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1">
            <a:extLst>
              <a:ext uri="{FF2B5EF4-FFF2-40B4-BE49-F238E27FC236}">
                <a16:creationId xmlns:a16="http://schemas.microsoft.com/office/drawing/2014/main" id="{B6E44D67-9FB2-48C8-A72D-8C4F5E729CDE}"/>
              </a:ext>
            </a:extLst>
          </p:cNvPr>
          <p:cNvSpPr>
            <a:spLocks noEditPoints="1"/>
          </p:cNvSpPr>
          <p:nvPr/>
        </p:nvSpPr>
        <p:spPr bwMode="auto">
          <a:xfrm>
            <a:off x="1578941" y="1041329"/>
            <a:ext cx="947680" cy="2477266"/>
          </a:xfrm>
          <a:custGeom>
            <a:avLst/>
            <a:gdLst>
              <a:gd name="T0" fmla="*/ 93 w 513"/>
              <a:gd name="T1" fmla="*/ 83 h 1341"/>
              <a:gd name="T2" fmla="*/ 67 w 513"/>
              <a:gd name="T3" fmla="*/ 109 h 1341"/>
              <a:gd name="T4" fmla="*/ 16 w 513"/>
              <a:gd name="T5" fmla="*/ 226 h 1341"/>
              <a:gd name="T6" fmla="*/ 10 w 513"/>
              <a:gd name="T7" fmla="*/ 285 h 1341"/>
              <a:gd name="T8" fmla="*/ 91 w 513"/>
              <a:gd name="T9" fmla="*/ 404 h 1341"/>
              <a:gd name="T10" fmla="*/ 65 w 513"/>
              <a:gd name="T11" fmla="*/ 573 h 1341"/>
              <a:gd name="T12" fmla="*/ 80 w 513"/>
              <a:gd name="T13" fmla="*/ 650 h 1341"/>
              <a:gd name="T14" fmla="*/ 118 w 513"/>
              <a:gd name="T15" fmla="*/ 760 h 1341"/>
              <a:gd name="T16" fmla="*/ 191 w 513"/>
              <a:gd name="T17" fmla="*/ 894 h 1341"/>
              <a:gd name="T18" fmla="*/ 193 w 513"/>
              <a:gd name="T19" fmla="*/ 932 h 1341"/>
              <a:gd name="T20" fmla="*/ 187 w 513"/>
              <a:gd name="T21" fmla="*/ 971 h 1341"/>
              <a:gd name="T22" fmla="*/ 182 w 513"/>
              <a:gd name="T23" fmla="*/ 1144 h 1341"/>
              <a:gd name="T24" fmla="*/ 198 w 513"/>
              <a:gd name="T25" fmla="*/ 1211 h 1341"/>
              <a:gd name="T26" fmla="*/ 196 w 513"/>
              <a:gd name="T27" fmla="*/ 1255 h 1341"/>
              <a:gd name="T28" fmla="*/ 250 w 513"/>
              <a:gd name="T29" fmla="*/ 1325 h 1341"/>
              <a:gd name="T30" fmla="*/ 303 w 513"/>
              <a:gd name="T31" fmla="*/ 1341 h 1341"/>
              <a:gd name="T32" fmla="*/ 338 w 513"/>
              <a:gd name="T33" fmla="*/ 1319 h 1341"/>
              <a:gd name="T34" fmla="*/ 393 w 513"/>
              <a:gd name="T35" fmla="*/ 1323 h 1341"/>
              <a:gd name="T36" fmla="*/ 402 w 513"/>
              <a:gd name="T37" fmla="*/ 1294 h 1341"/>
              <a:gd name="T38" fmla="*/ 344 w 513"/>
              <a:gd name="T39" fmla="*/ 1225 h 1341"/>
              <a:gd name="T40" fmla="*/ 357 w 513"/>
              <a:gd name="T41" fmla="*/ 1194 h 1341"/>
              <a:gd name="T42" fmla="*/ 369 w 513"/>
              <a:gd name="T43" fmla="*/ 968 h 1341"/>
              <a:gd name="T44" fmla="*/ 381 w 513"/>
              <a:gd name="T45" fmla="*/ 674 h 1341"/>
              <a:gd name="T46" fmla="*/ 366 w 513"/>
              <a:gd name="T47" fmla="*/ 598 h 1341"/>
              <a:gd name="T48" fmla="*/ 409 w 513"/>
              <a:gd name="T49" fmla="*/ 594 h 1341"/>
              <a:gd name="T50" fmla="*/ 384 w 513"/>
              <a:gd name="T51" fmla="*/ 547 h 1341"/>
              <a:gd name="T52" fmla="*/ 444 w 513"/>
              <a:gd name="T53" fmla="*/ 531 h 1341"/>
              <a:gd name="T54" fmla="*/ 481 w 513"/>
              <a:gd name="T55" fmla="*/ 543 h 1341"/>
              <a:gd name="T56" fmla="*/ 444 w 513"/>
              <a:gd name="T57" fmla="*/ 455 h 1341"/>
              <a:gd name="T58" fmla="*/ 448 w 513"/>
              <a:gd name="T59" fmla="*/ 338 h 1341"/>
              <a:gd name="T60" fmla="*/ 508 w 513"/>
              <a:gd name="T61" fmla="*/ 314 h 1341"/>
              <a:gd name="T62" fmla="*/ 506 w 513"/>
              <a:gd name="T63" fmla="*/ 272 h 1341"/>
              <a:gd name="T64" fmla="*/ 457 w 513"/>
              <a:gd name="T65" fmla="*/ 158 h 1341"/>
              <a:gd name="T66" fmla="*/ 390 w 513"/>
              <a:gd name="T67" fmla="*/ 113 h 1341"/>
              <a:gd name="T68" fmla="*/ 349 w 513"/>
              <a:gd name="T69" fmla="*/ 61 h 1341"/>
              <a:gd name="T70" fmla="*/ 322 w 513"/>
              <a:gd name="T71" fmla="*/ 47 h 1341"/>
              <a:gd name="T72" fmla="*/ 270 w 513"/>
              <a:gd name="T73" fmla="*/ 8 h 1341"/>
              <a:gd name="T74" fmla="*/ 236 w 513"/>
              <a:gd name="T75" fmla="*/ 6 h 1341"/>
              <a:gd name="T76" fmla="*/ 203 w 513"/>
              <a:gd name="T77" fmla="*/ 3 h 1341"/>
              <a:gd name="T78" fmla="*/ 164 w 513"/>
              <a:gd name="T79" fmla="*/ 26 h 1341"/>
              <a:gd name="T80" fmla="*/ 344 w 513"/>
              <a:gd name="T81" fmla="*/ 115 h 1341"/>
              <a:gd name="T82" fmla="*/ 374 w 513"/>
              <a:gd name="T83" fmla="*/ 152 h 1341"/>
              <a:gd name="T84" fmla="*/ 400 w 513"/>
              <a:gd name="T85" fmla="*/ 201 h 1341"/>
              <a:gd name="T86" fmla="*/ 412 w 513"/>
              <a:gd name="T87" fmla="*/ 233 h 1341"/>
              <a:gd name="T88" fmla="*/ 394 w 513"/>
              <a:gd name="T89" fmla="*/ 252 h 1341"/>
              <a:gd name="T90" fmla="*/ 370 w 513"/>
              <a:gd name="T91" fmla="*/ 215 h 1341"/>
              <a:gd name="T92" fmla="*/ 332 w 513"/>
              <a:gd name="T93" fmla="*/ 196 h 1341"/>
              <a:gd name="T94" fmla="*/ 338 w 513"/>
              <a:gd name="T95" fmla="*/ 177 h 1341"/>
              <a:gd name="T96" fmla="*/ 347 w 513"/>
              <a:gd name="T97" fmla="*/ 139 h 1341"/>
              <a:gd name="T98" fmla="*/ 137 w 513"/>
              <a:gd name="T99" fmla="*/ 148 h 1341"/>
              <a:gd name="T100" fmla="*/ 139 w 513"/>
              <a:gd name="T101" fmla="*/ 181 h 1341"/>
              <a:gd name="T102" fmla="*/ 121 w 513"/>
              <a:gd name="T103" fmla="*/ 210 h 1341"/>
              <a:gd name="T104" fmla="*/ 93 w 513"/>
              <a:gd name="T105" fmla="*/ 204 h 1341"/>
              <a:gd name="T106" fmla="*/ 111 w 513"/>
              <a:gd name="T107" fmla="*/ 154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13" h="1341">
                <a:moveTo>
                  <a:pt x="150" y="37"/>
                </a:moveTo>
                <a:lnTo>
                  <a:pt x="122" y="58"/>
                </a:lnTo>
                <a:lnTo>
                  <a:pt x="122" y="58"/>
                </a:lnTo>
                <a:lnTo>
                  <a:pt x="106" y="70"/>
                </a:lnTo>
                <a:lnTo>
                  <a:pt x="98" y="77"/>
                </a:lnTo>
                <a:lnTo>
                  <a:pt x="93" y="83"/>
                </a:lnTo>
                <a:lnTo>
                  <a:pt x="93" y="83"/>
                </a:lnTo>
                <a:lnTo>
                  <a:pt x="91" y="89"/>
                </a:lnTo>
                <a:lnTo>
                  <a:pt x="90" y="97"/>
                </a:lnTo>
                <a:lnTo>
                  <a:pt x="87" y="107"/>
                </a:lnTo>
                <a:lnTo>
                  <a:pt x="87" y="107"/>
                </a:lnTo>
                <a:lnTo>
                  <a:pt x="78" y="108"/>
                </a:lnTo>
                <a:lnTo>
                  <a:pt x="67" y="109"/>
                </a:lnTo>
                <a:lnTo>
                  <a:pt x="67" y="109"/>
                </a:lnTo>
                <a:lnTo>
                  <a:pt x="62" y="119"/>
                </a:lnTo>
                <a:lnTo>
                  <a:pt x="54" y="140"/>
                </a:lnTo>
                <a:lnTo>
                  <a:pt x="43" y="165"/>
                </a:lnTo>
                <a:lnTo>
                  <a:pt x="35" y="184"/>
                </a:lnTo>
                <a:lnTo>
                  <a:pt x="35" y="184"/>
                </a:lnTo>
                <a:lnTo>
                  <a:pt x="26" y="202"/>
                </a:lnTo>
                <a:lnTo>
                  <a:pt x="16" y="226"/>
                </a:lnTo>
                <a:lnTo>
                  <a:pt x="7" y="249"/>
                </a:lnTo>
                <a:lnTo>
                  <a:pt x="0" y="268"/>
                </a:lnTo>
                <a:lnTo>
                  <a:pt x="0" y="268"/>
                </a:lnTo>
                <a:lnTo>
                  <a:pt x="0" y="271"/>
                </a:lnTo>
                <a:lnTo>
                  <a:pt x="3" y="276"/>
                </a:lnTo>
                <a:lnTo>
                  <a:pt x="6" y="281"/>
                </a:lnTo>
                <a:lnTo>
                  <a:pt x="10" y="285"/>
                </a:lnTo>
                <a:lnTo>
                  <a:pt x="23" y="295"/>
                </a:lnTo>
                <a:lnTo>
                  <a:pt x="37" y="305"/>
                </a:lnTo>
                <a:lnTo>
                  <a:pt x="66" y="321"/>
                </a:lnTo>
                <a:lnTo>
                  <a:pt x="78" y="328"/>
                </a:lnTo>
                <a:lnTo>
                  <a:pt x="78" y="328"/>
                </a:lnTo>
                <a:lnTo>
                  <a:pt x="85" y="364"/>
                </a:lnTo>
                <a:lnTo>
                  <a:pt x="91" y="404"/>
                </a:lnTo>
                <a:lnTo>
                  <a:pt x="91" y="404"/>
                </a:lnTo>
                <a:lnTo>
                  <a:pt x="77" y="485"/>
                </a:lnTo>
                <a:lnTo>
                  <a:pt x="66" y="539"/>
                </a:lnTo>
                <a:lnTo>
                  <a:pt x="63" y="560"/>
                </a:lnTo>
                <a:lnTo>
                  <a:pt x="63" y="569"/>
                </a:lnTo>
                <a:lnTo>
                  <a:pt x="63" y="569"/>
                </a:lnTo>
                <a:lnTo>
                  <a:pt x="65" y="573"/>
                </a:lnTo>
                <a:lnTo>
                  <a:pt x="68" y="576"/>
                </a:lnTo>
                <a:lnTo>
                  <a:pt x="75" y="581"/>
                </a:lnTo>
                <a:lnTo>
                  <a:pt x="82" y="584"/>
                </a:lnTo>
                <a:lnTo>
                  <a:pt x="86" y="585"/>
                </a:lnTo>
                <a:lnTo>
                  <a:pt x="86" y="585"/>
                </a:lnTo>
                <a:lnTo>
                  <a:pt x="82" y="621"/>
                </a:lnTo>
                <a:lnTo>
                  <a:pt x="80" y="650"/>
                </a:lnTo>
                <a:lnTo>
                  <a:pt x="80" y="663"/>
                </a:lnTo>
                <a:lnTo>
                  <a:pt x="82" y="673"/>
                </a:lnTo>
                <a:lnTo>
                  <a:pt x="82" y="673"/>
                </a:lnTo>
                <a:lnTo>
                  <a:pt x="85" y="684"/>
                </a:lnTo>
                <a:lnTo>
                  <a:pt x="90" y="696"/>
                </a:lnTo>
                <a:lnTo>
                  <a:pt x="103" y="727"/>
                </a:lnTo>
                <a:lnTo>
                  <a:pt x="118" y="760"/>
                </a:lnTo>
                <a:lnTo>
                  <a:pt x="128" y="774"/>
                </a:lnTo>
                <a:lnTo>
                  <a:pt x="137" y="789"/>
                </a:lnTo>
                <a:lnTo>
                  <a:pt x="137" y="789"/>
                </a:lnTo>
                <a:lnTo>
                  <a:pt x="147" y="803"/>
                </a:lnTo>
                <a:lnTo>
                  <a:pt x="156" y="821"/>
                </a:lnTo>
                <a:lnTo>
                  <a:pt x="177" y="860"/>
                </a:lnTo>
                <a:lnTo>
                  <a:pt x="191" y="894"/>
                </a:lnTo>
                <a:lnTo>
                  <a:pt x="196" y="904"/>
                </a:lnTo>
                <a:lnTo>
                  <a:pt x="197" y="909"/>
                </a:lnTo>
                <a:lnTo>
                  <a:pt x="197" y="909"/>
                </a:lnTo>
                <a:lnTo>
                  <a:pt x="196" y="916"/>
                </a:lnTo>
                <a:lnTo>
                  <a:pt x="193" y="927"/>
                </a:lnTo>
                <a:lnTo>
                  <a:pt x="193" y="927"/>
                </a:lnTo>
                <a:lnTo>
                  <a:pt x="193" y="932"/>
                </a:lnTo>
                <a:lnTo>
                  <a:pt x="195" y="934"/>
                </a:lnTo>
                <a:lnTo>
                  <a:pt x="195" y="935"/>
                </a:lnTo>
                <a:lnTo>
                  <a:pt x="193" y="940"/>
                </a:lnTo>
                <a:lnTo>
                  <a:pt x="193" y="940"/>
                </a:lnTo>
                <a:lnTo>
                  <a:pt x="192" y="944"/>
                </a:lnTo>
                <a:lnTo>
                  <a:pt x="190" y="951"/>
                </a:lnTo>
                <a:lnTo>
                  <a:pt x="187" y="971"/>
                </a:lnTo>
                <a:lnTo>
                  <a:pt x="185" y="994"/>
                </a:lnTo>
                <a:lnTo>
                  <a:pt x="184" y="1013"/>
                </a:lnTo>
                <a:lnTo>
                  <a:pt x="184" y="1013"/>
                </a:lnTo>
                <a:lnTo>
                  <a:pt x="183" y="1070"/>
                </a:lnTo>
                <a:lnTo>
                  <a:pt x="183" y="1119"/>
                </a:lnTo>
                <a:lnTo>
                  <a:pt x="183" y="1119"/>
                </a:lnTo>
                <a:lnTo>
                  <a:pt x="182" y="1144"/>
                </a:lnTo>
                <a:lnTo>
                  <a:pt x="180" y="1163"/>
                </a:lnTo>
                <a:lnTo>
                  <a:pt x="209" y="1177"/>
                </a:lnTo>
                <a:lnTo>
                  <a:pt x="209" y="1177"/>
                </a:lnTo>
                <a:lnTo>
                  <a:pt x="205" y="1188"/>
                </a:lnTo>
                <a:lnTo>
                  <a:pt x="203" y="1200"/>
                </a:lnTo>
                <a:lnTo>
                  <a:pt x="203" y="1200"/>
                </a:lnTo>
                <a:lnTo>
                  <a:pt x="198" y="1211"/>
                </a:lnTo>
                <a:lnTo>
                  <a:pt x="196" y="1217"/>
                </a:lnTo>
                <a:lnTo>
                  <a:pt x="193" y="1223"/>
                </a:lnTo>
                <a:lnTo>
                  <a:pt x="193" y="1223"/>
                </a:lnTo>
                <a:lnTo>
                  <a:pt x="193" y="1239"/>
                </a:lnTo>
                <a:lnTo>
                  <a:pt x="195" y="1249"/>
                </a:lnTo>
                <a:lnTo>
                  <a:pt x="196" y="1255"/>
                </a:lnTo>
                <a:lnTo>
                  <a:pt x="196" y="1255"/>
                </a:lnTo>
                <a:lnTo>
                  <a:pt x="213" y="1280"/>
                </a:lnTo>
                <a:lnTo>
                  <a:pt x="223" y="1294"/>
                </a:lnTo>
                <a:lnTo>
                  <a:pt x="228" y="1303"/>
                </a:lnTo>
                <a:lnTo>
                  <a:pt x="228" y="1303"/>
                </a:lnTo>
                <a:lnTo>
                  <a:pt x="230" y="1306"/>
                </a:lnTo>
                <a:lnTo>
                  <a:pt x="238" y="1314"/>
                </a:lnTo>
                <a:lnTo>
                  <a:pt x="250" y="1325"/>
                </a:lnTo>
                <a:lnTo>
                  <a:pt x="258" y="1330"/>
                </a:lnTo>
                <a:lnTo>
                  <a:pt x="265" y="1335"/>
                </a:lnTo>
                <a:lnTo>
                  <a:pt x="265" y="1335"/>
                </a:lnTo>
                <a:lnTo>
                  <a:pt x="275" y="1338"/>
                </a:lnTo>
                <a:lnTo>
                  <a:pt x="284" y="1340"/>
                </a:lnTo>
                <a:lnTo>
                  <a:pt x="294" y="1341"/>
                </a:lnTo>
                <a:lnTo>
                  <a:pt x="303" y="1341"/>
                </a:lnTo>
                <a:lnTo>
                  <a:pt x="319" y="1340"/>
                </a:lnTo>
                <a:lnTo>
                  <a:pt x="325" y="1337"/>
                </a:lnTo>
                <a:lnTo>
                  <a:pt x="328" y="1336"/>
                </a:lnTo>
                <a:lnTo>
                  <a:pt x="328" y="1336"/>
                </a:lnTo>
                <a:lnTo>
                  <a:pt x="332" y="1332"/>
                </a:lnTo>
                <a:lnTo>
                  <a:pt x="334" y="1326"/>
                </a:lnTo>
                <a:lnTo>
                  <a:pt x="338" y="1319"/>
                </a:lnTo>
                <a:lnTo>
                  <a:pt x="338" y="1319"/>
                </a:lnTo>
                <a:lnTo>
                  <a:pt x="356" y="1323"/>
                </a:lnTo>
                <a:lnTo>
                  <a:pt x="364" y="1324"/>
                </a:lnTo>
                <a:lnTo>
                  <a:pt x="374" y="1325"/>
                </a:lnTo>
                <a:lnTo>
                  <a:pt x="383" y="1325"/>
                </a:lnTo>
                <a:lnTo>
                  <a:pt x="393" y="1323"/>
                </a:lnTo>
                <a:lnTo>
                  <a:pt x="393" y="1323"/>
                </a:lnTo>
                <a:lnTo>
                  <a:pt x="400" y="1320"/>
                </a:lnTo>
                <a:lnTo>
                  <a:pt x="406" y="1317"/>
                </a:lnTo>
                <a:lnTo>
                  <a:pt x="409" y="1313"/>
                </a:lnTo>
                <a:lnTo>
                  <a:pt x="411" y="1310"/>
                </a:lnTo>
                <a:lnTo>
                  <a:pt x="409" y="1306"/>
                </a:lnTo>
                <a:lnTo>
                  <a:pt x="408" y="1303"/>
                </a:lnTo>
                <a:lnTo>
                  <a:pt x="402" y="1294"/>
                </a:lnTo>
                <a:lnTo>
                  <a:pt x="402" y="1294"/>
                </a:lnTo>
                <a:lnTo>
                  <a:pt x="394" y="1287"/>
                </a:lnTo>
                <a:lnTo>
                  <a:pt x="384" y="1280"/>
                </a:lnTo>
                <a:lnTo>
                  <a:pt x="375" y="1272"/>
                </a:lnTo>
                <a:lnTo>
                  <a:pt x="368" y="1262"/>
                </a:lnTo>
                <a:lnTo>
                  <a:pt x="368" y="1262"/>
                </a:lnTo>
                <a:lnTo>
                  <a:pt x="344" y="1225"/>
                </a:lnTo>
                <a:lnTo>
                  <a:pt x="339" y="1210"/>
                </a:lnTo>
                <a:lnTo>
                  <a:pt x="339" y="1210"/>
                </a:lnTo>
                <a:lnTo>
                  <a:pt x="346" y="1206"/>
                </a:lnTo>
                <a:lnTo>
                  <a:pt x="351" y="1204"/>
                </a:lnTo>
                <a:lnTo>
                  <a:pt x="355" y="1200"/>
                </a:lnTo>
                <a:lnTo>
                  <a:pt x="355" y="1200"/>
                </a:lnTo>
                <a:lnTo>
                  <a:pt x="357" y="1194"/>
                </a:lnTo>
                <a:lnTo>
                  <a:pt x="358" y="1183"/>
                </a:lnTo>
                <a:lnTo>
                  <a:pt x="360" y="1155"/>
                </a:lnTo>
                <a:lnTo>
                  <a:pt x="360" y="1155"/>
                </a:lnTo>
                <a:lnTo>
                  <a:pt x="366" y="1064"/>
                </a:lnTo>
                <a:lnTo>
                  <a:pt x="366" y="1064"/>
                </a:lnTo>
                <a:lnTo>
                  <a:pt x="368" y="1010"/>
                </a:lnTo>
                <a:lnTo>
                  <a:pt x="369" y="968"/>
                </a:lnTo>
                <a:lnTo>
                  <a:pt x="371" y="925"/>
                </a:lnTo>
                <a:lnTo>
                  <a:pt x="371" y="925"/>
                </a:lnTo>
                <a:lnTo>
                  <a:pt x="383" y="772"/>
                </a:lnTo>
                <a:lnTo>
                  <a:pt x="383" y="772"/>
                </a:lnTo>
                <a:lnTo>
                  <a:pt x="384" y="735"/>
                </a:lnTo>
                <a:lnTo>
                  <a:pt x="383" y="702"/>
                </a:lnTo>
                <a:lnTo>
                  <a:pt x="381" y="674"/>
                </a:lnTo>
                <a:lnTo>
                  <a:pt x="377" y="655"/>
                </a:lnTo>
                <a:lnTo>
                  <a:pt x="377" y="655"/>
                </a:lnTo>
                <a:lnTo>
                  <a:pt x="372" y="632"/>
                </a:lnTo>
                <a:lnTo>
                  <a:pt x="371" y="626"/>
                </a:lnTo>
                <a:lnTo>
                  <a:pt x="371" y="626"/>
                </a:lnTo>
                <a:lnTo>
                  <a:pt x="366" y="598"/>
                </a:lnTo>
                <a:lnTo>
                  <a:pt x="366" y="598"/>
                </a:lnTo>
                <a:lnTo>
                  <a:pt x="372" y="598"/>
                </a:lnTo>
                <a:lnTo>
                  <a:pt x="388" y="599"/>
                </a:lnTo>
                <a:lnTo>
                  <a:pt x="395" y="599"/>
                </a:lnTo>
                <a:lnTo>
                  <a:pt x="402" y="598"/>
                </a:lnTo>
                <a:lnTo>
                  <a:pt x="407" y="597"/>
                </a:lnTo>
                <a:lnTo>
                  <a:pt x="409" y="595"/>
                </a:lnTo>
                <a:lnTo>
                  <a:pt x="409" y="594"/>
                </a:lnTo>
                <a:lnTo>
                  <a:pt x="409" y="594"/>
                </a:lnTo>
                <a:lnTo>
                  <a:pt x="408" y="591"/>
                </a:lnTo>
                <a:lnTo>
                  <a:pt x="406" y="586"/>
                </a:lnTo>
                <a:lnTo>
                  <a:pt x="399" y="574"/>
                </a:lnTo>
                <a:lnTo>
                  <a:pt x="390" y="560"/>
                </a:lnTo>
                <a:lnTo>
                  <a:pt x="387" y="554"/>
                </a:lnTo>
                <a:lnTo>
                  <a:pt x="384" y="547"/>
                </a:lnTo>
                <a:lnTo>
                  <a:pt x="384" y="547"/>
                </a:lnTo>
                <a:lnTo>
                  <a:pt x="383" y="528"/>
                </a:lnTo>
                <a:lnTo>
                  <a:pt x="383" y="520"/>
                </a:lnTo>
                <a:lnTo>
                  <a:pt x="383" y="520"/>
                </a:lnTo>
                <a:lnTo>
                  <a:pt x="411" y="524"/>
                </a:lnTo>
                <a:lnTo>
                  <a:pt x="433" y="529"/>
                </a:lnTo>
                <a:lnTo>
                  <a:pt x="444" y="531"/>
                </a:lnTo>
                <a:lnTo>
                  <a:pt x="454" y="533"/>
                </a:lnTo>
                <a:lnTo>
                  <a:pt x="454" y="533"/>
                </a:lnTo>
                <a:lnTo>
                  <a:pt x="475" y="543"/>
                </a:lnTo>
                <a:lnTo>
                  <a:pt x="480" y="544"/>
                </a:lnTo>
                <a:lnTo>
                  <a:pt x="481" y="544"/>
                </a:lnTo>
                <a:lnTo>
                  <a:pt x="481" y="543"/>
                </a:lnTo>
                <a:lnTo>
                  <a:pt x="481" y="543"/>
                </a:lnTo>
                <a:lnTo>
                  <a:pt x="480" y="538"/>
                </a:lnTo>
                <a:lnTo>
                  <a:pt x="476" y="529"/>
                </a:lnTo>
                <a:lnTo>
                  <a:pt x="464" y="504"/>
                </a:lnTo>
                <a:lnTo>
                  <a:pt x="464" y="504"/>
                </a:lnTo>
                <a:lnTo>
                  <a:pt x="451" y="476"/>
                </a:lnTo>
                <a:lnTo>
                  <a:pt x="446" y="463"/>
                </a:lnTo>
                <a:lnTo>
                  <a:pt x="444" y="455"/>
                </a:lnTo>
                <a:lnTo>
                  <a:pt x="444" y="455"/>
                </a:lnTo>
                <a:lnTo>
                  <a:pt x="438" y="433"/>
                </a:lnTo>
                <a:lnTo>
                  <a:pt x="426" y="395"/>
                </a:lnTo>
                <a:lnTo>
                  <a:pt x="409" y="343"/>
                </a:lnTo>
                <a:lnTo>
                  <a:pt x="409" y="343"/>
                </a:lnTo>
                <a:lnTo>
                  <a:pt x="421" y="342"/>
                </a:lnTo>
                <a:lnTo>
                  <a:pt x="448" y="338"/>
                </a:lnTo>
                <a:lnTo>
                  <a:pt x="463" y="336"/>
                </a:lnTo>
                <a:lnTo>
                  <a:pt x="477" y="332"/>
                </a:lnTo>
                <a:lnTo>
                  <a:pt x="489" y="327"/>
                </a:lnTo>
                <a:lnTo>
                  <a:pt x="494" y="325"/>
                </a:lnTo>
                <a:lnTo>
                  <a:pt x="499" y="322"/>
                </a:lnTo>
                <a:lnTo>
                  <a:pt x="499" y="322"/>
                </a:lnTo>
                <a:lnTo>
                  <a:pt x="508" y="314"/>
                </a:lnTo>
                <a:lnTo>
                  <a:pt x="512" y="308"/>
                </a:lnTo>
                <a:lnTo>
                  <a:pt x="513" y="306"/>
                </a:lnTo>
                <a:lnTo>
                  <a:pt x="513" y="302"/>
                </a:lnTo>
                <a:lnTo>
                  <a:pt x="512" y="291"/>
                </a:lnTo>
                <a:lnTo>
                  <a:pt x="512" y="291"/>
                </a:lnTo>
                <a:lnTo>
                  <a:pt x="510" y="283"/>
                </a:lnTo>
                <a:lnTo>
                  <a:pt x="506" y="272"/>
                </a:lnTo>
                <a:lnTo>
                  <a:pt x="496" y="246"/>
                </a:lnTo>
                <a:lnTo>
                  <a:pt x="487" y="221"/>
                </a:lnTo>
                <a:lnTo>
                  <a:pt x="480" y="206"/>
                </a:lnTo>
                <a:lnTo>
                  <a:pt x="480" y="206"/>
                </a:lnTo>
                <a:lnTo>
                  <a:pt x="467" y="183"/>
                </a:lnTo>
                <a:lnTo>
                  <a:pt x="461" y="170"/>
                </a:lnTo>
                <a:lnTo>
                  <a:pt x="457" y="158"/>
                </a:lnTo>
                <a:lnTo>
                  <a:pt x="457" y="158"/>
                </a:lnTo>
                <a:lnTo>
                  <a:pt x="454" y="141"/>
                </a:lnTo>
                <a:lnTo>
                  <a:pt x="417" y="145"/>
                </a:lnTo>
                <a:lnTo>
                  <a:pt x="417" y="145"/>
                </a:lnTo>
                <a:lnTo>
                  <a:pt x="407" y="134"/>
                </a:lnTo>
                <a:lnTo>
                  <a:pt x="397" y="123"/>
                </a:lnTo>
                <a:lnTo>
                  <a:pt x="390" y="113"/>
                </a:lnTo>
                <a:lnTo>
                  <a:pt x="390" y="113"/>
                </a:lnTo>
                <a:lnTo>
                  <a:pt x="383" y="102"/>
                </a:lnTo>
                <a:lnTo>
                  <a:pt x="376" y="91"/>
                </a:lnTo>
                <a:lnTo>
                  <a:pt x="366" y="79"/>
                </a:lnTo>
                <a:lnTo>
                  <a:pt x="357" y="70"/>
                </a:lnTo>
                <a:lnTo>
                  <a:pt x="357" y="70"/>
                </a:lnTo>
                <a:lnTo>
                  <a:pt x="349" y="61"/>
                </a:lnTo>
                <a:lnTo>
                  <a:pt x="345" y="57"/>
                </a:lnTo>
                <a:lnTo>
                  <a:pt x="344" y="55"/>
                </a:lnTo>
                <a:lnTo>
                  <a:pt x="341" y="54"/>
                </a:lnTo>
                <a:lnTo>
                  <a:pt x="341" y="54"/>
                </a:lnTo>
                <a:lnTo>
                  <a:pt x="331" y="51"/>
                </a:lnTo>
                <a:lnTo>
                  <a:pt x="322" y="47"/>
                </a:lnTo>
                <a:lnTo>
                  <a:pt x="322" y="47"/>
                </a:lnTo>
                <a:lnTo>
                  <a:pt x="318" y="42"/>
                </a:lnTo>
                <a:lnTo>
                  <a:pt x="307" y="31"/>
                </a:lnTo>
                <a:lnTo>
                  <a:pt x="292" y="20"/>
                </a:lnTo>
                <a:lnTo>
                  <a:pt x="284" y="15"/>
                </a:lnTo>
                <a:lnTo>
                  <a:pt x="277" y="11"/>
                </a:lnTo>
                <a:lnTo>
                  <a:pt x="277" y="11"/>
                </a:lnTo>
                <a:lnTo>
                  <a:pt x="270" y="8"/>
                </a:lnTo>
                <a:lnTo>
                  <a:pt x="263" y="6"/>
                </a:lnTo>
                <a:lnTo>
                  <a:pt x="257" y="6"/>
                </a:lnTo>
                <a:lnTo>
                  <a:pt x="251" y="6"/>
                </a:lnTo>
                <a:lnTo>
                  <a:pt x="242" y="8"/>
                </a:lnTo>
                <a:lnTo>
                  <a:pt x="239" y="9"/>
                </a:lnTo>
                <a:lnTo>
                  <a:pt x="239" y="9"/>
                </a:lnTo>
                <a:lnTo>
                  <a:pt x="236" y="6"/>
                </a:lnTo>
                <a:lnTo>
                  <a:pt x="230" y="3"/>
                </a:lnTo>
                <a:lnTo>
                  <a:pt x="226" y="2"/>
                </a:lnTo>
                <a:lnTo>
                  <a:pt x="221" y="0"/>
                </a:lnTo>
                <a:lnTo>
                  <a:pt x="215" y="0"/>
                </a:lnTo>
                <a:lnTo>
                  <a:pt x="209" y="2"/>
                </a:lnTo>
                <a:lnTo>
                  <a:pt x="209" y="2"/>
                </a:lnTo>
                <a:lnTo>
                  <a:pt x="203" y="3"/>
                </a:lnTo>
                <a:lnTo>
                  <a:pt x="198" y="6"/>
                </a:lnTo>
                <a:lnTo>
                  <a:pt x="189" y="14"/>
                </a:lnTo>
                <a:lnTo>
                  <a:pt x="184" y="20"/>
                </a:lnTo>
                <a:lnTo>
                  <a:pt x="180" y="22"/>
                </a:lnTo>
                <a:lnTo>
                  <a:pt x="180" y="22"/>
                </a:lnTo>
                <a:lnTo>
                  <a:pt x="171" y="23"/>
                </a:lnTo>
                <a:lnTo>
                  <a:pt x="164" y="26"/>
                </a:lnTo>
                <a:lnTo>
                  <a:pt x="158" y="28"/>
                </a:lnTo>
                <a:lnTo>
                  <a:pt x="158" y="28"/>
                </a:lnTo>
                <a:lnTo>
                  <a:pt x="154" y="30"/>
                </a:lnTo>
                <a:lnTo>
                  <a:pt x="152" y="34"/>
                </a:lnTo>
                <a:lnTo>
                  <a:pt x="150" y="37"/>
                </a:lnTo>
                <a:lnTo>
                  <a:pt x="150" y="37"/>
                </a:lnTo>
                <a:close/>
                <a:moveTo>
                  <a:pt x="344" y="115"/>
                </a:moveTo>
                <a:lnTo>
                  <a:pt x="357" y="124"/>
                </a:lnTo>
                <a:lnTo>
                  <a:pt x="357" y="124"/>
                </a:lnTo>
                <a:lnTo>
                  <a:pt x="358" y="130"/>
                </a:lnTo>
                <a:lnTo>
                  <a:pt x="362" y="141"/>
                </a:lnTo>
                <a:lnTo>
                  <a:pt x="362" y="141"/>
                </a:lnTo>
                <a:lnTo>
                  <a:pt x="366" y="146"/>
                </a:lnTo>
                <a:lnTo>
                  <a:pt x="374" y="152"/>
                </a:lnTo>
                <a:lnTo>
                  <a:pt x="383" y="158"/>
                </a:lnTo>
                <a:lnTo>
                  <a:pt x="383" y="158"/>
                </a:lnTo>
                <a:lnTo>
                  <a:pt x="387" y="170"/>
                </a:lnTo>
                <a:lnTo>
                  <a:pt x="393" y="188"/>
                </a:lnTo>
                <a:lnTo>
                  <a:pt x="393" y="188"/>
                </a:lnTo>
                <a:lnTo>
                  <a:pt x="396" y="195"/>
                </a:lnTo>
                <a:lnTo>
                  <a:pt x="400" y="201"/>
                </a:lnTo>
                <a:lnTo>
                  <a:pt x="407" y="210"/>
                </a:lnTo>
                <a:lnTo>
                  <a:pt x="407" y="210"/>
                </a:lnTo>
                <a:lnTo>
                  <a:pt x="409" y="215"/>
                </a:lnTo>
                <a:lnTo>
                  <a:pt x="409" y="221"/>
                </a:lnTo>
                <a:lnTo>
                  <a:pt x="411" y="227"/>
                </a:lnTo>
                <a:lnTo>
                  <a:pt x="412" y="233"/>
                </a:lnTo>
                <a:lnTo>
                  <a:pt x="412" y="233"/>
                </a:lnTo>
                <a:lnTo>
                  <a:pt x="414" y="240"/>
                </a:lnTo>
                <a:lnTo>
                  <a:pt x="419" y="247"/>
                </a:lnTo>
                <a:lnTo>
                  <a:pt x="425" y="256"/>
                </a:lnTo>
                <a:lnTo>
                  <a:pt x="425" y="256"/>
                </a:lnTo>
                <a:lnTo>
                  <a:pt x="409" y="254"/>
                </a:lnTo>
                <a:lnTo>
                  <a:pt x="394" y="252"/>
                </a:lnTo>
                <a:lnTo>
                  <a:pt x="394" y="252"/>
                </a:lnTo>
                <a:lnTo>
                  <a:pt x="391" y="251"/>
                </a:lnTo>
                <a:lnTo>
                  <a:pt x="387" y="246"/>
                </a:lnTo>
                <a:lnTo>
                  <a:pt x="380" y="239"/>
                </a:lnTo>
                <a:lnTo>
                  <a:pt x="380" y="239"/>
                </a:lnTo>
                <a:lnTo>
                  <a:pt x="378" y="235"/>
                </a:lnTo>
                <a:lnTo>
                  <a:pt x="376" y="226"/>
                </a:lnTo>
                <a:lnTo>
                  <a:pt x="370" y="215"/>
                </a:lnTo>
                <a:lnTo>
                  <a:pt x="366" y="210"/>
                </a:lnTo>
                <a:lnTo>
                  <a:pt x="362" y="206"/>
                </a:lnTo>
                <a:lnTo>
                  <a:pt x="362" y="206"/>
                </a:lnTo>
                <a:lnTo>
                  <a:pt x="357" y="202"/>
                </a:lnTo>
                <a:lnTo>
                  <a:pt x="351" y="198"/>
                </a:lnTo>
                <a:lnTo>
                  <a:pt x="340" y="196"/>
                </a:lnTo>
                <a:lnTo>
                  <a:pt x="332" y="196"/>
                </a:lnTo>
                <a:lnTo>
                  <a:pt x="328" y="196"/>
                </a:lnTo>
                <a:lnTo>
                  <a:pt x="328" y="196"/>
                </a:lnTo>
                <a:lnTo>
                  <a:pt x="328" y="192"/>
                </a:lnTo>
                <a:lnTo>
                  <a:pt x="329" y="190"/>
                </a:lnTo>
                <a:lnTo>
                  <a:pt x="329" y="188"/>
                </a:lnTo>
                <a:lnTo>
                  <a:pt x="329" y="188"/>
                </a:lnTo>
                <a:lnTo>
                  <a:pt x="338" y="177"/>
                </a:lnTo>
                <a:lnTo>
                  <a:pt x="344" y="169"/>
                </a:lnTo>
                <a:lnTo>
                  <a:pt x="349" y="160"/>
                </a:lnTo>
                <a:lnTo>
                  <a:pt x="349" y="160"/>
                </a:lnTo>
                <a:lnTo>
                  <a:pt x="351" y="153"/>
                </a:lnTo>
                <a:lnTo>
                  <a:pt x="351" y="150"/>
                </a:lnTo>
                <a:lnTo>
                  <a:pt x="349" y="145"/>
                </a:lnTo>
                <a:lnTo>
                  <a:pt x="347" y="139"/>
                </a:lnTo>
                <a:lnTo>
                  <a:pt x="347" y="139"/>
                </a:lnTo>
                <a:lnTo>
                  <a:pt x="344" y="115"/>
                </a:lnTo>
                <a:lnTo>
                  <a:pt x="344" y="115"/>
                </a:lnTo>
                <a:close/>
                <a:moveTo>
                  <a:pt x="128" y="126"/>
                </a:moveTo>
                <a:lnTo>
                  <a:pt x="128" y="126"/>
                </a:lnTo>
                <a:lnTo>
                  <a:pt x="137" y="148"/>
                </a:lnTo>
                <a:lnTo>
                  <a:pt x="137" y="148"/>
                </a:lnTo>
                <a:lnTo>
                  <a:pt x="139" y="153"/>
                </a:lnTo>
                <a:lnTo>
                  <a:pt x="139" y="155"/>
                </a:lnTo>
                <a:lnTo>
                  <a:pt x="141" y="167"/>
                </a:lnTo>
                <a:lnTo>
                  <a:pt x="141" y="167"/>
                </a:lnTo>
                <a:lnTo>
                  <a:pt x="141" y="175"/>
                </a:lnTo>
                <a:lnTo>
                  <a:pt x="141" y="178"/>
                </a:lnTo>
                <a:lnTo>
                  <a:pt x="139" y="181"/>
                </a:lnTo>
                <a:lnTo>
                  <a:pt x="137" y="186"/>
                </a:lnTo>
                <a:lnTo>
                  <a:pt x="137" y="186"/>
                </a:lnTo>
                <a:lnTo>
                  <a:pt x="135" y="192"/>
                </a:lnTo>
                <a:lnTo>
                  <a:pt x="133" y="196"/>
                </a:lnTo>
                <a:lnTo>
                  <a:pt x="125" y="206"/>
                </a:lnTo>
                <a:lnTo>
                  <a:pt x="125" y="206"/>
                </a:lnTo>
                <a:lnTo>
                  <a:pt x="121" y="210"/>
                </a:lnTo>
                <a:lnTo>
                  <a:pt x="116" y="214"/>
                </a:lnTo>
                <a:lnTo>
                  <a:pt x="112" y="214"/>
                </a:lnTo>
                <a:lnTo>
                  <a:pt x="110" y="215"/>
                </a:lnTo>
                <a:lnTo>
                  <a:pt x="110" y="215"/>
                </a:lnTo>
                <a:lnTo>
                  <a:pt x="100" y="209"/>
                </a:lnTo>
                <a:lnTo>
                  <a:pt x="96" y="206"/>
                </a:lnTo>
                <a:lnTo>
                  <a:pt x="93" y="204"/>
                </a:lnTo>
                <a:lnTo>
                  <a:pt x="93" y="203"/>
                </a:lnTo>
                <a:lnTo>
                  <a:pt x="93" y="203"/>
                </a:lnTo>
                <a:lnTo>
                  <a:pt x="96" y="197"/>
                </a:lnTo>
                <a:lnTo>
                  <a:pt x="99" y="188"/>
                </a:lnTo>
                <a:lnTo>
                  <a:pt x="99" y="188"/>
                </a:lnTo>
                <a:lnTo>
                  <a:pt x="106" y="167"/>
                </a:lnTo>
                <a:lnTo>
                  <a:pt x="111" y="154"/>
                </a:lnTo>
                <a:lnTo>
                  <a:pt x="112" y="145"/>
                </a:lnTo>
                <a:lnTo>
                  <a:pt x="112" y="145"/>
                </a:lnTo>
                <a:lnTo>
                  <a:pt x="112" y="140"/>
                </a:lnTo>
                <a:lnTo>
                  <a:pt x="114" y="136"/>
                </a:lnTo>
                <a:lnTo>
                  <a:pt x="115" y="135"/>
                </a:lnTo>
                <a:lnTo>
                  <a:pt x="128" y="1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9518EAA4-86E8-4DEF-9110-0A6BABF50F85}"/>
              </a:ext>
            </a:extLst>
          </p:cNvPr>
          <p:cNvSpPr>
            <a:spLocks noEditPoints="1"/>
          </p:cNvSpPr>
          <p:nvPr/>
        </p:nvSpPr>
        <p:spPr bwMode="auto">
          <a:xfrm>
            <a:off x="4374999" y="818726"/>
            <a:ext cx="1096887" cy="2699869"/>
          </a:xfrm>
          <a:custGeom>
            <a:avLst/>
            <a:gdLst>
              <a:gd name="T0" fmla="*/ 161 w 531"/>
              <a:gd name="T1" fmla="*/ 60 h 1307"/>
              <a:gd name="T2" fmla="*/ 105 w 531"/>
              <a:gd name="T3" fmla="*/ 132 h 1307"/>
              <a:gd name="T4" fmla="*/ 91 w 531"/>
              <a:gd name="T5" fmla="*/ 142 h 1307"/>
              <a:gd name="T6" fmla="*/ 40 w 531"/>
              <a:gd name="T7" fmla="*/ 231 h 1307"/>
              <a:gd name="T8" fmla="*/ 2 w 531"/>
              <a:gd name="T9" fmla="*/ 291 h 1307"/>
              <a:gd name="T10" fmla="*/ 18 w 531"/>
              <a:gd name="T11" fmla="*/ 321 h 1307"/>
              <a:gd name="T12" fmla="*/ 123 w 531"/>
              <a:gd name="T13" fmla="*/ 374 h 1307"/>
              <a:gd name="T14" fmla="*/ 132 w 531"/>
              <a:gd name="T15" fmla="*/ 412 h 1307"/>
              <a:gd name="T16" fmla="*/ 108 w 531"/>
              <a:gd name="T17" fmla="*/ 570 h 1307"/>
              <a:gd name="T18" fmla="*/ 163 w 531"/>
              <a:gd name="T19" fmla="*/ 580 h 1307"/>
              <a:gd name="T20" fmla="*/ 150 w 531"/>
              <a:gd name="T21" fmla="*/ 715 h 1307"/>
              <a:gd name="T22" fmla="*/ 172 w 531"/>
              <a:gd name="T23" fmla="*/ 723 h 1307"/>
              <a:gd name="T24" fmla="*/ 177 w 531"/>
              <a:gd name="T25" fmla="*/ 949 h 1307"/>
              <a:gd name="T26" fmla="*/ 219 w 531"/>
              <a:gd name="T27" fmla="*/ 1027 h 1307"/>
              <a:gd name="T28" fmla="*/ 261 w 531"/>
              <a:gd name="T29" fmla="*/ 1239 h 1307"/>
              <a:gd name="T30" fmla="*/ 255 w 531"/>
              <a:gd name="T31" fmla="*/ 1302 h 1307"/>
              <a:gd name="T32" fmla="*/ 329 w 531"/>
              <a:gd name="T33" fmla="*/ 1306 h 1307"/>
              <a:gd name="T34" fmla="*/ 349 w 531"/>
              <a:gd name="T35" fmla="*/ 1292 h 1307"/>
              <a:gd name="T36" fmla="*/ 374 w 531"/>
              <a:gd name="T37" fmla="*/ 1229 h 1307"/>
              <a:gd name="T38" fmla="*/ 408 w 531"/>
              <a:gd name="T39" fmla="*/ 1122 h 1307"/>
              <a:gd name="T40" fmla="*/ 394 w 531"/>
              <a:gd name="T41" fmla="*/ 932 h 1307"/>
              <a:gd name="T42" fmla="*/ 438 w 531"/>
              <a:gd name="T43" fmla="*/ 703 h 1307"/>
              <a:gd name="T44" fmla="*/ 427 w 531"/>
              <a:gd name="T45" fmla="*/ 361 h 1307"/>
              <a:gd name="T46" fmla="*/ 531 w 531"/>
              <a:gd name="T47" fmla="*/ 246 h 1307"/>
              <a:gd name="T48" fmla="*/ 508 w 531"/>
              <a:gd name="T49" fmla="*/ 199 h 1307"/>
              <a:gd name="T50" fmla="*/ 482 w 531"/>
              <a:gd name="T51" fmla="*/ 160 h 1307"/>
              <a:gd name="T52" fmla="*/ 443 w 531"/>
              <a:gd name="T53" fmla="*/ 123 h 1307"/>
              <a:gd name="T54" fmla="*/ 404 w 531"/>
              <a:gd name="T55" fmla="*/ 81 h 1307"/>
              <a:gd name="T56" fmla="*/ 335 w 531"/>
              <a:gd name="T57" fmla="*/ 19 h 1307"/>
              <a:gd name="T58" fmla="*/ 294 w 531"/>
              <a:gd name="T59" fmla="*/ 1 h 1307"/>
              <a:gd name="T60" fmla="*/ 228 w 531"/>
              <a:gd name="T61" fmla="*/ 6 h 1307"/>
              <a:gd name="T62" fmla="*/ 193 w 531"/>
              <a:gd name="T63" fmla="*/ 38 h 1307"/>
              <a:gd name="T64" fmla="*/ 177 w 531"/>
              <a:gd name="T65" fmla="*/ 152 h 1307"/>
              <a:gd name="T66" fmla="*/ 193 w 531"/>
              <a:gd name="T67" fmla="*/ 172 h 1307"/>
              <a:gd name="T68" fmla="*/ 196 w 531"/>
              <a:gd name="T69" fmla="*/ 193 h 1307"/>
              <a:gd name="T70" fmla="*/ 222 w 531"/>
              <a:gd name="T71" fmla="*/ 216 h 1307"/>
              <a:gd name="T72" fmla="*/ 158 w 531"/>
              <a:gd name="T73" fmla="*/ 231 h 1307"/>
              <a:gd name="T74" fmla="*/ 94 w 531"/>
              <a:gd name="T75" fmla="*/ 270 h 1307"/>
              <a:gd name="T76" fmla="*/ 133 w 531"/>
              <a:gd name="T77" fmla="*/ 157 h 1307"/>
              <a:gd name="T78" fmla="*/ 182 w 531"/>
              <a:gd name="T79" fmla="*/ 128 h 1307"/>
              <a:gd name="T80" fmla="*/ 404 w 531"/>
              <a:gd name="T81" fmla="*/ 147 h 1307"/>
              <a:gd name="T82" fmla="*/ 418 w 531"/>
              <a:gd name="T83" fmla="*/ 172 h 1307"/>
              <a:gd name="T84" fmla="*/ 428 w 531"/>
              <a:gd name="T85" fmla="*/ 206 h 1307"/>
              <a:gd name="T86" fmla="*/ 399 w 531"/>
              <a:gd name="T87" fmla="*/ 220 h 1307"/>
              <a:gd name="T88" fmla="*/ 359 w 531"/>
              <a:gd name="T89" fmla="*/ 221 h 1307"/>
              <a:gd name="T90" fmla="*/ 351 w 531"/>
              <a:gd name="T91" fmla="*/ 195 h 1307"/>
              <a:gd name="T92" fmla="*/ 352 w 531"/>
              <a:gd name="T93" fmla="*/ 172 h 1307"/>
              <a:gd name="T94" fmla="*/ 359 w 531"/>
              <a:gd name="T95" fmla="*/ 152 h 1307"/>
              <a:gd name="T96" fmla="*/ 364 w 531"/>
              <a:gd name="T97" fmla="*/ 123 h 1307"/>
              <a:gd name="T98" fmla="*/ 343 w 531"/>
              <a:gd name="T99" fmla="*/ 50 h 1307"/>
              <a:gd name="T100" fmla="*/ 354 w 531"/>
              <a:gd name="T101" fmla="*/ 73 h 1307"/>
              <a:gd name="T102" fmla="*/ 335 w 531"/>
              <a:gd name="T103" fmla="*/ 64 h 1307"/>
              <a:gd name="T104" fmla="*/ 180 w 531"/>
              <a:gd name="T105" fmla="*/ 82 h 1307"/>
              <a:gd name="T106" fmla="*/ 182 w 531"/>
              <a:gd name="T107" fmla="*/ 98 h 1307"/>
              <a:gd name="T108" fmla="*/ 161 w 531"/>
              <a:gd name="T109" fmla="*/ 102 h 1307"/>
              <a:gd name="T110" fmla="*/ 170 w 531"/>
              <a:gd name="T111" fmla="*/ 86 h 1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1" h="1307">
                <a:moveTo>
                  <a:pt x="192" y="44"/>
                </a:moveTo>
                <a:lnTo>
                  <a:pt x="192" y="44"/>
                </a:lnTo>
                <a:lnTo>
                  <a:pt x="188" y="45"/>
                </a:lnTo>
                <a:lnTo>
                  <a:pt x="177" y="49"/>
                </a:lnTo>
                <a:lnTo>
                  <a:pt x="170" y="54"/>
                </a:lnTo>
                <a:lnTo>
                  <a:pt x="161" y="60"/>
                </a:lnTo>
                <a:lnTo>
                  <a:pt x="153" y="67"/>
                </a:lnTo>
                <a:lnTo>
                  <a:pt x="143" y="78"/>
                </a:lnTo>
                <a:lnTo>
                  <a:pt x="143" y="78"/>
                </a:lnTo>
                <a:lnTo>
                  <a:pt x="126" y="101"/>
                </a:lnTo>
                <a:lnTo>
                  <a:pt x="113" y="120"/>
                </a:lnTo>
                <a:lnTo>
                  <a:pt x="105" y="132"/>
                </a:lnTo>
                <a:lnTo>
                  <a:pt x="101" y="136"/>
                </a:lnTo>
                <a:lnTo>
                  <a:pt x="99" y="137"/>
                </a:lnTo>
                <a:lnTo>
                  <a:pt x="99" y="137"/>
                </a:lnTo>
                <a:lnTo>
                  <a:pt x="96" y="137"/>
                </a:lnTo>
                <a:lnTo>
                  <a:pt x="94" y="139"/>
                </a:lnTo>
                <a:lnTo>
                  <a:pt x="91" y="142"/>
                </a:lnTo>
                <a:lnTo>
                  <a:pt x="89" y="147"/>
                </a:lnTo>
                <a:lnTo>
                  <a:pt x="89" y="147"/>
                </a:lnTo>
                <a:lnTo>
                  <a:pt x="67" y="183"/>
                </a:lnTo>
                <a:lnTo>
                  <a:pt x="51" y="211"/>
                </a:lnTo>
                <a:lnTo>
                  <a:pt x="40" y="231"/>
                </a:lnTo>
                <a:lnTo>
                  <a:pt x="40" y="231"/>
                </a:lnTo>
                <a:lnTo>
                  <a:pt x="36" y="237"/>
                </a:lnTo>
                <a:lnTo>
                  <a:pt x="30" y="246"/>
                </a:lnTo>
                <a:lnTo>
                  <a:pt x="16" y="263"/>
                </a:lnTo>
                <a:lnTo>
                  <a:pt x="10" y="271"/>
                </a:lnTo>
                <a:lnTo>
                  <a:pt x="5" y="281"/>
                </a:lnTo>
                <a:lnTo>
                  <a:pt x="2" y="291"/>
                </a:lnTo>
                <a:lnTo>
                  <a:pt x="0" y="300"/>
                </a:lnTo>
                <a:lnTo>
                  <a:pt x="0" y="300"/>
                </a:lnTo>
                <a:lnTo>
                  <a:pt x="2" y="305"/>
                </a:lnTo>
                <a:lnTo>
                  <a:pt x="5" y="310"/>
                </a:lnTo>
                <a:lnTo>
                  <a:pt x="10" y="314"/>
                </a:lnTo>
                <a:lnTo>
                  <a:pt x="18" y="321"/>
                </a:lnTo>
                <a:lnTo>
                  <a:pt x="36" y="332"/>
                </a:lnTo>
                <a:lnTo>
                  <a:pt x="57" y="343"/>
                </a:lnTo>
                <a:lnTo>
                  <a:pt x="78" y="354"/>
                </a:lnTo>
                <a:lnTo>
                  <a:pt x="97" y="362"/>
                </a:lnTo>
                <a:lnTo>
                  <a:pt x="123" y="374"/>
                </a:lnTo>
                <a:lnTo>
                  <a:pt x="123" y="374"/>
                </a:lnTo>
                <a:lnTo>
                  <a:pt x="132" y="377"/>
                </a:lnTo>
                <a:lnTo>
                  <a:pt x="137" y="381"/>
                </a:lnTo>
                <a:lnTo>
                  <a:pt x="138" y="382"/>
                </a:lnTo>
                <a:lnTo>
                  <a:pt x="138" y="383"/>
                </a:lnTo>
                <a:lnTo>
                  <a:pt x="138" y="383"/>
                </a:lnTo>
                <a:lnTo>
                  <a:pt x="132" y="412"/>
                </a:lnTo>
                <a:lnTo>
                  <a:pt x="120" y="473"/>
                </a:lnTo>
                <a:lnTo>
                  <a:pt x="115" y="508"/>
                </a:lnTo>
                <a:lnTo>
                  <a:pt x="110" y="537"/>
                </a:lnTo>
                <a:lnTo>
                  <a:pt x="107" y="559"/>
                </a:lnTo>
                <a:lnTo>
                  <a:pt x="107" y="567"/>
                </a:lnTo>
                <a:lnTo>
                  <a:pt x="108" y="570"/>
                </a:lnTo>
                <a:lnTo>
                  <a:pt x="108" y="570"/>
                </a:lnTo>
                <a:lnTo>
                  <a:pt x="113" y="573"/>
                </a:lnTo>
                <a:lnTo>
                  <a:pt x="121" y="575"/>
                </a:lnTo>
                <a:lnTo>
                  <a:pt x="139" y="579"/>
                </a:lnTo>
                <a:lnTo>
                  <a:pt x="155" y="580"/>
                </a:lnTo>
                <a:lnTo>
                  <a:pt x="163" y="580"/>
                </a:lnTo>
                <a:lnTo>
                  <a:pt x="163" y="580"/>
                </a:lnTo>
                <a:lnTo>
                  <a:pt x="160" y="602"/>
                </a:lnTo>
                <a:lnTo>
                  <a:pt x="154" y="650"/>
                </a:lnTo>
                <a:lnTo>
                  <a:pt x="152" y="676"/>
                </a:lnTo>
                <a:lnTo>
                  <a:pt x="150" y="699"/>
                </a:lnTo>
                <a:lnTo>
                  <a:pt x="150" y="715"/>
                </a:lnTo>
                <a:lnTo>
                  <a:pt x="152" y="720"/>
                </a:lnTo>
                <a:lnTo>
                  <a:pt x="153" y="723"/>
                </a:lnTo>
                <a:lnTo>
                  <a:pt x="153" y="723"/>
                </a:lnTo>
                <a:lnTo>
                  <a:pt x="159" y="724"/>
                </a:lnTo>
                <a:lnTo>
                  <a:pt x="166" y="724"/>
                </a:lnTo>
                <a:lnTo>
                  <a:pt x="172" y="723"/>
                </a:lnTo>
                <a:lnTo>
                  <a:pt x="172" y="723"/>
                </a:lnTo>
                <a:lnTo>
                  <a:pt x="174" y="820"/>
                </a:lnTo>
                <a:lnTo>
                  <a:pt x="175" y="896"/>
                </a:lnTo>
                <a:lnTo>
                  <a:pt x="176" y="927"/>
                </a:lnTo>
                <a:lnTo>
                  <a:pt x="177" y="949"/>
                </a:lnTo>
                <a:lnTo>
                  <a:pt x="177" y="949"/>
                </a:lnTo>
                <a:lnTo>
                  <a:pt x="179" y="958"/>
                </a:lnTo>
                <a:lnTo>
                  <a:pt x="182" y="966"/>
                </a:lnTo>
                <a:lnTo>
                  <a:pt x="186" y="976"/>
                </a:lnTo>
                <a:lnTo>
                  <a:pt x="192" y="986"/>
                </a:lnTo>
                <a:lnTo>
                  <a:pt x="204" y="1007"/>
                </a:lnTo>
                <a:lnTo>
                  <a:pt x="219" y="1027"/>
                </a:lnTo>
                <a:lnTo>
                  <a:pt x="233" y="1044"/>
                </a:lnTo>
                <a:lnTo>
                  <a:pt x="245" y="1058"/>
                </a:lnTo>
                <a:lnTo>
                  <a:pt x="256" y="1072"/>
                </a:lnTo>
                <a:lnTo>
                  <a:pt x="251" y="1239"/>
                </a:lnTo>
                <a:lnTo>
                  <a:pt x="261" y="1239"/>
                </a:lnTo>
                <a:lnTo>
                  <a:pt x="261" y="1239"/>
                </a:lnTo>
                <a:lnTo>
                  <a:pt x="258" y="1248"/>
                </a:lnTo>
                <a:lnTo>
                  <a:pt x="255" y="1269"/>
                </a:lnTo>
                <a:lnTo>
                  <a:pt x="254" y="1280"/>
                </a:lnTo>
                <a:lnTo>
                  <a:pt x="252" y="1291"/>
                </a:lnTo>
                <a:lnTo>
                  <a:pt x="254" y="1298"/>
                </a:lnTo>
                <a:lnTo>
                  <a:pt x="255" y="1302"/>
                </a:lnTo>
                <a:lnTo>
                  <a:pt x="256" y="1303"/>
                </a:lnTo>
                <a:lnTo>
                  <a:pt x="256" y="1303"/>
                </a:lnTo>
                <a:lnTo>
                  <a:pt x="262" y="1306"/>
                </a:lnTo>
                <a:lnTo>
                  <a:pt x="273" y="1307"/>
                </a:lnTo>
                <a:lnTo>
                  <a:pt x="300" y="1307"/>
                </a:lnTo>
                <a:lnTo>
                  <a:pt x="329" y="1306"/>
                </a:lnTo>
                <a:lnTo>
                  <a:pt x="338" y="1304"/>
                </a:lnTo>
                <a:lnTo>
                  <a:pt x="345" y="1303"/>
                </a:lnTo>
                <a:lnTo>
                  <a:pt x="345" y="1303"/>
                </a:lnTo>
                <a:lnTo>
                  <a:pt x="346" y="1302"/>
                </a:lnTo>
                <a:lnTo>
                  <a:pt x="347" y="1300"/>
                </a:lnTo>
                <a:lnTo>
                  <a:pt x="349" y="1292"/>
                </a:lnTo>
                <a:lnTo>
                  <a:pt x="349" y="1282"/>
                </a:lnTo>
                <a:lnTo>
                  <a:pt x="351" y="1271"/>
                </a:lnTo>
                <a:lnTo>
                  <a:pt x="349" y="1253"/>
                </a:lnTo>
                <a:lnTo>
                  <a:pt x="349" y="1244"/>
                </a:lnTo>
                <a:lnTo>
                  <a:pt x="354" y="1234"/>
                </a:lnTo>
                <a:lnTo>
                  <a:pt x="374" y="1229"/>
                </a:lnTo>
                <a:lnTo>
                  <a:pt x="379" y="1156"/>
                </a:lnTo>
                <a:lnTo>
                  <a:pt x="379" y="1156"/>
                </a:lnTo>
                <a:lnTo>
                  <a:pt x="393" y="1143"/>
                </a:lnTo>
                <a:lnTo>
                  <a:pt x="408" y="1126"/>
                </a:lnTo>
                <a:lnTo>
                  <a:pt x="408" y="1126"/>
                </a:lnTo>
                <a:lnTo>
                  <a:pt x="408" y="1122"/>
                </a:lnTo>
                <a:lnTo>
                  <a:pt x="407" y="1118"/>
                </a:lnTo>
                <a:lnTo>
                  <a:pt x="401" y="1104"/>
                </a:lnTo>
                <a:lnTo>
                  <a:pt x="389" y="1087"/>
                </a:lnTo>
                <a:lnTo>
                  <a:pt x="389" y="1087"/>
                </a:lnTo>
                <a:lnTo>
                  <a:pt x="391" y="996"/>
                </a:lnTo>
                <a:lnTo>
                  <a:pt x="394" y="932"/>
                </a:lnTo>
                <a:lnTo>
                  <a:pt x="394" y="900"/>
                </a:lnTo>
                <a:lnTo>
                  <a:pt x="394" y="900"/>
                </a:lnTo>
                <a:lnTo>
                  <a:pt x="395" y="890"/>
                </a:lnTo>
                <a:lnTo>
                  <a:pt x="400" y="867"/>
                </a:lnTo>
                <a:lnTo>
                  <a:pt x="416" y="799"/>
                </a:lnTo>
                <a:lnTo>
                  <a:pt x="438" y="703"/>
                </a:lnTo>
                <a:lnTo>
                  <a:pt x="477" y="683"/>
                </a:lnTo>
                <a:lnTo>
                  <a:pt x="448" y="560"/>
                </a:lnTo>
                <a:lnTo>
                  <a:pt x="468" y="541"/>
                </a:lnTo>
                <a:lnTo>
                  <a:pt x="408" y="378"/>
                </a:lnTo>
                <a:lnTo>
                  <a:pt x="408" y="378"/>
                </a:lnTo>
                <a:lnTo>
                  <a:pt x="427" y="361"/>
                </a:lnTo>
                <a:lnTo>
                  <a:pt x="469" y="319"/>
                </a:lnTo>
                <a:lnTo>
                  <a:pt x="491" y="297"/>
                </a:lnTo>
                <a:lnTo>
                  <a:pt x="512" y="275"/>
                </a:lnTo>
                <a:lnTo>
                  <a:pt x="525" y="258"/>
                </a:lnTo>
                <a:lnTo>
                  <a:pt x="530" y="251"/>
                </a:lnTo>
                <a:lnTo>
                  <a:pt x="531" y="246"/>
                </a:lnTo>
                <a:lnTo>
                  <a:pt x="531" y="246"/>
                </a:lnTo>
                <a:lnTo>
                  <a:pt x="531" y="241"/>
                </a:lnTo>
                <a:lnTo>
                  <a:pt x="530" y="236"/>
                </a:lnTo>
                <a:lnTo>
                  <a:pt x="525" y="225"/>
                </a:lnTo>
                <a:lnTo>
                  <a:pt x="517" y="211"/>
                </a:lnTo>
                <a:lnTo>
                  <a:pt x="508" y="199"/>
                </a:lnTo>
                <a:lnTo>
                  <a:pt x="491" y="177"/>
                </a:lnTo>
                <a:lnTo>
                  <a:pt x="482" y="167"/>
                </a:lnTo>
                <a:lnTo>
                  <a:pt x="482" y="167"/>
                </a:lnTo>
                <a:lnTo>
                  <a:pt x="482" y="167"/>
                </a:lnTo>
                <a:lnTo>
                  <a:pt x="483" y="164"/>
                </a:lnTo>
                <a:lnTo>
                  <a:pt x="482" y="160"/>
                </a:lnTo>
                <a:lnTo>
                  <a:pt x="477" y="152"/>
                </a:lnTo>
                <a:lnTo>
                  <a:pt x="477" y="152"/>
                </a:lnTo>
                <a:lnTo>
                  <a:pt x="471" y="144"/>
                </a:lnTo>
                <a:lnTo>
                  <a:pt x="463" y="136"/>
                </a:lnTo>
                <a:lnTo>
                  <a:pt x="454" y="130"/>
                </a:lnTo>
                <a:lnTo>
                  <a:pt x="443" y="123"/>
                </a:lnTo>
                <a:lnTo>
                  <a:pt x="443" y="123"/>
                </a:lnTo>
                <a:lnTo>
                  <a:pt x="432" y="115"/>
                </a:lnTo>
                <a:lnTo>
                  <a:pt x="424" y="109"/>
                </a:lnTo>
                <a:lnTo>
                  <a:pt x="418" y="103"/>
                </a:lnTo>
                <a:lnTo>
                  <a:pt x="418" y="103"/>
                </a:lnTo>
                <a:lnTo>
                  <a:pt x="404" y="81"/>
                </a:lnTo>
                <a:lnTo>
                  <a:pt x="379" y="49"/>
                </a:lnTo>
                <a:lnTo>
                  <a:pt x="379" y="49"/>
                </a:lnTo>
                <a:lnTo>
                  <a:pt x="374" y="44"/>
                </a:lnTo>
                <a:lnTo>
                  <a:pt x="367" y="38"/>
                </a:lnTo>
                <a:lnTo>
                  <a:pt x="352" y="29"/>
                </a:lnTo>
                <a:lnTo>
                  <a:pt x="335" y="19"/>
                </a:lnTo>
                <a:lnTo>
                  <a:pt x="335" y="19"/>
                </a:lnTo>
                <a:lnTo>
                  <a:pt x="331" y="16"/>
                </a:lnTo>
                <a:lnTo>
                  <a:pt x="326" y="12"/>
                </a:lnTo>
                <a:lnTo>
                  <a:pt x="319" y="7"/>
                </a:lnTo>
                <a:lnTo>
                  <a:pt x="308" y="3"/>
                </a:lnTo>
                <a:lnTo>
                  <a:pt x="294" y="1"/>
                </a:lnTo>
                <a:lnTo>
                  <a:pt x="277" y="0"/>
                </a:lnTo>
                <a:lnTo>
                  <a:pt x="256" y="0"/>
                </a:lnTo>
                <a:lnTo>
                  <a:pt x="256" y="0"/>
                </a:lnTo>
                <a:lnTo>
                  <a:pt x="245" y="1"/>
                </a:lnTo>
                <a:lnTo>
                  <a:pt x="235" y="3"/>
                </a:lnTo>
                <a:lnTo>
                  <a:pt x="228" y="6"/>
                </a:lnTo>
                <a:lnTo>
                  <a:pt x="220" y="8"/>
                </a:lnTo>
                <a:lnTo>
                  <a:pt x="214" y="12"/>
                </a:lnTo>
                <a:lnTo>
                  <a:pt x="209" y="16"/>
                </a:lnTo>
                <a:lnTo>
                  <a:pt x="201" y="23"/>
                </a:lnTo>
                <a:lnTo>
                  <a:pt x="196" y="32"/>
                </a:lnTo>
                <a:lnTo>
                  <a:pt x="193" y="38"/>
                </a:lnTo>
                <a:lnTo>
                  <a:pt x="192" y="44"/>
                </a:lnTo>
                <a:lnTo>
                  <a:pt x="192" y="44"/>
                </a:lnTo>
                <a:close/>
                <a:moveTo>
                  <a:pt x="182" y="128"/>
                </a:moveTo>
                <a:lnTo>
                  <a:pt x="182" y="128"/>
                </a:lnTo>
                <a:lnTo>
                  <a:pt x="180" y="140"/>
                </a:lnTo>
                <a:lnTo>
                  <a:pt x="177" y="152"/>
                </a:lnTo>
                <a:lnTo>
                  <a:pt x="177" y="152"/>
                </a:lnTo>
                <a:lnTo>
                  <a:pt x="183" y="157"/>
                </a:lnTo>
                <a:lnTo>
                  <a:pt x="188" y="162"/>
                </a:lnTo>
                <a:lnTo>
                  <a:pt x="192" y="167"/>
                </a:lnTo>
                <a:lnTo>
                  <a:pt x="192" y="167"/>
                </a:lnTo>
                <a:lnTo>
                  <a:pt x="193" y="172"/>
                </a:lnTo>
                <a:lnTo>
                  <a:pt x="193" y="174"/>
                </a:lnTo>
                <a:lnTo>
                  <a:pt x="192" y="177"/>
                </a:lnTo>
                <a:lnTo>
                  <a:pt x="192" y="177"/>
                </a:lnTo>
                <a:lnTo>
                  <a:pt x="192" y="179"/>
                </a:lnTo>
                <a:lnTo>
                  <a:pt x="193" y="185"/>
                </a:lnTo>
                <a:lnTo>
                  <a:pt x="196" y="193"/>
                </a:lnTo>
                <a:lnTo>
                  <a:pt x="198" y="198"/>
                </a:lnTo>
                <a:lnTo>
                  <a:pt x="202" y="201"/>
                </a:lnTo>
                <a:lnTo>
                  <a:pt x="202" y="201"/>
                </a:lnTo>
                <a:lnTo>
                  <a:pt x="209" y="208"/>
                </a:lnTo>
                <a:lnTo>
                  <a:pt x="215" y="212"/>
                </a:lnTo>
                <a:lnTo>
                  <a:pt x="222" y="216"/>
                </a:lnTo>
                <a:lnTo>
                  <a:pt x="222" y="226"/>
                </a:lnTo>
                <a:lnTo>
                  <a:pt x="222" y="226"/>
                </a:lnTo>
                <a:lnTo>
                  <a:pt x="192" y="228"/>
                </a:lnTo>
                <a:lnTo>
                  <a:pt x="171" y="231"/>
                </a:lnTo>
                <a:lnTo>
                  <a:pt x="158" y="231"/>
                </a:lnTo>
                <a:lnTo>
                  <a:pt x="158" y="231"/>
                </a:lnTo>
                <a:lnTo>
                  <a:pt x="153" y="232"/>
                </a:lnTo>
                <a:lnTo>
                  <a:pt x="145" y="237"/>
                </a:lnTo>
                <a:lnTo>
                  <a:pt x="124" y="251"/>
                </a:lnTo>
                <a:lnTo>
                  <a:pt x="104" y="264"/>
                </a:lnTo>
                <a:lnTo>
                  <a:pt x="97" y="269"/>
                </a:lnTo>
                <a:lnTo>
                  <a:pt x="94" y="270"/>
                </a:lnTo>
                <a:lnTo>
                  <a:pt x="94" y="270"/>
                </a:lnTo>
                <a:lnTo>
                  <a:pt x="93" y="269"/>
                </a:lnTo>
                <a:lnTo>
                  <a:pt x="93" y="265"/>
                </a:lnTo>
                <a:lnTo>
                  <a:pt x="95" y="255"/>
                </a:lnTo>
                <a:lnTo>
                  <a:pt x="99" y="241"/>
                </a:lnTo>
                <a:lnTo>
                  <a:pt x="133" y="157"/>
                </a:lnTo>
                <a:lnTo>
                  <a:pt x="133" y="157"/>
                </a:lnTo>
                <a:lnTo>
                  <a:pt x="142" y="152"/>
                </a:lnTo>
                <a:lnTo>
                  <a:pt x="158" y="142"/>
                </a:lnTo>
                <a:lnTo>
                  <a:pt x="158" y="142"/>
                </a:lnTo>
                <a:lnTo>
                  <a:pt x="174" y="132"/>
                </a:lnTo>
                <a:lnTo>
                  <a:pt x="182" y="128"/>
                </a:lnTo>
                <a:lnTo>
                  <a:pt x="182" y="128"/>
                </a:lnTo>
                <a:close/>
                <a:moveTo>
                  <a:pt x="364" y="123"/>
                </a:moveTo>
                <a:lnTo>
                  <a:pt x="364" y="123"/>
                </a:lnTo>
                <a:lnTo>
                  <a:pt x="383" y="132"/>
                </a:lnTo>
                <a:lnTo>
                  <a:pt x="397" y="141"/>
                </a:lnTo>
                <a:lnTo>
                  <a:pt x="404" y="147"/>
                </a:lnTo>
                <a:lnTo>
                  <a:pt x="408" y="152"/>
                </a:lnTo>
                <a:lnTo>
                  <a:pt x="408" y="152"/>
                </a:lnTo>
                <a:lnTo>
                  <a:pt x="415" y="160"/>
                </a:lnTo>
                <a:lnTo>
                  <a:pt x="416" y="164"/>
                </a:lnTo>
                <a:lnTo>
                  <a:pt x="417" y="168"/>
                </a:lnTo>
                <a:lnTo>
                  <a:pt x="418" y="172"/>
                </a:lnTo>
                <a:lnTo>
                  <a:pt x="418" y="172"/>
                </a:lnTo>
                <a:lnTo>
                  <a:pt x="426" y="190"/>
                </a:lnTo>
                <a:lnTo>
                  <a:pt x="428" y="200"/>
                </a:lnTo>
                <a:lnTo>
                  <a:pt x="428" y="204"/>
                </a:lnTo>
                <a:lnTo>
                  <a:pt x="428" y="206"/>
                </a:lnTo>
                <a:lnTo>
                  <a:pt x="428" y="206"/>
                </a:lnTo>
                <a:lnTo>
                  <a:pt x="424" y="209"/>
                </a:lnTo>
                <a:lnTo>
                  <a:pt x="418" y="210"/>
                </a:lnTo>
                <a:lnTo>
                  <a:pt x="411" y="212"/>
                </a:lnTo>
                <a:lnTo>
                  <a:pt x="404" y="216"/>
                </a:lnTo>
                <a:lnTo>
                  <a:pt x="404" y="216"/>
                </a:lnTo>
                <a:lnTo>
                  <a:pt x="399" y="220"/>
                </a:lnTo>
                <a:lnTo>
                  <a:pt x="394" y="221"/>
                </a:lnTo>
                <a:lnTo>
                  <a:pt x="384" y="221"/>
                </a:lnTo>
                <a:lnTo>
                  <a:pt x="384" y="221"/>
                </a:lnTo>
                <a:lnTo>
                  <a:pt x="369" y="222"/>
                </a:lnTo>
                <a:lnTo>
                  <a:pt x="362" y="222"/>
                </a:lnTo>
                <a:lnTo>
                  <a:pt x="359" y="221"/>
                </a:lnTo>
                <a:lnTo>
                  <a:pt x="359" y="221"/>
                </a:lnTo>
                <a:lnTo>
                  <a:pt x="357" y="215"/>
                </a:lnTo>
                <a:lnTo>
                  <a:pt x="354" y="206"/>
                </a:lnTo>
                <a:lnTo>
                  <a:pt x="354" y="206"/>
                </a:lnTo>
                <a:lnTo>
                  <a:pt x="352" y="199"/>
                </a:lnTo>
                <a:lnTo>
                  <a:pt x="351" y="195"/>
                </a:lnTo>
                <a:lnTo>
                  <a:pt x="349" y="192"/>
                </a:lnTo>
                <a:lnTo>
                  <a:pt x="349" y="192"/>
                </a:lnTo>
                <a:lnTo>
                  <a:pt x="349" y="184"/>
                </a:lnTo>
                <a:lnTo>
                  <a:pt x="349" y="177"/>
                </a:lnTo>
                <a:lnTo>
                  <a:pt x="349" y="177"/>
                </a:lnTo>
                <a:lnTo>
                  <a:pt x="352" y="172"/>
                </a:lnTo>
                <a:lnTo>
                  <a:pt x="354" y="167"/>
                </a:lnTo>
                <a:lnTo>
                  <a:pt x="354" y="167"/>
                </a:lnTo>
                <a:lnTo>
                  <a:pt x="358" y="160"/>
                </a:lnTo>
                <a:lnTo>
                  <a:pt x="359" y="156"/>
                </a:lnTo>
                <a:lnTo>
                  <a:pt x="359" y="152"/>
                </a:lnTo>
                <a:lnTo>
                  <a:pt x="359" y="152"/>
                </a:lnTo>
                <a:lnTo>
                  <a:pt x="359" y="145"/>
                </a:lnTo>
                <a:lnTo>
                  <a:pt x="359" y="137"/>
                </a:lnTo>
                <a:lnTo>
                  <a:pt x="359" y="137"/>
                </a:lnTo>
                <a:lnTo>
                  <a:pt x="359" y="132"/>
                </a:lnTo>
                <a:lnTo>
                  <a:pt x="362" y="128"/>
                </a:lnTo>
                <a:lnTo>
                  <a:pt x="364" y="123"/>
                </a:lnTo>
                <a:lnTo>
                  <a:pt x="364" y="123"/>
                </a:lnTo>
                <a:close/>
                <a:moveTo>
                  <a:pt x="330" y="49"/>
                </a:moveTo>
                <a:lnTo>
                  <a:pt x="330" y="49"/>
                </a:lnTo>
                <a:lnTo>
                  <a:pt x="332" y="49"/>
                </a:lnTo>
                <a:lnTo>
                  <a:pt x="337" y="49"/>
                </a:lnTo>
                <a:lnTo>
                  <a:pt x="343" y="50"/>
                </a:lnTo>
                <a:lnTo>
                  <a:pt x="349" y="54"/>
                </a:lnTo>
                <a:lnTo>
                  <a:pt x="349" y="54"/>
                </a:lnTo>
                <a:lnTo>
                  <a:pt x="353" y="59"/>
                </a:lnTo>
                <a:lnTo>
                  <a:pt x="354" y="64"/>
                </a:lnTo>
                <a:lnTo>
                  <a:pt x="354" y="73"/>
                </a:lnTo>
                <a:lnTo>
                  <a:pt x="354" y="73"/>
                </a:lnTo>
                <a:lnTo>
                  <a:pt x="353" y="75"/>
                </a:lnTo>
                <a:lnTo>
                  <a:pt x="352" y="76"/>
                </a:lnTo>
                <a:lnTo>
                  <a:pt x="345" y="75"/>
                </a:lnTo>
                <a:lnTo>
                  <a:pt x="335" y="73"/>
                </a:lnTo>
                <a:lnTo>
                  <a:pt x="335" y="64"/>
                </a:lnTo>
                <a:lnTo>
                  <a:pt x="335" y="64"/>
                </a:lnTo>
                <a:lnTo>
                  <a:pt x="332" y="56"/>
                </a:lnTo>
                <a:lnTo>
                  <a:pt x="330" y="49"/>
                </a:lnTo>
                <a:lnTo>
                  <a:pt x="330" y="49"/>
                </a:lnTo>
                <a:close/>
                <a:moveTo>
                  <a:pt x="177" y="83"/>
                </a:moveTo>
                <a:lnTo>
                  <a:pt x="177" y="83"/>
                </a:lnTo>
                <a:lnTo>
                  <a:pt x="180" y="82"/>
                </a:lnTo>
                <a:lnTo>
                  <a:pt x="182" y="82"/>
                </a:lnTo>
                <a:lnTo>
                  <a:pt x="182" y="83"/>
                </a:lnTo>
                <a:lnTo>
                  <a:pt x="182" y="83"/>
                </a:lnTo>
                <a:lnTo>
                  <a:pt x="182" y="92"/>
                </a:lnTo>
                <a:lnTo>
                  <a:pt x="182" y="98"/>
                </a:lnTo>
                <a:lnTo>
                  <a:pt x="182" y="98"/>
                </a:lnTo>
                <a:lnTo>
                  <a:pt x="175" y="102"/>
                </a:lnTo>
                <a:lnTo>
                  <a:pt x="169" y="104"/>
                </a:lnTo>
                <a:lnTo>
                  <a:pt x="165" y="104"/>
                </a:lnTo>
                <a:lnTo>
                  <a:pt x="163" y="103"/>
                </a:lnTo>
                <a:lnTo>
                  <a:pt x="163" y="103"/>
                </a:lnTo>
                <a:lnTo>
                  <a:pt x="161" y="102"/>
                </a:lnTo>
                <a:lnTo>
                  <a:pt x="160" y="99"/>
                </a:lnTo>
                <a:lnTo>
                  <a:pt x="163" y="96"/>
                </a:lnTo>
                <a:lnTo>
                  <a:pt x="165" y="92"/>
                </a:lnTo>
                <a:lnTo>
                  <a:pt x="168" y="88"/>
                </a:lnTo>
                <a:lnTo>
                  <a:pt x="168" y="88"/>
                </a:lnTo>
                <a:lnTo>
                  <a:pt x="170" y="86"/>
                </a:lnTo>
                <a:lnTo>
                  <a:pt x="174" y="83"/>
                </a:lnTo>
                <a:lnTo>
                  <a:pt x="177" y="83"/>
                </a:lnTo>
                <a:lnTo>
                  <a:pt x="177" y="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0">
            <a:extLst>
              <a:ext uri="{FF2B5EF4-FFF2-40B4-BE49-F238E27FC236}">
                <a16:creationId xmlns:a16="http://schemas.microsoft.com/office/drawing/2014/main" id="{4E5B16B8-D8B1-4C3E-98C3-7B5810AE5B90}"/>
              </a:ext>
            </a:extLst>
          </p:cNvPr>
          <p:cNvSpPr>
            <a:spLocks noEditPoints="1"/>
          </p:cNvSpPr>
          <p:nvPr/>
        </p:nvSpPr>
        <p:spPr bwMode="auto">
          <a:xfrm>
            <a:off x="7339873" y="818726"/>
            <a:ext cx="1154249" cy="2699869"/>
          </a:xfrm>
          <a:custGeom>
            <a:avLst/>
            <a:gdLst>
              <a:gd name="T0" fmla="*/ 26 w 581"/>
              <a:gd name="T1" fmla="*/ 162 h 1359"/>
              <a:gd name="T2" fmla="*/ 0 w 581"/>
              <a:gd name="T3" fmla="*/ 199 h 1359"/>
              <a:gd name="T4" fmla="*/ 63 w 581"/>
              <a:gd name="T5" fmla="*/ 251 h 1359"/>
              <a:gd name="T6" fmla="*/ 149 w 581"/>
              <a:gd name="T7" fmla="*/ 311 h 1359"/>
              <a:gd name="T8" fmla="*/ 168 w 581"/>
              <a:gd name="T9" fmla="*/ 331 h 1359"/>
              <a:gd name="T10" fmla="*/ 177 w 581"/>
              <a:gd name="T11" fmla="*/ 394 h 1359"/>
              <a:gd name="T12" fmla="*/ 182 w 581"/>
              <a:gd name="T13" fmla="*/ 491 h 1359"/>
              <a:gd name="T14" fmla="*/ 155 w 581"/>
              <a:gd name="T15" fmla="*/ 592 h 1359"/>
              <a:gd name="T16" fmla="*/ 124 w 581"/>
              <a:gd name="T17" fmla="*/ 660 h 1359"/>
              <a:gd name="T18" fmla="*/ 149 w 581"/>
              <a:gd name="T19" fmla="*/ 671 h 1359"/>
              <a:gd name="T20" fmla="*/ 106 w 581"/>
              <a:gd name="T21" fmla="*/ 803 h 1359"/>
              <a:gd name="T22" fmla="*/ 81 w 581"/>
              <a:gd name="T23" fmla="*/ 921 h 1359"/>
              <a:gd name="T24" fmla="*/ 143 w 581"/>
              <a:gd name="T25" fmla="*/ 938 h 1359"/>
              <a:gd name="T26" fmla="*/ 157 w 581"/>
              <a:gd name="T27" fmla="*/ 1157 h 1359"/>
              <a:gd name="T28" fmla="*/ 180 w 581"/>
              <a:gd name="T29" fmla="*/ 1231 h 1359"/>
              <a:gd name="T30" fmla="*/ 174 w 581"/>
              <a:gd name="T31" fmla="*/ 1275 h 1359"/>
              <a:gd name="T32" fmla="*/ 137 w 581"/>
              <a:gd name="T33" fmla="*/ 1331 h 1359"/>
              <a:gd name="T34" fmla="*/ 205 w 581"/>
              <a:gd name="T35" fmla="*/ 1337 h 1359"/>
              <a:gd name="T36" fmla="*/ 263 w 581"/>
              <a:gd name="T37" fmla="*/ 1347 h 1359"/>
              <a:gd name="T38" fmla="*/ 296 w 581"/>
              <a:gd name="T39" fmla="*/ 1358 h 1359"/>
              <a:gd name="T40" fmla="*/ 363 w 581"/>
              <a:gd name="T41" fmla="*/ 1338 h 1359"/>
              <a:gd name="T42" fmla="*/ 361 w 581"/>
              <a:gd name="T43" fmla="*/ 1287 h 1359"/>
              <a:gd name="T44" fmla="*/ 374 w 581"/>
              <a:gd name="T45" fmla="*/ 1200 h 1359"/>
              <a:gd name="T46" fmla="*/ 385 w 581"/>
              <a:gd name="T47" fmla="*/ 1151 h 1359"/>
              <a:gd name="T48" fmla="*/ 394 w 581"/>
              <a:gd name="T49" fmla="*/ 994 h 1359"/>
              <a:gd name="T50" fmla="*/ 525 w 581"/>
              <a:gd name="T51" fmla="*/ 956 h 1359"/>
              <a:gd name="T52" fmla="*/ 529 w 581"/>
              <a:gd name="T53" fmla="*/ 918 h 1359"/>
              <a:gd name="T54" fmla="*/ 461 w 581"/>
              <a:gd name="T55" fmla="*/ 544 h 1359"/>
              <a:gd name="T56" fmla="*/ 473 w 581"/>
              <a:gd name="T57" fmla="*/ 394 h 1359"/>
              <a:gd name="T58" fmla="*/ 497 w 581"/>
              <a:gd name="T59" fmla="*/ 294 h 1359"/>
              <a:gd name="T60" fmla="*/ 578 w 581"/>
              <a:gd name="T61" fmla="*/ 151 h 1359"/>
              <a:gd name="T62" fmla="*/ 574 w 581"/>
              <a:gd name="T63" fmla="*/ 116 h 1359"/>
              <a:gd name="T64" fmla="*/ 496 w 581"/>
              <a:gd name="T65" fmla="*/ 78 h 1359"/>
              <a:gd name="T66" fmla="*/ 435 w 581"/>
              <a:gd name="T67" fmla="*/ 44 h 1359"/>
              <a:gd name="T68" fmla="*/ 394 w 581"/>
              <a:gd name="T69" fmla="*/ 23 h 1359"/>
              <a:gd name="T70" fmla="*/ 353 w 581"/>
              <a:gd name="T71" fmla="*/ 0 h 1359"/>
              <a:gd name="T72" fmla="*/ 316 w 581"/>
              <a:gd name="T73" fmla="*/ 15 h 1359"/>
              <a:gd name="T74" fmla="*/ 252 w 581"/>
              <a:gd name="T75" fmla="*/ 36 h 1359"/>
              <a:gd name="T76" fmla="*/ 224 w 581"/>
              <a:gd name="T77" fmla="*/ 125 h 1359"/>
              <a:gd name="T78" fmla="*/ 255 w 581"/>
              <a:gd name="T79" fmla="*/ 137 h 1359"/>
              <a:gd name="T80" fmla="*/ 267 w 581"/>
              <a:gd name="T81" fmla="*/ 187 h 1359"/>
              <a:gd name="T82" fmla="*/ 254 w 581"/>
              <a:gd name="T83" fmla="*/ 232 h 1359"/>
              <a:gd name="T84" fmla="*/ 226 w 581"/>
              <a:gd name="T85" fmla="*/ 215 h 1359"/>
              <a:gd name="T86" fmla="*/ 175 w 581"/>
              <a:gd name="T87" fmla="*/ 211 h 1359"/>
              <a:gd name="T88" fmla="*/ 153 w 581"/>
              <a:gd name="T89" fmla="*/ 168 h 1359"/>
              <a:gd name="T90" fmla="*/ 441 w 581"/>
              <a:gd name="T91" fmla="*/ 131 h 1359"/>
              <a:gd name="T92" fmla="*/ 472 w 581"/>
              <a:gd name="T93" fmla="*/ 130 h 1359"/>
              <a:gd name="T94" fmla="*/ 516 w 581"/>
              <a:gd name="T95" fmla="*/ 151 h 1359"/>
              <a:gd name="T96" fmla="*/ 472 w 581"/>
              <a:gd name="T97" fmla="*/ 187 h 1359"/>
              <a:gd name="T98" fmla="*/ 448 w 581"/>
              <a:gd name="T99" fmla="*/ 222 h 1359"/>
              <a:gd name="T100" fmla="*/ 423 w 581"/>
              <a:gd name="T101" fmla="*/ 233 h 1359"/>
              <a:gd name="T102" fmla="*/ 398 w 581"/>
              <a:gd name="T103" fmla="*/ 207 h 1359"/>
              <a:gd name="T104" fmla="*/ 391 w 581"/>
              <a:gd name="T105" fmla="*/ 187 h 1359"/>
              <a:gd name="T106" fmla="*/ 406 w 581"/>
              <a:gd name="T107" fmla="*/ 168 h 1359"/>
              <a:gd name="T108" fmla="*/ 441 w 581"/>
              <a:gd name="T109" fmla="*/ 131 h 1359"/>
              <a:gd name="T110" fmla="*/ 292 w 581"/>
              <a:gd name="T111" fmla="*/ 1182 h 1359"/>
              <a:gd name="T112" fmla="*/ 267 w 581"/>
              <a:gd name="T113" fmla="*/ 1205 h 1359"/>
              <a:gd name="T114" fmla="*/ 256 w 581"/>
              <a:gd name="T115" fmla="*/ 1233 h 1359"/>
              <a:gd name="T116" fmla="*/ 244 w 581"/>
              <a:gd name="T117" fmla="*/ 1191 h 1359"/>
              <a:gd name="T118" fmla="*/ 242 w 581"/>
              <a:gd name="T119" fmla="*/ 1101 h 1359"/>
              <a:gd name="T120" fmla="*/ 243 w 581"/>
              <a:gd name="T121" fmla="*/ 1023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1" h="1359">
                <a:moveTo>
                  <a:pt x="237" y="65"/>
                </a:moveTo>
                <a:lnTo>
                  <a:pt x="237" y="65"/>
                </a:lnTo>
                <a:lnTo>
                  <a:pt x="149" y="104"/>
                </a:lnTo>
                <a:lnTo>
                  <a:pt x="81" y="135"/>
                </a:lnTo>
                <a:lnTo>
                  <a:pt x="37" y="156"/>
                </a:lnTo>
                <a:lnTo>
                  <a:pt x="37" y="156"/>
                </a:lnTo>
                <a:lnTo>
                  <a:pt x="26" y="162"/>
                </a:lnTo>
                <a:lnTo>
                  <a:pt x="17" y="168"/>
                </a:lnTo>
                <a:lnTo>
                  <a:pt x="12" y="173"/>
                </a:lnTo>
                <a:lnTo>
                  <a:pt x="7" y="179"/>
                </a:lnTo>
                <a:lnTo>
                  <a:pt x="3" y="184"/>
                </a:lnTo>
                <a:lnTo>
                  <a:pt x="1" y="190"/>
                </a:lnTo>
                <a:lnTo>
                  <a:pt x="0" y="195"/>
                </a:lnTo>
                <a:lnTo>
                  <a:pt x="0" y="199"/>
                </a:lnTo>
                <a:lnTo>
                  <a:pt x="0" y="199"/>
                </a:lnTo>
                <a:lnTo>
                  <a:pt x="1" y="203"/>
                </a:lnTo>
                <a:lnTo>
                  <a:pt x="2" y="207"/>
                </a:lnTo>
                <a:lnTo>
                  <a:pt x="9" y="214"/>
                </a:lnTo>
                <a:lnTo>
                  <a:pt x="19" y="222"/>
                </a:lnTo>
                <a:lnTo>
                  <a:pt x="32" y="232"/>
                </a:lnTo>
                <a:lnTo>
                  <a:pt x="63" y="251"/>
                </a:lnTo>
                <a:lnTo>
                  <a:pt x="93" y="269"/>
                </a:lnTo>
                <a:lnTo>
                  <a:pt x="93" y="269"/>
                </a:lnTo>
                <a:lnTo>
                  <a:pt x="118" y="282"/>
                </a:lnTo>
                <a:lnTo>
                  <a:pt x="134" y="289"/>
                </a:lnTo>
                <a:lnTo>
                  <a:pt x="145" y="292"/>
                </a:lnTo>
                <a:lnTo>
                  <a:pt x="149" y="294"/>
                </a:lnTo>
                <a:lnTo>
                  <a:pt x="149" y="311"/>
                </a:lnTo>
                <a:lnTo>
                  <a:pt x="155" y="325"/>
                </a:lnTo>
                <a:lnTo>
                  <a:pt x="155" y="325"/>
                </a:lnTo>
                <a:lnTo>
                  <a:pt x="161" y="328"/>
                </a:lnTo>
                <a:lnTo>
                  <a:pt x="164" y="329"/>
                </a:lnTo>
                <a:lnTo>
                  <a:pt x="168" y="331"/>
                </a:lnTo>
                <a:lnTo>
                  <a:pt x="168" y="331"/>
                </a:lnTo>
                <a:lnTo>
                  <a:pt x="168" y="331"/>
                </a:lnTo>
                <a:lnTo>
                  <a:pt x="168" y="332"/>
                </a:lnTo>
                <a:lnTo>
                  <a:pt x="168" y="336"/>
                </a:lnTo>
                <a:lnTo>
                  <a:pt x="168" y="356"/>
                </a:lnTo>
                <a:lnTo>
                  <a:pt x="168" y="356"/>
                </a:lnTo>
                <a:lnTo>
                  <a:pt x="168" y="362"/>
                </a:lnTo>
                <a:lnTo>
                  <a:pt x="170" y="371"/>
                </a:lnTo>
                <a:lnTo>
                  <a:pt x="177" y="394"/>
                </a:lnTo>
                <a:lnTo>
                  <a:pt x="181" y="408"/>
                </a:lnTo>
                <a:lnTo>
                  <a:pt x="183" y="422"/>
                </a:lnTo>
                <a:lnTo>
                  <a:pt x="186" y="438"/>
                </a:lnTo>
                <a:lnTo>
                  <a:pt x="186" y="454"/>
                </a:lnTo>
                <a:lnTo>
                  <a:pt x="186" y="454"/>
                </a:lnTo>
                <a:lnTo>
                  <a:pt x="184" y="472"/>
                </a:lnTo>
                <a:lnTo>
                  <a:pt x="182" y="491"/>
                </a:lnTo>
                <a:lnTo>
                  <a:pt x="180" y="512"/>
                </a:lnTo>
                <a:lnTo>
                  <a:pt x="175" y="532"/>
                </a:lnTo>
                <a:lnTo>
                  <a:pt x="170" y="551"/>
                </a:lnTo>
                <a:lnTo>
                  <a:pt x="165" y="568"/>
                </a:lnTo>
                <a:lnTo>
                  <a:pt x="161" y="581"/>
                </a:lnTo>
                <a:lnTo>
                  <a:pt x="155" y="592"/>
                </a:lnTo>
                <a:lnTo>
                  <a:pt x="155" y="592"/>
                </a:lnTo>
                <a:lnTo>
                  <a:pt x="144" y="608"/>
                </a:lnTo>
                <a:lnTo>
                  <a:pt x="133" y="629"/>
                </a:lnTo>
                <a:lnTo>
                  <a:pt x="128" y="638"/>
                </a:lnTo>
                <a:lnTo>
                  <a:pt x="126" y="646"/>
                </a:lnTo>
                <a:lnTo>
                  <a:pt x="124" y="654"/>
                </a:lnTo>
                <a:lnTo>
                  <a:pt x="124" y="660"/>
                </a:lnTo>
                <a:lnTo>
                  <a:pt x="124" y="660"/>
                </a:lnTo>
                <a:lnTo>
                  <a:pt x="126" y="663"/>
                </a:lnTo>
                <a:lnTo>
                  <a:pt x="130" y="667"/>
                </a:lnTo>
                <a:lnTo>
                  <a:pt x="133" y="668"/>
                </a:lnTo>
                <a:lnTo>
                  <a:pt x="138" y="670"/>
                </a:lnTo>
                <a:lnTo>
                  <a:pt x="145" y="671"/>
                </a:lnTo>
                <a:lnTo>
                  <a:pt x="149" y="671"/>
                </a:lnTo>
                <a:lnTo>
                  <a:pt x="149" y="671"/>
                </a:lnTo>
                <a:lnTo>
                  <a:pt x="144" y="683"/>
                </a:lnTo>
                <a:lnTo>
                  <a:pt x="131" y="713"/>
                </a:lnTo>
                <a:lnTo>
                  <a:pt x="124" y="732"/>
                </a:lnTo>
                <a:lnTo>
                  <a:pt x="116" y="755"/>
                </a:lnTo>
                <a:lnTo>
                  <a:pt x="110" y="778"/>
                </a:lnTo>
                <a:lnTo>
                  <a:pt x="106" y="803"/>
                </a:lnTo>
                <a:lnTo>
                  <a:pt x="106" y="803"/>
                </a:lnTo>
                <a:lnTo>
                  <a:pt x="101" y="825"/>
                </a:lnTo>
                <a:lnTo>
                  <a:pt x="96" y="847"/>
                </a:lnTo>
                <a:lnTo>
                  <a:pt x="87" y="882"/>
                </a:lnTo>
                <a:lnTo>
                  <a:pt x="81" y="907"/>
                </a:lnTo>
                <a:lnTo>
                  <a:pt x="79" y="916"/>
                </a:lnTo>
                <a:lnTo>
                  <a:pt x="81" y="921"/>
                </a:lnTo>
                <a:lnTo>
                  <a:pt x="81" y="921"/>
                </a:lnTo>
                <a:lnTo>
                  <a:pt x="82" y="922"/>
                </a:lnTo>
                <a:lnTo>
                  <a:pt x="84" y="924"/>
                </a:lnTo>
                <a:lnTo>
                  <a:pt x="93" y="928"/>
                </a:lnTo>
                <a:lnTo>
                  <a:pt x="113" y="934"/>
                </a:lnTo>
                <a:lnTo>
                  <a:pt x="133" y="937"/>
                </a:lnTo>
                <a:lnTo>
                  <a:pt x="143" y="938"/>
                </a:lnTo>
                <a:lnTo>
                  <a:pt x="143" y="938"/>
                </a:lnTo>
                <a:lnTo>
                  <a:pt x="144" y="973"/>
                </a:lnTo>
                <a:lnTo>
                  <a:pt x="146" y="1003"/>
                </a:lnTo>
                <a:lnTo>
                  <a:pt x="149" y="1025"/>
                </a:lnTo>
                <a:lnTo>
                  <a:pt x="149" y="1025"/>
                </a:lnTo>
                <a:lnTo>
                  <a:pt x="151" y="1059"/>
                </a:lnTo>
                <a:lnTo>
                  <a:pt x="153" y="1108"/>
                </a:lnTo>
                <a:lnTo>
                  <a:pt x="157" y="1157"/>
                </a:lnTo>
                <a:lnTo>
                  <a:pt x="158" y="1176"/>
                </a:lnTo>
                <a:lnTo>
                  <a:pt x="161" y="1188"/>
                </a:lnTo>
                <a:lnTo>
                  <a:pt x="161" y="1188"/>
                </a:lnTo>
                <a:lnTo>
                  <a:pt x="170" y="1213"/>
                </a:lnTo>
                <a:lnTo>
                  <a:pt x="175" y="1222"/>
                </a:lnTo>
                <a:lnTo>
                  <a:pt x="180" y="1231"/>
                </a:lnTo>
                <a:lnTo>
                  <a:pt x="180" y="1231"/>
                </a:lnTo>
                <a:lnTo>
                  <a:pt x="182" y="1235"/>
                </a:lnTo>
                <a:lnTo>
                  <a:pt x="183" y="1240"/>
                </a:lnTo>
                <a:lnTo>
                  <a:pt x="183" y="1245"/>
                </a:lnTo>
                <a:lnTo>
                  <a:pt x="182" y="1250"/>
                </a:lnTo>
                <a:lnTo>
                  <a:pt x="178" y="1262"/>
                </a:lnTo>
                <a:lnTo>
                  <a:pt x="174" y="1275"/>
                </a:lnTo>
                <a:lnTo>
                  <a:pt x="174" y="1275"/>
                </a:lnTo>
                <a:lnTo>
                  <a:pt x="170" y="1282"/>
                </a:lnTo>
                <a:lnTo>
                  <a:pt x="165" y="1289"/>
                </a:lnTo>
                <a:lnTo>
                  <a:pt x="152" y="1304"/>
                </a:lnTo>
                <a:lnTo>
                  <a:pt x="140" y="1319"/>
                </a:lnTo>
                <a:lnTo>
                  <a:pt x="137" y="1325"/>
                </a:lnTo>
                <a:lnTo>
                  <a:pt x="137" y="1331"/>
                </a:lnTo>
                <a:lnTo>
                  <a:pt x="137" y="1331"/>
                </a:lnTo>
                <a:lnTo>
                  <a:pt x="138" y="1334"/>
                </a:lnTo>
                <a:lnTo>
                  <a:pt x="143" y="1337"/>
                </a:lnTo>
                <a:lnTo>
                  <a:pt x="149" y="1338"/>
                </a:lnTo>
                <a:lnTo>
                  <a:pt x="157" y="1338"/>
                </a:lnTo>
                <a:lnTo>
                  <a:pt x="177" y="1338"/>
                </a:lnTo>
                <a:lnTo>
                  <a:pt x="205" y="1337"/>
                </a:lnTo>
                <a:lnTo>
                  <a:pt x="205" y="1337"/>
                </a:lnTo>
                <a:lnTo>
                  <a:pt x="229" y="1335"/>
                </a:lnTo>
                <a:lnTo>
                  <a:pt x="244" y="1333"/>
                </a:lnTo>
                <a:lnTo>
                  <a:pt x="252" y="1331"/>
                </a:lnTo>
                <a:lnTo>
                  <a:pt x="255" y="1331"/>
                </a:lnTo>
                <a:lnTo>
                  <a:pt x="255" y="1331"/>
                </a:lnTo>
                <a:lnTo>
                  <a:pt x="260" y="1339"/>
                </a:lnTo>
                <a:lnTo>
                  <a:pt x="263" y="1347"/>
                </a:lnTo>
                <a:lnTo>
                  <a:pt x="267" y="1356"/>
                </a:lnTo>
                <a:lnTo>
                  <a:pt x="267" y="1356"/>
                </a:lnTo>
                <a:lnTo>
                  <a:pt x="268" y="1357"/>
                </a:lnTo>
                <a:lnTo>
                  <a:pt x="270" y="1358"/>
                </a:lnTo>
                <a:lnTo>
                  <a:pt x="276" y="1359"/>
                </a:lnTo>
                <a:lnTo>
                  <a:pt x="286" y="1359"/>
                </a:lnTo>
                <a:lnTo>
                  <a:pt x="296" y="1358"/>
                </a:lnTo>
                <a:lnTo>
                  <a:pt x="323" y="1354"/>
                </a:lnTo>
                <a:lnTo>
                  <a:pt x="348" y="1349"/>
                </a:lnTo>
                <a:lnTo>
                  <a:pt x="348" y="1349"/>
                </a:lnTo>
                <a:lnTo>
                  <a:pt x="357" y="1346"/>
                </a:lnTo>
                <a:lnTo>
                  <a:pt x="362" y="1344"/>
                </a:lnTo>
                <a:lnTo>
                  <a:pt x="363" y="1341"/>
                </a:lnTo>
                <a:lnTo>
                  <a:pt x="363" y="1338"/>
                </a:lnTo>
                <a:lnTo>
                  <a:pt x="360" y="1329"/>
                </a:lnTo>
                <a:lnTo>
                  <a:pt x="360" y="1325"/>
                </a:lnTo>
                <a:lnTo>
                  <a:pt x="360" y="1318"/>
                </a:lnTo>
                <a:lnTo>
                  <a:pt x="360" y="1318"/>
                </a:lnTo>
                <a:lnTo>
                  <a:pt x="361" y="1310"/>
                </a:lnTo>
                <a:lnTo>
                  <a:pt x="362" y="1302"/>
                </a:lnTo>
                <a:lnTo>
                  <a:pt x="361" y="1287"/>
                </a:lnTo>
                <a:lnTo>
                  <a:pt x="360" y="1271"/>
                </a:lnTo>
                <a:lnTo>
                  <a:pt x="360" y="1263"/>
                </a:lnTo>
                <a:lnTo>
                  <a:pt x="360" y="1256"/>
                </a:lnTo>
                <a:lnTo>
                  <a:pt x="360" y="1256"/>
                </a:lnTo>
                <a:lnTo>
                  <a:pt x="363" y="1239"/>
                </a:lnTo>
                <a:lnTo>
                  <a:pt x="369" y="1217"/>
                </a:lnTo>
                <a:lnTo>
                  <a:pt x="374" y="1200"/>
                </a:lnTo>
                <a:lnTo>
                  <a:pt x="379" y="1188"/>
                </a:lnTo>
                <a:lnTo>
                  <a:pt x="379" y="1188"/>
                </a:lnTo>
                <a:lnTo>
                  <a:pt x="381" y="1179"/>
                </a:lnTo>
                <a:lnTo>
                  <a:pt x="382" y="1170"/>
                </a:lnTo>
                <a:lnTo>
                  <a:pt x="384" y="1159"/>
                </a:lnTo>
                <a:lnTo>
                  <a:pt x="385" y="1151"/>
                </a:lnTo>
                <a:lnTo>
                  <a:pt x="385" y="1151"/>
                </a:lnTo>
                <a:lnTo>
                  <a:pt x="386" y="1145"/>
                </a:lnTo>
                <a:lnTo>
                  <a:pt x="387" y="1134"/>
                </a:lnTo>
                <a:lnTo>
                  <a:pt x="387" y="1103"/>
                </a:lnTo>
                <a:lnTo>
                  <a:pt x="388" y="1065"/>
                </a:lnTo>
                <a:lnTo>
                  <a:pt x="391" y="1025"/>
                </a:lnTo>
                <a:lnTo>
                  <a:pt x="391" y="1025"/>
                </a:lnTo>
                <a:lnTo>
                  <a:pt x="394" y="994"/>
                </a:lnTo>
                <a:lnTo>
                  <a:pt x="399" y="973"/>
                </a:lnTo>
                <a:lnTo>
                  <a:pt x="403" y="961"/>
                </a:lnTo>
                <a:lnTo>
                  <a:pt x="404" y="958"/>
                </a:lnTo>
                <a:lnTo>
                  <a:pt x="404" y="958"/>
                </a:lnTo>
                <a:lnTo>
                  <a:pt x="465" y="956"/>
                </a:lnTo>
                <a:lnTo>
                  <a:pt x="509" y="956"/>
                </a:lnTo>
                <a:lnTo>
                  <a:pt x="525" y="956"/>
                </a:lnTo>
                <a:lnTo>
                  <a:pt x="534" y="958"/>
                </a:lnTo>
                <a:lnTo>
                  <a:pt x="534" y="958"/>
                </a:lnTo>
                <a:lnTo>
                  <a:pt x="536" y="958"/>
                </a:lnTo>
                <a:lnTo>
                  <a:pt x="536" y="955"/>
                </a:lnTo>
                <a:lnTo>
                  <a:pt x="536" y="947"/>
                </a:lnTo>
                <a:lnTo>
                  <a:pt x="534" y="935"/>
                </a:lnTo>
                <a:lnTo>
                  <a:pt x="529" y="918"/>
                </a:lnTo>
                <a:lnTo>
                  <a:pt x="509" y="851"/>
                </a:lnTo>
                <a:lnTo>
                  <a:pt x="509" y="851"/>
                </a:lnTo>
                <a:lnTo>
                  <a:pt x="474" y="718"/>
                </a:lnTo>
                <a:lnTo>
                  <a:pt x="447" y="609"/>
                </a:lnTo>
                <a:lnTo>
                  <a:pt x="447" y="598"/>
                </a:lnTo>
                <a:lnTo>
                  <a:pt x="447" y="598"/>
                </a:lnTo>
                <a:lnTo>
                  <a:pt x="461" y="544"/>
                </a:lnTo>
                <a:lnTo>
                  <a:pt x="471" y="500"/>
                </a:lnTo>
                <a:lnTo>
                  <a:pt x="478" y="466"/>
                </a:lnTo>
                <a:lnTo>
                  <a:pt x="478" y="466"/>
                </a:lnTo>
                <a:lnTo>
                  <a:pt x="479" y="454"/>
                </a:lnTo>
                <a:lnTo>
                  <a:pt x="479" y="443"/>
                </a:lnTo>
                <a:lnTo>
                  <a:pt x="476" y="416"/>
                </a:lnTo>
                <a:lnTo>
                  <a:pt x="473" y="394"/>
                </a:lnTo>
                <a:lnTo>
                  <a:pt x="472" y="381"/>
                </a:lnTo>
                <a:lnTo>
                  <a:pt x="472" y="381"/>
                </a:lnTo>
                <a:lnTo>
                  <a:pt x="473" y="373"/>
                </a:lnTo>
                <a:lnTo>
                  <a:pt x="475" y="362"/>
                </a:lnTo>
                <a:lnTo>
                  <a:pt x="484" y="333"/>
                </a:lnTo>
                <a:lnTo>
                  <a:pt x="497" y="294"/>
                </a:lnTo>
                <a:lnTo>
                  <a:pt x="497" y="294"/>
                </a:lnTo>
                <a:lnTo>
                  <a:pt x="528" y="249"/>
                </a:lnTo>
                <a:lnTo>
                  <a:pt x="528" y="249"/>
                </a:lnTo>
                <a:lnTo>
                  <a:pt x="540" y="230"/>
                </a:lnTo>
                <a:lnTo>
                  <a:pt x="540" y="218"/>
                </a:lnTo>
                <a:lnTo>
                  <a:pt x="540" y="218"/>
                </a:lnTo>
                <a:lnTo>
                  <a:pt x="578" y="151"/>
                </a:lnTo>
                <a:lnTo>
                  <a:pt x="578" y="151"/>
                </a:lnTo>
                <a:lnTo>
                  <a:pt x="579" y="146"/>
                </a:lnTo>
                <a:lnTo>
                  <a:pt x="581" y="140"/>
                </a:lnTo>
                <a:lnTo>
                  <a:pt x="581" y="131"/>
                </a:lnTo>
                <a:lnTo>
                  <a:pt x="580" y="124"/>
                </a:lnTo>
                <a:lnTo>
                  <a:pt x="578" y="120"/>
                </a:lnTo>
                <a:lnTo>
                  <a:pt x="578" y="120"/>
                </a:lnTo>
                <a:lnTo>
                  <a:pt x="574" y="116"/>
                </a:lnTo>
                <a:lnTo>
                  <a:pt x="569" y="110"/>
                </a:lnTo>
                <a:lnTo>
                  <a:pt x="561" y="103"/>
                </a:lnTo>
                <a:lnTo>
                  <a:pt x="547" y="94"/>
                </a:lnTo>
                <a:lnTo>
                  <a:pt x="547" y="94"/>
                </a:lnTo>
                <a:lnTo>
                  <a:pt x="536" y="90"/>
                </a:lnTo>
                <a:lnTo>
                  <a:pt x="523" y="85"/>
                </a:lnTo>
                <a:lnTo>
                  <a:pt x="496" y="78"/>
                </a:lnTo>
                <a:lnTo>
                  <a:pt x="460" y="69"/>
                </a:lnTo>
                <a:lnTo>
                  <a:pt x="460" y="69"/>
                </a:lnTo>
                <a:lnTo>
                  <a:pt x="456" y="68"/>
                </a:lnTo>
                <a:lnTo>
                  <a:pt x="454" y="65"/>
                </a:lnTo>
                <a:lnTo>
                  <a:pt x="447" y="58"/>
                </a:lnTo>
                <a:lnTo>
                  <a:pt x="440" y="49"/>
                </a:lnTo>
                <a:lnTo>
                  <a:pt x="435" y="44"/>
                </a:lnTo>
                <a:lnTo>
                  <a:pt x="435" y="44"/>
                </a:lnTo>
                <a:lnTo>
                  <a:pt x="430" y="43"/>
                </a:lnTo>
                <a:lnTo>
                  <a:pt x="423" y="43"/>
                </a:lnTo>
                <a:lnTo>
                  <a:pt x="416" y="44"/>
                </a:lnTo>
                <a:lnTo>
                  <a:pt x="398" y="27"/>
                </a:lnTo>
                <a:lnTo>
                  <a:pt x="398" y="27"/>
                </a:lnTo>
                <a:lnTo>
                  <a:pt x="394" y="23"/>
                </a:lnTo>
                <a:lnTo>
                  <a:pt x="387" y="16"/>
                </a:lnTo>
                <a:lnTo>
                  <a:pt x="381" y="11"/>
                </a:lnTo>
                <a:lnTo>
                  <a:pt x="375" y="7"/>
                </a:lnTo>
                <a:lnTo>
                  <a:pt x="368" y="4"/>
                </a:lnTo>
                <a:lnTo>
                  <a:pt x="360" y="2"/>
                </a:lnTo>
                <a:lnTo>
                  <a:pt x="360" y="2"/>
                </a:lnTo>
                <a:lnTo>
                  <a:pt x="353" y="0"/>
                </a:lnTo>
                <a:lnTo>
                  <a:pt x="345" y="2"/>
                </a:lnTo>
                <a:lnTo>
                  <a:pt x="341" y="3"/>
                </a:lnTo>
                <a:lnTo>
                  <a:pt x="336" y="5"/>
                </a:lnTo>
                <a:lnTo>
                  <a:pt x="331" y="11"/>
                </a:lnTo>
                <a:lnTo>
                  <a:pt x="329" y="13"/>
                </a:lnTo>
                <a:lnTo>
                  <a:pt x="329" y="13"/>
                </a:lnTo>
                <a:lnTo>
                  <a:pt x="316" y="15"/>
                </a:lnTo>
                <a:lnTo>
                  <a:pt x="299" y="16"/>
                </a:lnTo>
                <a:lnTo>
                  <a:pt x="279" y="19"/>
                </a:lnTo>
                <a:lnTo>
                  <a:pt x="279" y="19"/>
                </a:lnTo>
                <a:lnTo>
                  <a:pt x="274" y="22"/>
                </a:lnTo>
                <a:lnTo>
                  <a:pt x="269" y="23"/>
                </a:lnTo>
                <a:lnTo>
                  <a:pt x="260" y="29"/>
                </a:lnTo>
                <a:lnTo>
                  <a:pt x="252" y="36"/>
                </a:lnTo>
                <a:lnTo>
                  <a:pt x="246" y="44"/>
                </a:lnTo>
                <a:lnTo>
                  <a:pt x="243" y="52"/>
                </a:lnTo>
                <a:lnTo>
                  <a:pt x="239" y="59"/>
                </a:lnTo>
                <a:lnTo>
                  <a:pt x="237" y="65"/>
                </a:lnTo>
                <a:lnTo>
                  <a:pt x="237" y="65"/>
                </a:lnTo>
                <a:close/>
                <a:moveTo>
                  <a:pt x="224" y="125"/>
                </a:moveTo>
                <a:lnTo>
                  <a:pt x="224" y="125"/>
                </a:lnTo>
                <a:lnTo>
                  <a:pt x="231" y="131"/>
                </a:lnTo>
                <a:lnTo>
                  <a:pt x="237" y="135"/>
                </a:lnTo>
                <a:lnTo>
                  <a:pt x="242" y="137"/>
                </a:lnTo>
                <a:lnTo>
                  <a:pt x="242" y="137"/>
                </a:lnTo>
                <a:lnTo>
                  <a:pt x="250" y="139"/>
                </a:lnTo>
                <a:lnTo>
                  <a:pt x="255" y="137"/>
                </a:lnTo>
                <a:lnTo>
                  <a:pt x="255" y="137"/>
                </a:lnTo>
                <a:lnTo>
                  <a:pt x="257" y="146"/>
                </a:lnTo>
                <a:lnTo>
                  <a:pt x="261" y="162"/>
                </a:lnTo>
                <a:lnTo>
                  <a:pt x="261" y="162"/>
                </a:lnTo>
                <a:lnTo>
                  <a:pt x="263" y="171"/>
                </a:lnTo>
                <a:lnTo>
                  <a:pt x="264" y="178"/>
                </a:lnTo>
                <a:lnTo>
                  <a:pt x="267" y="183"/>
                </a:lnTo>
                <a:lnTo>
                  <a:pt x="267" y="187"/>
                </a:lnTo>
                <a:lnTo>
                  <a:pt x="267" y="187"/>
                </a:lnTo>
                <a:lnTo>
                  <a:pt x="261" y="212"/>
                </a:lnTo>
                <a:lnTo>
                  <a:pt x="261" y="212"/>
                </a:lnTo>
                <a:lnTo>
                  <a:pt x="257" y="226"/>
                </a:lnTo>
                <a:lnTo>
                  <a:pt x="255" y="230"/>
                </a:lnTo>
                <a:lnTo>
                  <a:pt x="255" y="230"/>
                </a:lnTo>
                <a:lnTo>
                  <a:pt x="254" y="232"/>
                </a:lnTo>
                <a:lnTo>
                  <a:pt x="251" y="232"/>
                </a:lnTo>
                <a:lnTo>
                  <a:pt x="245" y="230"/>
                </a:lnTo>
                <a:lnTo>
                  <a:pt x="236" y="224"/>
                </a:lnTo>
                <a:lnTo>
                  <a:pt x="236" y="224"/>
                </a:lnTo>
                <a:lnTo>
                  <a:pt x="231" y="221"/>
                </a:lnTo>
                <a:lnTo>
                  <a:pt x="229" y="218"/>
                </a:lnTo>
                <a:lnTo>
                  <a:pt x="226" y="215"/>
                </a:lnTo>
                <a:lnTo>
                  <a:pt x="226" y="214"/>
                </a:lnTo>
                <a:lnTo>
                  <a:pt x="224" y="212"/>
                </a:lnTo>
                <a:lnTo>
                  <a:pt x="217" y="212"/>
                </a:lnTo>
                <a:lnTo>
                  <a:pt x="175" y="212"/>
                </a:lnTo>
                <a:lnTo>
                  <a:pt x="175" y="212"/>
                </a:lnTo>
                <a:lnTo>
                  <a:pt x="176" y="212"/>
                </a:lnTo>
                <a:lnTo>
                  <a:pt x="175" y="211"/>
                </a:lnTo>
                <a:lnTo>
                  <a:pt x="168" y="207"/>
                </a:lnTo>
                <a:lnTo>
                  <a:pt x="168" y="207"/>
                </a:lnTo>
                <a:lnTo>
                  <a:pt x="156" y="199"/>
                </a:lnTo>
                <a:lnTo>
                  <a:pt x="144" y="191"/>
                </a:lnTo>
                <a:lnTo>
                  <a:pt x="130" y="182"/>
                </a:lnTo>
                <a:lnTo>
                  <a:pt x="130" y="182"/>
                </a:lnTo>
                <a:lnTo>
                  <a:pt x="153" y="168"/>
                </a:lnTo>
                <a:lnTo>
                  <a:pt x="186" y="151"/>
                </a:lnTo>
                <a:lnTo>
                  <a:pt x="186" y="151"/>
                </a:lnTo>
                <a:lnTo>
                  <a:pt x="198" y="143"/>
                </a:lnTo>
                <a:lnTo>
                  <a:pt x="209" y="135"/>
                </a:lnTo>
                <a:lnTo>
                  <a:pt x="224" y="125"/>
                </a:lnTo>
                <a:lnTo>
                  <a:pt x="224" y="125"/>
                </a:lnTo>
                <a:close/>
                <a:moveTo>
                  <a:pt x="441" y="131"/>
                </a:moveTo>
                <a:lnTo>
                  <a:pt x="441" y="131"/>
                </a:lnTo>
                <a:lnTo>
                  <a:pt x="447" y="133"/>
                </a:lnTo>
                <a:lnTo>
                  <a:pt x="453" y="133"/>
                </a:lnTo>
                <a:lnTo>
                  <a:pt x="460" y="131"/>
                </a:lnTo>
                <a:lnTo>
                  <a:pt x="460" y="131"/>
                </a:lnTo>
                <a:lnTo>
                  <a:pt x="466" y="130"/>
                </a:lnTo>
                <a:lnTo>
                  <a:pt x="472" y="130"/>
                </a:lnTo>
                <a:lnTo>
                  <a:pt x="478" y="133"/>
                </a:lnTo>
                <a:lnTo>
                  <a:pt x="484" y="137"/>
                </a:lnTo>
                <a:lnTo>
                  <a:pt x="484" y="137"/>
                </a:lnTo>
                <a:lnTo>
                  <a:pt x="488" y="141"/>
                </a:lnTo>
                <a:lnTo>
                  <a:pt x="493" y="143"/>
                </a:lnTo>
                <a:lnTo>
                  <a:pt x="503" y="147"/>
                </a:lnTo>
                <a:lnTo>
                  <a:pt x="516" y="151"/>
                </a:lnTo>
                <a:lnTo>
                  <a:pt x="516" y="151"/>
                </a:lnTo>
                <a:lnTo>
                  <a:pt x="509" y="158"/>
                </a:lnTo>
                <a:lnTo>
                  <a:pt x="503" y="164"/>
                </a:lnTo>
                <a:lnTo>
                  <a:pt x="497" y="168"/>
                </a:lnTo>
                <a:lnTo>
                  <a:pt x="497" y="168"/>
                </a:lnTo>
                <a:lnTo>
                  <a:pt x="481" y="180"/>
                </a:lnTo>
                <a:lnTo>
                  <a:pt x="472" y="187"/>
                </a:lnTo>
                <a:lnTo>
                  <a:pt x="472" y="187"/>
                </a:lnTo>
                <a:lnTo>
                  <a:pt x="466" y="202"/>
                </a:lnTo>
                <a:lnTo>
                  <a:pt x="460" y="212"/>
                </a:lnTo>
                <a:lnTo>
                  <a:pt x="456" y="216"/>
                </a:lnTo>
                <a:lnTo>
                  <a:pt x="453" y="218"/>
                </a:lnTo>
                <a:lnTo>
                  <a:pt x="453" y="218"/>
                </a:lnTo>
                <a:lnTo>
                  <a:pt x="448" y="222"/>
                </a:lnTo>
                <a:lnTo>
                  <a:pt x="443" y="226"/>
                </a:lnTo>
                <a:lnTo>
                  <a:pt x="440" y="229"/>
                </a:lnTo>
                <a:lnTo>
                  <a:pt x="435" y="230"/>
                </a:lnTo>
                <a:lnTo>
                  <a:pt x="435" y="230"/>
                </a:lnTo>
                <a:lnTo>
                  <a:pt x="430" y="233"/>
                </a:lnTo>
                <a:lnTo>
                  <a:pt x="425" y="233"/>
                </a:lnTo>
                <a:lnTo>
                  <a:pt x="423" y="233"/>
                </a:lnTo>
                <a:lnTo>
                  <a:pt x="420" y="230"/>
                </a:lnTo>
                <a:lnTo>
                  <a:pt x="416" y="224"/>
                </a:lnTo>
                <a:lnTo>
                  <a:pt x="416" y="224"/>
                </a:lnTo>
                <a:lnTo>
                  <a:pt x="410" y="217"/>
                </a:lnTo>
                <a:lnTo>
                  <a:pt x="405" y="212"/>
                </a:lnTo>
                <a:lnTo>
                  <a:pt x="400" y="210"/>
                </a:lnTo>
                <a:lnTo>
                  <a:pt x="398" y="207"/>
                </a:lnTo>
                <a:lnTo>
                  <a:pt x="398" y="207"/>
                </a:lnTo>
                <a:lnTo>
                  <a:pt x="394" y="203"/>
                </a:lnTo>
                <a:lnTo>
                  <a:pt x="391" y="199"/>
                </a:lnTo>
                <a:lnTo>
                  <a:pt x="389" y="197"/>
                </a:lnTo>
                <a:lnTo>
                  <a:pt x="389" y="195"/>
                </a:lnTo>
                <a:lnTo>
                  <a:pt x="389" y="191"/>
                </a:lnTo>
                <a:lnTo>
                  <a:pt x="391" y="187"/>
                </a:lnTo>
                <a:lnTo>
                  <a:pt x="391" y="187"/>
                </a:lnTo>
                <a:lnTo>
                  <a:pt x="395" y="182"/>
                </a:lnTo>
                <a:lnTo>
                  <a:pt x="399" y="178"/>
                </a:lnTo>
                <a:lnTo>
                  <a:pt x="403" y="177"/>
                </a:lnTo>
                <a:lnTo>
                  <a:pt x="404" y="176"/>
                </a:lnTo>
                <a:lnTo>
                  <a:pt x="404" y="176"/>
                </a:lnTo>
                <a:lnTo>
                  <a:pt x="406" y="168"/>
                </a:lnTo>
                <a:lnTo>
                  <a:pt x="410" y="162"/>
                </a:lnTo>
                <a:lnTo>
                  <a:pt x="435" y="156"/>
                </a:lnTo>
                <a:lnTo>
                  <a:pt x="435" y="156"/>
                </a:lnTo>
                <a:lnTo>
                  <a:pt x="436" y="155"/>
                </a:lnTo>
                <a:lnTo>
                  <a:pt x="437" y="152"/>
                </a:lnTo>
                <a:lnTo>
                  <a:pt x="440" y="143"/>
                </a:lnTo>
                <a:lnTo>
                  <a:pt x="441" y="131"/>
                </a:lnTo>
                <a:lnTo>
                  <a:pt x="441" y="131"/>
                </a:lnTo>
                <a:close/>
                <a:moveTo>
                  <a:pt x="255" y="938"/>
                </a:moveTo>
                <a:lnTo>
                  <a:pt x="292" y="938"/>
                </a:lnTo>
                <a:lnTo>
                  <a:pt x="292" y="989"/>
                </a:lnTo>
                <a:lnTo>
                  <a:pt x="292" y="1107"/>
                </a:lnTo>
                <a:lnTo>
                  <a:pt x="292" y="1182"/>
                </a:lnTo>
                <a:lnTo>
                  <a:pt x="292" y="1182"/>
                </a:lnTo>
                <a:lnTo>
                  <a:pt x="292" y="1180"/>
                </a:lnTo>
                <a:lnTo>
                  <a:pt x="292" y="1182"/>
                </a:lnTo>
                <a:lnTo>
                  <a:pt x="286" y="1188"/>
                </a:lnTo>
                <a:lnTo>
                  <a:pt x="286" y="1188"/>
                </a:lnTo>
                <a:lnTo>
                  <a:pt x="273" y="1198"/>
                </a:lnTo>
                <a:lnTo>
                  <a:pt x="269" y="1202"/>
                </a:lnTo>
                <a:lnTo>
                  <a:pt x="267" y="1205"/>
                </a:lnTo>
                <a:lnTo>
                  <a:pt x="267" y="1205"/>
                </a:lnTo>
                <a:lnTo>
                  <a:pt x="265" y="1216"/>
                </a:lnTo>
                <a:lnTo>
                  <a:pt x="264" y="1223"/>
                </a:lnTo>
                <a:lnTo>
                  <a:pt x="261" y="1231"/>
                </a:lnTo>
                <a:lnTo>
                  <a:pt x="261" y="1231"/>
                </a:lnTo>
                <a:lnTo>
                  <a:pt x="258" y="1233"/>
                </a:lnTo>
                <a:lnTo>
                  <a:pt x="256" y="1233"/>
                </a:lnTo>
                <a:lnTo>
                  <a:pt x="255" y="1231"/>
                </a:lnTo>
                <a:lnTo>
                  <a:pt x="254" y="1227"/>
                </a:lnTo>
                <a:lnTo>
                  <a:pt x="251" y="1216"/>
                </a:lnTo>
                <a:lnTo>
                  <a:pt x="248" y="1205"/>
                </a:lnTo>
                <a:lnTo>
                  <a:pt x="248" y="1205"/>
                </a:lnTo>
                <a:lnTo>
                  <a:pt x="245" y="1198"/>
                </a:lnTo>
                <a:lnTo>
                  <a:pt x="244" y="1191"/>
                </a:lnTo>
                <a:lnTo>
                  <a:pt x="242" y="1174"/>
                </a:lnTo>
                <a:lnTo>
                  <a:pt x="242" y="1174"/>
                </a:lnTo>
                <a:lnTo>
                  <a:pt x="242" y="1163"/>
                </a:lnTo>
                <a:lnTo>
                  <a:pt x="242" y="1147"/>
                </a:lnTo>
                <a:lnTo>
                  <a:pt x="243" y="1127"/>
                </a:lnTo>
                <a:lnTo>
                  <a:pt x="242" y="1101"/>
                </a:lnTo>
                <a:lnTo>
                  <a:pt x="242" y="1101"/>
                </a:lnTo>
                <a:lnTo>
                  <a:pt x="242" y="1074"/>
                </a:lnTo>
                <a:lnTo>
                  <a:pt x="242" y="1054"/>
                </a:lnTo>
                <a:lnTo>
                  <a:pt x="242" y="1040"/>
                </a:lnTo>
                <a:lnTo>
                  <a:pt x="242" y="1033"/>
                </a:lnTo>
                <a:lnTo>
                  <a:pt x="242" y="1033"/>
                </a:lnTo>
                <a:lnTo>
                  <a:pt x="242" y="1029"/>
                </a:lnTo>
                <a:lnTo>
                  <a:pt x="243" y="1023"/>
                </a:lnTo>
                <a:lnTo>
                  <a:pt x="248" y="1010"/>
                </a:lnTo>
                <a:lnTo>
                  <a:pt x="252" y="996"/>
                </a:lnTo>
                <a:lnTo>
                  <a:pt x="254" y="989"/>
                </a:lnTo>
                <a:lnTo>
                  <a:pt x="255" y="983"/>
                </a:lnTo>
                <a:lnTo>
                  <a:pt x="255" y="938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346F0938-4A32-4093-B365-54DDE6362DEA}"/>
              </a:ext>
            </a:extLst>
          </p:cNvPr>
          <p:cNvSpPr>
            <a:spLocks noEditPoints="1"/>
          </p:cNvSpPr>
          <p:nvPr/>
        </p:nvSpPr>
        <p:spPr bwMode="auto">
          <a:xfrm>
            <a:off x="4374999" y="3840789"/>
            <a:ext cx="1431405" cy="2477268"/>
          </a:xfrm>
          <a:custGeom>
            <a:avLst/>
            <a:gdLst>
              <a:gd name="T0" fmla="*/ 6 w 672"/>
              <a:gd name="T1" fmla="*/ 165 h 1163"/>
              <a:gd name="T2" fmla="*/ 2 w 672"/>
              <a:gd name="T3" fmla="*/ 124 h 1163"/>
              <a:gd name="T4" fmla="*/ 21 w 672"/>
              <a:gd name="T5" fmla="*/ 56 h 1163"/>
              <a:gd name="T6" fmla="*/ 54 w 672"/>
              <a:gd name="T7" fmla="*/ 17 h 1163"/>
              <a:gd name="T8" fmla="*/ 114 w 672"/>
              <a:gd name="T9" fmla="*/ 0 h 1163"/>
              <a:gd name="T10" fmla="*/ 174 w 672"/>
              <a:gd name="T11" fmla="*/ 32 h 1163"/>
              <a:gd name="T12" fmla="*/ 199 w 672"/>
              <a:gd name="T13" fmla="*/ 27 h 1163"/>
              <a:gd name="T14" fmla="*/ 231 w 672"/>
              <a:gd name="T15" fmla="*/ 22 h 1163"/>
              <a:gd name="T16" fmla="*/ 315 w 672"/>
              <a:gd name="T17" fmla="*/ 24 h 1163"/>
              <a:gd name="T18" fmla="*/ 375 w 672"/>
              <a:gd name="T19" fmla="*/ 51 h 1163"/>
              <a:gd name="T20" fmla="*/ 536 w 672"/>
              <a:gd name="T21" fmla="*/ 140 h 1163"/>
              <a:gd name="T22" fmla="*/ 593 w 672"/>
              <a:gd name="T23" fmla="*/ 178 h 1163"/>
              <a:gd name="T24" fmla="*/ 617 w 672"/>
              <a:gd name="T25" fmla="*/ 210 h 1163"/>
              <a:gd name="T26" fmla="*/ 642 w 672"/>
              <a:gd name="T27" fmla="*/ 267 h 1163"/>
              <a:gd name="T28" fmla="*/ 665 w 672"/>
              <a:gd name="T29" fmla="*/ 317 h 1163"/>
              <a:gd name="T30" fmla="*/ 665 w 672"/>
              <a:gd name="T31" fmla="*/ 338 h 1163"/>
              <a:gd name="T32" fmla="*/ 659 w 672"/>
              <a:gd name="T33" fmla="*/ 416 h 1163"/>
              <a:gd name="T34" fmla="*/ 644 w 672"/>
              <a:gd name="T35" fmla="*/ 464 h 1163"/>
              <a:gd name="T36" fmla="*/ 617 w 672"/>
              <a:gd name="T37" fmla="*/ 554 h 1163"/>
              <a:gd name="T38" fmla="*/ 559 w 672"/>
              <a:gd name="T39" fmla="*/ 810 h 1163"/>
              <a:gd name="T40" fmla="*/ 541 w 672"/>
              <a:gd name="T41" fmla="*/ 876 h 1163"/>
              <a:gd name="T42" fmla="*/ 546 w 672"/>
              <a:gd name="T43" fmla="*/ 890 h 1163"/>
              <a:gd name="T44" fmla="*/ 534 w 672"/>
              <a:gd name="T45" fmla="*/ 985 h 1163"/>
              <a:gd name="T46" fmla="*/ 512 w 672"/>
              <a:gd name="T47" fmla="*/ 1047 h 1163"/>
              <a:gd name="T48" fmla="*/ 498 w 672"/>
              <a:gd name="T49" fmla="*/ 1152 h 1163"/>
              <a:gd name="T50" fmla="*/ 467 w 672"/>
              <a:gd name="T51" fmla="*/ 1162 h 1163"/>
              <a:gd name="T52" fmla="*/ 345 w 672"/>
              <a:gd name="T53" fmla="*/ 1152 h 1163"/>
              <a:gd name="T54" fmla="*/ 307 w 672"/>
              <a:gd name="T55" fmla="*/ 1121 h 1163"/>
              <a:gd name="T56" fmla="*/ 327 w 672"/>
              <a:gd name="T57" fmla="*/ 1098 h 1163"/>
              <a:gd name="T58" fmla="*/ 394 w 672"/>
              <a:gd name="T59" fmla="*/ 1070 h 1163"/>
              <a:gd name="T60" fmla="*/ 372 w 672"/>
              <a:gd name="T61" fmla="*/ 1059 h 1163"/>
              <a:gd name="T62" fmla="*/ 264 w 672"/>
              <a:gd name="T63" fmla="*/ 1058 h 1163"/>
              <a:gd name="T64" fmla="*/ 212 w 672"/>
              <a:gd name="T65" fmla="*/ 1040 h 1163"/>
              <a:gd name="T66" fmla="*/ 204 w 672"/>
              <a:gd name="T67" fmla="*/ 1013 h 1163"/>
              <a:gd name="T68" fmla="*/ 222 w 672"/>
              <a:gd name="T69" fmla="*/ 998 h 1163"/>
              <a:gd name="T70" fmla="*/ 300 w 672"/>
              <a:gd name="T71" fmla="*/ 990 h 1163"/>
              <a:gd name="T72" fmla="*/ 339 w 672"/>
              <a:gd name="T73" fmla="*/ 803 h 1163"/>
              <a:gd name="T74" fmla="*/ 315 w 672"/>
              <a:gd name="T75" fmla="*/ 764 h 1163"/>
              <a:gd name="T76" fmla="*/ 315 w 672"/>
              <a:gd name="T77" fmla="*/ 746 h 1163"/>
              <a:gd name="T78" fmla="*/ 320 w 672"/>
              <a:gd name="T79" fmla="*/ 414 h 1163"/>
              <a:gd name="T80" fmla="*/ 303 w 672"/>
              <a:gd name="T81" fmla="*/ 409 h 1163"/>
              <a:gd name="T82" fmla="*/ 310 w 672"/>
              <a:gd name="T83" fmla="*/ 397 h 1163"/>
              <a:gd name="T84" fmla="*/ 243 w 672"/>
              <a:gd name="T85" fmla="*/ 343 h 1163"/>
              <a:gd name="T86" fmla="*/ 156 w 672"/>
              <a:gd name="T87" fmla="*/ 435 h 1163"/>
              <a:gd name="T88" fmla="*/ 90 w 672"/>
              <a:gd name="T89" fmla="*/ 437 h 1163"/>
              <a:gd name="T90" fmla="*/ 51 w 672"/>
              <a:gd name="T91" fmla="*/ 400 h 1163"/>
              <a:gd name="T92" fmla="*/ 42 w 672"/>
              <a:gd name="T93" fmla="*/ 370 h 1163"/>
              <a:gd name="T94" fmla="*/ 45 w 672"/>
              <a:gd name="T95" fmla="*/ 237 h 1163"/>
              <a:gd name="T96" fmla="*/ 190 w 672"/>
              <a:gd name="T97" fmla="*/ 218 h 1163"/>
              <a:gd name="T98" fmla="*/ 178 w 672"/>
              <a:gd name="T99" fmla="*/ 206 h 1163"/>
              <a:gd name="T100" fmla="*/ 156 w 672"/>
              <a:gd name="T101" fmla="*/ 224 h 1163"/>
              <a:gd name="T102" fmla="*/ 114 w 672"/>
              <a:gd name="T103" fmla="*/ 215 h 1163"/>
              <a:gd name="T104" fmla="*/ 101 w 672"/>
              <a:gd name="T105" fmla="*/ 209 h 1163"/>
              <a:gd name="T106" fmla="*/ 110 w 672"/>
              <a:gd name="T107" fmla="*/ 232 h 1163"/>
              <a:gd name="T108" fmla="*/ 125 w 672"/>
              <a:gd name="T109" fmla="*/ 294 h 1163"/>
              <a:gd name="T110" fmla="*/ 136 w 672"/>
              <a:gd name="T111" fmla="*/ 321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72" h="1163">
                <a:moveTo>
                  <a:pt x="40" y="209"/>
                </a:moveTo>
                <a:lnTo>
                  <a:pt x="40" y="209"/>
                </a:lnTo>
                <a:lnTo>
                  <a:pt x="30" y="199"/>
                </a:lnTo>
                <a:lnTo>
                  <a:pt x="20" y="186"/>
                </a:lnTo>
                <a:lnTo>
                  <a:pt x="10" y="172"/>
                </a:lnTo>
                <a:lnTo>
                  <a:pt x="6" y="165"/>
                </a:lnTo>
                <a:lnTo>
                  <a:pt x="3" y="157"/>
                </a:lnTo>
                <a:lnTo>
                  <a:pt x="3" y="157"/>
                </a:lnTo>
                <a:lnTo>
                  <a:pt x="1" y="147"/>
                </a:lnTo>
                <a:lnTo>
                  <a:pt x="0" y="139"/>
                </a:lnTo>
                <a:lnTo>
                  <a:pt x="0" y="130"/>
                </a:lnTo>
                <a:lnTo>
                  <a:pt x="2" y="124"/>
                </a:lnTo>
                <a:lnTo>
                  <a:pt x="6" y="113"/>
                </a:lnTo>
                <a:lnTo>
                  <a:pt x="7" y="110"/>
                </a:lnTo>
                <a:lnTo>
                  <a:pt x="7" y="110"/>
                </a:lnTo>
                <a:lnTo>
                  <a:pt x="10" y="101"/>
                </a:lnTo>
                <a:lnTo>
                  <a:pt x="13" y="80"/>
                </a:lnTo>
                <a:lnTo>
                  <a:pt x="21" y="56"/>
                </a:lnTo>
                <a:lnTo>
                  <a:pt x="25" y="46"/>
                </a:lnTo>
                <a:lnTo>
                  <a:pt x="30" y="37"/>
                </a:lnTo>
                <a:lnTo>
                  <a:pt x="30" y="37"/>
                </a:lnTo>
                <a:lnTo>
                  <a:pt x="36" y="31"/>
                </a:lnTo>
                <a:lnTo>
                  <a:pt x="43" y="23"/>
                </a:lnTo>
                <a:lnTo>
                  <a:pt x="54" y="17"/>
                </a:lnTo>
                <a:lnTo>
                  <a:pt x="65" y="12"/>
                </a:lnTo>
                <a:lnTo>
                  <a:pt x="77" y="7"/>
                </a:lnTo>
                <a:lnTo>
                  <a:pt x="90" y="3"/>
                </a:lnTo>
                <a:lnTo>
                  <a:pt x="103" y="0"/>
                </a:lnTo>
                <a:lnTo>
                  <a:pt x="114" y="0"/>
                </a:lnTo>
                <a:lnTo>
                  <a:pt x="114" y="0"/>
                </a:lnTo>
                <a:lnTo>
                  <a:pt x="124" y="3"/>
                </a:lnTo>
                <a:lnTo>
                  <a:pt x="134" y="7"/>
                </a:lnTo>
                <a:lnTo>
                  <a:pt x="144" y="12"/>
                </a:lnTo>
                <a:lnTo>
                  <a:pt x="153" y="18"/>
                </a:lnTo>
                <a:lnTo>
                  <a:pt x="168" y="28"/>
                </a:lnTo>
                <a:lnTo>
                  <a:pt x="174" y="32"/>
                </a:lnTo>
                <a:lnTo>
                  <a:pt x="178" y="34"/>
                </a:lnTo>
                <a:lnTo>
                  <a:pt x="178" y="34"/>
                </a:lnTo>
                <a:lnTo>
                  <a:pt x="182" y="34"/>
                </a:lnTo>
                <a:lnTo>
                  <a:pt x="184" y="34"/>
                </a:lnTo>
                <a:lnTo>
                  <a:pt x="190" y="31"/>
                </a:lnTo>
                <a:lnTo>
                  <a:pt x="199" y="27"/>
                </a:lnTo>
                <a:lnTo>
                  <a:pt x="209" y="22"/>
                </a:lnTo>
                <a:lnTo>
                  <a:pt x="209" y="22"/>
                </a:lnTo>
                <a:lnTo>
                  <a:pt x="219" y="21"/>
                </a:lnTo>
                <a:lnTo>
                  <a:pt x="227" y="21"/>
                </a:lnTo>
                <a:lnTo>
                  <a:pt x="229" y="22"/>
                </a:lnTo>
                <a:lnTo>
                  <a:pt x="231" y="22"/>
                </a:lnTo>
                <a:lnTo>
                  <a:pt x="231" y="22"/>
                </a:lnTo>
                <a:lnTo>
                  <a:pt x="259" y="19"/>
                </a:lnTo>
                <a:lnTo>
                  <a:pt x="259" y="19"/>
                </a:lnTo>
                <a:lnTo>
                  <a:pt x="272" y="21"/>
                </a:lnTo>
                <a:lnTo>
                  <a:pt x="288" y="22"/>
                </a:lnTo>
                <a:lnTo>
                  <a:pt x="315" y="24"/>
                </a:lnTo>
                <a:lnTo>
                  <a:pt x="315" y="24"/>
                </a:lnTo>
                <a:lnTo>
                  <a:pt x="320" y="26"/>
                </a:lnTo>
                <a:lnTo>
                  <a:pt x="327" y="28"/>
                </a:lnTo>
                <a:lnTo>
                  <a:pt x="342" y="34"/>
                </a:lnTo>
                <a:lnTo>
                  <a:pt x="375" y="51"/>
                </a:lnTo>
                <a:lnTo>
                  <a:pt x="375" y="51"/>
                </a:lnTo>
                <a:lnTo>
                  <a:pt x="444" y="88"/>
                </a:lnTo>
                <a:lnTo>
                  <a:pt x="487" y="111"/>
                </a:lnTo>
                <a:lnTo>
                  <a:pt x="512" y="126"/>
                </a:lnTo>
                <a:lnTo>
                  <a:pt x="512" y="126"/>
                </a:lnTo>
                <a:lnTo>
                  <a:pt x="523" y="134"/>
                </a:lnTo>
                <a:lnTo>
                  <a:pt x="536" y="140"/>
                </a:lnTo>
                <a:lnTo>
                  <a:pt x="557" y="150"/>
                </a:lnTo>
                <a:lnTo>
                  <a:pt x="557" y="150"/>
                </a:lnTo>
                <a:lnTo>
                  <a:pt x="566" y="156"/>
                </a:lnTo>
                <a:lnTo>
                  <a:pt x="576" y="164"/>
                </a:lnTo>
                <a:lnTo>
                  <a:pt x="585" y="171"/>
                </a:lnTo>
                <a:lnTo>
                  <a:pt x="593" y="178"/>
                </a:lnTo>
                <a:lnTo>
                  <a:pt x="593" y="178"/>
                </a:lnTo>
                <a:lnTo>
                  <a:pt x="597" y="180"/>
                </a:lnTo>
                <a:lnTo>
                  <a:pt x="600" y="183"/>
                </a:lnTo>
                <a:lnTo>
                  <a:pt x="606" y="191"/>
                </a:lnTo>
                <a:lnTo>
                  <a:pt x="611" y="201"/>
                </a:lnTo>
                <a:lnTo>
                  <a:pt x="617" y="210"/>
                </a:lnTo>
                <a:lnTo>
                  <a:pt x="617" y="210"/>
                </a:lnTo>
                <a:lnTo>
                  <a:pt x="623" y="220"/>
                </a:lnTo>
                <a:lnTo>
                  <a:pt x="627" y="229"/>
                </a:lnTo>
                <a:lnTo>
                  <a:pt x="634" y="244"/>
                </a:lnTo>
                <a:lnTo>
                  <a:pt x="634" y="244"/>
                </a:lnTo>
                <a:lnTo>
                  <a:pt x="642" y="267"/>
                </a:lnTo>
                <a:lnTo>
                  <a:pt x="649" y="283"/>
                </a:lnTo>
                <a:lnTo>
                  <a:pt x="649" y="283"/>
                </a:lnTo>
                <a:lnTo>
                  <a:pt x="651" y="291"/>
                </a:lnTo>
                <a:lnTo>
                  <a:pt x="656" y="301"/>
                </a:lnTo>
                <a:lnTo>
                  <a:pt x="656" y="301"/>
                </a:lnTo>
                <a:lnTo>
                  <a:pt x="665" y="317"/>
                </a:lnTo>
                <a:lnTo>
                  <a:pt x="670" y="327"/>
                </a:lnTo>
                <a:lnTo>
                  <a:pt x="672" y="332"/>
                </a:lnTo>
                <a:lnTo>
                  <a:pt x="672" y="332"/>
                </a:lnTo>
                <a:lnTo>
                  <a:pt x="671" y="333"/>
                </a:lnTo>
                <a:lnTo>
                  <a:pt x="669" y="336"/>
                </a:lnTo>
                <a:lnTo>
                  <a:pt x="665" y="338"/>
                </a:lnTo>
                <a:lnTo>
                  <a:pt x="665" y="338"/>
                </a:lnTo>
                <a:lnTo>
                  <a:pt x="664" y="373"/>
                </a:lnTo>
                <a:lnTo>
                  <a:pt x="661" y="400"/>
                </a:lnTo>
                <a:lnTo>
                  <a:pt x="660" y="410"/>
                </a:lnTo>
                <a:lnTo>
                  <a:pt x="659" y="416"/>
                </a:lnTo>
                <a:lnTo>
                  <a:pt x="659" y="416"/>
                </a:lnTo>
                <a:lnTo>
                  <a:pt x="654" y="426"/>
                </a:lnTo>
                <a:lnTo>
                  <a:pt x="649" y="439"/>
                </a:lnTo>
                <a:lnTo>
                  <a:pt x="645" y="453"/>
                </a:lnTo>
                <a:lnTo>
                  <a:pt x="644" y="459"/>
                </a:lnTo>
                <a:lnTo>
                  <a:pt x="644" y="464"/>
                </a:lnTo>
                <a:lnTo>
                  <a:pt x="644" y="464"/>
                </a:lnTo>
                <a:lnTo>
                  <a:pt x="642" y="475"/>
                </a:lnTo>
                <a:lnTo>
                  <a:pt x="640" y="488"/>
                </a:lnTo>
                <a:lnTo>
                  <a:pt x="632" y="513"/>
                </a:lnTo>
                <a:lnTo>
                  <a:pt x="632" y="513"/>
                </a:lnTo>
                <a:lnTo>
                  <a:pt x="625" y="532"/>
                </a:lnTo>
                <a:lnTo>
                  <a:pt x="617" y="554"/>
                </a:lnTo>
                <a:lnTo>
                  <a:pt x="617" y="554"/>
                </a:lnTo>
                <a:lnTo>
                  <a:pt x="612" y="571"/>
                </a:lnTo>
                <a:lnTo>
                  <a:pt x="605" y="602"/>
                </a:lnTo>
                <a:lnTo>
                  <a:pt x="585" y="690"/>
                </a:lnTo>
                <a:lnTo>
                  <a:pt x="566" y="779"/>
                </a:lnTo>
                <a:lnTo>
                  <a:pt x="559" y="810"/>
                </a:lnTo>
                <a:lnTo>
                  <a:pt x="557" y="827"/>
                </a:lnTo>
                <a:lnTo>
                  <a:pt x="557" y="827"/>
                </a:lnTo>
                <a:lnTo>
                  <a:pt x="556" y="834"/>
                </a:lnTo>
                <a:lnTo>
                  <a:pt x="553" y="844"/>
                </a:lnTo>
                <a:lnTo>
                  <a:pt x="547" y="862"/>
                </a:lnTo>
                <a:lnTo>
                  <a:pt x="541" y="876"/>
                </a:lnTo>
                <a:lnTo>
                  <a:pt x="538" y="882"/>
                </a:lnTo>
                <a:lnTo>
                  <a:pt x="538" y="882"/>
                </a:lnTo>
                <a:lnTo>
                  <a:pt x="541" y="883"/>
                </a:lnTo>
                <a:lnTo>
                  <a:pt x="543" y="886"/>
                </a:lnTo>
                <a:lnTo>
                  <a:pt x="546" y="890"/>
                </a:lnTo>
                <a:lnTo>
                  <a:pt x="546" y="890"/>
                </a:lnTo>
                <a:lnTo>
                  <a:pt x="546" y="893"/>
                </a:lnTo>
                <a:lnTo>
                  <a:pt x="546" y="902"/>
                </a:lnTo>
                <a:lnTo>
                  <a:pt x="542" y="926"/>
                </a:lnTo>
                <a:lnTo>
                  <a:pt x="536" y="976"/>
                </a:lnTo>
                <a:lnTo>
                  <a:pt x="536" y="976"/>
                </a:lnTo>
                <a:lnTo>
                  <a:pt x="534" y="985"/>
                </a:lnTo>
                <a:lnTo>
                  <a:pt x="531" y="995"/>
                </a:lnTo>
                <a:lnTo>
                  <a:pt x="523" y="1013"/>
                </a:lnTo>
                <a:lnTo>
                  <a:pt x="516" y="1030"/>
                </a:lnTo>
                <a:lnTo>
                  <a:pt x="513" y="1039"/>
                </a:lnTo>
                <a:lnTo>
                  <a:pt x="512" y="1047"/>
                </a:lnTo>
                <a:lnTo>
                  <a:pt x="512" y="1047"/>
                </a:lnTo>
                <a:lnTo>
                  <a:pt x="509" y="1070"/>
                </a:lnTo>
                <a:lnTo>
                  <a:pt x="505" y="1103"/>
                </a:lnTo>
                <a:lnTo>
                  <a:pt x="499" y="1146"/>
                </a:lnTo>
                <a:lnTo>
                  <a:pt x="499" y="1146"/>
                </a:lnTo>
                <a:lnTo>
                  <a:pt x="499" y="1148"/>
                </a:lnTo>
                <a:lnTo>
                  <a:pt x="498" y="1152"/>
                </a:lnTo>
                <a:lnTo>
                  <a:pt x="495" y="1155"/>
                </a:lnTo>
                <a:lnTo>
                  <a:pt x="495" y="1155"/>
                </a:lnTo>
                <a:lnTo>
                  <a:pt x="490" y="1158"/>
                </a:lnTo>
                <a:lnTo>
                  <a:pt x="485" y="1162"/>
                </a:lnTo>
                <a:lnTo>
                  <a:pt x="478" y="1163"/>
                </a:lnTo>
                <a:lnTo>
                  <a:pt x="467" y="1162"/>
                </a:lnTo>
                <a:lnTo>
                  <a:pt x="467" y="1162"/>
                </a:lnTo>
                <a:lnTo>
                  <a:pt x="414" y="1158"/>
                </a:lnTo>
                <a:lnTo>
                  <a:pt x="375" y="1155"/>
                </a:lnTo>
                <a:lnTo>
                  <a:pt x="351" y="1155"/>
                </a:lnTo>
                <a:lnTo>
                  <a:pt x="351" y="1155"/>
                </a:lnTo>
                <a:lnTo>
                  <a:pt x="345" y="1152"/>
                </a:lnTo>
                <a:lnTo>
                  <a:pt x="330" y="1146"/>
                </a:lnTo>
                <a:lnTo>
                  <a:pt x="315" y="1137"/>
                </a:lnTo>
                <a:lnTo>
                  <a:pt x="310" y="1133"/>
                </a:lnTo>
                <a:lnTo>
                  <a:pt x="307" y="1128"/>
                </a:lnTo>
                <a:lnTo>
                  <a:pt x="307" y="1128"/>
                </a:lnTo>
                <a:lnTo>
                  <a:pt x="307" y="1121"/>
                </a:lnTo>
                <a:lnTo>
                  <a:pt x="310" y="1112"/>
                </a:lnTo>
                <a:lnTo>
                  <a:pt x="315" y="1104"/>
                </a:lnTo>
                <a:lnTo>
                  <a:pt x="317" y="1102"/>
                </a:lnTo>
                <a:lnTo>
                  <a:pt x="320" y="1099"/>
                </a:lnTo>
                <a:lnTo>
                  <a:pt x="320" y="1099"/>
                </a:lnTo>
                <a:lnTo>
                  <a:pt x="327" y="1098"/>
                </a:lnTo>
                <a:lnTo>
                  <a:pt x="337" y="1097"/>
                </a:lnTo>
                <a:lnTo>
                  <a:pt x="349" y="1097"/>
                </a:lnTo>
                <a:lnTo>
                  <a:pt x="372" y="1092"/>
                </a:lnTo>
                <a:lnTo>
                  <a:pt x="372" y="1092"/>
                </a:lnTo>
                <a:lnTo>
                  <a:pt x="394" y="1070"/>
                </a:lnTo>
                <a:lnTo>
                  <a:pt x="394" y="1070"/>
                </a:lnTo>
                <a:lnTo>
                  <a:pt x="400" y="1064"/>
                </a:lnTo>
                <a:lnTo>
                  <a:pt x="401" y="1060"/>
                </a:lnTo>
                <a:lnTo>
                  <a:pt x="401" y="1060"/>
                </a:lnTo>
                <a:lnTo>
                  <a:pt x="387" y="1059"/>
                </a:lnTo>
                <a:lnTo>
                  <a:pt x="377" y="1058"/>
                </a:lnTo>
                <a:lnTo>
                  <a:pt x="372" y="1059"/>
                </a:lnTo>
                <a:lnTo>
                  <a:pt x="349" y="1057"/>
                </a:lnTo>
                <a:lnTo>
                  <a:pt x="349" y="1057"/>
                </a:lnTo>
                <a:lnTo>
                  <a:pt x="325" y="1058"/>
                </a:lnTo>
                <a:lnTo>
                  <a:pt x="293" y="1059"/>
                </a:lnTo>
                <a:lnTo>
                  <a:pt x="293" y="1059"/>
                </a:lnTo>
                <a:lnTo>
                  <a:pt x="264" y="1058"/>
                </a:lnTo>
                <a:lnTo>
                  <a:pt x="247" y="1057"/>
                </a:lnTo>
                <a:lnTo>
                  <a:pt x="239" y="1055"/>
                </a:lnTo>
                <a:lnTo>
                  <a:pt x="233" y="1054"/>
                </a:lnTo>
                <a:lnTo>
                  <a:pt x="233" y="1054"/>
                </a:lnTo>
                <a:lnTo>
                  <a:pt x="223" y="1048"/>
                </a:lnTo>
                <a:lnTo>
                  <a:pt x="212" y="1040"/>
                </a:lnTo>
                <a:lnTo>
                  <a:pt x="204" y="1031"/>
                </a:lnTo>
                <a:lnTo>
                  <a:pt x="202" y="1028"/>
                </a:lnTo>
                <a:lnTo>
                  <a:pt x="202" y="1025"/>
                </a:lnTo>
                <a:lnTo>
                  <a:pt x="202" y="1025"/>
                </a:lnTo>
                <a:lnTo>
                  <a:pt x="203" y="1018"/>
                </a:lnTo>
                <a:lnTo>
                  <a:pt x="204" y="1013"/>
                </a:lnTo>
                <a:lnTo>
                  <a:pt x="204" y="1013"/>
                </a:lnTo>
                <a:lnTo>
                  <a:pt x="207" y="1009"/>
                </a:lnTo>
                <a:lnTo>
                  <a:pt x="209" y="1004"/>
                </a:lnTo>
                <a:lnTo>
                  <a:pt x="214" y="1000"/>
                </a:lnTo>
                <a:lnTo>
                  <a:pt x="222" y="998"/>
                </a:lnTo>
                <a:lnTo>
                  <a:pt x="222" y="998"/>
                </a:lnTo>
                <a:lnTo>
                  <a:pt x="236" y="996"/>
                </a:lnTo>
                <a:lnTo>
                  <a:pt x="256" y="996"/>
                </a:lnTo>
                <a:lnTo>
                  <a:pt x="277" y="995"/>
                </a:lnTo>
                <a:lnTo>
                  <a:pt x="293" y="994"/>
                </a:lnTo>
                <a:lnTo>
                  <a:pt x="293" y="994"/>
                </a:lnTo>
                <a:lnTo>
                  <a:pt x="300" y="990"/>
                </a:lnTo>
                <a:lnTo>
                  <a:pt x="308" y="984"/>
                </a:lnTo>
                <a:lnTo>
                  <a:pt x="325" y="965"/>
                </a:lnTo>
                <a:lnTo>
                  <a:pt x="340" y="949"/>
                </a:lnTo>
                <a:lnTo>
                  <a:pt x="346" y="940"/>
                </a:lnTo>
                <a:lnTo>
                  <a:pt x="339" y="803"/>
                </a:lnTo>
                <a:lnTo>
                  <a:pt x="339" y="803"/>
                </a:lnTo>
                <a:lnTo>
                  <a:pt x="332" y="794"/>
                </a:lnTo>
                <a:lnTo>
                  <a:pt x="326" y="785"/>
                </a:lnTo>
                <a:lnTo>
                  <a:pt x="320" y="777"/>
                </a:lnTo>
                <a:lnTo>
                  <a:pt x="320" y="777"/>
                </a:lnTo>
                <a:lnTo>
                  <a:pt x="316" y="769"/>
                </a:lnTo>
                <a:lnTo>
                  <a:pt x="315" y="764"/>
                </a:lnTo>
                <a:lnTo>
                  <a:pt x="315" y="761"/>
                </a:lnTo>
                <a:lnTo>
                  <a:pt x="315" y="756"/>
                </a:lnTo>
                <a:lnTo>
                  <a:pt x="315" y="756"/>
                </a:lnTo>
                <a:lnTo>
                  <a:pt x="313" y="753"/>
                </a:lnTo>
                <a:lnTo>
                  <a:pt x="315" y="746"/>
                </a:lnTo>
                <a:lnTo>
                  <a:pt x="315" y="746"/>
                </a:lnTo>
                <a:lnTo>
                  <a:pt x="318" y="738"/>
                </a:lnTo>
                <a:lnTo>
                  <a:pt x="325" y="724"/>
                </a:lnTo>
                <a:lnTo>
                  <a:pt x="333" y="706"/>
                </a:lnTo>
                <a:lnTo>
                  <a:pt x="325" y="430"/>
                </a:lnTo>
                <a:lnTo>
                  <a:pt x="320" y="414"/>
                </a:lnTo>
                <a:lnTo>
                  <a:pt x="320" y="414"/>
                </a:lnTo>
                <a:lnTo>
                  <a:pt x="318" y="414"/>
                </a:lnTo>
                <a:lnTo>
                  <a:pt x="313" y="414"/>
                </a:lnTo>
                <a:lnTo>
                  <a:pt x="308" y="412"/>
                </a:lnTo>
                <a:lnTo>
                  <a:pt x="306" y="411"/>
                </a:lnTo>
                <a:lnTo>
                  <a:pt x="303" y="409"/>
                </a:lnTo>
                <a:lnTo>
                  <a:pt x="303" y="409"/>
                </a:lnTo>
                <a:lnTo>
                  <a:pt x="301" y="406"/>
                </a:lnTo>
                <a:lnTo>
                  <a:pt x="301" y="404"/>
                </a:lnTo>
                <a:lnTo>
                  <a:pt x="302" y="401"/>
                </a:lnTo>
                <a:lnTo>
                  <a:pt x="303" y="400"/>
                </a:lnTo>
                <a:lnTo>
                  <a:pt x="307" y="397"/>
                </a:lnTo>
                <a:lnTo>
                  <a:pt x="310" y="397"/>
                </a:lnTo>
                <a:lnTo>
                  <a:pt x="310" y="397"/>
                </a:lnTo>
                <a:lnTo>
                  <a:pt x="291" y="381"/>
                </a:lnTo>
                <a:lnTo>
                  <a:pt x="254" y="353"/>
                </a:lnTo>
                <a:lnTo>
                  <a:pt x="254" y="353"/>
                </a:lnTo>
                <a:lnTo>
                  <a:pt x="243" y="343"/>
                </a:lnTo>
                <a:lnTo>
                  <a:pt x="243" y="343"/>
                </a:lnTo>
                <a:lnTo>
                  <a:pt x="217" y="386"/>
                </a:lnTo>
                <a:lnTo>
                  <a:pt x="203" y="406"/>
                </a:lnTo>
                <a:lnTo>
                  <a:pt x="203" y="406"/>
                </a:lnTo>
                <a:lnTo>
                  <a:pt x="192" y="414"/>
                </a:lnTo>
                <a:lnTo>
                  <a:pt x="174" y="425"/>
                </a:lnTo>
                <a:lnTo>
                  <a:pt x="156" y="435"/>
                </a:lnTo>
                <a:lnTo>
                  <a:pt x="146" y="440"/>
                </a:lnTo>
                <a:lnTo>
                  <a:pt x="146" y="440"/>
                </a:lnTo>
                <a:lnTo>
                  <a:pt x="139" y="440"/>
                </a:lnTo>
                <a:lnTo>
                  <a:pt x="124" y="440"/>
                </a:lnTo>
                <a:lnTo>
                  <a:pt x="90" y="437"/>
                </a:lnTo>
                <a:lnTo>
                  <a:pt x="90" y="437"/>
                </a:lnTo>
                <a:lnTo>
                  <a:pt x="86" y="436"/>
                </a:lnTo>
                <a:lnTo>
                  <a:pt x="82" y="435"/>
                </a:lnTo>
                <a:lnTo>
                  <a:pt x="75" y="430"/>
                </a:lnTo>
                <a:lnTo>
                  <a:pt x="69" y="422"/>
                </a:lnTo>
                <a:lnTo>
                  <a:pt x="62" y="415"/>
                </a:lnTo>
                <a:lnTo>
                  <a:pt x="51" y="400"/>
                </a:lnTo>
                <a:lnTo>
                  <a:pt x="47" y="395"/>
                </a:lnTo>
                <a:lnTo>
                  <a:pt x="45" y="392"/>
                </a:lnTo>
                <a:lnTo>
                  <a:pt x="45" y="392"/>
                </a:lnTo>
                <a:lnTo>
                  <a:pt x="43" y="390"/>
                </a:lnTo>
                <a:lnTo>
                  <a:pt x="43" y="386"/>
                </a:lnTo>
                <a:lnTo>
                  <a:pt x="42" y="370"/>
                </a:lnTo>
                <a:lnTo>
                  <a:pt x="41" y="322"/>
                </a:lnTo>
                <a:lnTo>
                  <a:pt x="40" y="252"/>
                </a:lnTo>
                <a:lnTo>
                  <a:pt x="40" y="252"/>
                </a:lnTo>
                <a:lnTo>
                  <a:pt x="42" y="243"/>
                </a:lnTo>
                <a:lnTo>
                  <a:pt x="45" y="237"/>
                </a:lnTo>
                <a:lnTo>
                  <a:pt x="45" y="237"/>
                </a:lnTo>
                <a:lnTo>
                  <a:pt x="40" y="209"/>
                </a:lnTo>
                <a:lnTo>
                  <a:pt x="40" y="209"/>
                </a:lnTo>
                <a:close/>
                <a:moveTo>
                  <a:pt x="189" y="234"/>
                </a:moveTo>
                <a:lnTo>
                  <a:pt x="189" y="234"/>
                </a:lnTo>
                <a:lnTo>
                  <a:pt x="190" y="226"/>
                </a:lnTo>
                <a:lnTo>
                  <a:pt x="190" y="218"/>
                </a:lnTo>
                <a:lnTo>
                  <a:pt x="190" y="218"/>
                </a:lnTo>
                <a:lnTo>
                  <a:pt x="189" y="214"/>
                </a:lnTo>
                <a:lnTo>
                  <a:pt x="188" y="211"/>
                </a:lnTo>
                <a:lnTo>
                  <a:pt x="184" y="208"/>
                </a:lnTo>
                <a:lnTo>
                  <a:pt x="180" y="206"/>
                </a:lnTo>
                <a:lnTo>
                  <a:pt x="178" y="206"/>
                </a:lnTo>
                <a:lnTo>
                  <a:pt x="178" y="206"/>
                </a:lnTo>
                <a:lnTo>
                  <a:pt x="172" y="213"/>
                </a:lnTo>
                <a:lnTo>
                  <a:pt x="167" y="219"/>
                </a:lnTo>
                <a:lnTo>
                  <a:pt x="162" y="223"/>
                </a:lnTo>
                <a:lnTo>
                  <a:pt x="162" y="223"/>
                </a:lnTo>
                <a:lnTo>
                  <a:pt x="156" y="224"/>
                </a:lnTo>
                <a:lnTo>
                  <a:pt x="151" y="224"/>
                </a:lnTo>
                <a:lnTo>
                  <a:pt x="140" y="220"/>
                </a:lnTo>
                <a:lnTo>
                  <a:pt x="140" y="220"/>
                </a:lnTo>
                <a:lnTo>
                  <a:pt x="120" y="213"/>
                </a:lnTo>
                <a:lnTo>
                  <a:pt x="120" y="213"/>
                </a:lnTo>
                <a:lnTo>
                  <a:pt x="114" y="215"/>
                </a:lnTo>
                <a:lnTo>
                  <a:pt x="114" y="215"/>
                </a:lnTo>
                <a:lnTo>
                  <a:pt x="110" y="216"/>
                </a:lnTo>
                <a:lnTo>
                  <a:pt x="109" y="216"/>
                </a:lnTo>
                <a:lnTo>
                  <a:pt x="104" y="210"/>
                </a:lnTo>
                <a:lnTo>
                  <a:pt x="104" y="210"/>
                </a:lnTo>
                <a:lnTo>
                  <a:pt x="101" y="209"/>
                </a:lnTo>
                <a:lnTo>
                  <a:pt x="101" y="209"/>
                </a:lnTo>
                <a:lnTo>
                  <a:pt x="100" y="226"/>
                </a:lnTo>
                <a:lnTo>
                  <a:pt x="100" y="226"/>
                </a:lnTo>
                <a:lnTo>
                  <a:pt x="101" y="228"/>
                </a:lnTo>
                <a:lnTo>
                  <a:pt x="104" y="229"/>
                </a:lnTo>
                <a:lnTo>
                  <a:pt x="110" y="232"/>
                </a:lnTo>
                <a:lnTo>
                  <a:pt x="110" y="232"/>
                </a:lnTo>
                <a:lnTo>
                  <a:pt x="111" y="235"/>
                </a:lnTo>
                <a:lnTo>
                  <a:pt x="114" y="243"/>
                </a:lnTo>
                <a:lnTo>
                  <a:pt x="118" y="264"/>
                </a:lnTo>
                <a:lnTo>
                  <a:pt x="123" y="287"/>
                </a:lnTo>
                <a:lnTo>
                  <a:pt x="125" y="294"/>
                </a:lnTo>
                <a:lnTo>
                  <a:pt x="126" y="296"/>
                </a:lnTo>
                <a:lnTo>
                  <a:pt x="128" y="297"/>
                </a:lnTo>
                <a:lnTo>
                  <a:pt x="128" y="297"/>
                </a:lnTo>
                <a:lnTo>
                  <a:pt x="130" y="299"/>
                </a:lnTo>
                <a:lnTo>
                  <a:pt x="133" y="304"/>
                </a:lnTo>
                <a:lnTo>
                  <a:pt x="136" y="321"/>
                </a:lnTo>
                <a:lnTo>
                  <a:pt x="140" y="342"/>
                </a:lnTo>
                <a:lnTo>
                  <a:pt x="140" y="342"/>
                </a:lnTo>
                <a:lnTo>
                  <a:pt x="145" y="331"/>
                </a:lnTo>
                <a:lnTo>
                  <a:pt x="150" y="321"/>
                </a:lnTo>
                <a:lnTo>
                  <a:pt x="189" y="2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4F686FBE-9CB3-4838-9FFF-CCC0E781703B}"/>
              </a:ext>
            </a:extLst>
          </p:cNvPr>
          <p:cNvSpPr>
            <a:spLocks noEditPoints="1"/>
          </p:cNvSpPr>
          <p:nvPr/>
        </p:nvSpPr>
        <p:spPr bwMode="auto">
          <a:xfrm>
            <a:off x="1578941" y="3812829"/>
            <a:ext cx="776639" cy="2505228"/>
          </a:xfrm>
          <a:custGeom>
            <a:avLst/>
            <a:gdLst>
              <a:gd name="T0" fmla="*/ 24 w 443"/>
              <a:gd name="T1" fmla="*/ 301 h 1429"/>
              <a:gd name="T2" fmla="*/ 2 w 443"/>
              <a:gd name="T3" fmla="*/ 516 h 1429"/>
              <a:gd name="T4" fmla="*/ 5 w 443"/>
              <a:gd name="T5" fmla="*/ 576 h 1429"/>
              <a:gd name="T6" fmla="*/ 43 w 443"/>
              <a:gd name="T7" fmla="*/ 629 h 1429"/>
              <a:gd name="T8" fmla="*/ 61 w 443"/>
              <a:gd name="T9" fmla="*/ 659 h 1429"/>
              <a:gd name="T10" fmla="*/ 62 w 443"/>
              <a:gd name="T11" fmla="*/ 768 h 1429"/>
              <a:gd name="T12" fmla="*/ 72 w 443"/>
              <a:gd name="T13" fmla="*/ 842 h 1429"/>
              <a:gd name="T14" fmla="*/ 71 w 443"/>
              <a:gd name="T15" fmla="*/ 920 h 1429"/>
              <a:gd name="T16" fmla="*/ 40 w 443"/>
              <a:gd name="T17" fmla="*/ 1235 h 1429"/>
              <a:gd name="T18" fmla="*/ 36 w 443"/>
              <a:gd name="T19" fmla="*/ 1391 h 1429"/>
              <a:gd name="T20" fmla="*/ 36 w 443"/>
              <a:gd name="T21" fmla="*/ 1419 h 1429"/>
              <a:gd name="T22" fmla="*/ 69 w 443"/>
              <a:gd name="T23" fmla="*/ 1428 h 1429"/>
              <a:gd name="T24" fmla="*/ 106 w 443"/>
              <a:gd name="T25" fmla="*/ 1411 h 1429"/>
              <a:gd name="T26" fmla="*/ 133 w 443"/>
              <a:gd name="T27" fmla="*/ 1375 h 1429"/>
              <a:gd name="T28" fmla="*/ 164 w 443"/>
              <a:gd name="T29" fmla="*/ 1338 h 1429"/>
              <a:gd name="T30" fmla="*/ 152 w 443"/>
              <a:gd name="T31" fmla="*/ 1311 h 1429"/>
              <a:gd name="T32" fmla="*/ 183 w 443"/>
              <a:gd name="T33" fmla="*/ 1294 h 1429"/>
              <a:gd name="T34" fmla="*/ 184 w 443"/>
              <a:gd name="T35" fmla="*/ 1410 h 1429"/>
              <a:gd name="T36" fmla="*/ 202 w 443"/>
              <a:gd name="T37" fmla="*/ 1426 h 1429"/>
              <a:gd name="T38" fmla="*/ 242 w 443"/>
              <a:gd name="T39" fmla="*/ 1425 h 1429"/>
              <a:gd name="T40" fmla="*/ 280 w 443"/>
              <a:gd name="T41" fmla="*/ 1406 h 1429"/>
              <a:gd name="T42" fmla="*/ 368 w 443"/>
              <a:gd name="T43" fmla="*/ 1370 h 1429"/>
              <a:gd name="T44" fmla="*/ 386 w 443"/>
              <a:gd name="T45" fmla="*/ 1342 h 1429"/>
              <a:gd name="T46" fmla="*/ 327 w 443"/>
              <a:gd name="T47" fmla="*/ 1289 h 1429"/>
              <a:gd name="T48" fmla="*/ 328 w 443"/>
              <a:gd name="T49" fmla="*/ 1185 h 1429"/>
              <a:gd name="T50" fmla="*/ 343 w 443"/>
              <a:gd name="T51" fmla="*/ 1095 h 1429"/>
              <a:gd name="T52" fmla="*/ 341 w 443"/>
              <a:gd name="T53" fmla="*/ 749 h 1429"/>
              <a:gd name="T54" fmla="*/ 355 w 443"/>
              <a:gd name="T55" fmla="*/ 620 h 1429"/>
              <a:gd name="T56" fmla="*/ 372 w 443"/>
              <a:gd name="T57" fmla="*/ 607 h 1429"/>
              <a:gd name="T58" fmla="*/ 353 w 443"/>
              <a:gd name="T59" fmla="*/ 367 h 1429"/>
              <a:gd name="T60" fmla="*/ 438 w 443"/>
              <a:gd name="T61" fmla="*/ 199 h 1429"/>
              <a:gd name="T62" fmla="*/ 435 w 443"/>
              <a:gd name="T63" fmla="*/ 144 h 1429"/>
              <a:gd name="T64" fmla="*/ 391 w 443"/>
              <a:gd name="T65" fmla="*/ 91 h 1429"/>
              <a:gd name="T66" fmla="*/ 329 w 443"/>
              <a:gd name="T67" fmla="*/ 57 h 1429"/>
              <a:gd name="T68" fmla="*/ 303 w 443"/>
              <a:gd name="T69" fmla="*/ 48 h 1429"/>
              <a:gd name="T70" fmla="*/ 236 w 443"/>
              <a:gd name="T71" fmla="*/ 11 h 1429"/>
              <a:gd name="T72" fmla="*/ 191 w 443"/>
              <a:gd name="T73" fmla="*/ 0 h 1429"/>
              <a:gd name="T74" fmla="*/ 169 w 443"/>
              <a:gd name="T75" fmla="*/ 16 h 1429"/>
              <a:gd name="T76" fmla="*/ 155 w 443"/>
              <a:gd name="T77" fmla="*/ 41 h 1429"/>
              <a:gd name="T78" fmla="*/ 110 w 443"/>
              <a:gd name="T79" fmla="*/ 41 h 1429"/>
              <a:gd name="T80" fmla="*/ 55 w 443"/>
              <a:gd name="T81" fmla="*/ 98 h 1429"/>
              <a:gd name="T82" fmla="*/ 55 w 443"/>
              <a:gd name="T83" fmla="*/ 135 h 1429"/>
              <a:gd name="T84" fmla="*/ 59 w 443"/>
              <a:gd name="T85" fmla="*/ 154 h 1429"/>
              <a:gd name="T86" fmla="*/ 73 w 443"/>
              <a:gd name="T87" fmla="*/ 167 h 1429"/>
              <a:gd name="T88" fmla="*/ 85 w 443"/>
              <a:gd name="T89" fmla="*/ 186 h 1429"/>
              <a:gd name="T90" fmla="*/ 103 w 443"/>
              <a:gd name="T91" fmla="*/ 200 h 1429"/>
              <a:gd name="T92" fmla="*/ 238 w 443"/>
              <a:gd name="T93" fmla="*/ 71 h 1429"/>
              <a:gd name="T94" fmla="*/ 287 w 443"/>
              <a:gd name="T95" fmla="*/ 105 h 1429"/>
              <a:gd name="T96" fmla="*/ 300 w 443"/>
              <a:gd name="T97" fmla="*/ 145 h 1429"/>
              <a:gd name="T98" fmla="*/ 303 w 443"/>
              <a:gd name="T99" fmla="*/ 185 h 1429"/>
              <a:gd name="T100" fmla="*/ 268 w 443"/>
              <a:gd name="T101" fmla="*/ 197 h 1429"/>
              <a:gd name="T102" fmla="*/ 212 w 443"/>
              <a:gd name="T103" fmla="*/ 207 h 1429"/>
              <a:gd name="T104" fmla="*/ 241 w 443"/>
              <a:gd name="T105" fmla="*/ 184 h 1429"/>
              <a:gd name="T106" fmla="*/ 242 w 443"/>
              <a:gd name="T107" fmla="*/ 143 h 1429"/>
              <a:gd name="T108" fmla="*/ 242 w 443"/>
              <a:gd name="T109" fmla="*/ 115 h 1429"/>
              <a:gd name="T110" fmla="*/ 242 w 443"/>
              <a:gd name="T111" fmla="*/ 105 h 1429"/>
              <a:gd name="T112" fmla="*/ 206 w 443"/>
              <a:gd name="T113" fmla="*/ 63 h 1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3" h="1429">
                <a:moveTo>
                  <a:pt x="114" y="200"/>
                </a:moveTo>
                <a:lnTo>
                  <a:pt x="114" y="200"/>
                </a:lnTo>
                <a:lnTo>
                  <a:pt x="72" y="244"/>
                </a:lnTo>
                <a:lnTo>
                  <a:pt x="28" y="294"/>
                </a:lnTo>
                <a:lnTo>
                  <a:pt x="28" y="294"/>
                </a:lnTo>
                <a:lnTo>
                  <a:pt x="24" y="301"/>
                </a:lnTo>
                <a:lnTo>
                  <a:pt x="22" y="313"/>
                </a:lnTo>
                <a:lnTo>
                  <a:pt x="17" y="340"/>
                </a:lnTo>
                <a:lnTo>
                  <a:pt x="17" y="340"/>
                </a:lnTo>
                <a:lnTo>
                  <a:pt x="14" y="373"/>
                </a:lnTo>
                <a:lnTo>
                  <a:pt x="9" y="432"/>
                </a:lnTo>
                <a:lnTo>
                  <a:pt x="2" y="516"/>
                </a:lnTo>
                <a:lnTo>
                  <a:pt x="2" y="516"/>
                </a:lnTo>
                <a:lnTo>
                  <a:pt x="0" y="524"/>
                </a:lnTo>
                <a:lnTo>
                  <a:pt x="0" y="541"/>
                </a:lnTo>
                <a:lnTo>
                  <a:pt x="2" y="561"/>
                </a:lnTo>
                <a:lnTo>
                  <a:pt x="3" y="569"/>
                </a:lnTo>
                <a:lnTo>
                  <a:pt x="5" y="576"/>
                </a:lnTo>
                <a:lnTo>
                  <a:pt x="5" y="576"/>
                </a:lnTo>
                <a:lnTo>
                  <a:pt x="9" y="584"/>
                </a:lnTo>
                <a:lnTo>
                  <a:pt x="14" y="590"/>
                </a:lnTo>
                <a:lnTo>
                  <a:pt x="24" y="604"/>
                </a:lnTo>
                <a:lnTo>
                  <a:pt x="39" y="618"/>
                </a:lnTo>
                <a:lnTo>
                  <a:pt x="43" y="629"/>
                </a:lnTo>
                <a:lnTo>
                  <a:pt x="43" y="629"/>
                </a:lnTo>
                <a:lnTo>
                  <a:pt x="50" y="642"/>
                </a:lnTo>
                <a:lnTo>
                  <a:pt x="54" y="650"/>
                </a:lnTo>
                <a:lnTo>
                  <a:pt x="58" y="655"/>
                </a:lnTo>
                <a:lnTo>
                  <a:pt x="58" y="655"/>
                </a:lnTo>
                <a:lnTo>
                  <a:pt x="61" y="659"/>
                </a:lnTo>
                <a:lnTo>
                  <a:pt x="65" y="665"/>
                </a:lnTo>
                <a:lnTo>
                  <a:pt x="68" y="670"/>
                </a:lnTo>
                <a:lnTo>
                  <a:pt x="69" y="675"/>
                </a:lnTo>
                <a:lnTo>
                  <a:pt x="69" y="675"/>
                </a:lnTo>
                <a:lnTo>
                  <a:pt x="65" y="730"/>
                </a:lnTo>
                <a:lnTo>
                  <a:pt x="62" y="768"/>
                </a:lnTo>
                <a:lnTo>
                  <a:pt x="62" y="785"/>
                </a:lnTo>
                <a:lnTo>
                  <a:pt x="62" y="795"/>
                </a:lnTo>
                <a:lnTo>
                  <a:pt x="62" y="795"/>
                </a:lnTo>
                <a:lnTo>
                  <a:pt x="64" y="805"/>
                </a:lnTo>
                <a:lnTo>
                  <a:pt x="66" y="816"/>
                </a:lnTo>
                <a:lnTo>
                  <a:pt x="72" y="842"/>
                </a:lnTo>
                <a:lnTo>
                  <a:pt x="77" y="866"/>
                </a:lnTo>
                <a:lnTo>
                  <a:pt x="77" y="875"/>
                </a:lnTo>
                <a:lnTo>
                  <a:pt x="77" y="882"/>
                </a:lnTo>
                <a:lnTo>
                  <a:pt x="77" y="882"/>
                </a:lnTo>
                <a:lnTo>
                  <a:pt x="74" y="895"/>
                </a:lnTo>
                <a:lnTo>
                  <a:pt x="71" y="920"/>
                </a:lnTo>
                <a:lnTo>
                  <a:pt x="64" y="995"/>
                </a:lnTo>
                <a:lnTo>
                  <a:pt x="48" y="1134"/>
                </a:lnTo>
                <a:lnTo>
                  <a:pt x="48" y="1134"/>
                </a:lnTo>
                <a:lnTo>
                  <a:pt x="43" y="1195"/>
                </a:lnTo>
                <a:lnTo>
                  <a:pt x="40" y="1235"/>
                </a:lnTo>
                <a:lnTo>
                  <a:pt x="40" y="1235"/>
                </a:lnTo>
                <a:lnTo>
                  <a:pt x="33" y="1322"/>
                </a:lnTo>
                <a:lnTo>
                  <a:pt x="33" y="1322"/>
                </a:lnTo>
                <a:lnTo>
                  <a:pt x="31" y="1339"/>
                </a:lnTo>
                <a:lnTo>
                  <a:pt x="28" y="1361"/>
                </a:lnTo>
                <a:lnTo>
                  <a:pt x="24" y="1387"/>
                </a:lnTo>
                <a:lnTo>
                  <a:pt x="36" y="1391"/>
                </a:lnTo>
                <a:lnTo>
                  <a:pt x="36" y="1391"/>
                </a:lnTo>
                <a:lnTo>
                  <a:pt x="35" y="1394"/>
                </a:lnTo>
                <a:lnTo>
                  <a:pt x="33" y="1404"/>
                </a:lnTo>
                <a:lnTo>
                  <a:pt x="33" y="1410"/>
                </a:lnTo>
                <a:lnTo>
                  <a:pt x="34" y="1414"/>
                </a:lnTo>
                <a:lnTo>
                  <a:pt x="36" y="1419"/>
                </a:lnTo>
                <a:lnTo>
                  <a:pt x="40" y="1422"/>
                </a:lnTo>
                <a:lnTo>
                  <a:pt x="40" y="1422"/>
                </a:lnTo>
                <a:lnTo>
                  <a:pt x="46" y="1424"/>
                </a:lnTo>
                <a:lnTo>
                  <a:pt x="53" y="1426"/>
                </a:lnTo>
                <a:lnTo>
                  <a:pt x="61" y="1426"/>
                </a:lnTo>
                <a:lnTo>
                  <a:pt x="69" y="1428"/>
                </a:lnTo>
                <a:lnTo>
                  <a:pt x="78" y="1426"/>
                </a:lnTo>
                <a:lnTo>
                  <a:pt x="86" y="1425"/>
                </a:lnTo>
                <a:lnTo>
                  <a:pt x="94" y="1422"/>
                </a:lnTo>
                <a:lnTo>
                  <a:pt x="100" y="1417"/>
                </a:lnTo>
                <a:lnTo>
                  <a:pt x="100" y="1417"/>
                </a:lnTo>
                <a:lnTo>
                  <a:pt x="106" y="1411"/>
                </a:lnTo>
                <a:lnTo>
                  <a:pt x="110" y="1405"/>
                </a:lnTo>
                <a:lnTo>
                  <a:pt x="116" y="1394"/>
                </a:lnTo>
                <a:lnTo>
                  <a:pt x="123" y="1384"/>
                </a:lnTo>
                <a:lnTo>
                  <a:pt x="127" y="1379"/>
                </a:lnTo>
                <a:lnTo>
                  <a:pt x="133" y="1375"/>
                </a:lnTo>
                <a:lnTo>
                  <a:pt x="133" y="1375"/>
                </a:lnTo>
                <a:lnTo>
                  <a:pt x="144" y="1367"/>
                </a:lnTo>
                <a:lnTo>
                  <a:pt x="154" y="1360"/>
                </a:lnTo>
                <a:lnTo>
                  <a:pt x="159" y="1355"/>
                </a:lnTo>
                <a:lnTo>
                  <a:pt x="161" y="1350"/>
                </a:lnTo>
                <a:lnTo>
                  <a:pt x="164" y="1344"/>
                </a:lnTo>
                <a:lnTo>
                  <a:pt x="164" y="1338"/>
                </a:lnTo>
                <a:lnTo>
                  <a:pt x="164" y="1338"/>
                </a:lnTo>
                <a:lnTo>
                  <a:pt x="162" y="1332"/>
                </a:lnTo>
                <a:lnTo>
                  <a:pt x="161" y="1326"/>
                </a:lnTo>
                <a:lnTo>
                  <a:pt x="158" y="1318"/>
                </a:lnTo>
                <a:lnTo>
                  <a:pt x="153" y="1312"/>
                </a:lnTo>
                <a:lnTo>
                  <a:pt x="152" y="1311"/>
                </a:lnTo>
                <a:lnTo>
                  <a:pt x="186" y="1137"/>
                </a:lnTo>
                <a:lnTo>
                  <a:pt x="186" y="1137"/>
                </a:lnTo>
                <a:lnTo>
                  <a:pt x="185" y="1195"/>
                </a:lnTo>
                <a:lnTo>
                  <a:pt x="184" y="1267"/>
                </a:lnTo>
                <a:lnTo>
                  <a:pt x="184" y="1267"/>
                </a:lnTo>
                <a:lnTo>
                  <a:pt x="183" y="1294"/>
                </a:lnTo>
                <a:lnTo>
                  <a:pt x="180" y="1332"/>
                </a:lnTo>
                <a:lnTo>
                  <a:pt x="175" y="1384"/>
                </a:lnTo>
                <a:lnTo>
                  <a:pt x="183" y="1384"/>
                </a:lnTo>
                <a:lnTo>
                  <a:pt x="183" y="1384"/>
                </a:lnTo>
                <a:lnTo>
                  <a:pt x="183" y="1398"/>
                </a:lnTo>
                <a:lnTo>
                  <a:pt x="184" y="1410"/>
                </a:lnTo>
                <a:lnTo>
                  <a:pt x="186" y="1414"/>
                </a:lnTo>
                <a:lnTo>
                  <a:pt x="187" y="1418"/>
                </a:lnTo>
                <a:lnTo>
                  <a:pt x="187" y="1418"/>
                </a:lnTo>
                <a:lnTo>
                  <a:pt x="191" y="1422"/>
                </a:lnTo>
                <a:lnTo>
                  <a:pt x="196" y="1424"/>
                </a:lnTo>
                <a:lnTo>
                  <a:pt x="202" y="1426"/>
                </a:lnTo>
                <a:lnTo>
                  <a:pt x="209" y="1428"/>
                </a:lnTo>
                <a:lnTo>
                  <a:pt x="216" y="1429"/>
                </a:lnTo>
                <a:lnTo>
                  <a:pt x="224" y="1429"/>
                </a:lnTo>
                <a:lnTo>
                  <a:pt x="233" y="1428"/>
                </a:lnTo>
                <a:lnTo>
                  <a:pt x="242" y="1425"/>
                </a:lnTo>
                <a:lnTo>
                  <a:pt x="242" y="1425"/>
                </a:lnTo>
                <a:lnTo>
                  <a:pt x="249" y="1423"/>
                </a:lnTo>
                <a:lnTo>
                  <a:pt x="255" y="1419"/>
                </a:lnTo>
                <a:lnTo>
                  <a:pt x="263" y="1414"/>
                </a:lnTo>
                <a:lnTo>
                  <a:pt x="271" y="1410"/>
                </a:lnTo>
                <a:lnTo>
                  <a:pt x="274" y="1407"/>
                </a:lnTo>
                <a:lnTo>
                  <a:pt x="280" y="1406"/>
                </a:lnTo>
                <a:lnTo>
                  <a:pt x="280" y="1406"/>
                </a:lnTo>
                <a:lnTo>
                  <a:pt x="299" y="1400"/>
                </a:lnTo>
                <a:lnTo>
                  <a:pt x="328" y="1389"/>
                </a:lnTo>
                <a:lnTo>
                  <a:pt x="343" y="1384"/>
                </a:lnTo>
                <a:lnTo>
                  <a:pt x="356" y="1376"/>
                </a:lnTo>
                <a:lnTo>
                  <a:pt x="368" y="1370"/>
                </a:lnTo>
                <a:lnTo>
                  <a:pt x="375" y="1364"/>
                </a:lnTo>
                <a:lnTo>
                  <a:pt x="375" y="1364"/>
                </a:lnTo>
                <a:lnTo>
                  <a:pt x="380" y="1359"/>
                </a:lnTo>
                <a:lnTo>
                  <a:pt x="384" y="1353"/>
                </a:lnTo>
                <a:lnTo>
                  <a:pt x="386" y="1347"/>
                </a:lnTo>
                <a:lnTo>
                  <a:pt x="386" y="1342"/>
                </a:lnTo>
                <a:lnTo>
                  <a:pt x="386" y="1337"/>
                </a:lnTo>
                <a:lnTo>
                  <a:pt x="384" y="1332"/>
                </a:lnTo>
                <a:lnTo>
                  <a:pt x="380" y="1330"/>
                </a:lnTo>
                <a:lnTo>
                  <a:pt x="375" y="1328"/>
                </a:lnTo>
                <a:lnTo>
                  <a:pt x="319" y="1316"/>
                </a:lnTo>
                <a:lnTo>
                  <a:pt x="327" y="1289"/>
                </a:lnTo>
                <a:lnTo>
                  <a:pt x="327" y="1289"/>
                </a:lnTo>
                <a:lnTo>
                  <a:pt x="324" y="1256"/>
                </a:lnTo>
                <a:lnTo>
                  <a:pt x="323" y="1230"/>
                </a:lnTo>
                <a:lnTo>
                  <a:pt x="323" y="1212"/>
                </a:lnTo>
                <a:lnTo>
                  <a:pt x="323" y="1212"/>
                </a:lnTo>
                <a:lnTo>
                  <a:pt x="328" y="1185"/>
                </a:lnTo>
                <a:lnTo>
                  <a:pt x="331" y="1167"/>
                </a:lnTo>
                <a:lnTo>
                  <a:pt x="337" y="1148"/>
                </a:lnTo>
                <a:lnTo>
                  <a:pt x="337" y="1148"/>
                </a:lnTo>
                <a:lnTo>
                  <a:pt x="340" y="1141"/>
                </a:lnTo>
                <a:lnTo>
                  <a:pt x="341" y="1129"/>
                </a:lnTo>
                <a:lnTo>
                  <a:pt x="343" y="1095"/>
                </a:lnTo>
                <a:lnTo>
                  <a:pt x="347" y="1051"/>
                </a:lnTo>
                <a:lnTo>
                  <a:pt x="348" y="1004"/>
                </a:lnTo>
                <a:lnTo>
                  <a:pt x="350" y="915"/>
                </a:lnTo>
                <a:lnTo>
                  <a:pt x="352" y="867"/>
                </a:lnTo>
                <a:lnTo>
                  <a:pt x="352" y="867"/>
                </a:lnTo>
                <a:lnTo>
                  <a:pt x="341" y="749"/>
                </a:lnTo>
                <a:lnTo>
                  <a:pt x="333" y="644"/>
                </a:lnTo>
                <a:lnTo>
                  <a:pt x="333" y="644"/>
                </a:lnTo>
                <a:lnTo>
                  <a:pt x="341" y="634"/>
                </a:lnTo>
                <a:lnTo>
                  <a:pt x="348" y="625"/>
                </a:lnTo>
                <a:lnTo>
                  <a:pt x="352" y="622"/>
                </a:lnTo>
                <a:lnTo>
                  <a:pt x="355" y="620"/>
                </a:lnTo>
                <a:lnTo>
                  <a:pt x="355" y="620"/>
                </a:lnTo>
                <a:lnTo>
                  <a:pt x="360" y="618"/>
                </a:lnTo>
                <a:lnTo>
                  <a:pt x="366" y="616"/>
                </a:lnTo>
                <a:lnTo>
                  <a:pt x="368" y="613"/>
                </a:lnTo>
                <a:lnTo>
                  <a:pt x="371" y="611"/>
                </a:lnTo>
                <a:lnTo>
                  <a:pt x="372" y="607"/>
                </a:lnTo>
                <a:lnTo>
                  <a:pt x="374" y="603"/>
                </a:lnTo>
                <a:lnTo>
                  <a:pt x="374" y="603"/>
                </a:lnTo>
                <a:lnTo>
                  <a:pt x="374" y="588"/>
                </a:lnTo>
                <a:lnTo>
                  <a:pt x="372" y="560"/>
                </a:lnTo>
                <a:lnTo>
                  <a:pt x="365" y="479"/>
                </a:lnTo>
                <a:lnTo>
                  <a:pt x="353" y="367"/>
                </a:lnTo>
                <a:lnTo>
                  <a:pt x="353" y="367"/>
                </a:lnTo>
                <a:lnTo>
                  <a:pt x="390" y="294"/>
                </a:lnTo>
                <a:lnTo>
                  <a:pt x="417" y="241"/>
                </a:lnTo>
                <a:lnTo>
                  <a:pt x="432" y="211"/>
                </a:lnTo>
                <a:lnTo>
                  <a:pt x="432" y="211"/>
                </a:lnTo>
                <a:lnTo>
                  <a:pt x="438" y="199"/>
                </a:lnTo>
                <a:lnTo>
                  <a:pt x="441" y="192"/>
                </a:lnTo>
                <a:lnTo>
                  <a:pt x="443" y="184"/>
                </a:lnTo>
                <a:lnTo>
                  <a:pt x="443" y="175"/>
                </a:lnTo>
                <a:lnTo>
                  <a:pt x="442" y="166"/>
                </a:lnTo>
                <a:lnTo>
                  <a:pt x="440" y="156"/>
                </a:lnTo>
                <a:lnTo>
                  <a:pt x="435" y="144"/>
                </a:lnTo>
                <a:lnTo>
                  <a:pt x="435" y="144"/>
                </a:lnTo>
                <a:lnTo>
                  <a:pt x="427" y="126"/>
                </a:lnTo>
                <a:lnTo>
                  <a:pt x="421" y="116"/>
                </a:lnTo>
                <a:lnTo>
                  <a:pt x="416" y="111"/>
                </a:lnTo>
                <a:lnTo>
                  <a:pt x="411" y="105"/>
                </a:lnTo>
                <a:lnTo>
                  <a:pt x="391" y="91"/>
                </a:lnTo>
                <a:lnTo>
                  <a:pt x="391" y="91"/>
                </a:lnTo>
                <a:lnTo>
                  <a:pt x="379" y="82"/>
                </a:lnTo>
                <a:lnTo>
                  <a:pt x="367" y="75"/>
                </a:lnTo>
                <a:lnTo>
                  <a:pt x="347" y="66"/>
                </a:lnTo>
                <a:lnTo>
                  <a:pt x="334" y="60"/>
                </a:lnTo>
                <a:lnTo>
                  <a:pt x="329" y="57"/>
                </a:lnTo>
                <a:lnTo>
                  <a:pt x="329" y="57"/>
                </a:lnTo>
                <a:lnTo>
                  <a:pt x="316" y="54"/>
                </a:lnTo>
                <a:lnTo>
                  <a:pt x="306" y="50"/>
                </a:lnTo>
                <a:lnTo>
                  <a:pt x="304" y="49"/>
                </a:lnTo>
                <a:lnTo>
                  <a:pt x="303" y="48"/>
                </a:lnTo>
                <a:lnTo>
                  <a:pt x="303" y="48"/>
                </a:lnTo>
                <a:lnTo>
                  <a:pt x="302" y="47"/>
                </a:lnTo>
                <a:lnTo>
                  <a:pt x="300" y="46"/>
                </a:lnTo>
                <a:lnTo>
                  <a:pt x="294" y="42"/>
                </a:lnTo>
                <a:lnTo>
                  <a:pt x="285" y="38"/>
                </a:lnTo>
                <a:lnTo>
                  <a:pt x="278" y="38"/>
                </a:lnTo>
                <a:lnTo>
                  <a:pt x="236" y="11"/>
                </a:lnTo>
                <a:lnTo>
                  <a:pt x="236" y="11"/>
                </a:lnTo>
                <a:lnTo>
                  <a:pt x="215" y="5"/>
                </a:lnTo>
                <a:lnTo>
                  <a:pt x="199" y="1"/>
                </a:lnTo>
                <a:lnTo>
                  <a:pt x="193" y="0"/>
                </a:lnTo>
                <a:lnTo>
                  <a:pt x="191" y="0"/>
                </a:lnTo>
                <a:lnTo>
                  <a:pt x="191" y="0"/>
                </a:lnTo>
                <a:lnTo>
                  <a:pt x="187" y="6"/>
                </a:lnTo>
                <a:lnTo>
                  <a:pt x="186" y="10"/>
                </a:lnTo>
                <a:lnTo>
                  <a:pt x="178" y="11"/>
                </a:lnTo>
                <a:lnTo>
                  <a:pt x="178" y="11"/>
                </a:lnTo>
                <a:lnTo>
                  <a:pt x="173" y="13"/>
                </a:lnTo>
                <a:lnTo>
                  <a:pt x="169" y="16"/>
                </a:lnTo>
                <a:lnTo>
                  <a:pt x="165" y="19"/>
                </a:lnTo>
                <a:lnTo>
                  <a:pt x="165" y="19"/>
                </a:lnTo>
                <a:lnTo>
                  <a:pt x="162" y="24"/>
                </a:lnTo>
                <a:lnTo>
                  <a:pt x="159" y="30"/>
                </a:lnTo>
                <a:lnTo>
                  <a:pt x="156" y="35"/>
                </a:lnTo>
                <a:lnTo>
                  <a:pt x="155" y="41"/>
                </a:lnTo>
                <a:lnTo>
                  <a:pt x="155" y="41"/>
                </a:lnTo>
                <a:lnTo>
                  <a:pt x="140" y="40"/>
                </a:lnTo>
                <a:lnTo>
                  <a:pt x="128" y="38"/>
                </a:lnTo>
                <a:lnTo>
                  <a:pt x="118" y="38"/>
                </a:lnTo>
                <a:lnTo>
                  <a:pt x="118" y="38"/>
                </a:lnTo>
                <a:lnTo>
                  <a:pt x="110" y="41"/>
                </a:lnTo>
                <a:lnTo>
                  <a:pt x="100" y="44"/>
                </a:lnTo>
                <a:lnTo>
                  <a:pt x="91" y="49"/>
                </a:lnTo>
                <a:lnTo>
                  <a:pt x="74" y="56"/>
                </a:lnTo>
                <a:lnTo>
                  <a:pt x="69" y="68"/>
                </a:lnTo>
                <a:lnTo>
                  <a:pt x="62" y="76"/>
                </a:lnTo>
                <a:lnTo>
                  <a:pt x="55" y="98"/>
                </a:lnTo>
                <a:lnTo>
                  <a:pt x="55" y="98"/>
                </a:lnTo>
                <a:lnTo>
                  <a:pt x="54" y="99"/>
                </a:lnTo>
                <a:lnTo>
                  <a:pt x="54" y="101"/>
                </a:lnTo>
                <a:lnTo>
                  <a:pt x="54" y="105"/>
                </a:lnTo>
                <a:lnTo>
                  <a:pt x="54" y="105"/>
                </a:lnTo>
                <a:lnTo>
                  <a:pt x="55" y="135"/>
                </a:lnTo>
                <a:lnTo>
                  <a:pt x="55" y="135"/>
                </a:lnTo>
                <a:lnTo>
                  <a:pt x="59" y="144"/>
                </a:lnTo>
                <a:lnTo>
                  <a:pt x="59" y="144"/>
                </a:lnTo>
                <a:lnTo>
                  <a:pt x="59" y="149"/>
                </a:lnTo>
                <a:lnTo>
                  <a:pt x="59" y="154"/>
                </a:lnTo>
                <a:lnTo>
                  <a:pt x="59" y="154"/>
                </a:lnTo>
                <a:lnTo>
                  <a:pt x="60" y="157"/>
                </a:lnTo>
                <a:lnTo>
                  <a:pt x="61" y="160"/>
                </a:lnTo>
                <a:lnTo>
                  <a:pt x="61" y="160"/>
                </a:lnTo>
                <a:lnTo>
                  <a:pt x="67" y="165"/>
                </a:lnTo>
                <a:lnTo>
                  <a:pt x="73" y="167"/>
                </a:lnTo>
                <a:lnTo>
                  <a:pt x="73" y="167"/>
                </a:lnTo>
                <a:lnTo>
                  <a:pt x="78" y="179"/>
                </a:lnTo>
                <a:lnTo>
                  <a:pt x="78" y="179"/>
                </a:lnTo>
                <a:lnTo>
                  <a:pt x="81" y="184"/>
                </a:lnTo>
                <a:lnTo>
                  <a:pt x="84" y="186"/>
                </a:lnTo>
                <a:lnTo>
                  <a:pt x="85" y="186"/>
                </a:lnTo>
                <a:lnTo>
                  <a:pt x="85" y="186"/>
                </a:lnTo>
                <a:lnTo>
                  <a:pt x="86" y="187"/>
                </a:lnTo>
                <a:lnTo>
                  <a:pt x="89" y="188"/>
                </a:lnTo>
                <a:lnTo>
                  <a:pt x="91" y="192"/>
                </a:lnTo>
                <a:lnTo>
                  <a:pt x="93" y="199"/>
                </a:lnTo>
                <a:lnTo>
                  <a:pt x="99" y="195"/>
                </a:lnTo>
                <a:lnTo>
                  <a:pt x="103" y="200"/>
                </a:lnTo>
                <a:lnTo>
                  <a:pt x="114" y="195"/>
                </a:lnTo>
                <a:lnTo>
                  <a:pt x="114" y="200"/>
                </a:lnTo>
                <a:close/>
                <a:moveTo>
                  <a:pt x="206" y="63"/>
                </a:moveTo>
                <a:lnTo>
                  <a:pt x="206" y="63"/>
                </a:lnTo>
                <a:lnTo>
                  <a:pt x="218" y="66"/>
                </a:lnTo>
                <a:lnTo>
                  <a:pt x="238" y="71"/>
                </a:lnTo>
                <a:lnTo>
                  <a:pt x="238" y="71"/>
                </a:lnTo>
                <a:lnTo>
                  <a:pt x="246" y="72"/>
                </a:lnTo>
                <a:lnTo>
                  <a:pt x="254" y="73"/>
                </a:lnTo>
                <a:lnTo>
                  <a:pt x="261" y="74"/>
                </a:lnTo>
                <a:lnTo>
                  <a:pt x="287" y="91"/>
                </a:lnTo>
                <a:lnTo>
                  <a:pt x="287" y="105"/>
                </a:lnTo>
                <a:lnTo>
                  <a:pt x="287" y="105"/>
                </a:lnTo>
                <a:lnTo>
                  <a:pt x="288" y="112"/>
                </a:lnTo>
                <a:lnTo>
                  <a:pt x="291" y="124"/>
                </a:lnTo>
                <a:lnTo>
                  <a:pt x="291" y="124"/>
                </a:lnTo>
                <a:lnTo>
                  <a:pt x="294" y="132"/>
                </a:lnTo>
                <a:lnTo>
                  <a:pt x="300" y="145"/>
                </a:lnTo>
                <a:lnTo>
                  <a:pt x="310" y="162"/>
                </a:lnTo>
                <a:lnTo>
                  <a:pt x="310" y="162"/>
                </a:lnTo>
                <a:lnTo>
                  <a:pt x="309" y="170"/>
                </a:lnTo>
                <a:lnTo>
                  <a:pt x="306" y="181"/>
                </a:lnTo>
                <a:lnTo>
                  <a:pt x="306" y="181"/>
                </a:lnTo>
                <a:lnTo>
                  <a:pt x="303" y="185"/>
                </a:lnTo>
                <a:lnTo>
                  <a:pt x="300" y="187"/>
                </a:lnTo>
                <a:lnTo>
                  <a:pt x="296" y="190"/>
                </a:lnTo>
                <a:lnTo>
                  <a:pt x="296" y="190"/>
                </a:lnTo>
                <a:lnTo>
                  <a:pt x="280" y="193"/>
                </a:lnTo>
                <a:lnTo>
                  <a:pt x="273" y="194"/>
                </a:lnTo>
                <a:lnTo>
                  <a:pt x="268" y="197"/>
                </a:lnTo>
                <a:lnTo>
                  <a:pt x="268" y="197"/>
                </a:lnTo>
                <a:lnTo>
                  <a:pt x="261" y="199"/>
                </a:lnTo>
                <a:lnTo>
                  <a:pt x="250" y="203"/>
                </a:lnTo>
                <a:lnTo>
                  <a:pt x="236" y="207"/>
                </a:lnTo>
                <a:lnTo>
                  <a:pt x="212" y="207"/>
                </a:lnTo>
                <a:lnTo>
                  <a:pt x="212" y="207"/>
                </a:lnTo>
                <a:lnTo>
                  <a:pt x="224" y="201"/>
                </a:lnTo>
                <a:lnTo>
                  <a:pt x="234" y="194"/>
                </a:lnTo>
                <a:lnTo>
                  <a:pt x="237" y="192"/>
                </a:lnTo>
                <a:lnTo>
                  <a:pt x="240" y="188"/>
                </a:lnTo>
                <a:lnTo>
                  <a:pt x="240" y="188"/>
                </a:lnTo>
                <a:lnTo>
                  <a:pt x="241" y="184"/>
                </a:lnTo>
                <a:lnTo>
                  <a:pt x="242" y="179"/>
                </a:lnTo>
                <a:lnTo>
                  <a:pt x="242" y="168"/>
                </a:lnTo>
                <a:lnTo>
                  <a:pt x="240" y="155"/>
                </a:lnTo>
                <a:lnTo>
                  <a:pt x="240" y="155"/>
                </a:lnTo>
                <a:lnTo>
                  <a:pt x="242" y="143"/>
                </a:lnTo>
                <a:lnTo>
                  <a:pt x="242" y="143"/>
                </a:lnTo>
                <a:lnTo>
                  <a:pt x="242" y="140"/>
                </a:lnTo>
                <a:lnTo>
                  <a:pt x="240" y="135"/>
                </a:lnTo>
                <a:lnTo>
                  <a:pt x="240" y="135"/>
                </a:lnTo>
                <a:lnTo>
                  <a:pt x="235" y="120"/>
                </a:lnTo>
                <a:lnTo>
                  <a:pt x="235" y="120"/>
                </a:lnTo>
                <a:lnTo>
                  <a:pt x="242" y="115"/>
                </a:lnTo>
                <a:lnTo>
                  <a:pt x="246" y="111"/>
                </a:lnTo>
                <a:lnTo>
                  <a:pt x="247" y="109"/>
                </a:lnTo>
                <a:lnTo>
                  <a:pt x="246" y="106"/>
                </a:lnTo>
                <a:lnTo>
                  <a:pt x="246" y="106"/>
                </a:lnTo>
                <a:lnTo>
                  <a:pt x="242" y="105"/>
                </a:lnTo>
                <a:lnTo>
                  <a:pt x="242" y="105"/>
                </a:lnTo>
                <a:lnTo>
                  <a:pt x="240" y="105"/>
                </a:lnTo>
                <a:lnTo>
                  <a:pt x="235" y="99"/>
                </a:lnTo>
                <a:lnTo>
                  <a:pt x="235" y="99"/>
                </a:lnTo>
                <a:lnTo>
                  <a:pt x="223" y="87"/>
                </a:lnTo>
                <a:lnTo>
                  <a:pt x="221" y="75"/>
                </a:lnTo>
                <a:lnTo>
                  <a:pt x="206" y="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C69A77B6-1595-468F-B3DD-EC570AFBFD86}"/>
              </a:ext>
            </a:extLst>
          </p:cNvPr>
          <p:cNvSpPr>
            <a:spLocks noEditPoints="1"/>
          </p:cNvSpPr>
          <p:nvPr/>
        </p:nvSpPr>
        <p:spPr bwMode="auto">
          <a:xfrm>
            <a:off x="7453031" y="3818059"/>
            <a:ext cx="927935" cy="2522727"/>
          </a:xfrm>
          <a:custGeom>
            <a:avLst/>
            <a:gdLst>
              <a:gd name="T0" fmla="*/ 138 w 590"/>
              <a:gd name="T1" fmla="*/ 122 h 1604"/>
              <a:gd name="T2" fmla="*/ 72 w 590"/>
              <a:gd name="T3" fmla="*/ 202 h 1604"/>
              <a:gd name="T4" fmla="*/ 0 w 590"/>
              <a:gd name="T5" fmla="*/ 325 h 1604"/>
              <a:gd name="T6" fmla="*/ 25 w 590"/>
              <a:gd name="T7" fmla="*/ 379 h 1604"/>
              <a:gd name="T8" fmla="*/ 141 w 590"/>
              <a:gd name="T9" fmla="*/ 405 h 1604"/>
              <a:gd name="T10" fmla="*/ 182 w 590"/>
              <a:gd name="T11" fmla="*/ 477 h 1604"/>
              <a:gd name="T12" fmla="*/ 152 w 590"/>
              <a:gd name="T13" fmla="*/ 611 h 1604"/>
              <a:gd name="T14" fmla="*/ 152 w 590"/>
              <a:gd name="T15" fmla="*/ 705 h 1604"/>
              <a:gd name="T16" fmla="*/ 184 w 590"/>
              <a:gd name="T17" fmla="*/ 760 h 1604"/>
              <a:gd name="T18" fmla="*/ 146 w 590"/>
              <a:gd name="T19" fmla="*/ 981 h 1604"/>
              <a:gd name="T20" fmla="*/ 130 w 590"/>
              <a:gd name="T21" fmla="*/ 1305 h 1604"/>
              <a:gd name="T22" fmla="*/ 132 w 590"/>
              <a:gd name="T23" fmla="*/ 1431 h 1604"/>
              <a:gd name="T24" fmla="*/ 147 w 590"/>
              <a:gd name="T25" fmla="*/ 1463 h 1604"/>
              <a:gd name="T26" fmla="*/ 136 w 590"/>
              <a:gd name="T27" fmla="*/ 1496 h 1604"/>
              <a:gd name="T28" fmla="*/ 72 w 590"/>
              <a:gd name="T29" fmla="*/ 1540 h 1604"/>
              <a:gd name="T30" fmla="*/ 6 w 590"/>
              <a:gd name="T31" fmla="*/ 1565 h 1604"/>
              <a:gd name="T32" fmla="*/ 0 w 590"/>
              <a:gd name="T33" fmla="*/ 1593 h 1604"/>
              <a:gd name="T34" fmla="*/ 152 w 590"/>
              <a:gd name="T35" fmla="*/ 1603 h 1604"/>
              <a:gd name="T36" fmla="*/ 257 w 590"/>
              <a:gd name="T37" fmla="*/ 1597 h 1604"/>
              <a:gd name="T38" fmla="*/ 266 w 590"/>
              <a:gd name="T39" fmla="*/ 1568 h 1604"/>
              <a:gd name="T40" fmla="*/ 439 w 590"/>
              <a:gd name="T41" fmla="*/ 1579 h 1604"/>
              <a:gd name="T42" fmla="*/ 464 w 590"/>
              <a:gd name="T43" fmla="*/ 1487 h 1604"/>
              <a:gd name="T44" fmla="*/ 476 w 590"/>
              <a:gd name="T45" fmla="*/ 1462 h 1604"/>
              <a:gd name="T46" fmla="*/ 459 w 590"/>
              <a:gd name="T47" fmla="*/ 1038 h 1604"/>
              <a:gd name="T48" fmla="*/ 501 w 590"/>
              <a:gd name="T49" fmla="*/ 856 h 1604"/>
              <a:gd name="T50" fmla="*/ 512 w 590"/>
              <a:gd name="T51" fmla="*/ 788 h 1604"/>
              <a:gd name="T52" fmla="*/ 459 w 590"/>
              <a:gd name="T53" fmla="*/ 518 h 1604"/>
              <a:gd name="T54" fmla="*/ 523 w 590"/>
              <a:gd name="T55" fmla="*/ 410 h 1604"/>
              <a:gd name="T56" fmla="*/ 587 w 590"/>
              <a:gd name="T57" fmla="*/ 224 h 1604"/>
              <a:gd name="T58" fmla="*/ 557 w 590"/>
              <a:gd name="T59" fmla="*/ 152 h 1604"/>
              <a:gd name="T60" fmla="*/ 399 w 590"/>
              <a:gd name="T61" fmla="*/ 74 h 1604"/>
              <a:gd name="T62" fmla="*/ 371 w 590"/>
              <a:gd name="T63" fmla="*/ 55 h 1604"/>
              <a:gd name="T64" fmla="*/ 341 w 590"/>
              <a:gd name="T65" fmla="*/ 17 h 1604"/>
              <a:gd name="T66" fmla="*/ 284 w 590"/>
              <a:gd name="T67" fmla="*/ 1 h 1604"/>
              <a:gd name="T68" fmla="*/ 229 w 590"/>
              <a:gd name="T69" fmla="*/ 7 h 1604"/>
              <a:gd name="T70" fmla="*/ 207 w 590"/>
              <a:gd name="T71" fmla="*/ 47 h 1604"/>
              <a:gd name="T72" fmla="*/ 199 w 590"/>
              <a:gd name="T73" fmla="*/ 70 h 1604"/>
              <a:gd name="T74" fmla="*/ 209 w 590"/>
              <a:gd name="T75" fmla="*/ 126 h 1604"/>
              <a:gd name="T76" fmla="*/ 224 w 590"/>
              <a:gd name="T77" fmla="*/ 164 h 1604"/>
              <a:gd name="T78" fmla="*/ 240 w 590"/>
              <a:gd name="T79" fmla="*/ 202 h 1604"/>
              <a:gd name="T80" fmla="*/ 219 w 590"/>
              <a:gd name="T81" fmla="*/ 232 h 1604"/>
              <a:gd name="T82" fmla="*/ 131 w 590"/>
              <a:gd name="T83" fmla="*/ 269 h 1604"/>
              <a:gd name="T84" fmla="*/ 96 w 590"/>
              <a:gd name="T85" fmla="*/ 262 h 1604"/>
              <a:gd name="T86" fmla="*/ 168 w 590"/>
              <a:gd name="T87" fmla="*/ 160 h 1604"/>
              <a:gd name="T88" fmla="*/ 195 w 590"/>
              <a:gd name="T89" fmla="*/ 143 h 1604"/>
              <a:gd name="T90" fmla="*/ 207 w 590"/>
              <a:gd name="T91" fmla="*/ 122 h 1604"/>
              <a:gd name="T92" fmla="*/ 378 w 590"/>
              <a:gd name="T93" fmla="*/ 198 h 1604"/>
              <a:gd name="T94" fmla="*/ 392 w 590"/>
              <a:gd name="T95" fmla="*/ 169 h 1604"/>
              <a:gd name="T96" fmla="*/ 383 w 590"/>
              <a:gd name="T97" fmla="*/ 139 h 1604"/>
              <a:gd name="T98" fmla="*/ 392 w 590"/>
              <a:gd name="T99" fmla="*/ 113 h 1604"/>
              <a:gd name="T100" fmla="*/ 434 w 590"/>
              <a:gd name="T101" fmla="*/ 139 h 1604"/>
              <a:gd name="T102" fmla="*/ 480 w 590"/>
              <a:gd name="T103" fmla="*/ 190 h 1604"/>
              <a:gd name="T104" fmla="*/ 472 w 590"/>
              <a:gd name="T105" fmla="*/ 233 h 1604"/>
              <a:gd name="T106" fmla="*/ 464 w 590"/>
              <a:gd name="T107" fmla="*/ 245 h 1604"/>
              <a:gd name="T108" fmla="*/ 298 w 590"/>
              <a:gd name="T109" fmla="*/ 1160 h 1604"/>
              <a:gd name="T110" fmla="*/ 329 w 590"/>
              <a:gd name="T111" fmla="*/ 1280 h 1604"/>
              <a:gd name="T112" fmla="*/ 338 w 590"/>
              <a:gd name="T113" fmla="*/ 1396 h 1604"/>
              <a:gd name="T114" fmla="*/ 354 w 590"/>
              <a:gd name="T115" fmla="*/ 1445 h 1604"/>
              <a:gd name="T116" fmla="*/ 338 w 590"/>
              <a:gd name="T117" fmla="*/ 1472 h 1604"/>
              <a:gd name="T118" fmla="*/ 279 w 590"/>
              <a:gd name="T119" fmla="*/ 1519 h 1604"/>
              <a:gd name="T120" fmla="*/ 251 w 590"/>
              <a:gd name="T121" fmla="*/ 1473 h 1604"/>
              <a:gd name="T122" fmla="*/ 252 w 590"/>
              <a:gd name="T123" fmla="*/ 1421 h 1604"/>
              <a:gd name="T124" fmla="*/ 291 w 590"/>
              <a:gd name="T125" fmla="*/ 1206 h 1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0" h="1604">
                <a:moveTo>
                  <a:pt x="189" y="84"/>
                </a:moveTo>
                <a:lnTo>
                  <a:pt x="189" y="84"/>
                </a:lnTo>
                <a:lnTo>
                  <a:pt x="171" y="91"/>
                </a:lnTo>
                <a:lnTo>
                  <a:pt x="163" y="95"/>
                </a:lnTo>
                <a:lnTo>
                  <a:pt x="156" y="101"/>
                </a:lnTo>
                <a:lnTo>
                  <a:pt x="156" y="101"/>
                </a:lnTo>
                <a:lnTo>
                  <a:pt x="147" y="112"/>
                </a:lnTo>
                <a:lnTo>
                  <a:pt x="138" y="122"/>
                </a:lnTo>
                <a:lnTo>
                  <a:pt x="138" y="122"/>
                </a:lnTo>
                <a:lnTo>
                  <a:pt x="129" y="138"/>
                </a:lnTo>
                <a:lnTo>
                  <a:pt x="124" y="146"/>
                </a:lnTo>
                <a:lnTo>
                  <a:pt x="117" y="152"/>
                </a:lnTo>
                <a:lnTo>
                  <a:pt x="117" y="152"/>
                </a:lnTo>
                <a:lnTo>
                  <a:pt x="99" y="172"/>
                </a:lnTo>
                <a:lnTo>
                  <a:pt x="72" y="202"/>
                </a:lnTo>
                <a:lnTo>
                  <a:pt x="72" y="202"/>
                </a:lnTo>
                <a:lnTo>
                  <a:pt x="54" y="222"/>
                </a:lnTo>
                <a:lnTo>
                  <a:pt x="37" y="246"/>
                </a:lnTo>
                <a:lnTo>
                  <a:pt x="17" y="274"/>
                </a:lnTo>
                <a:lnTo>
                  <a:pt x="17" y="274"/>
                </a:lnTo>
                <a:lnTo>
                  <a:pt x="9" y="292"/>
                </a:lnTo>
                <a:lnTo>
                  <a:pt x="2" y="308"/>
                </a:lnTo>
                <a:lnTo>
                  <a:pt x="1" y="316"/>
                </a:lnTo>
                <a:lnTo>
                  <a:pt x="0" y="325"/>
                </a:lnTo>
                <a:lnTo>
                  <a:pt x="0" y="325"/>
                </a:lnTo>
                <a:lnTo>
                  <a:pt x="1" y="332"/>
                </a:lnTo>
                <a:lnTo>
                  <a:pt x="2" y="342"/>
                </a:lnTo>
                <a:lnTo>
                  <a:pt x="6" y="351"/>
                </a:lnTo>
                <a:lnTo>
                  <a:pt x="11" y="360"/>
                </a:lnTo>
                <a:lnTo>
                  <a:pt x="20" y="373"/>
                </a:lnTo>
                <a:lnTo>
                  <a:pt x="25" y="379"/>
                </a:lnTo>
                <a:lnTo>
                  <a:pt x="25" y="379"/>
                </a:lnTo>
                <a:lnTo>
                  <a:pt x="37" y="391"/>
                </a:lnTo>
                <a:lnTo>
                  <a:pt x="46" y="400"/>
                </a:lnTo>
                <a:lnTo>
                  <a:pt x="46" y="400"/>
                </a:lnTo>
                <a:lnTo>
                  <a:pt x="61" y="400"/>
                </a:lnTo>
                <a:lnTo>
                  <a:pt x="93" y="400"/>
                </a:lnTo>
                <a:lnTo>
                  <a:pt x="93" y="400"/>
                </a:lnTo>
                <a:lnTo>
                  <a:pt x="115" y="403"/>
                </a:lnTo>
                <a:lnTo>
                  <a:pt x="141" y="405"/>
                </a:lnTo>
                <a:lnTo>
                  <a:pt x="163" y="409"/>
                </a:lnTo>
                <a:lnTo>
                  <a:pt x="169" y="412"/>
                </a:lnTo>
                <a:lnTo>
                  <a:pt x="173" y="413"/>
                </a:lnTo>
                <a:lnTo>
                  <a:pt x="173" y="413"/>
                </a:lnTo>
                <a:lnTo>
                  <a:pt x="177" y="426"/>
                </a:lnTo>
                <a:lnTo>
                  <a:pt x="179" y="440"/>
                </a:lnTo>
                <a:lnTo>
                  <a:pt x="182" y="457"/>
                </a:lnTo>
                <a:lnTo>
                  <a:pt x="182" y="477"/>
                </a:lnTo>
                <a:lnTo>
                  <a:pt x="181" y="502"/>
                </a:lnTo>
                <a:lnTo>
                  <a:pt x="179" y="514"/>
                </a:lnTo>
                <a:lnTo>
                  <a:pt x="177" y="528"/>
                </a:lnTo>
                <a:lnTo>
                  <a:pt x="173" y="541"/>
                </a:lnTo>
                <a:lnTo>
                  <a:pt x="168" y="556"/>
                </a:lnTo>
                <a:lnTo>
                  <a:pt x="168" y="556"/>
                </a:lnTo>
                <a:lnTo>
                  <a:pt x="160" y="585"/>
                </a:lnTo>
                <a:lnTo>
                  <a:pt x="152" y="611"/>
                </a:lnTo>
                <a:lnTo>
                  <a:pt x="147" y="634"/>
                </a:lnTo>
                <a:lnTo>
                  <a:pt x="145" y="654"/>
                </a:lnTo>
                <a:lnTo>
                  <a:pt x="145" y="671"/>
                </a:lnTo>
                <a:lnTo>
                  <a:pt x="145" y="686"/>
                </a:lnTo>
                <a:lnTo>
                  <a:pt x="147" y="697"/>
                </a:lnTo>
                <a:lnTo>
                  <a:pt x="150" y="701"/>
                </a:lnTo>
                <a:lnTo>
                  <a:pt x="152" y="705"/>
                </a:lnTo>
                <a:lnTo>
                  <a:pt x="152" y="705"/>
                </a:lnTo>
                <a:lnTo>
                  <a:pt x="161" y="716"/>
                </a:lnTo>
                <a:lnTo>
                  <a:pt x="167" y="729"/>
                </a:lnTo>
                <a:lnTo>
                  <a:pt x="173" y="741"/>
                </a:lnTo>
                <a:lnTo>
                  <a:pt x="177" y="747"/>
                </a:lnTo>
                <a:lnTo>
                  <a:pt x="177" y="747"/>
                </a:lnTo>
                <a:lnTo>
                  <a:pt x="181" y="749"/>
                </a:lnTo>
                <a:lnTo>
                  <a:pt x="183" y="754"/>
                </a:lnTo>
                <a:lnTo>
                  <a:pt x="184" y="760"/>
                </a:lnTo>
                <a:lnTo>
                  <a:pt x="185" y="768"/>
                </a:lnTo>
                <a:lnTo>
                  <a:pt x="185" y="768"/>
                </a:lnTo>
                <a:lnTo>
                  <a:pt x="183" y="790"/>
                </a:lnTo>
                <a:lnTo>
                  <a:pt x="174" y="833"/>
                </a:lnTo>
                <a:lnTo>
                  <a:pt x="164" y="889"/>
                </a:lnTo>
                <a:lnTo>
                  <a:pt x="152" y="948"/>
                </a:lnTo>
                <a:lnTo>
                  <a:pt x="152" y="948"/>
                </a:lnTo>
                <a:lnTo>
                  <a:pt x="146" y="981"/>
                </a:lnTo>
                <a:lnTo>
                  <a:pt x="141" y="1019"/>
                </a:lnTo>
                <a:lnTo>
                  <a:pt x="136" y="1060"/>
                </a:lnTo>
                <a:lnTo>
                  <a:pt x="132" y="1102"/>
                </a:lnTo>
                <a:lnTo>
                  <a:pt x="127" y="1176"/>
                </a:lnTo>
                <a:lnTo>
                  <a:pt x="126" y="1223"/>
                </a:lnTo>
                <a:lnTo>
                  <a:pt x="126" y="1223"/>
                </a:lnTo>
                <a:lnTo>
                  <a:pt x="127" y="1259"/>
                </a:lnTo>
                <a:lnTo>
                  <a:pt x="130" y="1305"/>
                </a:lnTo>
                <a:lnTo>
                  <a:pt x="135" y="1379"/>
                </a:lnTo>
                <a:lnTo>
                  <a:pt x="135" y="1379"/>
                </a:lnTo>
                <a:lnTo>
                  <a:pt x="136" y="1393"/>
                </a:lnTo>
                <a:lnTo>
                  <a:pt x="137" y="1399"/>
                </a:lnTo>
                <a:lnTo>
                  <a:pt x="137" y="1405"/>
                </a:lnTo>
                <a:lnTo>
                  <a:pt x="135" y="1417"/>
                </a:lnTo>
                <a:lnTo>
                  <a:pt x="135" y="1417"/>
                </a:lnTo>
                <a:lnTo>
                  <a:pt x="132" y="1431"/>
                </a:lnTo>
                <a:lnTo>
                  <a:pt x="131" y="1438"/>
                </a:lnTo>
                <a:lnTo>
                  <a:pt x="132" y="1445"/>
                </a:lnTo>
                <a:lnTo>
                  <a:pt x="135" y="1451"/>
                </a:lnTo>
                <a:lnTo>
                  <a:pt x="135" y="1451"/>
                </a:lnTo>
                <a:lnTo>
                  <a:pt x="137" y="1454"/>
                </a:lnTo>
                <a:lnTo>
                  <a:pt x="140" y="1457"/>
                </a:lnTo>
                <a:lnTo>
                  <a:pt x="146" y="1461"/>
                </a:lnTo>
                <a:lnTo>
                  <a:pt x="147" y="1463"/>
                </a:lnTo>
                <a:lnTo>
                  <a:pt x="148" y="1466"/>
                </a:lnTo>
                <a:lnTo>
                  <a:pt x="148" y="1468"/>
                </a:lnTo>
                <a:lnTo>
                  <a:pt x="147" y="1472"/>
                </a:lnTo>
                <a:lnTo>
                  <a:pt x="147" y="1472"/>
                </a:lnTo>
                <a:lnTo>
                  <a:pt x="143" y="1479"/>
                </a:lnTo>
                <a:lnTo>
                  <a:pt x="141" y="1488"/>
                </a:lnTo>
                <a:lnTo>
                  <a:pt x="140" y="1492"/>
                </a:lnTo>
                <a:lnTo>
                  <a:pt x="136" y="1496"/>
                </a:lnTo>
                <a:lnTo>
                  <a:pt x="132" y="1500"/>
                </a:lnTo>
                <a:lnTo>
                  <a:pt x="126" y="1505"/>
                </a:lnTo>
                <a:lnTo>
                  <a:pt x="126" y="1505"/>
                </a:lnTo>
                <a:lnTo>
                  <a:pt x="99" y="1526"/>
                </a:lnTo>
                <a:lnTo>
                  <a:pt x="85" y="1535"/>
                </a:lnTo>
                <a:lnTo>
                  <a:pt x="78" y="1537"/>
                </a:lnTo>
                <a:lnTo>
                  <a:pt x="72" y="1540"/>
                </a:lnTo>
                <a:lnTo>
                  <a:pt x="72" y="1540"/>
                </a:lnTo>
                <a:lnTo>
                  <a:pt x="47" y="1542"/>
                </a:lnTo>
                <a:lnTo>
                  <a:pt x="36" y="1546"/>
                </a:lnTo>
                <a:lnTo>
                  <a:pt x="30" y="1548"/>
                </a:lnTo>
                <a:lnTo>
                  <a:pt x="25" y="1552"/>
                </a:lnTo>
                <a:lnTo>
                  <a:pt x="25" y="1552"/>
                </a:lnTo>
                <a:lnTo>
                  <a:pt x="16" y="1558"/>
                </a:lnTo>
                <a:lnTo>
                  <a:pt x="9" y="1562"/>
                </a:lnTo>
                <a:lnTo>
                  <a:pt x="6" y="1565"/>
                </a:lnTo>
                <a:lnTo>
                  <a:pt x="5" y="1568"/>
                </a:lnTo>
                <a:lnTo>
                  <a:pt x="4" y="1572"/>
                </a:lnTo>
                <a:lnTo>
                  <a:pt x="4" y="1577"/>
                </a:lnTo>
                <a:lnTo>
                  <a:pt x="4" y="1577"/>
                </a:lnTo>
                <a:lnTo>
                  <a:pt x="4" y="1582"/>
                </a:lnTo>
                <a:lnTo>
                  <a:pt x="2" y="1586"/>
                </a:lnTo>
                <a:lnTo>
                  <a:pt x="0" y="1591"/>
                </a:lnTo>
                <a:lnTo>
                  <a:pt x="0" y="1593"/>
                </a:lnTo>
                <a:lnTo>
                  <a:pt x="2" y="1594"/>
                </a:lnTo>
                <a:lnTo>
                  <a:pt x="17" y="1598"/>
                </a:lnTo>
                <a:lnTo>
                  <a:pt x="17" y="1598"/>
                </a:lnTo>
                <a:lnTo>
                  <a:pt x="31" y="1600"/>
                </a:lnTo>
                <a:lnTo>
                  <a:pt x="47" y="1602"/>
                </a:lnTo>
                <a:lnTo>
                  <a:pt x="85" y="1604"/>
                </a:lnTo>
                <a:lnTo>
                  <a:pt x="124" y="1603"/>
                </a:lnTo>
                <a:lnTo>
                  <a:pt x="152" y="1603"/>
                </a:lnTo>
                <a:lnTo>
                  <a:pt x="152" y="1603"/>
                </a:lnTo>
                <a:lnTo>
                  <a:pt x="203" y="1602"/>
                </a:lnTo>
                <a:lnTo>
                  <a:pt x="236" y="1603"/>
                </a:lnTo>
                <a:lnTo>
                  <a:pt x="236" y="1603"/>
                </a:lnTo>
                <a:lnTo>
                  <a:pt x="241" y="1602"/>
                </a:lnTo>
                <a:lnTo>
                  <a:pt x="249" y="1600"/>
                </a:lnTo>
                <a:lnTo>
                  <a:pt x="254" y="1599"/>
                </a:lnTo>
                <a:lnTo>
                  <a:pt x="257" y="1597"/>
                </a:lnTo>
                <a:lnTo>
                  <a:pt x="260" y="1594"/>
                </a:lnTo>
                <a:lnTo>
                  <a:pt x="261" y="1589"/>
                </a:lnTo>
                <a:lnTo>
                  <a:pt x="261" y="1589"/>
                </a:lnTo>
                <a:lnTo>
                  <a:pt x="262" y="1574"/>
                </a:lnTo>
                <a:lnTo>
                  <a:pt x="262" y="1569"/>
                </a:lnTo>
                <a:lnTo>
                  <a:pt x="263" y="1568"/>
                </a:lnTo>
                <a:lnTo>
                  <a:pt x="266" y="1568"/>
                </a:lnTo>
                <a:lnTo>
                  <a:pt x="266" y="1568"/>
                </a:lnTo>
                <a:lnTo>
                  <a:pt x="288" y="1572"/>
                </a:lnTo>
                <a:lnTo>
                  <a:pt x="335" y="1577"/>
                </a:lnTo>
                <a:lnTo>
                  <a:pt x="386" y="1581"/>
                </a:lnTo>
                <a:lnTo>
                  <a:pt x="404" y="1582"/>
                </a:lnTo>
                <a:lnTo>
                  <a:pt x="417" y="1582"/>
                </a:lnTo>
                <a:lnTo>
                  <a:pt x="417" y="1582"/>
                </a:lnTo>
                <a:lnTo>
                  <a:pt x="432" y="1581"/>
                </a:lnTo>
                <a:lnTo>
                  <a:pt x="439" y="1579"/>
                </a:lnTo>
                <a:lnTo>
                  <a:pt x="445" y="1579"/>
                </a:lnTo>
                <a:lnTo>
                  <a:pt x="450" y="1577"/>
                </a:lnTo>
                <a:lnTo>
                  <a:pt x="455" y="1574"/>
                </a:lnTo>
                <a:lnTo>
                  <a:pt x="458" y="1568"/>
                </a:lnTo>
                <a:lnTo>
                  <a:pt x="459" y="1561"/>
                </a:lnTo>
                <a:lnTo>
                  <a:pt x="459" y="1561"/>
                </a:lnTo>
                <a:lnTo>
                  <a:pt x="463" y="1511"/>
                </a:lnTo>
                <a:lnTo>
                  <a:pt x="464" y="1487"/>
                </a:lnTo>
                <a:lnTo>
                  <a:pt x="464" y="1472"/>
                </a:lnTo>
                <a:lnTo>
                  <a:pt x="464" y="1472"/>
                </a:lnTo>
                <a:lnTo>
                  <a:pt x="464" y="1469"/>
                </a:lnTo>
                <a:lnTo>
                  <a:pt x="465" y="1468"/>
                </a:lnTo>
                <a:lnTo>
                  <a:pt x="470" y="1468"/>
                </a:lnTo>
                <a:lnTo>
                  <a:pt x="472" y="1468"/>
                </a:lnTo>
                <a:lnTo>
                  <a:pt x="475" y="1467"/>
                </a:lnTo>
                <a:lnTo>
                  <a:pt x="476" y="1462"/>
                </a:lnTo>
                <a:lnTo>
                  <a:pt x="476" y="1454"/>
                </a:lnTo>
                <a:lnTo>
                  <a:pt x="476" y="1454"/>
                </a:lnTo>
                <a:lnTo>
                  <a:pt x="468" y="1181"/>
                </a:lnTo>
                <a:lnTo>
                  <a:pt x="468" y="1181"/>
                </a:lnTo>
                <a:lnTo>
                  <a:pt x="465" y="1140"/>
                </a:lnTo>
                <a:lnTo>
                  <a:pt x="463" y="1098"/>
                </a:lnTo>
                <a:lnTo>
                  <a:pt x="460" y="1062"/>
                </a:lnTo>
                <a:lnTo>
                  <a:pt x="459" y="1038"/>
                </a:lnTo>
                <a:lnTo>
                  <a:pt x="459" y="1038"/>
                </a:lnTo>
                <a:lnTo>
                  <a:pt x="461" y="1024"/>
                </a:lnTo>
                <a:lnTo>
                  <a:pt x="466" y="1003"/>
                </a:lnTo>
                <a:lnTo>
                  <a:pt x="481" y="946"/>
                </a:lnTo>
                <a:lnTo>
                  <a:pt x="495" y="889"/>
                </a:lnTo>
                <a:lnTo>
                  <a:pt x="500" y="868"/>
                </a:lnTo>
                <a:lnTo>
                  <a:pt x="501" y="856"/>
                </a:lnTo>
                <a:lnTo>
                  <a:pt x="501" y="856"/>
                </a:lnTo>
                <a:lnTo>
                  <a:pt x="501" y="835"/>
                </a:lnTo>
                <a:lnTo>
                  <a:pt x="501" y="826"/>
                </a:lnTo>
                <a:lnTo>
                  <a:pt x="501" y="826"/>
                </a:lnTo>
                <a:lnTo>
                  <a:pt x="507" y="815"/>
                </a:lnTo>
                <a:lnTo>
                  <a:pt x="511" y="805"/>
                </a:lnTo>
                <a:lnTo>
                  <a:pt x="515" y="798"/>
                </a:lnTo>
                <a:lnTo>
                  <a:pt x="515" y="798"/>
                </a:lnTo>
                <a:lnTo>
                  <a:pt x="512" y="788"/>
                </a:lnTo>
                <a:lnTo>
                  <a:pt x="507" y="767"/>
                </a:lnTo>
                <a:lnTo>
                  <a:pt x="491" y="708"/>
                </a:lnTo>
                <a:lnTo>
                  <a:pt x="474" y="648"/>
                </a:lnTo>
                <a:lnTo>
                  <a:pt x="464" y="612"/>
                </a:lnTo>
                <a:lnTo>
                  <a:pt x="464" y="612"/>
                </a:lnTo>
                <a:lnTo>
                  <a:pt x="460" y="586"/>
                </a:lnTo>
                <a:lnTo>
                  <a:pt x="459" y="551"/>
                </a:lnTo>
                <a:lnTo>
                  <a:pt x="459" y="518"/>
                </a:lnTo>
                <a:lnTo>
                  <a:pt x="459" y="502"/>
                </a:lnTo>
                <a:lnTo>
                  <a:pt x="459" y="502"/>
                </a:lnTo>
                <a:lnTo>
                  <a:pt x="465" y="492"/>
                </a:lnTo>
                <a:lnTo>
                  <a:pt x="475" y="478"/>
                </a:lnTo>
                <a:lnTo>
                  <a:pt x="489" y="460"/>
                </a:lnTo>
                <a:lnTo>
                  <a:pt x="489" y="460"/>
                </a:lnTo>
                <a:lnTo>
                  <a:pt x="500" y="445"/>
                </a:lnTo>
                <a:lnTo>
                  <a:pt x="523" y="410"/>
                </a:lnTo>
                <a:lnTo>
                  <a:pt x="548" y="372"/>
                </a:lnTo>
                <a:lnTo>
                  <a:pt x="557" y="356"/>
                </a:lnTo>
                <a:lnTo>
                  <a:pt x="560" y="346"/>
                </a:lnTo>
                <a:lnTo>
                  <a:pt x="560" y="346"/>
                </a:lnTo>
                <a:lnTo>
                  <a:pt x="566" y="320"/>
                </a:lnTo>
                <a:lnTo>
                  <a:pt x="575" y="282"/>
                </a:lnTo>
                <a:lnTo>
                  <a:pt x="585" y="241"/>
                </a:lnTo>
                <a:lnTo>
                  <a:pt x="587" y="224"/>
                </a:lnTo>
                <a:lnTo>
                  <a:pt x="590" y="211"/>
                </a:lnTo>
                <a:lnTo>
                  <a:pt x="590" y="211"/>
                </a:lnTo>
                <a:lnTo>
                  <a:pt x="590" y="200"/>
                </a:lnTo>
                <a:lnTo>
                  <a:pt x="587" y="190"/>
                </a:lnTo>
                <a:lnTo>
                  <a:pt x="583" y="180"/>
                </a:lnTo>
                <a:lnTo>
                  <a:pt x="576" y="170"/>
                </a:lnTo>
                <a:lnTo>
                  <a:pt x="568" y="160"/>
                </a:lnTo>
                <a:lnTo>
                  <a:pt x="557" y="152"/>
                </a:lnTo>
                <a:lnTo>
                  <a:pt x="544" y="143"/>
                </a:lnTo>
                <a:lnTo>
                  <a:pt x="531" y="134"/>
                </a:lnTo>
                <a:lnTo>
                  <a:pt x="531" y="134"/>
                </a:lnTo>
                <a:lnTo>
                  <a:pt x="474" y="106"/>
                </a:lnTo>
                <a:lnTo>
                  <a:pt x="443" y="92"/>
                </a:lnTo>
                <a:lnTo>
                  <a:pt x="443" y="92"/>
                </a:lnTo>
                <a:lnTo>
                  <a:pt x="417" y="81"/>
                </a:lnTo>
                <a:lnTo>
                  <a:pt x="399" y="74"/>
                </a:lnTo>
                <a:lnTo>
                  <a:pt x="395" y="70"/>
                </a:lnTo>
                <a:lnTo>
                  <a:pt x="392" y="68"/>
                </a:lnTo>
                <a:lnTo>
                  <a:pt x="392" y="68"/>
                </a:lnTo>
                <a:lnTo>
                  <a:pt x="391" y="65"/>
                </a:lnTo>
                <a:lnTo>
                  <a:pt x="388" y="64"/>
                </a:lnTo>
                <a:lnTo>
                  <a:pt x="382" y="60"/>
                </a:lnTo>
                <a:lnTo>
                  <a:pt x="375" y="58"/>
                </a:lnTo>
                <a:lnTo>
                  <a:pt x="371" y="55"/>
                </a:lnTo>
                <a:lnTo>
                  <a:pt x="371" y="55"/>
                </a:lnTo>
                <a:lnTo>
                  <a:pt x="369" y="50"/>
                </a:lnTo>
                <a:lnTo>
                  <a:pt x="366" y="44"/>
                </a:lnTo>
                <a:lnTo>
                  <a:pt x="362" y="37"/>
                </a:lnTo>
                <a:lnTo>
                  <a:pt x="359" y="29"/>
                </a:lnTo>
                <a:lnTo>
                  <a:pt x="359" y="29"/>
                </a:lnTo>
                <a:lnTo>
                  <a:pt x="351" y="23"/>
                </a:lnTo>
                <a:lnTo>
                  <a:pt x="341" y="17"/>
                </a:lnTo>
                <a:lnTo>
                  <a:pt x="324" y="8"/>
                </a:lnTo>
                <a:lnTo>
                  <a:pt x="324" y="8"/>
                </a:lnTo>
                <a:lnTo>
                  <a:pt x="317" y="5"/>
                </a:lnTo>
                <a:lnTo>
                  <a:pt x="308" y="5"/>
                </a:lnTo>
                <a:lnTo>
                  <a:pt x="308" y="5"/>
                </a:lnTo>
                <a:lnTo>
                  <a:pt x="301" y="3"/>
                </a:lnTo>
                <a:lnTo>
                  <a:pt x="293" y="2"/>
                </a:lnTo>
                <a:lnTo>
                  <a:pt x="284" y="1"/>
                </a:lnTo>
                <a:lnTo>
                  <a:pt x="273" y="0"/>
                </a:lnTo>
                <a:lnTo>
                  <a:pt x="273" y="0"/>
                </a:lnTo>
                <a:lnTo>
                  <a:pt x="263" y="1"/>
                </a:lnTo>
                <a:lnTo>
                  <a:pt x="255" y="2"/>
                </a:lnTo>
                <a:lnTo>
                  <a:pt x="240" y="5"/>
                </a:lnTo>
                <a:lnTo>
                  <a:pt x="240" y="5"/>
                </a:lnTo>
                <a:lnTo>
                  <a:pt x="234" y="5"/>
                </a:lnTo>
                <a:lnTo>
                  <a:pt x="229" y="7"/>
                </a:lnTo>
                <a:lnTo>
                  <a:pt x="224" y="11"/>
                </a:lnTo>
                <a:lnTo>
                  <a:pt x="219" y="17"/>
                </a:lnTo>
                <a:lnTo>
                  <a:pt x="219" y="17"/>
                </a:lnTo>
                <a:lnTo>
                  <a:pt x="215" y="24"/>
                </a:lnTo>
                <a:lnTo>
                  <a:pt x="211" y="33"/>
                </a:lnTo>
                <a:lnTo>
                  <a:pt x="209" y="42"/>
                </a:lnTo>
                <a:lnTo>
                  <a:pt x="207" y="47"/>
                </a:lnTo>
                <a:lnTo>
                  <a:pt x="207" y="47"/>
                </a:lnTo>
                <a:lnTo>
                  <a:pt x="205" y="49"/>
                </a:lnTo>
                <a:lnTo>
                  <a:pt x="205" y="53"/>
                </a:lnTo>
                <a:lnTo>
                  <a:pt x="204" y="56"/>
                </a:lnTo>
                <a:lnTo>
                  <a:pt x="202" y="59"/>
                </a:lnTo>
                <a:lnTo>
                  <a:pt x="202" y="59"/>
                </a:lnTo>
                <a:lnTo>
                  <a:pt x="200" y="60"/>
                </a:lnTo>
                <a:lnTo>
                  <a:pt x="200" y="64"/>
                </a:lnTo>
                <a:lnTo>
                  <a:pt x="199" y="70"/>
                </a:lnTo>
                <a:lnTo>
                  <a:pt x="198" y="80"/>
                </a:lnTo>
                <a:lnTo>
                  <a:pt x="198" y="80"/>
                </a:lnTo>
                <a:lnTo>
                  <a:pt x="199" y="80"/>
                </a:lnTo>
                <a:lnTo>
                  <a:pt x="189" y="84"/>
                </a:lnTo>
                <a:lnTo>
                  <a:pt x="189" y="84"/>
                </a:lnTo>
                <a:close/>
                <a:moveTo>
                  <a:pt x="207" y="122"/>
                </a:moveTo>
                <a:lnTo>
                  <a:pt x="207" y="122"/>
                </a:lnTo>
                <a:lnTo>
                  <a:pt x="209" y="126"/>
                </a:lnTo>
                <a:lnTo>
                  <a:pt x="215" y="132"/>
                </a:lnTo>
                <a:lnTo>
                  <a:pt x="224" y="139"/>
                </a:lnTo>
                <a:lnTo>
                  <a:pt x="224" y="139"/>
                </a:lnTo>
                <a:lnTo>
                  <a:pt x="224" y="143"/>
                </a:lnTo>
                <a:lnTo>
                  <a:pt x="223" y="149"/>
                </a:lnTo>
                <a:lnTo>
                  <a:pt x="223" y="158"/>
                </a:lnTo>
                <a:lnTo>
                  <a:pt x="224" y="164"/>
                </a:lnTo>
                <a:lnTo>
                  <a:pt x="224" y="164"/>
                </a:lnTo>
                <a:lnTo>
                  <a:pt x="224" y="169"/>
                </a:lnTo>
                <a:lnTo>
                  <a:pt x="224" y="172"/>
                </a:lnTo>
                <a:lnTo>
                  <a:pt x="225" y="175"/>
                </a:lnTo>
                <a:lnTo>
                  <a:pt x="228" y="181"/>
                </a:lnTo>
                <a:lnTo>
                  <a:pt x="228" y="181"/>
                </a:lnTo>
                <a:lnTo>
                  <a:pt x="232" y="191"/>
                </a:lnTo>
                <a:lnTo>
                  <a:pt x="240" y="202"/>
                </a:lnTo>
                <a:lnTo>
                  <a:pt x="240" y="202"/>
                </a:lnTo>
                <a:lnTo>
                  <a:pt x="246" y="210"/>
                </a:lnTo>
                <a:lnTo>
                  <a:pt x="252" y="216"/>
                </a:lnTo>
                <a:lnTo>
                  <a:pt x="261" y="224"/>
                </a:lnTo>
                <a:lnTo>
                  <a:pt x="261" y="224"/>
                </a:lnTo>
                <a:lnTo>
                  <a:pt x="257" y="225"/>
                </a:lnTo>
                <a:lnTo>
                  <a:pt x="245" y="227"/>
                </a:lnTo>
                <a:lnTo>
                  <a:pt x="219" y="232"/>
                </a:lnTo>
                <a:lnTo>
                  <a:pt x="219" y="232"/>
                </a:lnTo>
                <a:lnTo>
                  <a:pt x="210" y="236"/>
                </a:lnTo>
                <a:lnTo>
                  <a:pt x="200" y="242"/>
                </a:lnTo>
                <a:lnTo>
                  <a:pt x="190" y="248"/>
                </a:lnTo>
                <a:lnTo>
                  <a:pt x="181" y="253"/>
                </a:lnTo>
                <a:lnTo>
                  <a:pt x="181" y="253"/>
                </a:lnTo>
                <a:lnTo>
                  <a:pt x="160" y="262"/>
                </a:lnTo>
                <a:lnTo>
                  <a:pt x="146" y="267"/>
                </a:lnTo>
                <a:lnTo>
                  <a:pt x="131" y="269"/>
                </a:lnTo>
                <a:lnTo>
                  <a:pt x="131" y="269"/>
                </a:lnTo>
                <a:lnTo>
                  <a:pt x="124" y="271"/>
                </a:lnTo>
                <a:lnTo>
                  <a:pt x="117" y="269"/>
                </a:lnTo>
                <a:lnTo>
                  <a:pt x="111" y="268"/>
                </a:lnTo>
                <a:lnTo>
                  <a:pt x="106" y="267"/>
                </a:lnTo>
                <a:lnTo>
                  <a:pt x="99" y="263"/>
                </a:lnTo>
                <a:lnTo>
                  <a:pt x="96" y="262"/>
                </a:lnTo>
                <a:lnTo>
                  <a:pt x="96" y="262"/>
                </a:lnTo>
                <a:lnTo>
                  <a:pt x="110" y="243"/>
                </a:lnTo>
                <a:lnTo>
                  <a:pt x="120" y="227"/>
                </a:lnTo>
                <a:lnTo>
                  <a:pt x="126" y="215"/>
                </a:lnTo>
                <a:lnTo>
                  <a:pt x="126" y="215"/>
                </a:lnTo>
                <a:lnTo>
                  <a:pt x="134" y="202"/>
                </a:lnTo>
                <a:lnTo>
                  <a:pt x="146" y="186"/>
                </a:lnTo>
                <a:lnTo>
                  <a:pt x="158" y="170"/>
                </a:lnTo>
                <a:lnTo>
                  <a:pt x="168" y="160"/>
                </a:lnTo>
                <a:lnTo>
                  <a:pt x="168" y="160"/>
                </a:lnTo>
                <a:lnTo>
                  <a:pt x="174" y="154"/>
                </a:lnTo>
                <a:lnTo>
                  <a:pt x="178" y="152"/>
                </a:lnTo>
                <a:lnTo>
                  <a:pt x="189" y="148"/>
                </a:lnTo>
                <a:lnTo>
                  <a:pt x="189" y="148"/>
                </a:lnTo>
                <a:lnTo>
                  <a:pt x="194" y="144"/>
                </a:lnTo>
                <a:lnTo>
                  <a:pt x="195" y="143"/>
                </a:lnTo>
                <a:lnTo>
                  <a:pt x="195" y="143"/>
                </a:lnTo>
                <a:lnTo>
                  <a:pt x="195" y="141"/>
                </a:lnTo>
                <a:lnTo>
                  <a:pt x="195" y="138"/>
                </a:lnTo>
                <a:lnTo>
                  <a:pt x="198" y="134"/>
                </a:lnTo>
                <a:lnTo>
                  <a:pt x="198" y="134"/>
                </a:lnTo>
                <a:lnTo>
                  <a:pt x="205" y="125"/>
                </a:lnTo>
                <a:lnTo>
                  <a:pt x="207" y="122"/>
                </a:lnTo>
                <a:lnTo>
                  <a:pt x="207" y="122"/>
                </a:lnTo>
                <a:lnTo>
                  <a:pt x="207" y="122"/>
                </a:lnTo>
                <a:close/>
                <a:moveTo>
                  <a:pt x="413" y="215"/>
                </a:moveTo>
                <a:lnTo>
                  <a:pt x="413" y="215"/>
                </a:lnTo>
                <a:lnTo>
                  <a:pt x="398" y="209"/>
                </a:lnTo>
                <a:lnTo>
                  <a:pt x="387" y="205"/>
                </a:lnTo>
                <a:lnTo>
                  <a:pt x="382" y="204"/>
                </a:lnTo>
                <a:lnTo>
                  <a:pt x="380" y="202"/>
                </a:lnTo>
                <a:lnTo>
                  <a:pt x="380" y="202"/>
                </a:lnTo>
                <a:lnTo>
                  <a:pt x="378" y="198"/>
                </a:lnTo>
                <a:lnTo>
                  <a:pt x="378" y="190"/>
                </a:lnTo>
                <a:lnTo>
                  <a:pt x="380" y="176"/>
                </a:lnTo>
                <a:lnTo>
                  <a:pt x="380" y="176"/>
                </a:lnTo>
                <a:lnTo>
                  <a:pt x="380" y="175"/>
                </a:lnTo>
                <a:lnTo>
                  <a:pt x="382" y="175"/>
                </a:lnTo>
                <a:lnTo>
                  <a:pt x="387" y="175"/>
                </a:lnTo>
                <a:lnTo>
                  <a:pt x="396" y="176"/>
                </a:lnTo>
                <a:lnTo>
                  <a:pt x="392" y="169"/>
                </a:lnTo>
                <a:lnTo>
                  <a:pt x="392" y="169"/>
                </a:lnTo>
                <a:lnTo>
                  <a:pt x="404" y="164"/>
                </a:lnTo>
                <a:lnTo>
                  <a:pt x="404" y="164"/>
                </a:lnTo>
                <a:lnTo>
                  <a:pt x="398" y="160"/>
                </a:lnTo>
                <a:lnTo>
                  <a:pt x="392" y="155"/>
                </a:lnTo>
                <a:lnTo>
                  <a:pt x="401" y="152"/>
                </a:lnTo>
                <a:lnTo>
                  <a:pt x="383" y="139"/>
                </a:lnTo>
                <a:lnTo>
                  <a:pt x="383" y="139"/>
                </a:lnTo>
                <a:lnTo>
                  <a:pt x="382" y="127"/>
                </a:lnTo>
                <a:lnTo>
                  <a:pt x="382" y="120"/>
                </a:lnTo>
                <a:lnTo>
                  <a:pt x="382" y="118"/>
                </a:lnTo>
                <a:lnTo>
                  <a:pt x="383" y="118"/>
                </a:lnTo>
                <a:lnTo>
                  <a:pt x="383" y="118"/>
                </a:lnTo>
                <a:lnTo>
                  <a:pt x="386" y="118"/>
                </a:lnTo>
                <a:lnTo>
                  <a:pt x="388" y="117"/>
                </a:lnTo>
                <a:lnTo>
                  <a:pt x="392" y="113"/>
                </a:lnTo>
                <a:lnTo>
                  <a:pt x="392" y="113"/>
                </a:lnTo>
                <a:lnTo>
                  <a:pt x="397" y="116"/>
                </a:lnTo>
                <a:lnTo>
                  <a:pt x="406" y="122"/>
                </a:lnTo>
                <a:lnTo>
                  <a:pt x="417" y="131"/>
                </a:lnTo>
                <a:lnTo>
                  <a:pt x="417" y="131"/>
                </a:lnTo>
                <a:lnTo>
                  <a:pt x="422" y="132"/>
                </a:lnTo>
                <a:lnTo>
                  <a:pt x="434" y="139"/>
                </a:lnTo>
                <a:lnTo>
                  <a:pt x="434" y="139"/>
                </a:lnTo>
                <a:lnTo>
                  <a:pt x="453" y="151"/>
                </a:lnTo>
                <a:lnTo>
                  <a:pt x="460" y="155"/>
                </a:lnTo>
                <a:lnTo>
                  <a:pt x="463" y="158"/>
                </a:lnTo>
                <a:lnTo>
                  <a:pt x="464" y="160"/>
                </a:lnTo>
                <a:lnTo>
                  <a:pt x="464" y="160"/>
                </a:lnTo>
                <a:lnTo>
                  <a:pt x="466" y="167"/>
                </a:lnTo>
                <a:lnTo>
                  <a:pt x="472" y="176"/>
                </a:lnTo>
                <a:lnTo>
                  <a:pt x="480" y="190"/>
                </a:lnTo>
                <a:lnTo>
                  <a:pt x="480" y="190"/>
                </a:lnTo>
                <a:lnTo>
                  <a:pt x="480" y="206"/>
                </a:lnTo>
                <a:lnTo>
                  <a:pt x="480" y="217"/>
                </a:lnTo>
                <a:lnTo>
                  <a:pt x="480" y="224"/>
                </a:lnTo>
                <a:lnTo>
                  <a:pt x="480" y="224"/>
                </a:lnTo>
                <a:lnTo>
                  <a:pt x="480" y="225"/>
                </a:lnTo>
                <a:lnTo>
                  <a:pt x="479" y="227"/>
                </a:lnTo>
                <a:lnTo>
                  <a:pt x="472" y="233"/>
                </a:lnTo>
                <a:lnTo>
                  <a:pt x="464" y="245"/>
                </a:lnTo>
                <a:lnTo>
                  <a:pt x="464" y="245"/>
                </a:lnTo>
                <a:lnTo>
                  <a:pt x="445" y="232"/>
                </a:lnTo>
                <a:lnTo>
                  <a:pt x="429" y="224"/>
                </a:lnTo>
                <a:lnTo>
                  <a:pt x="413" y="215"/>
                </a:lnTo>
                <a:lnTo>
                  <a:pt x="413" y="215"/>
                </a:lnTo>
                <a:close/>
                <a:moveTo>
                  <a:pt x="464" y="245"/>
                </a:moveTo>
                <a:lnTo>
                  <a:pt x="464" y="245"/>
                </a:lnTo>
                <a:lnTo>
                  <a:pt x="464" y="245"/>
                </a:lnTo>
                <a:lnTo>
                  <a:pt x="464" y="245"/>
                </a:lnTo>
                <a:lnTo>
                  <a:pt x="464" y="245"/>
                </a:lnTo>
                <a:lnTo>
                  <a:pt x="464" y="245"/>
                </a:lnTo>
                <a:close/>
                <a:moveTo>
                  <a:pt x="291" y="1206"/>
                </a:moveTo>
                <a:lnTo>
                  <a:pt x="291" y="1206"/>
                </a:lnTo>
                <a:lnTo>
                  <a:pt x="294" y="1180"/>
                </a:lnTo>
                <a:lnTo>
                  <a:pt x="298" y="1160"/>
                </a:lnTo>
                <a:lnTo>
                  <a:pt x="299" y="1146"/>
                </a:lnTo>
                <a:lnTo>
                  <a:pt x="299" y="1146"/>
                </a:lnTo>
                <a:lnTo>
                  <a:pt x="301" y="1150"/>
                </a:lnTo>
                <a:lnTo>
                  <a:pt x="303" y="1162"/>
                </a:lnTo>
                <a:lnTo>
                  <a:pt x="313" y="1206"/>
                </a:lnTo>
                <a:lnTo>
                  <a:pt x="329" y="1274"/>
                </a:lnTo>
                <a:lnTo>
                  <a:pt x="329" y="1274"/>
                </a:lnTo>
                <a:lnTo>
                  <a:pt x="329" y="1280"/>
                </a:lnTo>
                <a:lnTo>
                  <a:pt x="329" y="1296"/>
                </a:lnTo>
                <a:lnTo>
                  <a:pt x="328" y="1320"/>
                </a:lnTo>
                <a:lnTo>
                  <a:pt x="329" y="1349"/>
                </a:lnTo>
                <a:lnTo>
                  <a:pt x="329" y="1349"/>
                </a:lnTo>
                <a:lnTo>
                  <a:pt x="329" y="1370"/>
                </a:lnTo>
                <a:lnTo>
                  <a:pt x="330" y="1378"/>
                </a:lnTo>
                <a:lnTo>
                  <a:pt x="331" y="1383"/>
                </a:lnTo>
                <a:lnTo>
                  <a:pt x="338" y="1396"/>
                </a:lnTo>
                <a:lnTo>
                  <a:pt x="338" y="1396"/>
                </a:lnTo>
                <a:lnTo>
                  <a:pt x="344" y="1414"/>
                </a:lnTo>
                <a:lnTo>
                  <a:pt x="350" y="1425"/>
                </a:lnTo>
                <a:lnTo>
                  <a:pt x="359" y="1438"/>
                </a:lnTo>
                <a:lnTo>
                  <a:pt x="359" y="1438"/>
                </a:lnTo>
                <a:lnTo>
                  <a:pt x="359" y="1440"/>
                </a:lnTo>
                <a:lnTo>
                  <a:pt x="359" y="1442"/>
                </a:lnTo>
                <a:lnTo>
                  <a:pt x="354" y="1445"/>
                </a:lnTo>
                <a:lnTo>
                  <a:pt x="348" y="1446"/>
                </a:lnTo>
                <a:lnTo>
                  <a:pt x="341" y="1447"/>
                </a:lnTo>
                <a:lnTo>
                  <a:pt x="341" y="1447"/>
                </a:lnTo>
                <a:lnTo>
                  <a:pt x="339" y="1447"/>
                </a:lnTo>
                <a:lnTo>
                  <a:pt x="338" y="1449"/>
                </a:lnTo>
                <a:lnTo>
                  <a:pt x="336" y="1456"/>
                </a:lnTo>
                <a:lnTo>
                  <a:pt x="338" y="1472"/>
                </a:lnTo>
                <a:lnTo>
                  <a:pt x="338" y="1472"/>
                </a:lnTo>
                <a:lnTo>
                  <a:pt x="335" y="1477"/>
                </a:lnTo>
                <a:lnTo>
                  <a:pt x="333" y="1482"/>
                </a:lnTo>
                <a:lnTo>
                  <a:pt x="320" y="1494"/>
                </a:lnTo>
                <a:lnTo>
                  <a:pt x="299" y="1514"/>
                </a:lnTo>
                <a:lnTo>
                  <a:pt x="299" y="1514"/>
                </a:lnTo>
                <a:lnTo>
                  <a:pt x="296" y="1516"/>
                </a:lnTo>
                <a:lnTo>
                  <a:pt x="291" y="1518"/>
                </a:lnTo>
                <a:lnTo>
                  <a:pt x="279" y="1519"/>
                </a:lnTo>
                <a:lnTo>
                  <a:pt x="266" y="1518"/>
                </a:lnTo>
                <a:lnTo>
                  <a:pt x="266" y="1518"/>
                </a:lnTo>
                <a:lnTo>
                  <a:pt x="257" y="1503"/>
                </a:lnTo>
                <a:lnTo>
                  <a:pt x="251" y="1492"/>
                </a:lnTo>
                <a:lnTo>
                  <a:pt x="249" y="1484"/>
                </a:lnTo>
                <a:lnTo>
                  <a:pt x="249" y="1484"/>
                </a:lnTo>
                <a:lnTo>
                  <a:pt x="250" y="1477"/>
                </a:lnTo>
                <a:lnTo>
                  <a:pt x="251" y="1473"/>
                </a:lnTo>
                <a:lnTo>
                  <a:pt x="252" y="1472"/>
                </a:lnTo>
                <a:lnTo>
                  <a:pt x="252" y="1472"/>
                </a:lnTo>
                <a:lnTo>
                  <a:pt x="254" y="1471"/>
                </a:lnTo>
                <a:lnTo>
                  <a:pt x="254" y="1467"/>
                </a:lnTo>
                <a:lnTo>
                  <a:pt x="252" y="1454"/>
                </a:lnTo>
                <a:lnTo>
                  <a:pt x="252" y="1454"/>
                </a:lnTo>
                <a:lnTo>
                  <a:pt x="252" y="1441"/>
                </a:lnTo>
                <a:lnTo>
                  <a:pt x="252" y="1421"/>
                </a:lnTo>
                <a:lnTo>
                  <a:pt x="252" y="1421"/>
                </a:lnTo>
                <a:lnTo>
                  <a:pt x="255" y="1388"/>
                </a:lnTo>
                <a:lnTo>
                  <a:pt x="256" y="1370"/>
                </a:lnTo>
                <a:lnTo>
                  <a:pt x="257" y="1358"/>
                </a:lnTo>
                <a:lnTo>
                  <a:pt x="257" y="1358"/>
                </a:lnTo>
                <a:lnTo>
                  <a:pt x="275" y="1278"/>
                </a:lnTo>
                <a:lnTo>
                  <a:pt x="291" y="1206"/>
                </a:lnTo>
                <a:lnTo>
                  <a:pt x="291" y="12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1">
            <a:extLst>
              <a:ext uri="{FF2B5EF4-FFF2-40B4-BE49-F238E27FC236}">
                <a16:creationId xmlns:a16="http://schemas.microsoft.com/office/drawing/2014/main" id="{AAD7F146-074C-454D-AE79-5C7769629C49}"/>
              </a:ext>
            </a:extLst>
          </p:cNvPr>
          <p:cNvSpPr>
            <a:spLocks noEditPoints="1"/>
          </p:cNvSpPr>
          <p:nvPr/>
        </p:nvSpPr>
        <p:spPr bwMode="auto">
          <a:xfrm>
            <a:off x="1578941" y="1041329"/>
            <a:ext cx="947680" cy="2477266"/>
          </a:xfrm>
          <a:custGeom>
            <a:avLst/>
            <a:gdLst>
              <a:gd name="T0" fmla="*/ 93 w 513"/>
              <a:gd name="T1" fmla="*/ 83 h 1341"/>
              <a:gd name="T2" fmla="*/ 67 w 513"/>
              <a:gd name="T3" fmla="*/ 109 h 1341"/>
              <a:gd name="T4" fmla="*/ 16 w 513"/>
              <a:gd name="T5" fmla="*/ 226 h 1341"/>
              <a:gd name="T6" fmla="*/ 10 w 513"/>
              <a:gd name="T7" fmla="*/ 285 h 1341"/>
              <a:gd name="T8" fmla="*/ 91 w 513"/>
              <a:gd name="T9" fmla="*/ 404 h 1341"/>
              <a:gd name="T10" fmla="*/ 65 w 513"/>
              <a:gd name="T11" fmla="*/ 573 h 1341"/>
              <a:gd name="T12" fmla="*/ 80 w 513"/>
              <a:gd name="T13" fmla="*/ 650 h 1341"/>
              <a:gd name="T14" fmla="*/ 118 w 513"/>
              <a:gd name="T15" fmla="*/ 760 h 1341"/>
              <a:gd name="T16" fmla="*/ 191 w 513"/>
              <a:gd name="T17" fmla="*/ 894 h 1341"/>
              <a:gd name="T18" fmla="*/ 193 w 513"/>
              <a:gd name="T19" fmla="*/ 932 h 1341"/>
              <a:gd name="T20" fmla="*/ 187 w 513"/>
              <a:gd name="T21" fmla="*/ 971 h 1341"/>
              <a:gd name="T22" fmla="*/ 182 w 513"/>
              <a:gd name="T23" fmla="*/ 1144 h 1341"/>
              <a:gd name="T24" fmla="*/ 198 w 513"/>
              <a:gd name="T25" fmla="*/ 1211 h 1341"/>
              <a:gd name="T26" fmla="*/ 196 w 513"/>
              <a:gd name="T27" fmla="*/ 1255 h 1341"/>
              <a:gd name="T28" fmla="*/ 250 w 513"/>
              <a:gd name="T29" fmla="*/ 1325 h 1341"/>
              <a:gd name="T30" fmla="*/ 303 w 513"/>
              <a:gd name="T31" fmla="*/ 1341 h 1341"/>
              <a:gd name="T32" fmla="*/ 338 w 513"/>
              <a:gd name="T33" fmla="*/ 1319 h 1341"/>
              <a:gd name="T34" fmla="*/ 393 w 513"/>
              <a:gd name="T35" fmla="*/ 1323 h 1341"/>
              <a:gd name="T36" fmla="*/ 402 w 513"/>
              <a:gd name="T37" fmla="*/ 1294 h 1341"/>
              <a:gd name="T38" fmla="*/ 344 w 513"/>
              <a:gd name="T39" fmla="*/ 1225 h 1341"/>
              <a:gd name="T40" fmla="*/ 357 w 513"/>
              <a:gd name="T41" fmla="*/ 1194 h 1341"/>
              <a:gd name="T42" fmla="*/ 369 w 513"/>
              <a:gd name="T43" fmla="*/ 968 h 1341"/>
              <a:gd name="T44" fmla="*/ 381 w 513"/>
              <a:gd name="T45" fmla="*/ 674 h 1341"/>
              <a:gd name="T46" fmla="*/ 366 w 513"/>
              <a:gd name="T47" fmla="*/ 598 h 1341"/>
              <a:gd name="T48" fmla="*/ 409 w 513"/>
              <a:gd name="T49" fmla="*/ 594 h 1341"/>
              <a:gd name="T50" fmla="*/ 384 w 513"/>
              <a:gd name="T51" fmla="*/ 547 h 1341"/>
              <a:gd name="T52" fmla="*/ 444 w 513"/>
              <a:gd name="T53" fmla="*/ 531 h 1341"/>
              <a:gd name="T54" fmla="*/ 481 w 513"/>
              <a:gd name="T55" fmla="*/ 543 h 1341"/>
              <a:gd name="T56" fmla="*/ 444 w 513"/>
              <a:gd name="T57" fmla="*/ 455 h 1341"/>
              <a:gd name="T58" fmla="*/ 448 w 513"/>
              <a:gd name="T59" fmla="*/ 338 h 1341"/>
              <a:gd name="T60" fmla="*/ 508 w 513"/>
              <a:gd name="T61" fmla="*/ 314 h 1341"/>
              <a:gd name="T62" fmla="*/ 506 w 513"/>
              <a:gd name="T63" fmla="*/ 272 h 1341"/>
              <a:gd name="T64" fmla="*/ 457 w 513"/>
              <a:gd name="T65" fmla="*/ 158 h 1341"/>
              <a:gd name="T66" fmla="*/ 390 w 513"/>
              <a:gd name="T67" fmla="*/ 113 h 1341"/>
              <a:gd name="T68" fmla="*/ 349 w 513"/>
              <a:gd name="T69" fmla="*/ 61 h 1341"/>
              <a:gd name="T70" fmla="*/ 322 w 513"/>
              <a:gd name="T71" fmla="*/ 47 h 1341"/>
              <a:gd name="T72" fmla="*/ 270 w 513"/>
              <a:gd name="T73" fmla="*/ 8 h 1341"/>
              <a:gd name="T74" fmla="*/ 236 w 513"/>
              <a:gd name="T75" fmla="*/ 6 h 1341"/>
              <a:gd name="T76" fmla="*/ 203 w 513"/>
              <a:gd name="T77" fmla="*/ 3 h 1341"/>
              <a:gd name="T78" fmla="*/ 164 w 513"/>
              <a:gd name="T79" fmla="*/ 26 h 1341"/>
              <a:gd name="T80" fmla="*/ 344 w 513"/>
              <a:gd name="T81" fmla="*/ 115 h 1341"/>
              <a:gd name="T82" fmla="*/ 374 w 513"/>
              <a:gd name="T83" fmla="*/ 152 h 1341"/>
              <a:gd name="T84" fmla="*/ 400 w 513"/>
              <a:gd name="T85" fmla="*/ 201 h 1341"/>
              <a:gd name="T86" fmla="*/ 412 w 513"/>
              <a:gd name="T87" fmla="*/ 233 h 1341"/>
              <a:gd name="T88" fmla="*/ 394 w 513"/>
              <a:gd name="T89" fmla="*/ 252 h 1341"/>
              <a:gd name="T90" fmla="*/ 370 w 513"/>
              <a:gd name="T91" fmla="*/ 215 h 1341"/>
              <a:gd name="T92" fmla="*/ 332 w 513"/>
              <a:gd name="T93" fmla="*/ 196 h 1341"/>
              <a:gd name="T94" fmla="*/ 338 w 513"/>
              <a:gd name="T95" fmla="*/ 177 h 1341"/>
              <a:gd name="T96" fmla="*/ 347 w 513"/>
              <a:gd name="T97" fmla="*/ 139 h 1341"/>
              <a:gd name="T98" fmla="*/ 137 w 513"/>
              <a:gd name="T99" fmla="*/ 148 h 1341"/>
              <a:gd name="T100" fmla="*/ 139 w 513"/>
              <a:gd name="T101" fmla="*/ 181 h 1341"/>
              <a:gd name="T102" fmla="*/ 121 w 513"/>
              <a:gd name="T103" fmla="*/ 210 h 1341"/>
              <a:gd name="T104" fmla="*/ 93 w 513"/>
              <a:gd name="T105" fmla="*/ 204 h 1341"/>
              <a:gd name="T106" fmla="*/ 111 w 513"/>
              <a:gd name="T107" fmla="*/ 154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13" h="1341">
                <a:moveTo>
                  <a:pt x="150" y="37"/>
                </a:moveTo>
                <a:lnTo>
                  <a:pt x="122" y="58"/>
                </a:lnTo>
                <a:lnTo>
                  <a:pt x="122" y="58"/>
                </a:lnTo>
                <a:lnTo>
                  <a:pt x="106" y="70"/>
                </a:lnTo>
                <a:lnTo>
                  <a:pt x="98" y="77"/>
                </a:lnTo>
                <a:lnTo>
                  <a:pt x="93" y="83"/>
                </a:lnTo>
                <a:lnTo>
                  <a:pt x="93" y="83"/>
                </a:lnTo>
                <a:lnTo>
                  <a:pt x="91" y="89"/>
                </a:lnTo>
                <a:lnTo>
                  <a:pt x="90" y="97"/>
                </a:lnTo>
                <a:lnTo>
                  <a:pt x="87" y="107"/>
                </a:lnTo>
                <a:lnTo>
                  <a:pt x="87" y="107"/>
                </a:lnTo>
                <a:lnTo>
                  <a:pt x="78" y="108"/>
                </a:lnTo>
                <a:lnTo>
                  <a:pt x="67" y="109"/>
                </a:lnTo>
                <a:lnTo>
                  <a:pt x="67" y="109"/>
                </a:lnTo>
                <a:lnTo>
                  <a:pt x="62" y="119"/>
                </a:lnTo>
                <a:lnTo>
                  <a:pt x="54" y="140"/>
                </a:lnTo>
                <a:lnTo>
                  <a:pt x="43" y="165"/>
                </a:lnTo>
                <a:lnTo>
                  <a:pt x="35" y="184"/>
                </a:lnTo>
                <a:lnTo>
                  <a:pt x="35" y="184"/>
                </a:lnTo>
                <a:lnTo>
                  <a:pt x="26" y="202"/>
                </a:lnTo>
                <a:lnTo>
                  <a:pt x="16" y="226"/>
                </a:lnTo>
                <a:lnTo>
                  <a:pt x="7" y="249"/>
                </a:lnTo>
                <a:lnTo>
                  <a:pt x="0" y="268"/>
                </a:lnTo>
                <a:lnTo>
                  <a:pt x="0" y="268"/>
                </a:lnTo>
                <a:lnTo>
                  <a:pt x="0" y="271"/>
                </a:lnTo>
                <a:lnTo>
                  <a:pt x="3" y="276"/>
                </a:lnTo>
                <a:lnTo>
                  <a:pt x="6" y="281"/>
                </a:lnTo>
                <a:lnTo>
                  <a:pt x="10" y="285"/>
                </a:lnTo>
                <a:lnTo>
                  <a:pt x="23" y="295"/>
                </a:lnTo>
                <a:lnTo>
                  <a:pt x="37" y="305"/>
                </a:lnTo>
                <a:lnTo>
                  <a:pt x="66" y="321"/>
                </a:lnTo>
                <a:lnTo>
                  <a:pt x="78" y="328"/>
                </a:lnTo>
                <a:lnTo>
                  <a:pt x="78" y="328"/>
                </a:lnTo>
                <a:lnTo>
                  <a:pt x="85" y="364"/>
                </a:lnTo>
                <a:lnTo>
                  <a:pt x="91" y="404"/>
                </a:lnTo>
                <a:lnTo>
                  <a:pt x="91" y="404"/>
                </a:lnTo>
                <a:lnTo>
                  <a:pt x="77" y="485"/>
                </a:lnTo>
                <a:lnTo>
                  <a:pt x="66" y="539"/>
                </a:lnTo>
                <a:lnTo>
                  <a:pt x="63" y="560"/>
                </a:lnTo>
                <a:lnTo>
                  <a:pt x="63" y="569"/>
                </a:lnTo>
                <a:lnTo>
                  <a:pt x="63" y="569"/>
                </a:lnTo>
                <a:lnTo>
                  <a:pt x="65" y="573"/>
                </a:lnTo>
                <a:lnTo>
                  <a:pt x="68" y="576"/>
                </a:lnTo>
                <a:lnTo>
                  <a:pt x="75" y="581"/>
                </a:lnTo>
                <a:lnTo>
                  <a:pt x="82" y="584"/>
                </a:lnTo>
                <a:lnTo>
                  <a:pt x="86" y="585"/>
                </a:lnTo>
                <a:lnTo>
                  <a:pt x="86" y="585"/>
                </a:lnTo>
                <a:lnTo>
                  <a:pt x="82" y="621"/>
                </a:lnTo>
                <a:lnTo>
                  <a:pt x="80" y="650"/>
                </a:lnTo>
                <a:lnTo>
                  <a:pt x="80" y="663"/>
                </a:lnTo>
                <a:lnTo>
                  <a:pt x="82" y="673"/>
                </a:lnTo>
                <a:lnTo>
                  <a:pt x="82" y="673"/>
                </a:lnTo>
                <a:lnTo>
                  <a:pt x="85" y="684"/>
                </a:lnTo>
                <a:lnTo>
                  <a:pt x="90" y="696"/>
                </a:lnTo>
                <a:lnTo>
                  <a:pt x="103" y="727"/>
                </a:lnTo>
                <a:lnTo>
                  <a:pt x="118" y="760"/>
                </a:lnTo>
                <a:lnTo>
                  <a:pt x="128" y="774"/>
                </a:lnTo>
                <a:lnTo>
                  <a:pt x="137" y="789"/>
                </a:lnTo>
                <a:lnTo>
                  <a:pt x="137" y="789"/>
                </a:lnTo>
                <a:lnTo>
                  <a:pt x="147" y="803"/>
                </a:lnTo>
                <a:lnTo>
                  <a:pt x="156" y="821"/>
                </a:lnTo>
                <a:lnTo>
                  <a:pt x="177" y="860"/>
                </a:lnTo>
                <a:lnTo>
                  <a:pt x="191" y="894"/>
                </a:lnTo>
                <a:lnTo>
                  <a:pt x="196" y="904"/>
                </a:lnTo>
                <a:lnTo>
                  <a:pt x="197" y="909"/>
                </a:lnTo>
                <a:lnTo>
                  <a:pt x="197" y="909"/>
                </a:lnTo>
                <a:lnTo>
                  <a:pt x="196" y="916"/>
                </a:lnTo>
                <a:lnTo>
                  <a:pt x="193" y="927"/>
                </a:lnTo>
                <a:lnTo>
                  <a:pt x="193" y="927"/>
                </a:lnTo>
                <a:lnTo>
                  <a:pt x="193" y="932"/>
                </a:lnTo>
                <a:lnTo>
                  <a:pt x="195" y="934"/>
                </a:lnTo>
                <a:lnTo>
                  <a:pt x="195" y="935"/>
                </a:lnTo>
                <a:lnTo>
                  <a:pt x="193" y="940"/>
                </a:lnTo>
                <a:lnTo>
                  <a:pt x="193" y="940"/>
                </a:lnTo>
                <a:lnTo>
                  <a:pt x="192" y="944"/>
                </a:lnTo>
                <a:lnTo>
                  <a:pt x="190" y="951"/>
                </a:lnTo>
                <a:lnTo>
                  <a:pt x="187" y="971"/>
                </a:lnTo>
                <a:lnTo>
                  <a:pt x="185" y="994"/>
                </a:lnTo>
                <a:lnTo>
                  <a:pt x="184" y="1013"/>
                </a:lnTo>
                <a:lnTo>
                  <a:pt x="184" y="1013"/>
                </a:lnTo>
                <a:lnTo>
                  <a:pt x="183" y="1070"/>
                </a:lnTo>
                <a:lnTo>
                  <a:pt x="183" y="1119"/>
                </a:lnTo>
                <a:lnTo>
                  <a:pt x="183" y="1119"/>
                </a:lnTo>
                <a:lnTo>
                  <a:pt x="182" y="1144"/>
                </a:lnTo>
                <a:lnTo>
                  <a:pt x="180" y="1163"/>
                </a:lnTo>
                <a:lnTo>
                  <a:pt x="209" y="1177"/>
                </a:lnTo>
                <a:lnTo>
                  <a:pt x="209" y="1177"/>
                </a:lnTo>
                <a:lnTo>
                  <a:pt x="205" y="1188"/>
                </a:lnTo>
                <a:lnTo>
                  <a:pt x="203" y="1200"/>
                </a:lnTo>
                <a:lnTo>
                  <a:pt x="203" y="1200"/>
                </a:lnTo>
                <a:lnTo>
                  <a:pt x="198" y="1211"/>
                </a:lnTo>
                <a:lnTo>
                  <a:pt x="196" y="1217"/>
                </a:lnTo>
                <a:lnTo>
                  <a:pt x="193" y="1223"/>
                </a:lnTo>
                <a:lnTo>
                  <a:pt x="193" y="1223"/>
                </a:lnTo>
                <a:lnTo>
                  <a:pt x="193" y="1239"/>
                </a:lnTo>
                <a:lnTo>
                  <a:pt x="195" y="1249"/>
                </a:lnTo>
                <a:lnTo>
                  <a:pt x="196" y="1255"/>
                </a:lnTo>
                <a:lnTo>
                  <a:pt x="196" y="1255"/>
                </a:lnTo>
                <a:lnTo>
                  <a:pt x="213" y="1280"/>
                </a:lnTo>
                <a:lnTo>
                  <a:pt x="223" y="1294"/>
                </a:lnTo>
                <a:lnTo>
                  <a:pt x="228" y="1303"/>
                </a:lnTo>
                <a:lnTo>
                  <a:pt x="228" y="1303"/>
                </a:lnTo>
                <a:lnTo>
                  <a:pt x="230" y="1306"/>
                </a:lnTo>
                <a:lnTo>
                  <a:pt x="238" y="1314"/>
                </a:lnTo>
                <a:lnTo>
                  <a:pt x="250" y="1325"/>
                </a:lnTo>
                <a:lnTo>
                  <a:pt x="258" y="1330"/>
                </a:lnTo>
                <a:lnTo>
                  <a:pt x="265" y="1335"/>
                </a:lnTo>
                <a:lnTo>
                  <a:pt x="265" y="1335"/>
                </a:lnTo>
                <a:lnTo>
                  <a:pt x="275" y="1338"/>
                </a:lnTo>
                <a:lnTo>
                  <a:pt x="284" y="1340"/>
                </a:lnTo>
                <a:lnTo>
                  <a:pt x="294" y="1341"/>
                </a:lnTo>
                <a:lnTo>
                  <a:pt x="303" y="1341"/>
                </a:lnTo>
                <a:lnTo>
                  <a:pt x="319" y="1340"/>
                </a:lnTo>
                <a:lnTo>
                  <a:pt x="325" y="1337"/>
                </a:lnTo>
                <a:lnTo>
                  <a:pt x="328" y="1336"/>
                </a:lnTo>
                <a:lnTo>
                  <a:pt x="328" y="1336"/>
                </a:lnTo>
                <a:lnTo>
                  <a:pt x="332" y="1332"/>
                </a:lnTo>
                <a:lnTo>
                  <a:pt x="334" y="1326"/>
                </a:lnTo>
                <a:lnTo>
                  <a:pt x="338" y="1319"/>
                </a:lnTo>
                <a:lnTo>
                  <a:pt x="338" y="1319"/>
                </a:lnTo>
                <a:lnTo>
                  <a:pt x="356" y="1323"/>
                </a:lnTo>
                <a:lnTo>
                  <a:pt x="364" y="1324"/>
                </a:lnTo>
                <a:lnTo>
                  <a:pt x="374" y="1325"/>
                </a:lnTo>
                <a:lnTo>
                  <a:pt x="383" y="1325"/>
                </a:lnTo>
                <a:lnTo>
                  <a:pt x="393" y="1323"/>
                </a:lnTo>
                <a:lnTo>
                  <a:pt x="393" y="1323"/>
                </a:lnTo>
                <a:lnTo>
                  <a:pt x="400" y="1320"/>
                </a:lnTo>
                <a:lnTo>
                  <a:pt x="406" y="1317"/>
                </a:lnTo>
                <a:lnTo>
                  <a:pt x="409" y="1313"/>
                </a:lnTo>
                <a:lnTo>
                  <a:pt x="411" y="1310"/>
                </a:lnTo>
                <a:lnTo>
                  <a:pt x="409" y="1306"/>
                </a:lnTo>
                <a:lnTo>
                  <a:pt x="408" y="1303"/>
                </a:lnTo>
                <a:lnTo>
                  <a:pt x="402" y="1294"/>
                </a:lnTo>
                <a:lnTo>
                  <a:pt x="402" y="1294"/>
                </a:lnTo>
                <a:lnTo>
                  <a:pt x="394" y="1287"/>
                </a:lnTo>
                <a:lnTo>
                  <a:pt x="384" y="1280"/>
                </a:lnTo>
                <a:lnTo>
                  <a:pt x="375" y="1272"/>
                </a:lnTo>
                <a:lnTo>
                  <a:pt x="368" y="1262"/>
                </a:lnTo>
                <a:lnTo>
                  <a:pt x="368" y="1262"/>
                </a:lnTo>
                <a:lnTo>
                  <a:pt x="344" y="1225"/>
                </a:lnTo>
                <a:lnTo>
                  <a:pt x="339" y="1210"/>
                </a:lnTo>
                <a:lnTo>
                  <a:pt x="339" y="1210"/>
                </a:lnTo>
                <a:lnTo>
                  <a:pt x="346" y="1206"/>
                </a:lnTo>
                <a:lnTo>
                  <a:pt x="351" y="1204"/>
                </a:lnTo>
                <a:lnTo>
                  <a:pt x="355" y="1200"/>
                </a:lnTo>
                <a:lnTo>
                  <a:pt x="355" y="1200"/>
                </a:lnTo>
                <a:lnTo>
                  <a:pt x="357" y="1194"/>
                </a:lnTo>
                <a:lnTo>
                  <a:pt x="358" y="1183"/>
                </a:lnTo>
                <a:lnTo>
                  <a:pt x="360" y="1155"/>
                </a:lnTo>
                <a:lnTo>
                  <a:pt x="360" y="1155"/>
                </a:lnTo>
                <a:lnTo>
                  <a:pt x="366" y="1064"/>
                </a:lnTo>
                <a:lnTo>
                  <a:pt x="366" y="1064"/>
                </a:lnTo>
                <a:lnTo>
                  <a:pt x="368" y="1010"/>
                </a:lnTo>
                <a:lnTo>
                  <a:pt x="369" y="968"/>
                </a:lnTo>
                <a:lnTo>
                  <a:pt x="371" y="925"/>
                </a:lnTo>
                <a:lnTo>
                  <a:pt x="371" y="925"/>
                </a:lnTo>
                <a:lnTo>
                  <a:pt x="383" y="772"/>
                </a:lnTo>
                <a:lnTo>
                  <a:pt x="383" y="772"/>
                </a:lnTo>
                <a:lnTo>
                  <a:pt x="384" y="735"/>
                </a:lnTo>
                <a:lnTo>
                  <a:pt x="383" y="702"/>
                </a:lnTo>
                <a:lnTo>
                  <a:pt x="381" y="674"/>
                </a:lnTo>
                <a:lnTo>
                  <a:pt x="377" y="655"/>
                </a:lnTo>
                <a:lnTo>
                  <a:pt x="377" y="655"/>
                </a:lnTo>
                <a:lnTo>
                  <a:pt x="372" y="632"/>
                </a:lnTo>
                <a:lnTo>
                  <a:pt x="371" y="626"/>
                </a:lnTo>
                <a:lnTo>
                  <a:pt x="371" y="626"/>
                </a:lnTo>
                <a:lnTo>
                  <a:pt x="366" y="598"/>
                </a:lnTo>
                <a:lnTo>
                  <a:pt x="366" y="598"/>
                </a:lnTo>
                <a:lnTo>
                  <a:pt x="372" y="598"/>
                </a:lnTo>
                <a:lnTo>
                  <a:pt x="388" y="599"/>
                </a:lnTo>
                <a:lnTo>
                  <a:pt x="395" y="599"/>
                </a:lnTo>
                <a:lnTo>
                  <a:pt x="402" y="598"/>
                </a:lnTo>
                <a:lnTo>
                  <a:pt x="407" y="597"/>
                </a:lnTo>
                <a:lnTo>
                  <a:pt x="409" y="595"/>
                </a:lnTo>
                <a:lnTo>
                  <a:pt x="409" y="594"/>
                </a:lnTo>
                <a:lnTo>
                  <a:pt x="409" y="594"/>
                </a:lnTo>
                <a:lnTo>
                  <a:pt x="408" y="591"/>
                </a:lnTo>
                <a:lnTo>
                  <a:pt x="406" y="586"/>
                </a:lnTo>
                <a:lnTo>
                  <a:pt x="399" y="574"/>
                </a:lnTo>
                <a:lnTo>
                  <a:pt x="390" y="560"/>
                </a:lnTo>
                <a:lnTo>
                  <a:pt x="387" y="554"/>
                </a:lnTo>
                <a:lnTo>
                  <a:pt x="384" y="547"/>
                </a:lnTo>
                <a:lnTo>
                  <a:pt x="384" y="547"/>
                </a:lnTo>
                <a:lnTo>
                  <a:pt x="383" y="528"/>
                </a:lnTo>
                <a:lnTo>
                  <a:pt x="383" y="520"/>
                </a:lnTo>
                <a:lnTo>
                  <a:pt x="383" y="520"/>
                </a:lnTo>
                <a:lnTo>
                  <a:pt x="411" y="524"/>
                </a:lnTo>
                <a:lnTo>
                  <a:pt x="433" y="529"/>
                </a:lnTo>
                <a:lnTo>
                  <a:pt x="444" y="531"/>
                </a:lnTo>
                <a:lnTo>
                  <a:pt x="454" y="533"/>
                </a:lnTo>
                <a:lnTo>
                  <a:pt x="454" y="533"/>
                </a:lnTo>
                <a:lnTo>
                  <a:pt x="475" y="543"/>
                </a:lnTo>
                <a:lnTo>
                  <a:pt x="480" y="544"/>
                </a:lnTo>
                <a:lnTo>
                  <a:pt x="481" y="544"/>
                </a:lnTo>
                <a:lnTo>
                  <a:pt x="481" y="543"/>
                </a:lnTo>
                <a:lnTo>
                  <a:pt x="481" y="543"/>
                </a:lnTo>
                <a:lnTo>
                  <a:pt x="480" y="538"/>
                </a:lnTo>
                <a:lnTo>
                  <a:pt x="476" y="529"/>
                </a:lnTo>
                <a:lnTo>
                  <a:pt x="464" y="504"/>
                </a:lnTo>
                <a:lnTo>
                  <a:pt x="464" y="504"/>
                </a:lnTo>
                <a:lnTo>
                  <a:pt x="451" y="476"/>
                </a:lnTo>
                <a:lnTo>
                  <a:pt x="446" y="463"/>
                </a:lnTo>
                <a:lnTo>
                  <a:pt x="444" y="455"/>
                </a:lnTo>
                <a:lnTo>
                  <a:pt x="444" y="455"/>
                </a:lnTo>
                <a:lnTo>
                  <a:pt x="438" y="433"/>
                </a:lnTo>
                <a:lnTo>
                  <a:pt x="426" y="395"/>
                </a:lnTo>
                <a:lnTo>
                  <a:pt x="409" y="343"/>
                </a:lnTo>
                <a:lnTo>
                  <a:pt x="409" y="343"/>
                </a:lnTo>
                <a:lnTo>
                  <a:pt x="421" y="342"/>
                </a:lnTo>
                <a:lnTo>
                  <a:pt x="448" y="338"/>
                </a:lnTo>
                <a:lnTo>
                  <a:pt x="463" y="336"/>
                </a:lnTo>
                <a:lnTo>
                  <a:pt x="477" y="332"/>
                </a:lnTo>
                <a:lnTo>
                  <a:pt x="489" y="327"/>
                </a:lnTo>
                <a:lnTo>
                  <a:pt x="494" y="325"/>
                </a:lnTo>
                <a:lnTo>
                  <a:pt x="499" y="322"/>
                </a:lnTo>
                <a:lnTo>
                  <a:pt x="499" y="322"/>
                </a:lnTo>
                <a:lnTo>
                  <a:pt x="508" y="314"/>
                </a:lnTo>
                <a:lnTo>
                  <a:pt x="512" y="308"/>
                </a:lnTo>
                <a:lnTo>
                  <a:pt x="513" y="306"/>
                </a:lnTo>
                <a:lnTo>
                  <a:pt x="513" y="302"/>
                </a:lnTo>
                <a:lnTo>
                  <a:pt x="512" y="291"/>
                </a:lnTo>
                <a:lnTo>
                  <a:pt x="512" y="291"/>
                </a:lnTo>
                <a:lnTo>
                  <a:pt x="510" y="283"/>
                </a:lnTo>
                <a:lnTo>
                  <a:pt x="506" y="272"/>
                </a:lnTo>
                <a:lnTo>
                  <a:pt x="496" y="246"/>
                </a:lnTo>
                <a:lnTo>
                  <a:pt x="487" y="221"/>
                </a:lnTo>
                <a:lnTo>
                  <a:pt x="480" y="206"/>
                </a:lnTo>
                <a:lnTo>
                  <a:pt x="480" y="206"/>
                </a:lnTo>
                <a:lnTo>
                  <a:pt x="467" y="183"/>
                </a:lnTo>
                <a:lnTo>
                  <a:pt x="461" y="170"/>
                </a:lnTo>
                <a:lnTo>
                  <a:pt x="457" y="158"/>
                </a:lnTo>
                <a:lnTo>
                  <a:pt x="457" y="158"/>
                </a:lnTo>
                <a:lnTo>
                  <a:pt x="454" y="141"/>
                </a:lnTo>
                <a:lnTo>
                  <a:pt x="417" y="145"/>
                </a:lnTo>
                <a:lnTo>
                  <a:pt x="417" y="145"/>
                </a:lnTo>
                <a:lnTo>
                  <a:pt x="407" y="134"/>
                </a:lnTo>
                <a:lnTo>
                  <a:pt x="397" y="123"/>
                </a:lnTo>
                <a:lnTo>
                  <a:pt x="390" y="113"/>
                </a:lnTo>
                <a:lnTo>
                  <a:pt x="390" y="113"/>
                </a:lnTo>
                <a:lnTo>
                  <a:pt x="383" y="102"/>
                </a:lnTo>
                <a:lnTo>
                  <a:pt x="376" y="91"/>
                </a:lnTo>
                <a:lnTo>
                  <a:pt x="366" y="79"/>
                </a:lnTo>
                <a:lnTo>
                  <a:pt x="357" y="70"/>
                </a:lnTo>
                <a:lnTo>
                  <a:pt x="357" y="70"/>
                </a:lnTo>
                <a:lnTo>
                  <a:pt x="349" y="61"/>
                </a:lnTo>
                <a:lnTo>
                  <a:pt x="345" y="57"/>
                </a:lnTo>
                <a:lnTo>
                  <a:pt x="344" y="55"/>
                </a:lnTo>
                <a:lnTo>
                  <a:pt x="341" y="54"/>
                </a:lnTo>
                <a:lnTo>
                  <a:pt x="341" y="54"/>
                </a:lnTo>
                <a:lnTo>
                  <a:pt x="331" y="51"/>
                </a:lnTo>
                <a:lnTo>
                  <a:pt x="322" y="47"/>
                </a:lnTo>
                <a:lnTo>
                  <a:pt x="322" y="47"/>
                </a:lnTo>
                <a:lnTo>
                  <a:pt x="318" y="42"/>
                </a:lnTo>
                <a:lnTo>
                  <a:pt x="307" y="31"/>
                </a:lnTo>
                <a:lnTo>
                  <a:pt x="292" y="20"/>
                </a:lnTo>
                <a:lnTo>
                  <a:pt x="284" y="15"/>
                </a:lnTo>
                <a:lnTo>
                  <a:pt x="277" y="11"/>
                </a:lnTo>
                <a:lnTo>
                  <a:pt x="277" y="11"/>
                </a:lnTo>
                <a:lnTo>
                  <a:pt x="270" y="8"/>
                </a:lnTo>
                <a:lnTo>
                  <a:pt x="263" y="6"/>
                </a:lnTo>
                <a:lnTo>
                  <a:pt x="257" y="6"/>
                </a:lnTo>
                <a:lnTo>
                  <a:pt x="251" y="6"/>
                </a:lnTo>
                <a:lnTo>
                  <a:pt x="242" y="8"/>
                </a:lnTo>
                <a:lnTo>
                  <a:pt x="239" y="9"/>
                </a:lnTo>
                <a:lnTo>
                  <a:pt x="239" y="9"/>
                </a:lnTo>
                <a:lnTo>
                  <a:pt x="236" y="6"/>
                </a:lnTo>
                <a:lnTo>
                  <a:pt x="230" y="3"/>
                </a:lnTo>
                <a:lnTo>
                  <a:pt x="226" y="2"/>
                </a:lnTo>
                <a:lnTo>
                  <a:pt x="221" y="0"/>
                </a:lnTo>
                <a:lnTo>
                  <a:pt x="215" y="0"/>
                </a:lnTo>
                <a:lnTo>
                  <a:pt x="209" y="2"/>
                </a:lnTo>
                <a:lnTo>
                  <a:pt x="209" y="2"/>
                </a:lnTo>
                <a:lnTo>
                  <a:pt x="203" y="3"/>
                </a:lnTo>
                <a:lnTo>
                  <a:pt x="198" y="6"/>
                </a:lnTo>
                <a:lnTo>
                  <a:pt x="189" y="14"/>
                </a:lnTo>
                <a:lnTo>
                  <a:pt x="184" y="20"/>
                </a:lnTo>
                <a:lnTo>
                  <a:pt x="180" y="22"/>
                </a:lnTo>
                <a:lnTo>
                  <a:pt x="180" y="22"/>
                </a:lnTo>
                <a:lnTo>
                  <a:pt x="171" y="23"/>
                </a:lnTo>
                <a:lnTo>
                  <a:pt x="164" y="26"/>
                </a:lnTo>
                <a:lnTo>
                  <a:pt x="158" y="28"/>
                </a:lnTo>
                <a:lnTo>
                  <a:pt x="158" y="28"/>
                </a:lnTo>
                <a:lnTo>
                  <a:pt x="154" y="30"/>
                </a:lnTo>
                <a:lnTo>
                  <a:pt x="152" y="34"/>
                </a:lnTo>
                <a:lnTo>
                  <a:pt x="150" y="37"/>
                </a:lnTo>
                <a:lnTo>
                  <a:pt x="150" y="37"/>
                </a:lnTo>
                <a:close/>
                <a:moveTo>
                  <a:pt x="344" y="115"/>
                </a:moveTo>
                <a:lnTo>
                  <a:pt x="357" y="124"/>
                </a:lnTo>
                <a:lnTo>
                  <a:pt x="357" y="124"/>
                </a:lnTo>
                <a:lnTo>
                  <a:pt x="358" y="130"/>
                </a:lnTo>
                <a:lnTo>
                  <a:pt x="362" y="141"/>
                </a:lnTo>
                <a:lnTo>
                  <a:pt x="362" y="141"/>
                </a:lnTo>
                <a:lnTo>
                  <a:pt x="366" y="146"/>
                </a:lnTo>
                <a:lnTo>
                  <a:pt x="374" y="152"/>
                </a:lnTo>
                <a:lnTo>
                  <a:pt x="383" y="158"/>
                </a:lnTo>
                <a:lnTo>
                  <a:pt x="383" y="158"/>
                </a:lnTo>
                <a:lnTo>
                  <a:pt x="387" y="170"/>
                </a:lnTo>
                <a:lnTo>
                  <a:pt x="393" y="188"/>
                </a:lnTo>
                <a:lnTo>
                  <a:pt x="393" y="188"/>
                </a:lnTo>
                <a:lnTo>
                  <a:pt x="396" y="195"/>
                </a:lnTo>
                <a:lnTo>
                  <a:pt x="400" y="201"/>
                </a:lnTo>
                <a:lnTo>
                  <a:pt x="407" y="210"/>
                </a:lnTo>
                <a:lnTo>
                  <a:pt x="407" y="210"/>
                </a:lnTo>
                <a:lnTo>
                  <a:pt x="409" y="215"/>
                </a:lnTo>
                <a:lnTo>
                  <a:pt x="409" y="221"/>
                </a:lnTo>
                <a:lnTo>
                  <a:pt x="411" y="227"/>
                </a:lnTo>
                <a:lnTo>
                  <a:pt x="412" y="233"/>
                </a:lnTo>
                <a:lnTo>
                  <a:pt x="412" y="233"/>
                </a:lnTo>
                <a:lnTo>
                  <a:pt x="414" y="240"/>
                </a:lnTo>
                <a:lnTo>
                  <a:pt x="419" y="247"/>
                </a:lnTo>
                <a:lnTo>
                  <a:pt x="425" y="256"/>
                </a:lnTo>
                <a:lnTo>
                  <a:pt x="425" y="256"/>
                </a:lnTo>
                <a:lnTo>
                  <a:pt x="409" y="254"/>
                </a:lnTo>
                <a:lnTo>
                  <a:pt x="394" y="252"/>
                </a:lnTo>
                <a:lnTo>
                  <a:pt x="394" y="252"/>
                </a:lnTo>
                <a:lnTo>
                  <a:pt x="391" y="251"/>
                </a:lnTo>
                <a:lnTo>
                  <a:pt x="387" y="246"/>
                </a:lnTo>
                <a:lnTo>
                  <a:pt x="380" y="239"/>
                </a:lnTo>
                <a:lnTo>
                  <a:pt x="380" y="239"/>
                </a:lnTo>
                <a:lnTo>
                  <a:pt x="378" y="235"/>
                </a:lnTo>
                <a:lnTo>
                  <a:pt x="376" y="226"/>
                </a:lnTo>
                <a:lnTo>
                  <a:pt x="370" y="215"/>
                </a:lnTo>
                <a:lnTo>
                  <a:pt x="366" y="210"/>
                </a:lnTo>
                <a:lnTo>
                  <a:pt x="362" y="206"/>
                </a:lnTo>
                <a:lnTo>
                  <a:pt x="362" y="206"/>
                </a:lnTo>
                <a:lnTo>
                  <a:pt x="357" y="202"/>
                </a:lnTo>
                <a:lnTo>
                  <a:pt x="351" y="198"/>
                </a:lnTo>
                <a:lnTo>
                  <a:pt x="340" y="196"/>
                </a:lnTo>
                <a:lnTo>
                  <a:pt x="332" y="196"/>
                </a:lnTo>
                <a:lnTo>
                  <a:pt x="328" y="196"/>
                </a:lnTo>
                <a:lnTo>
                  <a:pt x="328" y="196"/>
                </a:lnTo>
                <a:lnTo>
                  <a:pt x="328" y="192"/>
                </a:lnTo>
                <a:lnTo>
                  <a:pt x="329" y="190"/>
                </a:lnTo>
                <a:lnTo>
                  <a:pt x="329" y="188"/>
                </a:lnTo>
                <a:lnTo>
                  <a:pt x="329" y="188"/>
                </a:lnTo>
                <a:lnTo>
                  <a:pt x="338" y="177"/>
                </a:lnTo>
                <a:lnTo>
                  <a:pt x="344" y="169"/>
                </a:lnTo>
                <a:lnTo>
                  <a:pt x="349" y="160"/>
                </a:lnTo>
                <a:lnTo>
                  <a:pt x="349" y="160"/>
                </a:lnTo>
                <a:lnTo>
                  <a:pt x="351" y="153"/>
                </a:lnTo>
                <a:lnTo>
                  <a:pt x="351" y="150"/>
                </a:lnTo>
                <a:lnTo>
                  <a:pt x="349" y="145"/>
                </a:lnTo>
                <a:lnTo>
                  <a:pt x="347" y="139"/>
                </a:lnTo>
                <a:lnTo>
                  <a:pt x="347" y="139"/>
                </a:lnTo>
                <a:lnTo>
                  <a:pt x="344" y="115"/>
                </a:lnTo>
                <a:lnTo>
                  <a:pt x="344" y="115"/>
                </a:lnTo>
                <a:close/>
                <a:moveTo>
                  <a:pt x="128" y="126"/>
                </a:moveTo>
                <a:lnTo>
                  <a:pt x="128" y="126"/>
                </a:lnTo>
                <a:lnTo>
                  <a:pt x="137" y="148"/>
                </a:lnTo>
                <a:lnTo>
                  <a:pt x="137" y="148"/>
                </a:lnTo>
                <a:lnTo>
                  <a:pt x="139" y="153"/>
                </a:lnTo>
                <a:lnTo>
                  <a:pt x="139" y="155"/>
                </a:lnTo>
                <a:lnTo>
                  <a:pt x="141" y="167"/>
                </a:lnTo>
                <a:lnTo>
                  <a:pt x="141" y="167"/>
                </a:lnTo>
                <a:lnTo>
                  <a:pt x="141" y="175"/>
                </a:lnTo>
                <a:lnTo>
                  <a:pt x="141" y="178"/>
                </a:lnTo>
                <a:lnTo>
                  <a:pt x="139" y="181"/>
                </a:lnTo>
                <a:lnTo>
                  <a:pt x="137" y="186"/>
                </a:lnTo>
                <a:lnTo>
                  <a:pt x="137" y="186"/>
                </a:lnTo>
                <a:lnTo>
                  <a:pt x="135" y="192"/>
                </a:lnTo>
                <a:lnTo>
                  <a:pt x="133" y="196"/>
                </a:lnTo>
                <a:lnTo>
                  <a:pt x="125" y="206"/>
                </a:lnTo>
                <a:lnTo>
                  <a:pt x="125" y="206"/>
                </a:lnTo>
                <a:lnTo>
                  <a:pt x="121" y="210"/>
                </a:lnTo>
                <a:lnTo>
                  <a:pt x="116" y="214"/>
                </a:lnTo>
                <a:lnTo>
                  <a:pt x="112" y="214"/>
                </a:lnTo>
                <a:lnTo>
                  <a:pt x="110" y="215"/>
                </a:lnTo>
                <a:lnTo>
                  <a:pt x="110" y="215"/>
                </a:lnTo>
                <a:lnTo>
                  <a:pt x="100" y="209"/>
                </a:lnTo>
                <a:lnTo>
                  <a:pt x="96" y="206"/>
                </a:lnTo>
                <a:lnTo>
                  <a:pt x="93" y="204"/>
                </a:lnTo>
                <a:lnTo>
                  <a:pt x="93" y="203"/>
                </a:lnTo>
                <a:lnTo>
                  <a:pt x="93" y="203"/>
                </a:lnTo>
                <a:lnTo>
                  <a:pt x="96" y="197"/>
                </a:lnTo>
                <a:lnTo>
                  <a:pt x="99" y="188"/>
                </a:lnTo>
                <a:lnTo>
                  <a:pt x="99" y="188"/>
                </a:lnTo>
                <a:lnTo>
                  <a:pt x="106" y="167"/>
                </a:lnTo>
                <a:lnTo>
                  <a:pt x="111" y="154"/>
                </a:lnTo>
                <a:lnTo>
                  <a:pt x="112" y="145"/>
                </a:lnTo>
                <a:lnTo>
                  <a:pt x="112" y="145"/>
                </a:lnTo>
                <a:lnTo>
                  <a:pt x="112" y="140"/>
                </a:lnTo>
                <a:lnTo>
                  <a:pt x="114" y="136"/>
                </a:lnTo>
                <a:lnTo>
                  <a:pt x="115" y="135"/>
                </a:lnTo>
                <a:lnTo>
                  <a:pt x="128" y="1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7E8AA91B-C132-449A-8AEC-13ACC2063FED}"/>
              </a:ext>
            </a:extLst>
          </p:cNvPr>
          <p:cNvSpPr>
            <a:spLocks noEditPoints="1"/>
          </p:cNvSpPr>
          <p:nvPr/>
        </p:nvSpPr>
        <p:spPr bwMode="auto">
          <a:xfrm>
            <a:off x="4374999" y="818726"/>
            <a:ext cx="1096887" cy="2699869"/>
          </a:xfrm>
          <a:custGeom>
            <a:avLst/>
            <a:gdLst>
              <a:gd name="T0" fmla="*/ 161 w 531"/>
              <a:gd name="T1" fmla="*/ 60 h 1307"/>
              <a:gd name="T2" fmla="*/ 105 w 531"/>
              <a:gd name="T3" fmla="*/ 132 h 1307"/>
              <a:gd name="T4" fmla="*/ 91 w 531"/>
              <a:gd name="T5" fmla="*/ 142 h 1307"/>
              <a:gd name="T6" fmla="*/ 40 w 531"/>
              <a:gd name="T7" fmla="*/ 231 h 1307"/>
              <a:gd name="T8" fmla="*/ 2 w 531"/>
              <a:gd name="T9" fmla="*/ 291 h 1307"/>
              <a:gd name="T10" fmla="*/ 18 w 531"/>
              <a:gd name="T11" fmla="*/ 321 h 1307"/>
              <a:gd name="T12" fmla="*/ 123 w 531"/>
              <a:gd name="T13" fmla="*/ 374 h 1307"/>
              <a:gd name="T14" fmla="*/ 132 w 531"/>
              <a:gd name="T15" fmla="*/ 412 h 1307"/>
              <a:gd name="T16" fmla="*/ 108 w 531"/>
              <a:gd name="T17" fmla="*/ 570 h 1307"/>
              <a:gd name="T18" fmla="*/ 163 w 531"/>
              <a:gd name="T19" fmla="*/ 580 h 1307"/>
              <a:gd name="T20" fmla="*/ 150 w 531"/>
              <a:gd name="T21" fmla="*/ 715 h 1307"/>
              <a:gd name="T22" fmla="*/ 172 w 531"/>
              <a:gd name="T23" fmla="*/ 723 h 1307"/>
              <a:gd name="T24" fmla="*/ 177 w 531"/>
              <a:gd name="T25" fmla="*/ 949 h 1307"/>
              <a:gd name="T26" fmla="*/ 219 w 531"/>
              <a:gd name="T27" fmla="*/ 1027 h 1307"/>
              <a:gd name="T28" fmla="*/ 261 w 531"/>
              <a:gd name="T29" fmla="*/ 1239 h 1307"/>
              <a:gd name="T30" fmla="*/ 255 w 531"/>
              <a:gd name="T31" fmla="*/ 1302 h 1307"/>
              <a:gd name="T32" fmla="*/ 329 w 531"/>
              <a:gd name="T33" fmla="*/ 1306 h 1307"/>
              <a:gd name="T34" fmla="*/ 349 w 531"/>
              <a:gd name="T35" fmla="*/ 1292 h 1307"/>
              <a:gd name="T36" fmla="*/ 374 w 531"/>
              <a:gd name="T37" fmla="*/ 1229 h 1307"/>
              <a:gd name="T38" fmla="*/ 408 w 531"/>
              <a:gd name="T39" fmla="*/ 1122 h 1307"/>
              <a:gd name="T40" fmla="*/ 394 w 531"/>
              <a:gd name="T41" fmla="*/ 932 h 1307"/>
              <a:gd name="T42" fmla="*/ 438 w 531"/>
              <a:gd name="T43" fmla="*/ 703 h 1307"/>
              <a:gd name="T44" fmla="*/ 427 w 531"/>
              <a:gd name="T45" fmla="*/ 361 h 1307"/>
              <a:gd name="T46" fmla="*/ 531 w 531"/>
              <a:gd name="T47" fmla="*/ 246 h 1307"/>
              <a:gd name="T48" fmla="*/ 508 w 531"/>
              <a:gd name="T49" fmla="*/ 199 h 1307"/>
              <a:gd name="T50" fmla="*/ 482 w 531"/>
              <a:gd name="T51" fmla="*/ 160 h 1307"/>
              <a:gd name="T52" fmla="*/ 443 w 531"/>
              <a:gd name="T53" fmla="*/ 123 h 1307"/>
              <a:gd name="T54" fmla="*/ 404 w 531"/>
              <a:gd name="T55" fmla="*/ 81 h 1307"/>
              <a:gd name="T56" fmla="*/ 335 w 531"/>
              <a:gd name="T57" fmla="*/ 19 h 1307"/>
              <a:gd name="T58" fmla="*/ 294 w 531"/>
              <a:gd name="T59" fmla="*/ 1 h 1307"/>
              <a:gd name="T60" fmla="*/ 228 w 531"/>
              <a:gd name="T61" fmla="*/ 6 h 1307"/>
              <a:gd name="T62" fmla="*/ 193 w 531"/>
              <a:gd name="T63" fmla="*/ 38 h 1307"/>
              <a:gd name="T64" fmla="*/ 177 w 531"/>
              <a:gd name="T65" fmla="*/ 152 h 1307"/>
              <a:gd name="T66" fmla="*/ 193 w 531"/>
              <a:gd name="T67" fmla="*/ 172 h 1307"/>
              <a:gd name="T68" fmla="*/ 196 w 531"/>
              <a:gd name="T69" fmla="*/ 193 h 1307"/>
              <a:gd name="T70" fmla="*/ 222 w 531"/>
              <a:gd name="T71" fmla="*/ 216 h 1307"/>
              <a:gd name="T72" fmla="*/ 158 w 531"/>
              <a:gd name="T73" fmla="*/ 231 h 1307"/>
              <a:gd name="T74" fmla="*/ 94 w 531"/>
              <a:gd name="T75" fmla="*/ 270 h 1307"/>
              <a:gd name="T76" fmla="*/ 133 w 531"/>
              <a:gd name="T77" fmla="*/ 157 h 1307"/>
              <a:gd name="T78" fmla="*/ 182 w 531"/>
              <a:gd name="T79" fmla="*/ 128 h 1307"/>
              <a:gd name="T80" fmla="*/ 404 w 531"/>
              <a:gd name="T81" fmla="*/ 147 h 1307"/>
              <a:gd name="T82" fmla="*/ 418 w 531"/>
              <a:gd name="T83" fmla="*/ 172 h 1307"/>
              <a:gd name="T84" fmla="*/ 428 w 531"/>
              <a:gd name="T85" fmla="*/ 206 h 1307"/>
              <a:gd name="T86" fmla="*/ 399 w 531"/>
              <a:gd name="T87" fmla="*/ 220 h 1307"/>
              <a:gd name="T88" fmla="*/ 359 w 531"/>
              <a:gd name="T89" fmla="*/ 221 h 1307"/>
              <a:gd name="T90" fmla="*/ 351 w 531"/>
              <a:gd name="T91" fmla="*/ 195 h 1307"/>
              <a:gd name="T92" fmla="*/ 352 w 531"/>
              <a:gd name="T93" fmla="*/ 172 h 1307"/>
              <a:gd name="T94" fmla="*/ 359 w 531"/>
              <a:gd name="T95" fmla="*/ 152 h 1307"/>
              <a:gd name="T96" fmla="*/ 364 w 531"/>
              <a:gd name="T97" fmla="*/ 123 h 1307"/>
              <a:gd name="T98" fmla="*/ 343 w 531"/>
              <a:gd name="T99" fmla="*/ 50 h 1307"/>
              <a:gd name="T100" fmla="*/ 354 w 531"/>
              <a:gd name="T101" fmla="*/ 73 h 1307"/>
              <a:gd name="T102" fmla="*/ 335 w 531"/>
              <a:gd name="T103" fmla="*/ 64 h 1307"/>
              <a:gd name="T104" fmla="*/ 180 w 531"/>
              <a:gd name="T105" fmla="*/ 82 h 1307"/>
              <a:gd name="T106" fmla="*/ 182 w 531"/>
              <a:gd name="T107" fmla="*/ 98 h 1307"/>
              <a:gd name="T108" fmla="*/ 161 w 531"/>
              <a:gd name="T109" fmla="*/ 102 h 1307"/>
              <a:gd name="T110" fmla="*/ 170 w 531"/>
              <a:gd name="T111" fmla="*/ 86 h 1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1" h="1307">
                <a:moveTo>
                  <a:pt x="192" y="44"/>
                </a:moveTo>
                <a:lnTo>
                  <a:pt x="192" y="44"/>
                </a:lnTo>
                <a:lnTo>
                  <a:pt x="188" y="45"/>
                </a:lnTo>
                <a:lnTo>
                  <a:pt x="177" y="49"/>
                </a:lnTo>
                <a:lnTo>
                  <a:pt x="170" y="54"/>
                </a:lnTo>
                <a:lnTo>
                  <a:pt x="161" y="60"/>
                </a:lnTo>
                <a:lnTo>
                  <a:pt x="153" y="67"/>
                </a:lnTo>
                <a:lnTo>
                  <a:pt x="143" y="78"/>
                </a:lnTo>
                <a:lnTo>
                  <a:pt x="143" y="78"/>
                </a:lnTo>
                <a:lnTo>
                  <a:pt x="126" y="101"/>
                </a:lnTo>
                <a:lnTo>
                  <a:pt x="113" y="120"/>
                </a:lnTo>
                <a:lnTo>
                  <a:pt x="105" y="132"/>
                </a:lnTo>
                <a:lnTo>
                  <a:pt x="101" y="136"/>
                </a:lnTo>
                <a:lnTo>
                  <a:pt x="99" y="137"/>
                </a:lnTo>
                <a:lnTo>
                  <a:pt x="99" y="137"/>
                </a:lnTo>
                <a:lnTo>
                  <a:pt x="96" y="137"/>
                </a:lnTo>
                <a:lnTo>
                  <a:pt x="94" y="139"/>
                </a:lnTo>
                <a:lnTo>
                  <a:pt x="91" y="142"/>
                </a:lnTo>
                <a:lnTo>
                  <a:pt x="89" y="147"/>
                </a:lnTo>
                <a:lnTo>
                  <a:pt x="89" y="147"/>
                </a:lnTo>
                <a:lnTo>
                  <a:pt x="67" y="183"/>
                </a:lnTo>
                <a:lnTo>
                  <a:pt x="51" y="211"/>
                </a:lnTo>
                <a:lnTo>
                  <a:pt x="40" y="231"/>
                </a:lnTo>
                <a:lnTo>
                  <a:pt x="40" y="231"/>
                </a:lnTo>
                <a:lnTo>
                  <a:pt x="36" y="237"/>
                </a:lnTo>
                <a:lnTo>
                  <a:pt x="30" y="246"/>
                </a:lnTo>
                <a:lnTo>
                  <a:pt x="16" y="263"/>
                </a:lnTo>
                <a:lnTo>
                  <a:pt x="10" y="271"/>
                </a:lnTo>
                <a:lnTo>
                  <a:pt x="5" y="281"/>
                </a:lnTo>
                <a:lnTo>
                  <a:pt x="2" y="291"/>
                </a:lnTo>
                <a:lnTo>
                  <a:pt x="0" y="300"/>
                </a:lnTo>
                <a:lnTo>
                  <a:pt x="0" y="300"/>
                </a:lnTo>
                <a:lnTo>
                  <a:pt x="2" y="305"/>
                </a:lnTo>
                <a:lnTo>
                  <a:pt x="5" y="310"/>
                </a:lnTo>
                <a:lnTo>
                  <a:pt x="10" y="314"/>
                </a:lnTo>
                <a:lnTo>
                  <a:pt x="18" y="321"/>
                </a:lnTo>
                <a:lnTo>
                  <a:pt x="36" y="332"/>
                </a:lnTo>
                <a:lnTo>
                  <a:pt x="57" y="343"/>
                </a:lnTo>
                <a:lnTo>
                  <a:pt x="78" y="354"/>
                </a:lnTo>
                <a:lnTo>
                  <a:pt x="97" y="362"/>
                </a:lnTo>
                <a:lnTo>
                  <a:pt x="123" y="374"/>
                </a:lnTo>
                <a:lnTo>
                  <a:pt x="123" y="374"/>
                </a:lnTo>
                <a:lnTo>
                  <a:pt x="132" y="377"/>
                </a:lnTo>
                <a:lnTo>
                  <a:pt x="137" y="381"/>
                </a:lnTo>
                <a:lnTo>
                  <a:pt x="138" y="382"/>
                </a:lnTo>
                <a:lnTo>
                  <a:pt x="138" y="383"/>
                </a:lnTo>
                <a:lnTo>
                  <a:pt x="138" y="383"/>
                </a:lnTo>
                <a:lnTo>
                  <a:pt x="132" y="412"/>
                </a:lnTo>
                <a:lnTo>
                  <a:pt x="120" y="473"/>
                </a:lnTo>
                <a:lnTo>
                  <a:pt x="115" y="508"/>
                </a:lnTo>
                <a:lnTo>
                  <a:pt x="110" y="537"/>
                </a:lnTo>
                <a:lnTo>
                  <a:pt x="107" y="559"/>
                </a:lnTo>
                <a:lnTo>
                  <a:pt x="107" y="567"/>
                </a:lnTo>
                <a:lnTo>
                  <a:pt x="108" y="570"/>
                </a:lnTo>
                <a:lnTo>
                  <a:pt x="108" y="570"/>
                </a:lnTo>
                <a:lnTo>
                  <a:pt x="113" y="573"/>
                </a:lnTo>
                <a:lnTo>
                  <a:pt x="121" y="575"/>
                </a:lnTo>
                <a:lnTo>
                  <a:pt x="139" y="579"/>
                </a:lnTo>
                <a:lnTo>
                  <a:pt x="155" y="580"/>
                </a:lnTo>
                <a:lnTo>
                  <a:pt x="163" y="580"/>
                </a:lnTo>
                <a:lnTo>
                  <a:pt x="163" y="580"/>
                </a:lnTo>
                <a:lnTo>
                  <a:pt x="160" y="602"/>
                </a:lnTo>
                <a:lnTo>
                  <a:pt x="154" y="650"/>
                </a:lnTo>
                <a:lnTo>
                  <a:pt x="152" y="676"/>
                </a:lnTo>
                <a:lnTo>
                  <a:pt x="150" y="699"/>
                </a:lnTo>
                <a:lnTo>
                  <a:pt x="150" y="715"/>
                </a:lnTo>
                <a:lnTo>
                  <a:pt x="152" y="720"/>
                </a:lnTo>
                <a:lnTo>
                  <a:pt x="153" y="723"/>
                </a:lnTo>
                <a:lnTo>
                  <a:pt x="153" y="723"/>
                </a:lnTo>
                <a:lnTo>
                  <a:pt x="159" y="724"/>
                </a:lnTo>
                <a:lnTo>
                  <a:pt x="166" y="724"/>
                </a:lnTo>
                <a:lnTo>
                  <a:pt x="172" y="723"/>
                </a:lnTo>
                <a:lnTo>
                  <a:pt x="172" y="723"/>
                </a:lnTo>
                <a:lnTo>
                  <a:pt x="174" y="820"/>
                </a:lnTo>
                <a:lnTo>
                  <a:pt x="175" y="896"/>
                </a:lnTo>
                <a:lnTo>
                  <a:pt x="176" y="927"/>
                </a:lnTo>
                <a:lnTo>
                  <a:pt x="177" y="949"/>
                </a:lnTo>
                <a:lnTo>
                  <a:pt x="177" y="949"/>
                </a:lnTo>
                <a:lnTo>
                  <a:pt x="179" y="958"/>
                </a:lnTo>
                <a:lnTo>
                  <a:pt x="182" y="966"/>
                </a:lnTo>
                <a:lnTo>
                  <a:pt x="186" y="976"/>
                </a:lnTo>
                <a:lnTo>
                  <a:pt x="192" y="986"/>
                </a:lnTo>
                <a:lnTo>
                  <a:pt x="204" y="1007"/>
                </a:lnTo>
                <a:lnTo>
                  <a:pt x="219" y="1027"/>
                </a:lnTo>
                <a:lnTo>
                  <a:pt x="233" y="1044"/>
                </a:lnTo>
                <a:lnTo>
                  <a:pt x="245" y="1058"/>
                </a:lnTo>
                <a:lnTo>
                  <a:pt x="256" y="1072"/>
                </a:lnTo>
                <a:lnTo>
                  <a:pt x="251" y="1239"/>
                </a:lnTo>
                <a:lnTo>
                  <a:pt x="261" y="1239"/>
                </a:lnTo>
                <a:lnTo>
                  <a:pt x="261" y="1239"/>
                </a:lnTo>
                <a:lnTo>
                  <a:pt x="258" y="1248"/>
                </a:lnTo>
                <a:lnTo>
                  <a:pt x="255" y="1269"/>
                </a:lnTo>
                <a:lnTo>
                  <a:pt x="254" y="1280"/>
                </a:lnTo>
                <a:lnTo>
                  <a:pt x="252" y="1291"/>
                </a:lnTo>
                <a:lnTo>
                  <a:pt x="254" y="1298"/>
                </a:lnTo>
                <a:lnTo>
                  <a:pt x="255" y="1302"/>
                </a:lnTo>
                <a:lnTo>
                  <a:pt x="256" y="1303"/>
                </a:lnTo>
                <a:lnTo>
                  <a:pt x="256" y="1303"/>
                </a:lnTo>
                <a:lnTo>
                  <a:pt x="262" y="1306"/>
                </a:lnTo>
                <a:lnTo>
                  <a:pt x="273" y="1307"/>
                </a:lnTo>
                <a:lnTo>
                  <a:pt x="300" y="1307"/>
                </a:lnTo>
                <a:lnTo>
                  <a:pt x="329" y="1306"/>
                </a:lnTo>
                <a:lnTo>
                  <a:pt x="338" y="1304"/>
                </a:lnTo>
                <a:lnTo>
                  <a:pt x="345" y="1303"/>
                </a:lnTo>
                <a:lnTo>
                  <a:pt x="345" y="1303"/>
                </a:lnTo>
                <a:lnTo>
                  <a:pt x="346" y="1302"/>
                </a:lnTo>
                <a:lnTo>
                  <a:pt x="347" y="1300"/>
                </a:lnTo>
                <a:lnTo>
                  <a:pt x="349" y="1292"/>
                </a:lnTo>
                <a:lnTo>
                  <a:pt x="349" y="1282"/>
                </a:lnTo>
                <a:lnTo>
                  <a:pt x="351" y="1271"/>
                </a:lnTo>
                <a:lnTo>
                  <a:pt x="349" y="1253"/>
                </a:lnTo>
                <a:lnTo>
                  <a:pt x="349" y="1244"/>
                </a:lnTo>
                <a:lnTo>
                  <a:pt x="354" y="1234"/>
                </a:lnTo>
                <a:lnTo>
                  <a:pt x="374" y="1229"/>
                </a:lnTo>
                <a:lnTo>
                  <a:pt x="379" y="1156"/>
                </a:lnTo>
                <a:lnTo>
                  <a:pt x="379" y="1156"/>
                </a:lnTo>
                <a:lnTo>
                  <a:pt x="393" y="1143"/>
                </a:lnTo>
                <a:lnTo>
                  <a:pt x="408" y="1126"/>
                </a:lnTo>
                <a:lnTo>
                  <a:pt x="408" y="1126"/>
                </a:lnTo>
                <a:lnTo>
                  <a:pt x="408" y="1122"/>
                </a:lnTo>
                <a:lnTo>
                  <a:pt x="407" y="1118"/>
                </a:lnTo>
                <a:lnTo>
                  <a:pt x="401" y="1104"/>
                </a:lnTo>
                <a:lnTo>
                  <a:pt x="389" y="1087"/>
                </a:lnTo>
                <a:lnTo>
                  <a:pt x="389" y="1087"/>
                </a:lnTo>
                <a:lnTo>
                  <a:pt x="391" y="996"/>
                </a:lnTo>
                <a:lnTo>
                  <a:pt x="394" y="932"/>
                </a:lnTo>
                <a:lnTo>
                  <a:pt x="394" y="900"/>
                </a:lnTo>
                <a:lnTo>
                  <a:pt x="394" y="900"/>
                </a:lnTo>
                <a:lnTo>
                  <a:pt x="395" y="890"/>
                </a:lnTo>
                <a:lnTo>
                  <a:pt x="400" y="867"/>
                </a:lnTo>
                <a:lnTo>
                  <a:pt x="416" y="799"/>
                </a:lnTo>
                <a:lnTo>
                  <a:pt x="438" y="703"/>
                </a:lnTo>
                <a:lnTo>
                  <a:pt x="477" y="683"/>
                </a:lnTo>
                <a:lnTo>
                  <a:pt x="448" y="560"/>
                </a:lnTo>
                <a:lnTo>
                  <a:pt x="468" y="541"/>
                </a:lnTo>
                <a:lnTo>
                  <a:pt x="408" y="378"/>
                </a:lnTo>
                <a:lnTo>
                  <a:pt x="408" y="378"/>
                </a:lnTo>
                <a:lnTo>
                  <a:pt x="427" y="361"/>
                </a:lnTo>
                <a:lnTo>
                  <a:pt x="469" y="319"/>
                </a:lnTo>
                <a:lnTo>
                  <a:pt x="491" y="297"/>
                </a:lnTo>
                <a:lnTo>
                  <a:pt x="512" y="275"/>
                </a:lnTo>
                <a:lnTo>
                  <a:pt x="525" y="258"/>
                </a:lnTo>
                <a:lnTo>
                  <a:pt x="530" y="251"/>
                </a:lnTo>
                <a:lnTo>
                  <a:pt x="531" y="246"/>
                </a:lnTo>
                <a:lnTo>
                  <a:pt x="531" y="246"/>
                </a:lnTo>
                <a:lnTo>
                  <a:pt x="531" y="241"/>
                </a:lnTo>
                <a:lnTo>
                  <a:pt x="530" y="236"/>
                </a:lnTo>
                <a:lnTo>
                  <a:pt x="525" y="225"/>
                </a:lnTo>
                <a:lnTo>
                  <a:pt x="517" y="211"/>
                </a:lnTo>
                <a:lnTo>
                  <a:pt x="508" y="199"/>
                </a:lnTo>
                <a:lnTo>
                  <a:pt x="491" y="177"/>
                </a:lnTo>
                <a:lnTo>
                  <a:pt x="482" y="167"/>
                </a:lnTo>
                <a:lnTo>
                  <a:pt x="482" y="167"/>
                </a:lnTo>
                <a:lnTo>
                  <a:pt x="482" y="167"/>
                </a:lnTo>
                <a:lnTo>
                  <a:pt x="483" y="164"/>
                </a:lnTo>
                <a:lnTo>
                  <a:pt x="482" y="160"/>
                </a:lnTo>
                <a:lnTo>
                  <a:pt x="477" y="152"/>
                </a:lnTo>
                <a:lnTo>
                  <a:pt x="477" y="152"/>
                </a:lnTo>
                <a:lnTo>
                  <a:pt x="471" y="144"/>
                </a:lnTo>
                <a:lnTo>
                  <a:pt x="463" y="136"/>
                </a:lnTo>
                <a:lnTo>
                  <a:pt x="454" y="130"/>
                </a:lnTo>
                <a:lnTo>
                  <a:pt x="443" y="123"/>
                </a:lnTo>
                <a:lnTo>
                  <a:pt x="443" y="123"/>
                </a:lnTo>
                <a:lnTo>
                  <a:pt x="432" y="115"/>
                </a:lnTo>
                <a:lnTo>
                  <a:pt x="424" y="109"/>
                </a:lnTo>
                <a:lnTo>
                  <a:pt x="418" y="103"/>
                </a:lnTo>
                <a:lnTo>
                  <a:pt x="418" y="103"/>
                </a:lnTo>
                <a:lnTo>
                  <a:pt x="404" y="81"/>
                </a:lnTo>
                <a:lnTo>
                  <a:pt x="379" y="49"/>
                </a:lnTo>
                <a:lnTo>
                  <a:pt x="379" y="49"/>
                </a:lnTo>
                <a:lnTo>
                  <a:pt x="374" y="44"/>
                </a:lnTo>
                <a:lnTo>
                  <a:pt x="367" y="38"/>
                </a:lnTo>
                <a:lnTo>
                  <a:pt x="352" y="29"/>
                </a:lnTo>
                <a:lnTo>
                  <a:pt x="335" y="19"/>
                </a:lnTo>
                <a:lnTo>
                  <a:pt x="335" y="19"/>
                </a:lnTo>
                <a:lnTo>
                  <a:pt x="331" y="16"/>
                </a:lnTo>
                <a:lnTo>
                  <a:pt x="326" y="12"/>
                </a:lnTo>
                <a:lnTo>
                  <a:pt x="319" y="7"/>
                </a:lnTo>
                <a:lnTo>
                  <a:pt x="308" y="3"/>
                </a:lnTo>
                <a:lnTo>
                  <a:pt x="294" y="1"/>
                </a:lnTo>
                <a:lnTo>
                  <a:pt x="277" y="0"/>
                </a:lnTo>
                <a:lnTo>
                  <a:pt x="256" y="0"/>
                </a:lnTo>
                <a:lnTo>
                  <a:pt x="256" y="0"/>
                </a:lnTo>
                <a:lnTo>
                  <a:pt x="245" y="1"/>
                </a:lnTo>
                <a:lnTo>
                  <a:pt x="235" y="3"/>
                </a:lnTo>
                <a:lnTo>
                  <a:pt x="228" y="6"/>
                </a:lnTo>
                <a:lnTo>
                  <a:pt x="220" y="8"/>
                </a:lnTo>
                <a:lnTo>
                  <a:pt x="214" y="12"/>
                </a:lnTo>
                <a:lnTo>
                  <a:pt x="209" y="16"/>
                </a:lnTo>
                <a:lnTo>
                  <a:pt x="201" y="23"/>
                </a:lnTo>
                <a:lnTo>
                  <a:pt x="196" y="32"/>
                </a:lnTo>
                <a:lnTo>
                  <a:pt x="193" y="38"/>
                </a:lnTo>
                <a:lnTo>
                  <a:pt x="192" y="44"/>
                </a:lnTo>
                <a:lnTo>
                  <a:pt x="192" y="44"/>
                </a:lnTo>
                <a:close/>
                <a:moveTo>
                  <a:pt x="182" y="128"/>
                </a:moveTo>
                <a:lnTo>
                  <a:pt x="182" y="128"/>
                </a:lnTo>
                <a:lnTo>
                  <a:pt x="180" y="140"/>
                </a:lnTo>
                <a:lnTo>
                  <a:pt x="177" y="152"/>
                </a:lnTo>
                <a:lnTo>
                  <a:pt x="177" y="152"/>
                </a:lnTo>
                <a:lnTo>
                  <a:pt x="183" y="157"/>
                </a:lnTo>
                <a:lnTo>
                  <a:pt x="188" y="162"/>
                </a:lnTo>
                <a:lnTo>
                  <a:pt x="192" y="167"/>
                </a:lnTo>
                <a:lnTo>
                  <a:pt x="192" y="167"/>
                </a:lnTo>
                <a:lnTo>
                  <a:pt x="193" y="172"/>
                </a:lnTo>
                <a:lnTo>
                  <a:pt x="193" y="174"/>
                </a:lnTo>
                <a:lnTo>
                  <a:pt x="192" y="177"/>
                </a:lnTo>
                <a:lnTo>
                  <a:pt x="192" y="177"/>
                </a:lnTo>
                <a:lnTo>
                  <a:pt x="192" y="179"/>
                </a:lnTo>
                <a:lnTo>
                  <a:pt x="193" y="185"/>
                </a:lnTo>
                <a:lnTo>
                  <a:pt x="196" y="193"/>
                </a:lnTo>
                <a:lnTo>
                  <a:pt x="198" y="198"/>
                </a:lnTo>
                <a:lnTo>
                  <a:pt x="202" y="201"/>
                </a:lnTo>
                <a:lnTo>
                  <a:pt x="202" y="201"/>
                </a:lnTo>
                <a:lnTo>
                  <a:pt x="209" y="208"/>
                </a:lnTo>
                <a:lnTo>
                  <a:pt x="215" y="212"/>
                </a:lnTo>
                <a:lnTo>
                  <a:pt x="222" y="216"/>
                </a:lnTo>
                <a:lnTo>
                  <a:pt x="222" y="226"/>
                </a:lnTo>
                <a:lnTo>
                  <a:pt x="222" y="226"/>
                </a:lnTo>
                <a:lnTo>
                  <a:pt x="192" y="228"/>
                </a:lnTo>
                <a:lnTo>
                  <a:pt x="171" y="231"/>
                </a:lnTo>
                <a:lnTo>
                  <a:pt x="158" y="231"/>
                </a:lnTo>
                <a:lnTo>
                  <a:pt x="158" y="231"/>
                </a:lnTo>
                <a:lnTo>
                  <a:pt x="153" y="232"/>
                </a:lnTo>
                <a:lnTo>
                  <a:pt x="145" y="237"/>
                </a:lnTo>
                <a:lnTo>
                  <a:pt x="124" y="251"/>
                </a:lnTo>
                <a:lnTo>
                  <a:pt x="104" y="264"/>
                </a:lnTo>
                <a:lnTo>
                  <a:pt x="97" y="269"/>
                </a:lnTo>
                <a:lnTo>
                  <a:pt x="94" y="270"/>
                </a:lnTo>
                <a:lnTo>
                  <a:pt x="94" y="270"/>
                </a:lnTo>
                <a:lnTo>
                  <a:pt x="93" y="269"/>
                </a:lnTo>
                <a:lnTo>
                  <a:pt x="93" y="265"/>
                </a:lnTo>
                <a:lnTo>
                  <a:pt x="95" y="255"/>
                </a:lnTo>
                <a:lnTo>
                  <a:pt x="99" y="241"/>
                </a:lnTo>
                <a:lnTo>
                  <a:pt x="133" y="157"/>
                </a:lnTo>
                <a:lnTo>
                  <a:pt x="133" y="157"/>
                </a:lnTo>
                <a:lnTo>
                  <a:pt x="142" y="152"/>
                </a:lnTo>
                <a:lnTo>
                  <a:pt x="158" y="142"/>
                </a:lnTo>
                <a:lnTo>
                  <a:pt x="158" y="142"/>
                </a:lnTo>
                <a:lnTo>
                  <a:pt x="174" y="132"/>
                </a:lnTo>
                <a:lnTo>
                  <a:pt x="182" y="128"/>
                </a:lnTo>
                <a:lnTo>
                  <a:pt x="182" y="128"/>
                </a:lnTo>
                <a:close/>
                <a:moveTo>
                  <a:pt x="364" y="123"/>
                </a:moveTo>
                <a:lnTo>
                  <a:pt x="364" y="123"/>
                </a:lnTo>
                <a:lnTo>
                  <a:pt x="383" y="132"/>
                </a:lnTo>
                <a:lnTo>
                  <a:pt x="397" y="141"/>
                </a:lnTo>
                <a:lnTo>
                  <a:pt x="404" y="147"/>
                </a:lnTo>
                <a:lnTo>
                  <a:pt x="408" y="152"/>
                </a:lnTo>
                <a:lnTo>
                  <a:pt x="408" y="152"/>
                </a:lnTo>
                <a:lnTo>
                  <a:pt x="415" y="160"/>
                </a:lnTo>
                <a:lnTo>
                  <a:pt x="416" y="164"/>
                </a:lnTo>
                <a:lnTo>
                  <a:pt x="417" y="168"/>
                </a:lnTo>
                <a:lnTo>
                  <a:pt x="418" y="172"/>
                </a:lnTo>
                <a:lnTo>
                  <a:pt x="418" y="172"/>
                </a:lnTo>
                <a:lnTo>
                  <a:pt x="426" y="190"/>
                </a:lnTo>
                <a:lnTo>
                  <a:pt x="428" y="200"/>
                </a:lnTo>
                <a:lnTo>
                  <a:pt x="428" y="204"/>
                </a:lnTo>
                <a:lnTo>
                  <a:pt x="428" y="206"/>
                </a:lnTo>
                <a:lnTo>
                  <a:pt x="428" y="206"/>
                </a:lnTo>
                <a:lnTo>
                  <a:pt x="424" y="209"/>
                </a:lnTo>
                <a:lnTo>
                  <a:pt x="418" y="210"/>
                </a:lnTo>
                <a:lnTo>
                  <a:pt x="411" y="212"/>
                </a:lnTo>
                <a:lnTo>
                  <a:pt x="404" y="216"/>
                </a:lnTo>
                <a:lnTo>
                  <a:pt x="404" y="216"/>
                </a:lnTo>
                <a:lnTo>
                  <a:pt x="399" y="220"/>
                </a:lnTo>
                <a:lnTo>
                  <a:pt x="394" y="221"/>
                </a:lnTo>
                <a:lnTo>
                  <a:pt x="384" y="221"/>
                </a:lnTo>
                <a:lnTo>
                  <a:pt x="384" y="221"/>
                </a:lnTo>
                <a:lnTo>
                  <a:pt x="369" y="222"/>
                </a:lnTo>
                <a:lnTo>
                  <a:pt x="362" y="222"/>
                </a:lnTo>
                <a:lnTo>
                  <a:pt x="359" y="221"/>
                </a:lnTo>
                <a:lnTo>
                  <a:pt x="359" y="221"/>
                </a:lnTo>
                <a:lnTo>
                  <a:pt x="357" y="215"/>
                </a:lnTo>
                <a:lnTo>
                  <a:pt x="354" y="206"/>
                </a:lnTo>
                <a:lnTo>
                  <a:pt x="354" y="206"/>
                </a:lnTo>
                <a:lnTo>
                  <a:pt x="352" y="199"/>
                </a:lnTo>
                <a:lnTo>
                  <a:pt x="351" y="195"/>
                </a:lnTo>
                <a:lnTo>
                  <a:pt x="349" y="192"/>
                </a:lnTo>
                <a:lnTo>
                  <a:pt x="349" y="192"/>
                </a:lnTo>
                <a:lnTo>
                  <a:pt x="349" y="184"/>
                </a:lnTo>
                <a:lnTo>
                  <a:pt x="349" y="177"/>
                </a:lnTo>
                <a:lnTo>
                  <a:pt x="349" y="177"/>
                </a:lnTo>
                <a:lnTo>
                  <a:pt x="352" y="172"/>
                </a:lnTo>
                <a:lnTo>
                  <a:pt x="354" y="167"/>
                </a:lnTo>
                <a:lnTo>
                  <a:pt x="354" y="167"/>
                </a:lnTo>
                <a:lnTo>
                  <a:pt x="358" y="160"/>
                </a:lnTo>
                <a:lnTo>
                  <a:pt x="359" y="156"/>
                </a:lnTo>
                <a:lnTo>
                  <a:pt x="359" y="152"/>
                </a:lnTo>
                <a:lnTo>
                  <a:pt x="359" y="152"/>
                </a:lnTo>
                <a:lnTo>
                  <a:pt x="359" y="145"/>
                </a:lnTo>
                <a:lnTo>
                  <a:pt x="359" y="137"/>
                </a:lnTo>
                <a:lnTo>
                  <a:pt x="359" y="137"/>
                </a:lnTo>
                <a:lnTo>
                  <a:pt x="359" y="132"/>
                </a:lnTo>
                <a:lnTo>
                  <a:pt x="362" y="128"/>
                </a:lnTo>
                <a:lnTo>
                  <a:pt x="364" y="123"/>
                </a:lnTo>
                <a:lnTo>
                  <a:pt x="364" y="123"/>
                </a:lnTo>
                <a:close/>
                <a:moveTo>
                  <a:pt x="330" y="49"/>
                </a:moveTo>
                <a:lnTo>
                  <a:pt x="330" y="49"/>
                </a:lnTo>
                <a:lnTo>
                  <a:pt x="332" y="49"/>
                </a:lnTo>
                <a:lnTo>
                  <a:pt x="337" y="49"/>
                </a:lnTo>
                <a:lnTo>
                  <a:pt x="343" y="50"/>
                </a:lnTo>
                <a:lnTo>
                  <a:pt x="349" y="54"/>
                </a:lnTo>
                <a:lnTo>
                  <a:pt x="349" y="54"/>
                </a:lnTo>
                <a:lnTo>
                  <a:pt x="353" y="59"/>
                </a:lnTo>
                <a:lnTo>
                  <a:pt x="354" y="64"/>
                </a:lnTo>
                <a:lnTo>
                  <a:pt x="354" y="73"/>
                </a:lnTo>
                <a:lnTo>
                  <a:pt x="354" y="73"/>
                </a:lnTo>
                <a:lnTo>
                  <a:pt x="353" y="75"/>
                </a:lnTo>
                <a:lnTo>
                  <a:pt x="352" y="76"/>
                </a:lnTo>
                <a:lnTo>
                  <a:pt x="345" y="75"/>
                </a:lnTo>
                <a:lnTo>
                  <a:pt x="335" y="73"/>
                </a:lnTo>
                <a:lnTo>
                  <a:pt x="335" y="64"/>
                </a:lnTo>
                <a:lnTo>
                  <a:pt x="335" y="64"/>
                </a:lnTo>
                <a:lnTo>
                  <a:pt x="332" y="56"/>
                </a:lnTo>
                <a:lnTo>
                  <a:pt x="330" y="49"/>
                </a:lnTo>
                <a:lnTo>
                  <a:pt x="330" y="49"/>
                </a:lnTo>
                <a:close/>
                <a:moveTo>
                  <a:pt x="177" y="83"/>
                </a:moveTo>
                <a:lnTo>
                  <a:pt x="177" y="83"/>
                </a:lnTo>
                <a:lnTo>
                  <a:pt x="180" y="82"/>
                </a:lnTo>
                <a:lnTo>
                  <a:pt x="182" y="82"/>
                </a:lnTo>
                <a:lnTo>
                  <a:pt x="182" y="83"/>
                </a:lnTo>
                <a:lnTo>
                  <a:pt x="182" y="83"/>
                </a:lnTo>
                <a:lnTo>
                  <a:pt x="182" y="92"/>
                </a:lnTo>
                <a:lnTo>
                  <a:pt x="182" y="98"/>
                </a:lnTo>
                <a:lnTo>
                  <a:pt x="182" y="98"/>
                </a:lnTo>
                <a:lnTo>
                  <a:pt x="175" y="102"/>
                </a:lnTo>
                <a:lnTo>
                  <a:pt x="169" y="104"/>
                </a:lnTo>
                <a:lnTo>
                  <a:pt x="165" y="104"/>
                </a:lnTo>
                <a:lnTo>
                  <a:pt x="163" y="103"/>
                </a:lnTo>
                <a:lnTo>
                  <a:pt x="163" y="103"/>
                </a:lnTo>
                <a:lnTo>
                  <a:pt x="161" y="102"/>
                </a:lnTo>
                <a:lnTo>
                  <a:pt x="160" y="99"/>
                </a:lnTo>
                <a:lnTo>
                  <a:pt x="163" y="96"/>
                </a:lnTo>
                <a:lnTo>
                  <a:pt x="165" y="92"/>
                </a:lnTo>
                <a:lnTo>
                  <a:pt x="168" y="88"/>
                </a:lnTo>
                <a:lnTo>
                  <a:pt x="168" y="88"/>
                </a:lnTo>
                <a:lnTo>
                  <a:pt x="170" y="86"/>
                </a:lnTo>
                <a:lnTo>
                  <a:pt x="174" y="83"/>
                </a:lnTo>
                <a:lnTo>
                  <a:pt x="177" y="83"/>
                </a:lnTo>
                <a:lnTo>
                  <a:pt x="177" y="8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20">
            <a:extLst>
              <a:ext uri="{FF2B5EF4-FFF2-40B4-BE49-F238E27FC236}">
                <a16:creationId xmlns:a16="http://schemas.microsoft.com/office/drawing/2014/main" id="{4BB61020-D687-4B4E-A550-D66B273EF740}"/>
              </a:ext>
            </a:extLst>
          </p:cNvPr>
          <p:cNvSpPr>
            <a:spLocks noEditPoints="1"/>
          </p:cNvSpPr>
          <p:nvPr/>
        </p:nvSpPr>
        <p:spPr bwMode="auto">
          <a:xfrm>
            <a:off x="7339873" y="818726"/>
            <a:ext cx="1154249" cy="2699869"/>
          </a:xfrm>
          <a:custGeom>
            <a:avLst/>
            <a:gdLst>
              <a:gd name="T0" fmla="*/ 26 w 581"/>
              <a:gd name="T1" fmla="*/ 162 h 1359"/>
              <a:gd name="T2" fmla="*/ 0 w 581"/>
              <a:gd name="T3" fmla="*/ 199 h 1359"/>
              <a:gd name="T4" fmla="*/ 63 w 581"/>
              <a:gd name="T5" fmla="*/ 251 h 1359"/>
              <a:gd name="T6" fmla="*/ 149 w 581"/>
              <a:gd name="T7" fmla="*/ 311 h 1359"/>
              <a:gd name="T8" fmla="*/ 168 w 581"/>
              <a:gd name="T9" fmla="*/ 331 h 1359"/>
              <a:gd name="T10" fmla="*/ 177 w 581"/>
              <a:gd name="T11" fmla="*/ 394 h 1359"/>
              <a:gd name="T12" fmla="*/ 182 w 581"/>
              <a:gd name="T13" fmla="*/ 491 h 1359"/>
              <a:gd name="T14" fmla="*/ 155 w 581"/>
              <a:gd name="T15" fmla="*/ 592 h 1359"/>
              <a:gd name="T16" fmla="*/ 124 w 581"/>
              <a:gd name="T17" fmla="*/ 660 h 1359"/>
              <a:gd name="T18" fmla="*/ 149 w 581"/>
              <a:gd name="T19" fmla="*/ 671 h 1359"/>
              <a:gd name="T20" fmla="*/ 106 w 581"/>
              <a:gd name="T21" fmla="*/ 803 h 1359"/>
              <a:gd name="T22" fmla="*/ 81 w 581"/>
              <a:gd name="T23" fmla="*/ 921 h 1359"/>
              <a:gd name="T24" fmla="*/ 143 w 581"/>
              <a:gd name="T25" fmla="*/ 938 h 1359"/>
              <a:gd name="T26" fmla="*/ 157 w 581"/>
              <a:gd name="T27" fmla="*/ 1157 h 1359"/>
              <a:gd name="T28" fmla="*/ 180 w 581"/>
              <a:gd name="T29" fmla="*/ 1231 h 1359"/>
              <a:gd name="T30" fmla="*/ 174 w 581"/>
              <a:gd name="T31" fmla="*/ 1275 h 1359"/>
              <a:gd name="T32" fmla="*/ 137 w 581"/>
              <a:gd name="T33" fmla="*/ 1331 h 1359"/>
              <a:gd name="T34" fmla="*/ 205 w 581"/>
              <a:gd name="T35" fmla="*/ 1337 h 1359"/>
              <a:gd name="T36" fmla="*/ 263 w 581"/>
              <a:gd name="T37" fmla="*/ 1347 h 1359"/>
              <a:gd name="T38" fmla="*/ 296 w 581"/>
              <a:gd name="T39" fmla="*/ 1358 h 1359"/>
              <a:gd name="T40" fmla="*/ 363 w 581"/>
              <a:gd name="T41" fmla="*/ 1338 h 1359"/>
              <a:gd name="T42" fmla="*/ 361 w 581"/>
              <a:gd name="T43" fmla="*/ 1287 h 1359"/>
              <a:gd name="T44" fmla="*/ 374 w 581"/>
              <a:gd name="T45" fmla="*/ 1200 h 1359"/>
              <a:gd name="T46" fmla="*/ 385 w 581"/>
              <a:gd name="T47" fmla="*/ 1151 h 1359"/>
              <a:gd name="T48" fmla="*/ 394 w 581"/>
              <a:gd name="T49" fmla="*/ 994 h 1359"/>
              <a:gd name="T50" fmla="*/ 525 w 581"/>
              <a:gd name="T51" fmla="*/ 956 h 1359"/>
              <a:gd name="T52" fmla="*/ 529 w 581"/>
              <a:gd name="T53" fmla="*/ 918 h 1359"/>
              <a:gd name="T54" fmla="*/ 461 w 581"/>
              <a:gd name="T55" fmla="*/ 544 h 1359"/>
              <a:gd name="T56" fmla="*/ 473 w 581"/>
              <a:gd name="T57" fmla="*/ 394 h 1359"/>
              <a:gd name="T58" fmla="*/ 497 w 581"/>
              <a:gd name="T59" fmla="*/ 294 h 1359"/>
              <a:gd name="T60" fmla="*/ 578 w 581"/>
              <a:gd name="T61" fmla="*/ 151 h 1359"/>
              <a:gd name="T62" fmla="*/ 574 w 581"/>
              <a:gd name="T63" fmla="*/ 116 h 1359"/>
              <a:gd name="T64" fmla="*/ 496 w 581"/>
              <a:gd name="T65" fmla="*/ 78 h 1359"/>
              <a:gd name="T66" fmla="*/ 435 w 581"/>
              <a:gd name="T67" fmla="*/ 44 h 1359"/>
              <a:gd name="T68" fmla="*/ 394 w 581"/>
              <a:gd name="T69" fmla="*/ 23 h 1359"/>
              <a:gd name="T70" fmla="*/ 353 w 581"/>
              <a:gd name="T71" fmla="*/ 0 h 1359"/>
              <a:gd name="T72" fmla="*/ 316 w 581"/>
              <a:gd name="T73" fmla="*/ 15 h 1359"/>
              <a:gd name="T74" fmla="*/ 252 w 581"/>
              <a:gd name="T75" fmla="*/ 36 h 1359"/>
              <a:gd name="T76" fmla="*/ 224 w 581"/>
              <a:gd name="T77" fmla="*/ 125 h 1359"/>
              <a:gd name="T78" fmla="*/ 255 w 581"/>
              <a:gd name="T79" fmla="*/ 137 h 1359"/>
              <a:gd name="T80" fmla="*/ 267 w 581"/>
              <a:gd name="T81" fmla="*/ 187 h 1359"/>
              <a:gd name="T82" fmla="*/ 254 w 581"/>
              <a:gd name="T83" fmla="*/ 232 h 1359"/>
              <a:gd name="T84" fmla="*/ 226 w 581"/>
              <a:gd name="T85" fmla="*/ 215 h 1359"/>
              <a:gd name="T86" fmla="*/ 175 w 581"/>
              <a:gd name="T87" fmla="*/ 211 h 1359"/>
              <a:gd name="T88" fmla="*/ 153 w 581"/>
              <a:gd name="T89" fmla="*/ 168 h 1359"/>
              <a:gd name="T90" fmla="*/ 441 w 581"/>
              <a:gd name="T91" fmla="*/ 131 h 1359"/>
              <a:gd name="T92" fmla="*/ 472 w 581"/>
              <a:gd name="T93" fmla="*/ 130 h 1359"/>
              <a:gd name="T94" fmla="*/ 516 w 581"/>
              <a:gd name="T95" fmla="*/ 151 h 1359"/>
              <a:gd name="T96" fmla="*/ 472 w 581"/>
              <a:gd name="T97" fmla="*/ 187 h 1359"/>
              <a:gd name="T98" fmla="*/ 448 w 581"/>
              <a:gd name="T99" fmla="*/ 222 h 1359"/>
              <a:gd name="T100" fmla="*/ 423 w 581"/>
              <a:gd name="T101" fmla="*/ 233 h 1359"/>
              <a:gd name="T102" fmla="*/ 398 w 581"/>
              <a:gd name="T103" fmla="*/ 207 h 1359"/>
              <a:gd name="T104" fmla="*/ 391 w 581"/>
              <a:gd name="T105" fmla="*/ 187 h 1359"/>
              <a:gd name="T106" fmla="*/ 406 w 581"/>
              <a:gd name="T107" fmla="*/ 168 h 1359"/>
              <a:gd name="T108" fmla="*/ 441 w 581"/>
              <a:gd name="T109" fmla="*/ 131 h 1359"/>
              <a:gd name="T110" fmla="*/ 292 w 581"/>
              <a:gd name="T111" fmla="*/ 1182 h 1359"/>
              <a:gd name="T112" fmla="*/ 267 w 581"/>
              <a:gd name="T113" fmla="*/ 1205 h 1359"/>
              <a:gd name="T114" fmla="*/ 256 w 581"/>
              <a:gd name="T115" fmla="*/ 1233 h 1359"/>
              <a:gd name="T116" fmla="*/ 244 w 581"/>
              <a:gd name="T117" fmla="*/ 1191 h 1359"/>
              <a:gd name="T118" fmla="*/ 242 w 581"/>
              <a:gd name="T119" fmla="*/ 1101 h 1359"/>
              <a:gd name="T120" fmla="*/ 243 w 581"/>
              <a:gd name="T121" fmla="*/ 1023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1" h="1359">
                <a:moveTo>
                  <a:pt x="237" y="65"/>
                </a:moveTo>
                <a:lnTo>
                  <a:pt x="237" y="65"/>
                </a:lnTo>
                <a:lnTo>
                  <a:pt x="149" y="104"/>
                </a:lnTo>
                <a:lnTo>
                  <a:pt x="81" y="135"/>
                </a:lnTo>
                <a:lnTo>
                  <a:pt x="37" y="156"/>
                </a:lnTo>
                <a:lnTo>
                  <a:pt x="37" y="156"/>
                </a:lnTo>
                <a:lnTo>
                  <a:pt x="26" y="162"/>
                </a:lnTo>
                <a:lnTo>
                  <a:pt x="17" y="168"/>
                </a:lnTo>
                <a:lnTo>
                  <a:pt x="12" y="173"/>
                </a:lnTo>
                <a:lnTo>
                  <a:pt x="7" y="179"/>
                </a:lnTo>
                <a:lnTo>
                  <a:pt x="3" y="184"/>
                </a:lnTo>
                <a:lnTo>
                  <a:pt x="1" y="190"/>
                </a:lnTo>
                <a:lnTo>
                  <a:pt x="0" y="195"/>
                </a:lnTo>
                <a:lnTo>
                  <a:pt x="0" y="199"/>
                </a:lnTo>
                <a:lnTo>
                  <a:pt x="0" y="199"/>
                </a:lnTo>
                <a:lnTo>
                  <a:pt x="1" y="203"/>
                </a:lnTo>
                <a:lnTo>
                  <a:pt x="2" y="207"/>
                </a:lnTo>
                <a:lnTo>
                  <a:pt x="9" y="214"/>
                </a:lnTo>
                <a:lnTo>
                  <a:pt x="19" y="222"/>
                </a:lnTo>
                <a:lnTo>
                  <a:pt x="32" y="232"/>
                </a:lnTo>
                <a:lnTo>
                  <a:pt x="63" y="251"/>
                </a:lnTo>
                <a:lnTo>
                  <a:pt x="93" y="269"/>
                </a:lnTo>
                <a:lnTo>
                  <a:pt x="93" y="269"/>
                </a:lnTo>
                <a:lnTo>
                  <a:pt x="118" y="282"/>
                </a:lnTo>
                <a:lnTo>
                  <a:pt x="134" y="289"/>
                </a:lnTo>
                <a:lnTo>
                  <a:pt x="145" y="292"/>
                </a:lnTo>
                <a:lnTo>
                  <a:pt x="149" y="294"/>
                </a:lnTo>
                <a:lnTo>
                  <a:pt x="149" y="311"/>
                </a:lnTo>
                <a:lnTo>
                  <a:pt x="155" y="325"/>
                </a:lnTo>
                <a:lnTo>
                  <a:pt x="155" y="325"/>
                </a:lnTo>
                <a:lnTo>
                  <a:pt x="161" y="328"/>
                </a:lnTo>
                <a:lnTo>
                  <a:pt x="164" y="329"/>
                </a:lnTo>
                <a:lnTo>
                  <a:pt x="168" y="331"/>
                </a:lnTo>
                <a:lnTo>
                  <a:pt x="168" y="331"/>
                </a:lnTo>
                <a:lnTo>
                  <a:pt x="168" y="331"/>
                </a:lnTo>
                <a:lnTo>
                  <a:pt x="168" y="332"/>
                </a:lnTo>
                <a:lnTo>
                  <a:pt x="168" y="336"/>
                </a:lnTo>
                <a:lnTo>
                  <a:pt x="168" y="356"/>
                </a:lnTo>
                <a:lnTo>
                  <a:pt x="168" y="356"/>
                </a:lnTo>
                <a:lnTo>
                  <a:pt x="168" y="362"/>
                </a:lnTo>
                <a:lnTo>
                  <a:pt x="170" y="371"/>
                </a:lnTo>
                <a:lnTo>
                  <a:pt x="177" y="394"/>
                </a:lnTo>
                <a:lnTo>
                  <a:pt x="181" y="408"/>
                </a:lnTo>
                <a:lnTo>
                  <a:pt x="183" y="422"/>
                </a:lnTo>
                <a:lnTo>
                  <a:pt x="186" y="438"/>
                </a:lnTo>
                <a:lnTo>
                  <a:pt x="186" y="454"/>
                </a:lnTo>
                <a:lnTo>
                  <a:pt x="186" y="454"/>
                </a:lnTo>
                <a:lnTo>
                  <a:pt x="184" y="472"/>
                </a:lnTo>
                <a:lnTo>
                  <a:pt x="182" y="491"/>
                </a:lnTo>
                <a:lnTo>
                  <a:pt x="180" y="512"/>
                </a:lnTo>
                <a:lnTo>
                  <a:pt x="175" y="532"/>
                </a:lnTo>
                <a:lnTo>
                  <a:pt x="170" y="551"/>
                </a:lnTo>
                <a:lnTo>
                  <a:pt x="165" y="568"/>
                </a:lnTo>
                <a:lnTo>
                  <a:pt x="161" y="581"/>
                </a:lnTo>
                <a:lnTo>
                  <a:pt x="155" y="592"/>
                </a:lnTo>
                <a:lnTo>
                  <a:pt x="155" y="592"/>
                </a:lnTo>
                <a:lnTo>
                  <a:pt x="144" y="608"/>
                </a:lnTo>
                <a:lnTo>
                  <a:pt x="133" y="629"/>
                </a:lnTo>
                <a:lnTo>
                  <a:pt x="128" y="638"/>
                </a:lnTo>
                <a:lnTo>
                  <a:pt x="126" y="646"/>
                </a:lnTo>
                <a:lnTo>
                  <a:pt x="124" y="654"/>
                </a:lnTo>
                <a:lnTo>
                  <a:pt x="124" y="660"/>
                </a:lnTo>
                <a:lnTo>
                  <a:pt x="124" y="660"/>
                </a:lnTo>
                <a:lnTo>
                  <a:pt x="126" y="663"/>
                </a:lnTo>
                <a:lnTo>
                  <a:pt x="130" y="667"/>
                </a:lnTo>
                <a:lnTo>
                  <a:pt x="133" y="668"/>
                </a:lnTo>
                <a:lnTo>
                  <a:pt x="138" y="670"/>
                </a:lnTo>
                <a:lnTo>
                  <a:pt x="145" y="671"/>
                </a:lnTo>
                <a:lnTo>
                  <a:pt x="149" y="671"/>
                </a:lnTo>
                <a:lnTo>
                  <a:pt x="149" y="671"/>
                </a:lnTo>
                <a:lnTo>
                  <a:pt x="144" y="683"/>
                </a:lnTo>
                <a:lnTo>
                  <a:pt x="131" y="713"/>
                </a:lnTo>
                <a:lnTo>
                  <a:pt x="124" y="732"/>
                </a:lnTo>
                <a:lnTo>
                  <a:pt x="116" y="755"/>
                </a:lnTo>
                <a:lnTo>
                  <a:pt x="110" y="778"/>
                </a:lnTo>
                <a:lnTo>
                  <a:pt x="106" y="803"/>
                </a:lnTo>
                <a:lnTo>
                  <a:pt x="106" y="803"/>
                </a:lnTo>
                <a:lnTo>
                  <a:pt x="101" y="825"/>
                </a:lnTo>
                <a:lnTo>
                  <a:pt x="96" y="847"/>
                </a:lnTo>
                <a:lnTo>
                  <a:pt x="87" y="882"/>
                </a:lnTo>
                <a:lnTo>
                  <a:pt x="81" y="907"/>
                </a:lnTo>
                <a:lnTo>
                  <a:pt x="79" y="916"/>
                </a:lnTo>
                <a:lnTo>
                  <a:pt x="81" y="921"/>
                </a:lnTo>
                <a:lnTo>
                  <a:pt x="81" y="921"/>
                </a:lnTo>
                <a:lnTo>
                  <a:pt x="82" y="922"/>
                </a:lnTo>
                <a:lnTo>
                  <a:pt x="84" y="924"/>
                </a:lnTo>
                <a:lnTo>
                  <a:pt x="93" y="928"/>
                </a:lnTo>
                <a:lnTo>
                  <a:pt x="113" y="934"/>
                </a:lnTo>
                <a:lnTo>
                  <a:pt x="133" y="937"/>
                </a:lnTo>
                <a:lnTo>
                  <a:pt x="143" y="938"/>
                </a:lnTo>
                <a:lnTo>
                  <a:pt x="143" y="938"/>
                </a:lnTo>
                <a:lnTo>
                  <a:pt x="144" y="973"/>
                </a:lnTo>
                <a:lnTo>
                  <a:pt x="146" y="1003"/>
                </a:lnTo>
                <a:lnTo>
                  <a:pt x="149" y="1025"/>
                </a:lnTo>
                <a:lnTo>
                  <a:pt x="149" y="1025"/>
                </a:lnTo>
                <a:lnTo>
                  <a:pt x="151" y="1059"/>
                </a:lnTo>
                <a:lnTo>
                  <a:pt x="153" y="1108"/>
                </a:lnTo>
                <a:lnTo>
                  <a:pt x="157" y="1157"/>
                </a:lnTo>
                <a:lnTo>
                  <a:pt x="158" y="1176"/>
                </a:lnTo>
                <a:lnTo>
                  <a:pt x="161" y="1188"/>
                </a:lnTo>
                <a:lnTo>
                  <a:pt x="161" y="1188"/>
                </a:lnTo>
                <a:lnTo>
                  <a:pt x="170" y="1213"/>
                </a:lnTo>
                <a:lnTo>
                  <a:pt x="175" y="1222"/>
                </a:lnTo>
                <a:lnTo>
                  <a:pt x="180" y="1231"/>
                </a:lnTo>
                <a:lnTo>
                  <a:pt x="180" y="1231"/>
                </a:lnTo>
                <a:lnTo>
                  <a:pt x="182" y="1235"/>
                </a:lnTo>
                <a:lnTo>
                  <a:pt x="183" y="1240"/>
                </a:lnTo>
                <a:lnTo>
                  <a:pt x="183" y="1245"/>
                </a:lnTo>
                <a:lnTo>
                  <a:pt x="182" y="1250"/>
                </a:lnTo>
                <a:lnTo>
                  <a:pt x="178" y="1262"/>
                </a:lnTo>
                <a:lnTo>
                  <a:pt x="174" y="1275"/>
                </a:lnTo>
                <a:lnTo>
                  <a:pt x="174" y="1275"/>
                </a:lnTo>
                <a:lnTo>
                  <a:pt x="170" y="1282"/>
                </a:lnTo>
                <a:lnTo>
                  <a:pt x="165" y="1289"/>
                </a:lnTo>
                <a:lnTo>
                  <a:pt x="152" y="1304"/>
                </a:lnTo>
                <a:lnTo>
                  <a:pt x="140" y="1319"/>
                </a:lnTo>
                <a:lnTo>
                  <a:pt x="137" y="1325"/>
                </a:lnTo>
                <a:lnTo>
                  <a:pt x="137" y="1331"/>
                </a:lnTo>
                <a:lnTo>
                  <a:pt x="137" y="1331"/>
                </a:lnTo>
                <a:lnTo>
                  <a:pt x="138" y="1334"/>
                </a:lnTo>
                <a:lnTo>
                  <a:pt x="143" y="1337"/>
                </a:lnTo>
                <a:lnTo>
                  <a:pt x="149" y="1338"/>
                </a:lnTo>
                <a:lnTo>
                  <a:pt x="157" y="1338"/>
                </a:lnTo>
                <a:lnTo>
                  <a:pt x="177" y="1338"/>
                </a:lnTo>
                <a:lnTo>
                  <a:pt x="205" y="1337"/>
                </a:lnTo>
                <a:lnTo>
                  <a:pt x="205" y="1337"/>
                </a:lnTo>
                <a:lnTo>
                  <a:pt x="229" y="1335"/>
                </a:lnTo>
                <a:lnTo>
                  <a:pt x="244" y="1333"/>
                </a:lnTo>
                <a:lnTo>
                  <a:pt x="252" y="1331"/>
                </a:lnTo>
                <a:lnTo>
                  <a:pt x="255" y="1331"/>
                </a:lnTo>
                <a:lnTo>
                  <a:pt x="255" y="1331"/>
                </a:lnTo>
                <a:lnTo>
                  <a:pt x="260" y="1339"/>
                </a:lnTo>
                <a:lnTo>
                  <a:pt x="263" y="1347"/>
                </a:lnTo>
                <a:lnTo>
                  <a:pt x="267" y="1356"/>
                </a:lnTo>
                <a:lnTo>
                  <a:pt x="267" y="1356"/>
                </a:lnTo>
                <a:lnTo>
                  <a:pt x="268" y="1357"/>
                </a:lnTo>
                <a:lnTo>
                  <a:pt x="270" y="1358"/>
                </a:lnTo>
                <a:lnTo>
                  <a:pt x="276" y="1359"/>
                </a:lnTo>
                <a:lnTo>
                  <a:pt x="286" y="1359"/>
                </a:lnTo>
                <a:lnTo>
                  <a:pt x="296" y="1358"/>
                </a:lnTo>
                <a:lnTo>
                  <a:pt x="323" y="1354"/>
                </a:lnTo>
                <a:lnTo>
                  <a:pt x="348" y="1349"/>
                </a:lnTo>
                <a:lnTo>
                  <a:pt x="348" y="1349"/>
                </a:lnTo>
                <a:lnTo>
                  <a:pt x="357" y="1346"/>
                </a:lnTo>
                <a:lnTo>
                  <a:pt x="362" y="1344"/>
                </a:lnTo>
                <a:lnTo>
                  <a:pt x="363" y="1341"/>
                </a:lnTo>
                <a:lnTo>
                  <a:pt x="363" y="1338"/>
                </a:lnTo>
                <a:lnTo>
                  <a:pt x="360" y="1329"/>
                </a:lnTo>
                <a:lnTo>
                  <a:pt x="360" y="1325"/>
                </a:lnTo>
                <a:lnTo>
                  <a:pt x="360" y="1318"/>
                </a:lnTo>
                <a:lnTo>
                  <a:pt x="360" y="1318"/>
                </a:lnTo>
                <a:lnTo>
                  <a:pt x="361" y="1310"/>
                </a:lnTo>
                <a:lnTo>
                  <a:pt x="362" y="1302"/>
                </a:lnTo>
                <a:lnTo>
                  <a:pt x="361" y="1287"/>
                </a:lnTo>
                <a:lnTo>
                  <a:pt x="360" y="1271"/>
                </a:lnTo>
                <a:lnTo>
                  <a:pt x="360" y="1263"/>
                </a:lnTo>
                <a:lnTo>
                  <a:pt x="360" y="1256"/>
                </a:lnTo>
                <a:lnTo>
                  <a:pt x="360" y="1256"/>
                </a:lnTo>
                <a:lnTo>
                  <a:pt x="363" y="1239"/>
                </a:lnTo>
                <a:lnTo>
                  <a:pt x="369" y="1217"/>
                </a:lnTo>
                <a:lnTo>
                  <a:pt x="374" y="1200"/>
                </a:lnTo>
                <a:lnTo>
                  <a:pt x="379" y="1188"/>
                </a:lnTo>
                <a:lnTo>
                  <a:pt x="379" y="1188"/>
                </a:lnTo>
                <a:lnTo>
                  <a:pt x="381" y="1179"/>
                </a:lnTo>
                <a:lnTo>
                  <a:pt x="382" y="1170"/>
                </a:lnTo>
                <a:lnTo>
                  <a:pt x="384" y="1159"/>
                </a:lnTo>
                <a:lnTo>
                  <a:pt x="385" y="1151"/>
                </a:lnTo>
                <a:lnTo>
                  <a:pt x="385" y="1151"/>
                </a:lnTo>
                <a:lnTo>
                  <a:pt x="386" y="1145"/>
                </a:lnTo>
                <a:lnTo>
                  <a:pt x="387" y="1134"/>
                </a:lnTo>
                <a:lnTo>
                  <a:pt x="387" y="1103"/>
                </a:lnTo>
                <a:lnTo>
                  <a:pt x="388" y="1065"/>
                </a:lnTo>
                <a:lnTo>
                  <a:pt x="391" y="1025"/>
                </a:lnTo>
                <a:lnTo>
                  <a:pt x="391" y="1025"/>
                </a:lnTo>
                <a:lnTo>
                  <a:pt x="394" y="994"/>
                </a:lnTo>
                <a:lnTo>
                  <a:pt x="399" y="973"/>
                </a:lnTo>
                <a:lnTo>
                  <a:pt x="403" y="961"/>
                </a:lnTo>
                <a:lnTo>
                  <a:pt x="404" y="958"/>
                </a:lnTo>
                <a:lnTo>
                  <a:pt x="404" y="958"/>
                </a:lnTo>
                <a:lnTo>
                  <a:pt x="465" y="956"/>
                </a:lnTo>
                <a:lnTo>
                  <a:pt x="509" y="956"/>
                </a:lnTo>
                <a:lnTo>
                  <a:pt x="525" y="956"/>
                </a:lnTo>
                <a:lnTo>
                  <a:pt x="534" y="958"/>
                </a:lnTo>
                <a:lnTo>
                  <a:pt x="534" y="958"/>
                </a:lnTo>
                <a:lnTo>
                  <a:pt x="536" y="958"/>
                </a:lnTo>
                <a:lnTo>
                  <a:pt x="536" y="955"/>
                </a:lnTo>
                <a:lnTo>
                  <a:pt x="536" y="947"/>
                </a:lnTo>
                <a:lnTo>
                  <a:pt x="534" y="935"/>
                </a:lnTo>
                <a:lnTo>
                  <a:pt x="529" y="918"/>
                </a:lnTo>
                <a:lnTo>
                  <a:pt x="509" y="851"/>
                </a:lnTo>
                <a:lnTo>
                  <a:pt x="509" y="851"/>
                </a:lnTo>
                <a:lnTo>
                  <a:pt x="474" y="718"/>
                </a:lnTo>
                <a:lnTo>
                  <a:pt x="447" y="609"/>
                </a:lnTo>
                <a:lnTo>
                  <a:pt x="447" y="598"/>
                </a:lnTo>
                <a:lnTo>
                  <a:pt x="447" y="598"/>
                </a:lnTo>
                <a:lnTo>
                  <a:pt x="461" y="544"/>
                </a:lnTo>
                <a:lnTo>
                  <a:pt x="471" y="500"/>
                </a:lnTo>
                <a:lnTo>
                  <a:pt x="478" y="466"/>
                </a:lnTo>
                <a:lnTo>
                  <a:pt x="478" y="466"/>
                </a:lnTo>
                <a:lnTo>
                  <a:pt x="479" y="454"/>
                </a:lnTo>
                <a:lnTo>
                  <a:pt x="479" y="443"/>
                </a:lnTo>
                <a:lnTo>
                  <a:pt x="476" y="416"/>
                </a:lnTo>
                <a:lnTo>
                  <a:pt x="473" y="394"/>
                </a:lnTo>
                <a:lnTo>
                  <a:pt x="472" y="381"/>
                </a:lnTo>
                <a:lnTo>
                  <a:pt x="472" y="381"/>
                </a:lnTo>
                <a:lnTo>
                  <a:pt x="473" y="373"/>
                </a:lnTo>
                <a:lnTo>
                  <a:pt x="475" y="362"/>
                </a:lnTo>
                <a:lnTo>
                  <a:pt x="484" y="333"/>
                </a:lnTo>
                <a:lnTo>
                  <a:pt x="497" y="294"/>
                </a:lnTo>
                <a:lnTo>
                  <a:pt x="497" y="294"/>
                </a:lnTo>
                <a:lnTo>
                  <a:pt x="528" y="249"/>
                </a:lnTo>
                <a:lnTo>
                  <a:pt x="528" y="249"/>
                </a:lnTo>
                <a:lnTo>
                  <a:pt x="540" y="230"/>
                </a:lnTo>
                <a:lnTo>
                  <a:pt x="540" y="218"/>
                </a:lnTo>
                <a:lnTo>
                  <a:pt x="540" y="218"/>
                </a:lnTo>
                <a:lnTo>
                  <a:pt x="578" y="151"/>
                </a:lnTo>
                <a:lnTo>
                  <a:pt x="578" y="151"/>
                </a:lnTo>
                <a:lnTo>
                  <a:pt x="579" y="146"/>
                </a:lnTo>
                <a:lnTo>
                  <a:pt x="581" y="140"/>
                </a:lnTo>
                <a:lnTo>
                  <a:pt x="581" y="131"/>
                </a:lnTo>
                <a:lnTo>
                  <a:pt x="580" y="124"/>
                </a:lnTo>
                <a:lnTo>
                  <a:pt x="578" y="120"/>
                </a:lnTo>
                <a:lnTo>
                  <a:pt x="578" y="120"/>
                </a:lnTo>
                <a:lnTo>
                  <a:pt x="574" y="116"/>
                </a:lnTo>
                <a:lnTo>
                  <a:pt x="569" y="110"/>
                </a:lnTo>
                <a:lnTo>
                  <a:pt x="561" y="103"/>
                </a:lnTo>
                <a:lnTo>
                  <a:pt x="547" y="94"/>
                </a:lnTo>
                <a:lnTo>
                  <a:pt x="547" y="94"/>
                </a:lnTo>
                <a:lnTo>
                  <a:pt x="536" y="90"/>
                </a:lnTo>
                <a:lnTo>
                  <a:pt x="523" y="85"/>
                </a:lnTo>
                <a:lnTo>
                  <a:pt x="496" y="78"/>
                </a:lnTo>
                <a:lnTo>
                  <a:pt x="460" y="69"/>
                </a:lnTo>
                <a:lnTo>
                  <a:pt x="460" y="69"/>
                </a:lnTo>
                <a:lnTo>
                  <a:pt x="456" y="68"/>
                </a:lnTo>
                <a:lnTo>
                  <a:pt x="454" y="65"/>
                </a:lnTo>
                <a:lnTo>
                  <a:pt x="447" y="58"/>
                </a:lnTo>
                <a:lnTo>
                  <a:pt x="440" y="49"/>
                </a:lnTo>
                <a:lnTo>
                  <a:pt x="435" y="44"/>
                </a:lnTo>
                <a:lnTo>
                  <a:pt x="435" y="44"/>
                </a:lnTo>
                <a:lnTo>
                  <a:pt x="430" y="43"/>
                </a:lnTo>
                <a:lnTo>
                  <a:pt x="423" y="43"/>
                </a:lnTo>
                <a:lnTo>
                  <a:pt x="416" y="44"/>
                </a:lnTo>
                <a:lnTo>
                  <a:pt x="398" y="27"/>
                </a:lnTo>
                <a:lnTo>
                  <a:pt x="398" y="27"/>
                </a:lnTo>
                <a:lnTo>
                  <a:pt x="394" y="23"/>
                </a:lnTo>
                <a:lnTo>
                  <a:pt x="387" y="16"/>
                </a:lnTo>
                <a:lnTo>
                  <a:pt x="381" y="11"/>
                </a:lnTo>
                <a:lnTo>
                  <a:pt x="375" y="7"/>
                </a:lnTo>
                <a:lnTo>
                  <a:pt x="368" y="4"/>
                </a:lnTo>
                <a:lnTo>
                  <a:pt x="360" y="2"/>
                </a:lnTo>
                <a:lnTo>
                  <a:pt x="360" y="2"/>
                </a:lnTo>
                <a:lnTo>
                  <a:pt x="353" y="0"/>
                </a:lnTo>
                <a:lnTo>
                  <a:pt x="345" y="2"/>
                </a:lnTo>
                <a:lnTo>
                  <a:pt x="341" y="3"/>
                </a:lnTo>
                <a:lnTo>
                  <a:pt x="336" y="5"/>
                </a:lnTo>
                <a:lnTo>
                  <a:pt x="331" y="11"/>
                </a:lnTo>
                <a:lnTo>
                  <a:pt x="329" y="13"/>
                </a:lnTo>
                <a:lnTo>
                  <a:pt x="329" y="13"/>
                </a:lnTo>
                <a:lnTo>
                  <a:pt x="316" y="15"/>
                </a:lnTo>
                <a:lnTo>
                  <a:pt x="299" y="16"/>
                </a:lnTo>
                <a:lnTo>
                  <a:pt x="279" y="19"/>
                </a:lnTo>
                <a:lnTo>
                  <a:pt x="279" y="19"/>
                </a:lnTo>
                <a:lnTo>
                  <a:pt x="274" y="22"/>
                </a:lnTo>
                <a:lnTo>
                  <a:pt x="269" y="23"/>
                </a:lnTo>
                <a:lnTo>
                  <a:pt x="260" y="29"/>
                </a:lnTo>
                <a:lnTo>
                  <a:pt x="252" y="36"/>
                </a:lnTo>
                <a:lnTo>
                  <a:pt x="246" y="44"/>
                </a:lnTo>
                <a:lnTo>
                  <a:pt x="243" y="52"/>
                </a:lnTo>
                <a:lnTo>
                  <a:pt x="239" y="59"/>
                </a:lnTo>
                <a:lnTo>
                  <a:pt x="237" y="65"/>
                </a:lnTo>
                <a:lnTo>
                  <a:pt x="237" y="65"/>
                </a:lnTo>
                <a:close/>
                <a:moveTo>
                  <a:pt x="224" y="125"/>
                </a:moveTo>
                <a:lnTo>
                  <a:pt x="224" y="125"/>
                </a:lnTo>
                <a:lnTo>
                  <a:pt x="231" y="131"/>
                </a:lnTo>
                <a:lnTo>
                  <a:pt x="237" y="135"/>
                </a:lnTo>
                <a:lnTo>
                  <a:pt x="242" y="137"/>
                </a:lnTo>
                <a:lnTo>
                  <a:pt x="242" y="137"/>
                </a:lnTo>
                <a:lnTo>
                  <a:pt x="250" y="139"/>
                </a:lnTo>
                <a:lnTo>
                  <a:pt x="255" y="137"/>
                </a:lnTo>
                <a:lnTo>
                  <a:pt x="255" y="137"/>
                </a:lnTo>
                <a:lnTo>
                  <a:pt x="257" y="146"/>
                </a:lnTo>
                <a:lnTo>
                  <a:pt x="261" y="162"/>
                </a:lnTo>
                <a:lnTo>
                  <a:pt x="261" y="162"/>
                </a:lnTo>
                <a:lnTo>
                  <a:pt x="263" y="171"/>
                </a:lnTo>
                <a:lnTo>
                  <a:pt x="264" y="178"/>
                </a:lnTo>
                <a:lnTo>
                  <a:pt x="267" y="183"/>
                </a:lnTo>
                <a:lnTo>
                  <a:pt x="267" y="187"/>
                </a:lnTo>
                <a:lnTo>
                  <a:pt x="267" y="187"/>
                </a:lnTo>
                <a:lnTo>
                  <a:pt x="261" y="212"/>
                </a:lnTo>
                <a:lnTo>
                  <a:pt x="261" y="212"/>
                </a:lnTo>
                <a:lnTo>
                  <a:pt x="257" y="226"/>
                </a:lnTo>
                <a:lnTo>
                  <a:pt x="255" y="230"/>
                </a:lnTo>
                <a:lnTo>
                  <a:pt x="255" y="230"/>
                </a:lnTo>
                <a:lnTo>
                  <a:pt x="254" y="232"/>
                </a:lnTo>
                <a:lnTo>
                  <a:pt x="251" y="232"/>
                </a:lnTo>
                <a:lnTo>
                  <a:pt x="245" y="230"/>
                </a:lnTo>
                <a:lnTo>
                  <a:pt x="236" y="224"/>
                </a:lnTo>
                <a:lnTo>
                  <a:pt x="236" y="224"/>
                </a:lnTo>
                <a:lnTo>
                  <a:pt x="231" y="221"/>
                </a:lnTo>
                <a:lnTo>
                  <a:pt x="229" y="218"/>
                </a:lnTo>
                <a:lnTo>
                  <a:pt x="226" y="215"/>
                </a:lnTo>
                <a:lnTo>
                  <a:pt x="226" y="214"/>
                </a:lnTo>
                <a:lnTo>
                  <a:pt x="224" y="212"/>
                </a:lnTo>
                <a:lnTo>
                  <a:pt x="217" y="212"/>
                </a:lnTo>
                <a:lnTo>
                  <a:pt x="175" y="212"/>
                </a:lnTo>
                <a:lnTo>
                  <a:pt x="175" y="212"/>
                </a:lnTo>
                <a:lnTo>
                  <a:pt x="176" y="212"/>
                </a:lnTo>
                <a:lnTo>
                  <a:pt x="175" y="211"/>
                </a:lnTo>
                <a:lnTo>
                  <a:pt x="168" y="207"/>
                </a:lnTo>
                <a:lnTo>
                  <a:pt x="168" y="207"/>
                </a:lnTo>
                <a:lnTo>
                  <a:pt x="156" y="199"/>
                </a:lnTo>
                <a:lnTo>
                  <a:pt x="144" y="191"/>
                </a:lnTo>
                <a:lnTo>
                  <a:pt x="130" y="182"/>
                </a:lnTo>
                <a:lnTo>
                  <a:pt x="130" y="182"/>
                </a:lnTo>
                <a:lnTo>
                  <a:pt x="153" y="168"/>
                </a:lnTo>
                <a:lnTo>
                  <a:pt x="186" y="151"/>
                </a:lnTo>
                <a:lnTo>
                  <a:pt x="186" y="151"/>
                </a:lnTo>
                <a:lnTo>
                  <a:pt x="198" y="143"/>
                </a:lnTo>
                <a:lnTo>
                  <a:pt x="209" y="135"/>
                </a:lnTo>
                <a:lnTo>
                  <a:pt x="224" y="125"/>
                </a:lnTo>
                <a:lnTo>
                  <a:pt x="224" y="125"/>
                </a:lnTo>
                <a:close/>
                <a:moveTo>
                  <a:pt x="441" y="131"/>
                </a:moveTo>
                <a:lnTo>
                  <a:pt x="441" y="131"/>
                </a:lnTo>
                <a:lnTo>
                  <a:pt x="447" y="133"/>
                </a:lnTo>
                <a:lnTo>
                  <a:pt x="453" y="133"/>
                </a:lnTo>
                <a:lnTo>
                  <a:pt x="460" y="131"/>
                </a:lnTo>
                <a:lnTo>
                  <a:pt x="460" y="131"/>
                </a:lnTo>
                <a:lnTo>
                  <a:pt x="466" y="130"/>
                </a:lnTo>
                <a:lnTo>
                  <a:pt x="472" y="130"/>
                </a:lnTo>
                <a:lnTo>
                  <a:pt x="478" y="133"/>
                </a:lnTo>
                <a:lnTo>
                  <a:pt x="484" y="137"/>
                </a:lnTo>
                <a:lnTo>
                  <a:pt x="484" y="137"/>
                </a:lnTo>
                <a:lnTo>
                  <a:pt x="488" y="141"/>
                </a:lnTo>
                <a:lnTo>
                  <a:pt x="493" y="143"/>
                </a:lnTo>
                <a:lnTo>
                  <a:pt x="503" y="147"/>
                </a:lnTo>
                <a:lnTo>
                  <a:pt x="516" y="151"/>
                </a:lnTo>
                <a:lnTo>
                  <a:pt x="516" y="151"/>
                </a:lnTo>
                <a:lnTo>
                  <a:pt x="509" y="158"/>
                </a:lnTo>
                <a:lnTo>
                  <a:pt x="503" y="164"/>
                </a:lnTo>
                <a:lnTo>
                  <a:pt x="497" y="168"/>
                </a:lnTo>
                <a:lnTo>
                  <a:pt x="497" y="168"/>
                </a:lnTo>
                <a:lnTo>
                  <a:pt x="481" y="180"/>
                </a:lnTo>
                <a:lnTo>
                  <a:pt x="472" y="187"/>
                </a:lnTo>
                <a:lnTo>
                  <a:pt x="472" y="187"/>
                </a:lnTo>
                <a:lnTo>
                  <a:pt x="466" y="202"/>
                </a:lnTo>
                <a:lnTo>
                  <a:pt x="460" y="212"/>
                </a:lnTo>
                <a:lnTo>
                  <a:pt x="456" y="216"/>
                </a:lnTo>
                <a:lnTo>
                  <a:pt x="453" y="218"/>
                </a:lnTo>
                <a:lnTo>
                  <a:pt x="453" y="218"/>
                </a:lnTo>
                <a:lnTo>
                  <a:pt x="448" y="222"/>
                </a:lnTo>
                <a:lnTo>
                  <a:pt x="443" y="226"/>
                </a:lnTo>
                <a:lnTo>
                  <a:pt x="440" y="229"/>
                </a:lnTo>
                <a:lnTo>
                  <a:pt x="435" y="230"/>
                </a:lnTo>
                <a:lnTo>
                  <a:pt x="435" y="230"/>
                </a:lnTo>
                <a:lnTo>
                  <a:pt x="430" y="233"/>
                </a:lnTo>
                <a:lnTo>
                  <a:pt x="425" y="233"/>
                </a:lnTo>
                <a:lnTo>
                  <a:pt x="423" y="233"/>
                </a:lnTo>
                <a:lnTo>
                  <a:pt x="420" y="230"/>
                </a:lnTo>
                <a:lnTo>
                  <a:pt x="416" y="224"/>
                </a:lnTo>
                <a:lnTo>
                  <a:pt x="416" y="224"/>
                </a:lnTo>
                <a:lnTo>
                  <a:pt x="410" y="217"/>
                </a:lnTo>
                <a:lnTo>
                  <a:pt x="405" y="212"/>
                </a:lnTo>
                <a:lnTo>
                  <a:pt x="400" y="210"/>
                </a:lnTo>
                <a:lnTo>
                  <a:pt x="398" y="207"/>
                </a:lnTo>
                <a:lnTo>
                  <a:pt x="398" y="207"/>
                </a:lnTo>
                <a:lnTo>
                  <a:pt x="394" y="203"/>
                </a:lnTo>
                <a:lnTo>
                  <a:pt x="391" y="199"/>
                </a:lnTo>
                <a:lnTo>
                  <a:pt x="389" y="197"/>
                </a:lnTo>
                <a:lnTo>
                  <a:pt x="389" y="195"/>
                </a:lnTo>
                <a:lnTo>
                  <a:pt x="389" y="191"/>
                </a:lnTo>
                <a:lnTo>
                  <a:pt x="391" y="187"/>
                </a:lnTo>
                <a:lnTo>
                  <a:pt x="391" y="187"/>
                </a:lnTo>
                <a:lnTo>
                  <a:pt x="395" y="182"/>
                </a:lnTo>
                <a:lnTo>
                  <a:pt x="399" y="178"/>
                </a:lnTo>
                <a:lnTo>
                  <a:pt x="403" y="177"/>
                </a:lnTo>
                <a:lnTo>
                  <a:pt x="404" y="176"/>
                </a:lnTo>
                <a:lnTo>
                  <a:pt x="404" y="176"/>
                </a:lnTo>
                <a:lnTo>
                  <a:pt x="406" y="168"/>
                </a:lnTo>
                <a:lnTo>
                  <a:pt x="410" y="162"/>
                </a:lnTo>
                <a:lnTo>
                  <a:pt x="435" y="156"/>
                </a:lnTo>
                <a:lnTo>
                  <a:pt x="435" y="156"/>
                </a:lnTo>
                <a:lnTo>
                  <a:pt x="436" y="155"/>
                </a:lnTo>
                <a:lnTo>
                  <a:pt x="437" y="152"/>
                </a:lnTo>
                <a:lnTo>
                  <a:pt x="440" y="143"/>
                </a:lnTo>
                <a:lnTo>
                  <a:pt x="441" y="131"/>
                </a:lnTo>
                <a:lnTo>
                  <a:pt x="441" y="131"/>
                </a:lnTo>
                <a:close/>
                <a:moveTo>
                  <a:pt x="255" y="938"/>
                </a:moveTo>
                <a:lnTo>
                  <a:pt x="292" y="938"/>
                </a:lnTo>
                <a:lnTo>
                  <a:pt x="292" y="989"/>
                </a:lnTo>
                <a:lnTo>
                  <a:pt x="292" y="1107"/>
                </a:lnTo>
                <a:lnTo>
                  <a:pt x="292" y="1182"/>
                </a:lnTo>
                <a:lnTo>
                  <a:pt x="292" y="1182"/>
                </a:lnTo>
                <a:lnTo>
                  <a:pt x="292" y="1180"/>
                </a:lnTo>
                <a:lnTo>
                  <a:pt x="292" y="1182"/>
                </a:lnTo>
                <a:lnTo>
                  <a:pt x="286" y="1188"/>
                </a:lnTo>
                <a:lnTo>
                  <a:pt x="286" y="1188"/>
                </a:lnTo>
                <a:lnTo>
                  <a:pt x="273" y="1198"/>
                </a:lnTo>
                <a:lnTo>
                  <a:pt x="269" y="1202"/>
                </a:lnTo>
                <a:lnTo>
                  <a:pt x="267" y="1205"/>
                </a:lnTo>
                <a:lnTo>
                  <a:pt x="267" y="1205"/>
                </a:lnTo>
                <a:lnTo>
                  <a:pt x="265" y="1216"/>
                </a:lnTo>
                <a:lnTo>
                  <a:pt x="264" y="1223"/>
                </a:lnTo>
                <a:lnTo>
                  <a:pt x="261" y="1231"/>
                </a:lnTo>
                <a:lnTo>
                  <a:pt x="261" y="1231"/>
                </a:lnTo>
                <a:lnTo>
                  <a:pt x="258" y="1233"/>
                </a:lnTo>
                <a:lnTo>
                  <a:pt x="256" y="1233"/>
                </a:lnTo>
                <a:lnTo>
                  <a:pt x="255" y="1231"/>
                </a:lnTo>
                <a:lnTo>
                  <a:pt x="254" y="1227"/>
                </a:lnTo>
                <a:lnTo>
                  <a:pt x="251" y="1216"/>
                </a:lnTo>
                <a:lnTo>
                  <a:pt x="248" y="1205"/>
                </a:lnTo>
                <a:lnTo>
                  <a:pt x="248" y="1205"/>
                </a:lnTo>
                <a:lnTo>
                  <a:pt x="245" y="1198"/>
                </a:lnTo>
                <a:lnTo>
                  <a:pt x="244" y="1191"/>
                </a:lnTo>
                <a:lnTo>
                  <a:pt x="242" y="1174"/>
                </a:lnTo>
                <a:lnTo>
                  <a:pt x="242" y="1174"/>
                </a:lnTo>
                <a:lnTo>
                  <a:pt x="242" y="1163"/>
                </a:lnTo>
                <a:lnTo>
                  <a:pt x="242" y="1147"/>
                </a:lnTo>
                <a:lnTo>
                  <a:pt x="243" y="1127"/>
                </a:lnTo>
                <a:lnTo>
                  <a:pt x="242" y="1101"/>
                </a:lnTo>
                <a:lnTo>
                  <a:pt x="242" y="1101"/>
                </a:lnTo>
                <a:lnTo>
                  <a:pt x="242" y="1074"/>
                </a:lnTo>
                <a:lnTo>
                  <a:pt x="242" y="1054"/>
                </a:lnTo>
                <a:lnTo>
                  <a:pt x="242" y="1040"/>
                </a:lnTo>
                <a:lnTo>
                  <a:pt x="242" y="1033"/>
                </a:lnTo>
                <a:lnTo>
                  <a:pt x="242" y="1033"/>
                </a:lnTo>
                <a:lnTo>
                  <a:pt x="242" y="1029"/>
                </a:lnTo>
                <a:lnTo>
                  <a:pt x="243" y="1023"/>
                </a:lnTo>
                <a:lnTo>
                  <a:pt x="248" y="1010"/>
                </a:lnTo>
                <a:lnTo>
                  <a:pt x="252" y="996"/>
                </a:lnTo>
                <a:lnTo>
                  <a:pt x="254" y="989"/>
                </a:lnTo>
                <a:lnTo>
                  <a:pt x="255" y="983"/>
                </a:lnTo>
                <a:lnTo>
                  <a:pt x="255" y="93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BFA37EA6-6013-4580-ADE0-5A348A2411D5}"/>
              </a:ext>
            </a:extLst>
          </p:cNvPr>
          <p:cNvSpPr>
            <a:spLocks noEditPoints="1"/>
          </p:cNvSpPr>
          <p:nvPr/>
        </p:nvSpPr>
        <p:spPr bwMode="auto">
          <a:xfrm>
            <a:off x="4374999" y="3840789"/>
            <a:ext cx="1431405" cy="2477268"/>
          </a:xfrm>
          <a:custGeom>
            <a:avLst/>
            <a:gdLst>
              <a:gd name="T0" fmla="*/ 6 w 672"/>
              <a:gd name="T1" fmla="*/ 165 h 1163"/>
              <a:gd name="T2" fmla="*/ 2 w 672"/>
              <a:gd name="T3" fmla="*/ 124 h 1163"/>
              <a:gd name="T4" fmla="*/ 21 w 672"/>
              <a:gd name="T5" fmla="*/ 56 h 1163"/>
              <a:gd name="T6" fmla="*/ 54 w 672"/>
              <a:gd name="T7" fmla="*/ 17 h 1163"/>
              <a:gd name="T8" fmla="*/ 114 w 672"/>
              <a:gd name="T9" fmla="*/ 0 h 1163"/>
              <a:gd name="T10" fmla="*/ 174 w 672"/>
              <a:gd name="T11" fmla="*/ 32 h 1163"/>
              <a:gd name="T12" fmla="*/ 199 w 672"/>
              <a:gd name="T13" fmla="*/ 27 h 1163"/>
              <a:gd name="T14" fmla="*/ 231 w 672"/>
              <a:gd name="T15" fmla="*/ 22 h 1163"/>
              <a:gd name="T16" fmla="*/ 315 w 672"/>
              <a:gd name="T17" fmla="*/ 24 h 1163"/>
              <a:gd name="T18" fmla="*/ 375 w 672"/>
              <a:gd name="T19" fmla="*/ 51 h 1163"/>
              <a:gd name="T20" fmla="*/ 536 w 672"/>
              <a:gd name="T21" fmla="*/ 140 h 1163"/>
              <a:gd name="T22" fmla="*/ 593 w 672"/>
              <a:gd name="T23" fmla="*/ 178 h 1163"/>
              <a:gd name="T24" fmla="*/ 617 w 672"/>
              <a:gd name="T25" fmla="*/ 210 h 1163"/>
              <a:gd name="T26" fmla="*/ 642 w 672"/>
              <a:gd name="T27" fmla="*/ 267 h 1163"/>
              <a:gd name="T28" fmla="*/ 665 w 672"/>
              <a:gd name="T29" fmla="*/ 317 h 1163"/>
              <a:gd name="T30" fmla="*/ 665 w 672"/>
              <a:gd name="T31" fmla="*/ 338 h 1163"/>
              <a:gd name="T32" fmla="*/ 659 w 672"/>
              <a:gd name="T33" fmla="*/ 416 h 1163"/>
              <a:gd name="T34" fmla="*/ 644 w 672"/>
              <a:gd name="T35" fmla="*/ 464 h 1163"/>
              <a:gd name="T36" fmla="*/ 617 w 672"/>
              <a:gd name="T37" fmla="*/ 554 h 1163"/>
              <a:gd name="T38" fmla="*/ 559 w 672"/>
              <a:gd name="T39" fmla="*/ 810 h 1163"/>
              <a:gd name="T40" fmla="*/ 541 w 672"/>
              <a:gd name="T41" fmla="*/ 876 h 1163"/>
              <a:gd name="T42" fmla="*/ 546 w 672"/>
              <a:gd name="T43" fmla="*/ 890 h 1163"/>
              <a:gd name="T44" fmla="*/ 534 w 672"/>
              <a:gd name="T45" fmla="*/ 985 h 1163"/>
              <a:gd name="T46" fmla="*/ 512 w 672"/>
              <a:gd name="T47" fmla="*/ 1047 h 1163"/>
              <a:gd name="T48" fmla="*/ 498 w 672"/>
              <a:gd name="T49" fmla="*/ 1152 h 1163"/>
              <a:gd name="T50" fmla="*/ 467 w 672"/>
              <a:gd name="T51" fmla="*/ 1162 h 1163"/>
              <a:gd name="T52" fmla="*/ 345 w 672"/>
              <a:gd name="T53" fmla="*/ 1152 h 1163"/>
              <a:gd name="T54" fmla="*/ 307 w 672"/>
              <a:gd name="T55" fmla="*/ 1121 h 1163"/>
              <a:gd name="T56" fmla="*/ 327 w 672"/>
              <a:gd name="T57" fmla="*/ 1098 h 1163"/>
              <a:gd name="T58" fmla="*/ 394 w 672"/>
              <a:gd name="T59" fmla="*/ 1070 h 1163"/>
              <a:gd name="T60" fmla="*/ 372 w 672"/>
              <a:gd name="T61" fmla="*/ 1059 h 1163"/>
              <a:gd name="T62" fmla="*/ 264 w 672"/>
              <a:gd name="T63" fmla="*/ 1058 h 1163"/>
              <a:gd name="T64" fmla="*/ 212 w 672"/>
              <a:gd name="T65" fmla="*/ 1040 h 1163"/>
              <a:gd name="T66" fmla="*/ 204 w 672"/>
              <a:gd name="T67" fmla="*/ 1013 h 1163"/>
              <a:gd name="T68" fmla="*/ 222 w 672"/>
              <a:gd name="T69" fmla="*/ 998 h 1163"/>
              <a:gd name="T70" fmla="*/ 300 w 672"/>
              <a:gd name="T71" fmla="*/ 990 h 1163"/>
              <a:gd name="T72" fmla="*/ 339 w 672"/>
              <a:gd name="T73" fmla="*/ 803 h 1163"/>
              <a:gd name="T74" fmla="*/ 315 w 672"/>
              <a:gd name="T75" fmla="*/ 764 h 1163"/>
              <a:gd name="T76" fmla="*/ 315 w 672"/>
              <a:gd name="T77" fmla="*/ 746 h 1163"/>
              <a:gd name="T78" fmla="*/ 320 w 672"/>
              <a:gd name="T79" fmla="*/ 414 h 1163"/>
              <a:gd name="T80" fmla="*/ 303 w 672"/>
              <a:gd name="T81" fmla="*/ 409 h 1163"/>
              <a:gd name="T82" fmla="*/ 310 w 672"/>
              <a:gd name="T83" fmla="*/ 397 h 1163"/>
              <a:gd name="T84" fmla="*/ 243 w 672"/>
              <a:gd name="T85" fmla="*/ 343 h 1163"/>
              <a:gd name="T86" fmla="*/ 156 w 672"/>
              <a:gd name="T87" fmla="*/ 435 h 1163"/>
              <a:gd name="T88" fmla="*/ 90 w 672"/>
              <a:gd name="T89" fmla="*/ 437 h 1163"/>
              <a:gd name="T90" fmla="*/ 51 w 672"/>
              <a:gd name="T91" fmla="*/ 400 h 1163"/>
              <a:gd name="T92" fmla="*/ 42 w 672"/>
              <a:gd name="T93" fmla="*/ 370 h 1163"/>
              <a:gd name="T94" fmla="*/ 45 w 672"/>
              <a:gd name="T95" fmla="*/ 237 h 1163"/>
              <a:gd name="T96" fmla="*/ 190 w 672"/>
              <a:gd name="T97" fmla="*/ 218 h 1163"/>
              <a:gd name="T98" fmla="*/ 178 w 672"/>
              <a:gd name="T99" fmla="*/ 206 h 1163"/>
              <a:gd name="T100" fmla="*/ 156 w 672"/>
              <a:gd name="T101" fmla="*/ 224 h 1163"/>
              <a:gd name="T102" fmla="*/ 114 w 672"/>
              <a:gd name="T103" fmla="*/ 215 h 1163"/>
              <a:gd name="T104" fmla="*/ 101 w 672"/>
              <a:gd name="T105" fmla="*/ 209 h 1163"/>
              <a:gd name="T106" fmla="*/ 110 w 672"/>
              <a:gd name="T107" fmla="*/ 232 h 1163"/>
              <a:gd name="T108" fmla="*/ 125 w 672"/>
              <a:gd name="T109" fmla="*/ 294 h 1163"/>
              <a:gd name="T110" fmla="*/ 136 w 672"/>
              <a:gd name="T111" fmla="*/ 321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72" h="1163">
                <a:moveTo>
                  <a:pt x="40" y="209"/>
                </a:moveTo>
                <a:lnTo>
                  <a:pt x="40" y="209"/>
                </a:lnTo>
                <a:lnTo>
                  <a:pt x="30" y="199"/>
                </a:lnTo>
                <a:lnTo>
                  <a:pt x="20" y="186"/>
                </a:lnTo>
                <a:lnTo>
                  <a:pt x="10" y="172"/>
                </a:lnTo>
                <a:lnTo>
                  <a:pt x="6" y="165"/>
                </a:lnTo>
                <a:lnTo>
                  <a:pt x="3" y="157"/>
                </a:lnTo>
                <a:lnTo>
                  <a:pt x="3" y="157"/>
                </a:lnTo>
                <a:lnTo>
                  <a:pt x="1" y="147"/>
                </a:lnTo>
                <a:lnTo>
                  <a:pt x="0" y="139"/>
                </a:lnTo>
                <a:lnTo>
                  <a:pt x="0" y="130"/>
                </a:lnTo>
                <a:lnTo>
                  <a:pt x="2" y="124"/>
                </a:lnTo>
                <a:lnTo>
                  <a:pt x="6" y="113"/>
                </a:lnTo>
                <a:lnTo>
                  <a:pt x="7" y="110"/>
                </a:lnTo>
                <a:lnTo>
                  <a:pt x="7" y="110"/>
                </a:lnTo>
                <a:lnTo>
                  <a:pt x="10" y="101"/>
                </a:lnTo>
                <a:lnTo>
                  <a:pt x="13" y="80"/>
                </a:lnTo>
                <a:lnTo>
                  <a:pt x="21" y="56"/>
                </a:lnTo>
                <a:lnTo>
                  <a:pt x="25" y="46"/>
                </a:lnTo>
                <a:lnTo>
                  <a:pt x="30" y="37"/>
                </a:lnTo>
                <a:lnTo>
                  <a:pt x="30" y="37"/>
                </a:lnTo>
                <a:lnTo>
                  <a:pt x="36" y="31"/>
                </a:lnTo>
                <a:lnTo>
                  <a:pt x="43" y="23"/>
                </a:lnTo>
                <a:lnTo>
                  <a:pt x="54" y="17"/>
                </a:lnTo>
                <a:lnTo>
                  <a:pt x="65" y="12"/>
                </a:lnTo>
                <a:lnTo>
                  <a:pt x="77" y="7"/>
                </a:lnTo>
                <a:lnTo>
                  <a:pt x="90" y="3"/>
                </a:lnTo>
                <a:lnTo>
                  <a:pt x="103" y="0"/>
                </a:lnTo>
                <a:lnTo>
                  <a:pt x="114" y="0"/>
                </a:lnTo>
                <a:lnTo>
                  <a:pt x="114" y="0"/>
                </a:lnTo>
                <a:lnTo>
                  <a:pt x="124" y="3"/>
                </a:lnTo>
                <a:lnTo>
                  <a:pt x="134" y="7"/>
                </a:lnTo>
                <a:lnTo>
                  <a:pt x="144" y="12"/>
                </a:lnTo>
                <a:lnTo>
                  <a:pt x="153" y="18"/>
                </a:lnTo>
                <a:lnTo>
                  <a:pt x="168" y="28"/>
                </a:lnTo>
                <a:lnTo>
                  <a:pt x="174" y="32"/>
                </a:lnTo>
                <a:lnTo>
                  <a:pt x="178" y="34"/>
                </a:lnTo>
                <a:lnTo>
                  <a:pt x="178" y="34"/>
                </a:lnTo>
                <a:lnTo>
                  <a:pt x="182" y="34"/>
                </a:lnTo>
                <a:lnTo>
                  <a:pt x="184" y="34"/>
                </a:lnTo>
                <a:lnTo>
                  <a:pt x="190" y="31"/>
                </a:lnTo>
                <a:lnTo>
                  <a:pt x="199" y="27"/>
                </a:lnTo>
                <a:lnTo>
                  <a:pt x="209" y="22"/>
                </a:lnTo>
                <a:lnTo>
                  <a:pt x="209" y="22"/>
                </a:lnTo>
                <a:lnTo>
                  <a:pt x="219" y="21"/>
                </a:lnTo>
                <a:lnTo>
                  <a:pt x="227" y="21"/>
                </a:lnTo>
                <a:lnTo>
                  <a:pt x="229" y="22"/>
                </a:lnTo>
                <a:lnTo>
                  <a:pt x="231" y="22"/>
                </a:lnTo>
                <a:lnTo>
                  <a:pt x="231" y="22"/>
                </a:lnTo>
                <a:lnTo>
                  <a:pt x="259" y="19"/>
                </a:lnTo>
                <a:lnTo>
                  <a:pt x="259" y="19"/>
                </a:lnTo>
                <a:lnTo>
                  <a:pt x="272" y="21"/>
                </a:lnTo>
                <a:lnTo>
                  <a:pt x="288" y="22"/>
                </a:lnTo>
                <a:lnTo>
                  <a:pt x="315" y="24"/>
                </a:lnTo>
                <a:lnTo>
                  <a:pt x="315" y="24"/>
                </a:lnTo>
                <a:lnTo>
                  <a:pt x="320" y="26"/>
                </a:lnTo>
                <a:lnTo>
                  <a:pt x="327" y="28"/>
                </a:lnTo>
                <a:lnTo>
                  <a:pt x="342" y="34"/>
                </a:lnTo>
                <a:lnTo>
                  <a:pt x="375" y="51"/>
                </a:lnTo>
                <a:lnTo>
                  <a:pt x="375" y="51"/>
                </a:lnTo>
                <a:lnTo>
                  <a:pt x="444" y="88"/>
                </a:lnTo>
                <a:lnTo>
                  <a:pt x="487" y="111"/>
                </a:lnTo>
                <a:lnTo>
                  <a:pt x="512" y="126"/>
                </a:lnTo>
                <a:lnTo>
                  <a:pt x="512" y="126"/>
                </a:lnTo>
                <a:lnTo>
                  <a:pt x="523" y="134"/>
                </a:lnTo>
                <a:lnTo>
                  <a:pt x="536" y="140"/>
                </a:lnTo>
                <a:lnTo>
                  <a:pt x="557" y="150"/>
                </a:lnTo>
                <a:lnTo>
                  <a:pt x="557" y="150"/>
                </a:lnTo>
                <a:lnTo>
                  <a:pt x="566" y="156"/>
                </a:lnTo>
                <a:lnTo>
                  <a:pt x="576" y="164"/>
                </a:lnTo>
                <a:lnTo>
                  <a:pt x="585" y="171"/>
                </a:lnTo>
                <a:lnTo>
                  <a:pt x="593" y="178"/>
                </a:lnTo>
                <a:lnTo>
                  <a:pt x="593" y="178"/>
                </a:lnTo>
                <a:lnTo>
                  <a:pt x="597" y="180"/>
                </a:lnTo>
                <a:lnTo>
                  <a:pt x="600" y="183"/>
                </a:lnTo>
                <a:lnTo>
                  <a:pt x="606" y="191"/>
                </a:lnTo>
                <a:lnTo>
                  <a:pt x="611" y="201"/>
                </a:lnTo>
                <a:lnTo>
                  <a:pt x="617" y="210"/>
                </a:lnTo>
                <a:lnTo>
                  <a:pt x="617" y="210"/>
                </a:lnTo>
                <a:lnTo>
                  <a:pt x="623" y="220"/>
                </a:lnTo>
                <a:lnTo>
                  <a:pt x="627" y="229"/>
                </a:lnTo>
                <a:lnTo>
                  <a:pt x="634" y="244"/>
                </a:lnTo>
                <a:lnTo>
                  <a:pt x="634" y="244"/>
                </a:lnTo>
                <a:lnTo>
                  <a:pt x="642" y="267"/>
                </a:lnTo>
                <a:lnTo>
                  <a:pt x="649" y="283"/>
                </a:lnTo>
                <a:lnTo>
                  <a:pt x="649" y="283"/>
                </a:lnTo>
                <a:lnTo>
                  <a:pt x="651" y="291"/>
                </a:lnTo>
                <a:lnTo>
                  <a:pt x="656" y="301"/>
                </a:lnTo>
                <a:lnTo>
                  <a:pt x="656" y="301"/>
                </a:lnTo>
                <a:lnTo>
                  <a:pt x="665" y="317"/>
                </a:lnTo>
                <a:lnTo>
                  <a:pt x="670" y="327"/>
                </a:lnTo>
                <a:lnTo>
                  <a:pt x="672" y="332"/>
                </a:lnTo>
                <a:lnTo>
                  <a:pt x="672" y="332"/>
                </a:lnTo>
                <a:lnTo>
                  <a:pt x="671" y="333"/>
                </a:lnTo>
                <a:lnTo>
                  <a:pt x="669" y="336"/>
                </a:lnTo>
                <a:lnTo>
                  <a:pt x="665" y="338"/>
                </a:lnTo>
                <a:lnTo>
                  <a:pt x="665" y="338"/>
                </a:lnTo>
                <a:lnTo>
                  <a:pt x="664" y="373"/>
                </a:lnTo>
                <a:lnTo>
                  <a:pt x="661" y="400"/>
                </a:lnTo>
                <a:lnTo>
                  <a:pt x="660" y="410"/>
                </a:lnTo>
                <a:lnTo>
                  <a:pt x="659" y="416"/>
                </a:lnTo>
                <a:lnTo>
                  <a:pt x="659" y="416"/>
                </a:lnTo>
                <a:lnTo>
                  <a:pt x="654" y="426"/>
                </a:lnTo>
                <a:lnTo>
                  <a:pt x="649" y="439"/>
                </a:lnTo>
                <a:lnTo>
                  <a:pt x="645" y="453"/>
                </a:lnTo>
                <a:lnTo>
                  <a:pt x="644" y="459"/>
                </a:lnTo>
                <a:lnTo>
                  <a:pt x="644" y="464"/>
                </a:lnTo>
                <a:lnTo>
                  <a:pt x="644" y="464"/>
                </a:lnTo>
                <a:lnTo>
                  <a:pt x="642" y="475"/>
                </a:lnTo>
                <a:lnTo>
                  <a:pt x="640" y="488"/>
                </a:lnTo>
                <a:lnTo>
                  <a:pt x="632" y="513"/>
                </a:lnTo>
                <a:lnTo>
                  <a:pt x="632" y="513"/>
                </a:lnTo>
                <a:lnTo>
                  <a:pt x="625" y="532"/>
                </a:lnTo>
                <a:lnTo>
                  <a:pt x="617" y="554"/>
                </a:lnTo>
                <a:lnTo>
                  <a:pt x="617" y="554"/>
                </a:lnTo>
                <a:lnTo>
                  <a:pt x="612" y="571"/>
                </a:lnTo>
                <a:lnTo>
                  <a:pt x="605" y="602"/>
                </a:lnTo>
                <a:lnTo>
                  <a:pt x="585" y="690"/>
                </a:lnTo>
                <a:lnTo>
                  <a:pt x="566" y="779"/>
                </a:lnTo>
                <a:lnTo>
                  <a:pt x="559" y="810"/>
                </a:lnTo>
                <a:lnTo>
                  <a:pt x="557" y="827"/>
                </a:lnTo>
                <a:lnTo>
                  <a:pt x="557" y="827"/>
                </a:lnTo>
                <a:lnTo>
                  <a:pt x="556" y="834"/>
                </a:lnTo>
                <a:lnTo>
                  <a:pt x="553" y="844"/>
                </a:lnTo>
                <a:lnTo>
                  <a:pt x="547" y="862"/>
                </a:lnTo>
                <a:lnTo>
                  <a:pt x="541" y="876"/>
                </a:lnTo>
                <a:lnTo>
                  <a:pt x="538" y="882"/>
                </a:lnTo>
                <a:lnTo>
                  <a:pt x="538" y="882"/>
                </a:lnTo>
                <a:lnTo>
                  <a:pt x="541" y="883"/>
                </a:lnTo>
                <a:lnTo>
                  <a:pt x="543" y="886"/>
                </a:lnTo>
                <a:lnTo>
                  <a:pt x="546" y="890"/>
                </a:lnTo>
                <a:lnTo>
                  <a:pt x="546" y="890"/>
                </a:lnTo>
                <a:lnTo>
                  <a:pt x="546" y="893"/>
                </a:lnTo>
                <a:lnTo>
                  <a:pt x="546" y="902"/>
                </a:lnTo>
                <a:lnTo>
                  <a:pt x="542" y="926"/>
                </a:lnTo>
                <a:lnTo>
                  <a:pt x="536" y="976"/>
                </a:lnTo>
                <a:lnTo>
                  <a:pt x="536" y="976"/>
                </a:lnTo>
                <a:lnTo>
                  <a:pt x="534" y="985"/>
                </a:lnTo>
                <a:lnTo>
                  <a:pt x="531" y="995"/>
                </a:lnTo>
                <a:lnTo>
                  <a:pt x="523" y="1013"/>
                </a:lnTo>
                <a:lnTo>
                  <a:pt x="516" y="1030"/>
                </a:lnTo>
                <a:lnTo>
                  <a:pt x="513" y="1039"/>
                </a:lnTo>
                <a:lnTo>
                  <a:pt x="512" y="1047"/>
                </a:lnTo>
                <a:lnTo>
                  <a:pt x="512" y="1047"/>
                </a:lnTo>
                <a:lnTo>
                  <a:pt x="509" y="1070"/>
                </a:lnTo>
                <a:lnTo>
                  <a:pt x="505" y="1103"/>
                </a:lnTo>
                <a:lnTo>
                  <a:pt x="499" y="1146"/>
                </a:lnTo>
                <a:lnTo>
                  <a:pt x="499" y="1146"/>
                </a:lnTo>
                <a:lnTo>
                  <a:pt x="499" y="1148"/>
                </a:lnTo>
                <a:lnTo>
                  <a:pt x="498" y="1152"/>
                </a:lnTo>
                <a:lnTo>
                  <a:pt x="495" y="1155"/>
                </a:lnTo>
                <a:lnTo>
                  <a:pt x="495" y="1155"/>
                </a:lnTo>
                <a:lnTo>
                  <a:pt x="490" y="1158"/>
                </a:lnTo>
                <a:lnTo>
                  <a:pt x="485" y="1162"/>
                </a:lnTo>
                <a:lnTo>
                  <a:pt x="478" y="1163"/>
                </a:lnTo>
                <a:lnTo>
                  <a:pt x="467" y="1162"/>
                </a:lnTo>
                <a:lnTo>
                  <a:pt x="467" y="1162"/>
                </a:lnTo>
                <a:lnTo>
                  <a:pt x="414" y="1158"/>
                </a:lnTo>
                <a:lnTo>
                  <a:pt x="375" y="1155"/>
                </a:lnTo>
                <a:lnTo>
                  <a:pt x="351" y="1155"/>
                </a:lnTo>
                <a:lnTo>
                  <a:pt x="351" y="1155"/>
                </a:lnTo>
                <a:lnTo>
                  <a:pt x="345" y="1152"/>
                </a:lnTo>
                <a:lnTo>
                  <a:pt x="330" y="1146"/>
                </a:lnTo>
                <a:lnTo>
                  <a:pt x="315" y="1137"/>
                </a:lnTo>
                <a:lnTo>
                  <a:pt x="310" y="1133"/>
                </a:lnTo>
                <a:lnTo>
                  <a:pt x="307" y="1128"/>
                </a:lnTo>
                <a:lnTo>
                  <a:pt x="307" y="1128"/>
                </a:lnTo>
                <a:lnTo>
                  <a:pt x="307" y="1121"/>
                </a:lnTo>
                <a:lnTo>
                  <a:pt x="310" y="1112"/>
                </a:lnTo>
                <a:lnTo>
                  <a:pt x="315" y="1104"/>
                </a:lnTo>
                <a:lnTo>
                  <a:pt x="317" y="1102"/>
                </a:lnTo>
                <a:lnTo>
                  <a:pt x="320" y="1099"/>
                </a:lnTo>
                <a:lnTo>
                  <a:pt x="320" y="1099"/>
                </a:lnTo>
                <a:lnTo>
                  <a:pt x="327" y="1098"/>
                </a:lnTo>
                <a:lnTo>
                  <a:pt x="337" y="1097"/>
                </a:lnTo>
                <a:lnTo>
                  <a:pt x="349" y="1097"/>
                </a:lnTo>
                <a:lnTo>
                  <a:pt x="372" y="1092"/>
                </a:lnTo>
                <a:lnTo>
                  <a:pt x="372" y="1092"/>
                </a:lnTo>
                <a:lnTo>
                  <a:pt x="394" y="1070"/>
                </a:lnTo>
                <a:lnTo>
                  <a:pt x="394" y="1070"/>
                </a:lnTo>
                <a:lnTo>
                  <a:pt x="400" y="1064"/>
                </a:lnTo>
                <a:lnTo>
                  <a:pt x="401" y="1060"/>
                </a:lnTo>
                <a:lnTo>
                  <a:pt x="401" y="1060"/>
                </a:lnTo>
                <a:lnTo>
                  <a:pt x="387" y="1059"/>
                </a:lnTo>
                <a:lnTo>
                  <a:pt x="377" y="1058"/>
                </a:lnTo>
                <a:lnTo>
                  <a:pt x="372" y="1059"/>
                </a:lnTo>
                <a:lnTo>
                  <a:pt x="349" y="1057"/>
                </a:lnTo>
                <a:lnTo>
                  <a:pt x="349" y="1057"/>
                </a:lnTo>
                <a:lnTo>
                  <a:pt x="325" y="1058"/>
                </a:lnTo>
                <a:lnTo>
                  <a:pt x="293" y="1059"/>
                </a:lnTo>
                <a:lnTo>
                  <a:pt x="293" y="1059"/>
                </a:lnTo>
                <a:lnTo>
                  <a:pt x="264" y="1058"/>
                </a:lnTo>
                <a:lnTo>
                  <a:pt x="247" y="1057"/>
                </a:lnTo>
                <a:lnTo>
                  <a:pt x="239" y="1055"/>
                </a:lnTo>
                <a:lnTo>
                  <a:pt x="233" y="1054"/>
                </a:lnTo>
                <a:lnTo>
                  <a:pt x="233" y="1054"/>
                </a:lnTo>
                <a:lnTo>
                  <a:pt x="223" y="1048"/>
                </a:lnTo>
                <a:lnTo>
                  <a:pt x="212" y="1040"/>
                </a:lnTo>
                <a:lnTo>
                  <a:pt x="204" y="1031"/>
                </a:lnTo>
                <a:lnTo>
                  <a:pt x="202" y="1028"/>
                </a:lnTo>
                <a:lnTo>
                  <a:pt x="202" y="1025"/>
                </a:lnTo>
                <a:lnTo>
                  <a:pt x="202" y="1025"/>
                </a:lnTo>
                <a:lnTo>
                  <a:pt x="203" y="1018"/>
                </a:lnTo>
                <a:lnTo>
                  <a:pt x="204" y="1013"/>
                </a:lnTo>
                <a:lnTo>
                  <a:pt x="204" y="1013"/>
                </a:lnTo>
                <a:lnTo>
                  <a:pt x="207" y="1009"/>
                </a:lnTo>
                <a:lnTo>
                  <a:pt x="209" y="1004"/>
                </a:lnTo>
                <a:lnTo>
                  <a:pt x="214" y="1000"/>
                </a:lnTo>
                <a:lnTo>
                  <a:pt x="222" y="998"/>
                </a:lnTo>
                <a:lnTo>
                  <a:pt x="222" y="998"/>
                </a:lnTo>
                <a:lnTo>
                  <a:pt x="236" y="996"/>
                </a:lnTo>
                <a:lnTo>
                  <a:pt x="256" y="996"/>
                </a:lnTo>
                <a:lnTo>
                  <a:pt x="277" y="995"/>
                </a:lnTo>
                <a:lnTo>
                  <a:pt x="293" y="994"/>
                </a:lnTo>
                <a:lnTo>
                  <a:pt x="293" y="994"/>
                </a:lnTo>
                <a:lnTo>
                  <a:pt x="300" y="990"/>
                </a:lnTo>
                <a:lnTo>
                  <a:pt x="308" y="984"/>
                </a:lnTo>
                <a:lnTo>
                  <a:pt x="325" y="965"/>
                </a:lnTo>
                <a:lnTo>
                  <a:pt x="340" y="949"/>
                </a:lnTo>
                <a:lnTo>
                  <a:pt x="346" y="940"/>
                </a:lnTo>
                <a:lnTo>
                  <a:pt x="339" y="803"/>
                </a:lnTo>
                <a:lnTo>
                  <a:pt x="339" y="803"/>
                </a:lnTo>
                <a:lnTo>
                  <a:pt x="332" y="794"/>
                </a:lnTo>
                <a:lnTo>
                  <a:pt x="326" y="785"/>
                </a:lnTo>
                <a:lnTo>
                  <a:pt x="320" y="777"/>
                </a:lnTo>
                <a:lnTo>
                  <a:pt x="320" y="777"/>
                </a:lnTo>
                <a:lnTo>
                  <a:pt x="316" y="769"/>
                </a:lnTo>
                <a:lnTo>
                  <a:pt x="315" y="764"/>
                </a:lnTo>
                <a:lnTo>
                  <a:pt x="315" y="761"/>
                </a:lnTo>
                <a:lnTo>
                  <a:pt x="315" y="756"/>
                </a:lnTo>
                <a:lnTo>
                  <a:pt x="315" y="756"/>
                </a:lnTo>
                <a:lnTo>
                  <a:pt x="313" y="753"/>
                </a:lnTo>
                <a:lnTo>
                  <a:pt x="315" y="746"/>
                </a:lnTo>
                <a:lnTo>
                  <a:pt x="315" y="746"/>
                </a:lnTo>
                <a:lnTo>
                  <a:pt x="318" y="738"/>
                </a:lnTo>
                <a:lnTo>
                  <a:pt x="325" y="724"/>
                </a:lnTo>
                <a:lnTo>
                  <a:pt x="333" y="706"/>
                </a:lnTo>
                <a:lnTo>
                  <a:pt x="325" y="430"/>
                </a:lnTo>
                <a:lnTo>
                  <a:pt x="320" y="414"/>
                </a:lnTo>
                <a:lnTo>
                  <a:pt x="320" y="414"/>
                </a:lnTo>
                <a:lnTo>
                  <a:pt x="318" y="414"/>
                </a:lnTo>
                <a:lnTo>
                  <a:pt x="313" y="414"/>
                </a:lnTo>
                <a:lnTo>
                  <a:pt x="308" y="412"/>
                </a:lnTo>
                <a:lnTo>
                  <a:pt x="306" y="411"/>
                </a:lnTo>
                <a:lnTo>
                  <a:pt x="303" y="409"/>
                </a:lnTo>
                <a:lnTo>
                  <a:pt x="303" y="409"/>
                </a:lnTo>
                <a:lnTo>
                  <a:pt x="301" y="406"/>
                </a:lnTo>
                <a:lnTo>
                  <a:pt x="301" y="404"/>
                </a:lnTo>
                <a:lnTo>
                  <a:pt x="302" y="401"/>
                </a:lnTo>
                <a:lnTo>
                  <a:pt x="303" y="400"/>
                </a:lnTo>
                <a:lnTo>
                  <a:pt x="307" y="397"/>
                </a:lnTo>
                <a:lnTo>
                  <a:pt x="310" y="397"/>
                </a:lnTo>
                <a:lnTo>
                  <a:pt x="310" y="397"/>
                </a:lnTo>
                <a:lnTo>
                  <a:pt x="291" y="381"/>
                </a:lnTo>
                <a:lnTo>
                  <a:pt x="254" y="353"/>
                </a:lnTo>
                <a:lnTo>
                  <a:pt x="254" y="353"/>
                </a:lnTo>
                <a:lnTo>
                  <a:pt x="243" y="343"/>
                </a:lnTo>
                <a:lnTo>
                  <a:pt x="243" y="343"/>
                </a:lnTo>
                <a:lnTo>
                  <a:pt x="217" y="386"/>
                </a:lnTo>
                <a:lnTo>
                  <a:pt x="203" y="406"/>
                </a:lnTo>
                <a:lnTo>
                  <a:pt x="203" y="406"/>
                </a:lnTo>
                <a:lnTo>
                  <a:pt x="192" y="414"/>
                </a:lnTo>
                <a:lnTo>
                  <a:pt x="174" y="425"/>
                </a:lnTo>
                <a:lnTo>
                  <a:pt x="156" y="435"/>
                </a:lnTo>
                <a:lnTo>
                  <a:pt x="146" y="440"/>
                </a:lnTo>
                <a:lnTo>
                  <a:pt x="146" y="440"/>
                </a:lnTo>
                <a:lnTo>
                  <a:pt x="139" y="440"/>
                </a:lnTo>
                <a:lnTo>
                  <a:pt x="124" y="440"/>
                </a:lnTo>
                <a:lnTo>
                  <a:pt x="90" y="437"/>
                </a:lnTo>
                <a:lnTo>
                  <a:pt x="90" y="437"/>
                </a:lnTo>
                <a:lnTo>
                  <a:pt x="86" y="436"/>
                </a:lnTo>
                <a:lnTo>
                  <a:pt x="82" y="435"/>
                </a:lnTo>
                <a:lnTo>
                  <a:pt x="75" y="430"/>
                </a:lnTo>
                <a:lnTo>
                  <a:pt x="69" y="422"/>
                </a:lnTo>
                <a:lnTo>
                  <a:pt x="62" y="415"/>
                </a:lnTo>
                <a:lnTo>
                  <a:pt x="51" y="400"/>
                </a:lnTo>
                <a:lnTo>
                  <a:pt x="47" y="395"/>
                </a:lnTo>
                <a:lnTo>
                  <a:pt x="45" y="392"/>
                </a:lnTo>
                <a:lnTo>
                  <a:pt x="45" y="392"/>
                </a:lnTo>
                <a:lnTo>
                  <a:pt x="43" y="390"/>
                </a:lnTo>
                <a:lnTo>
                  <a:pt x="43" y="386"/>
                </a:lnTo>
                <a:lnTo>
                  <a:pt x="42" y="370"/>
                </a:lnTo>
                <a:lnTo>
                  <a:pt x="41" y="322"/>
                </a:lnTo>
                <a:lnTo>
                  <a:pt x="40" y="252"/>
                </a:lnTo>
                <a:lnTo>
                  <a:pt x="40" y="252"/>
                </a:lnTo>
                <a:lnTo>
                  <a:pt x="42" y="243"/>
                </a:lnTo>
                <a:lnTo>
                  <a:pt x="45" y="237"/>
                </a:lnTo>
                <a:lnTo>
                  <a:pt x="45" y="237"/>
                </a:lnTo>
                <a:lnTo>
                  <a:pt x="40" y="209"/>
                </a:lnTo>
                <a:lnTo>
                  <a:pt x="40" y="209"/>
                </a:lnTo>
                <a:close/>
                <a:moveTo>
                  <a:pt x="189" y="234"/>
                </a:moveTo>
                <a:lnTo>
                  <a:pt x="189" y="234"/>
                </a:lnTo>
                <a:lnTo>
                  <a:pt x="190" y="226"/>
                </a:lnTo>
                <a:lnTo>
                  <a:pt x="190" y="218"/>
                </a:lnTo>
                <a:lnTo>
                  <a:pt x="190" y="218"/>
                </a:lnTo>
                <a:lnTo>
                  <a:pt x="189" y="214"/>
                </a:lnTo>
                <a:lnTo>
                  <a:pt x="188" y="211"/>
                </a:lnTo>
                <a:lnTo>
                  <a:pt x="184" y="208"/>
                </a:lnTo>
                <a:lnTo>
                  <a:pt x="180" y="206"/>
                </a:lnTo>
                <a:lnTo>
                  <a:pt x="178" y="206"/>
                </a:lnTo>
                <a:lnTo>
                  <a:pt x="178" y="206"/>
                </a:lnTo>
                <a:lnTo>
                  <a:pt x="172" y="213"/>
                </a:lnTo>
                <a:lnTo>
                  <a:pt x="167" y="219"/>
                </a:lnTo>
                <a:lnTo>
                  <a:pt x="162" y="223"/>
                </a:lnTo>
                <a:lnTo>
                  <a:pt x="162" y="223"/>
                </a:lnTo>
                <a:lnTo>
                  <a:pt x="156" y="224"/>
                </a:lnTo>
                <a:lnTo>
                  <a:pt x="151" y="224"/>
                </a:lnTo>
                <a:lnTo>
                  <a:pt x="140" y="220"/>
                </a:lnTo>
                <a:lnTo>
                  <a:pt x="140" y="220"/>
                </a:lnTo>
                <a:lnTo>
                  <a:pt x="120" y="213"/>
                </a:lnTo>
                <a:lnTo>
                  <a:pt x="120" y="213"/>
                </a:lnTo>
                <a:lnTo>
                  <a:pt x="114" y="215"/>
                </a:lnTo>
                <a:lnTo>
                  <a:pt x="114" y="215"/>
                </a:lnTo>
                <a:lnTo>
                  <a:pt x="110" y="216"/>
                </a:lnTo>
                <a:lnTo>
                  <a:pt x="109" y="216"/>
                </a:lnTo>
                <a:lnTo>
                  <a:pt x="104" y="210"/>
                </a:lnTo>
                <a:lnTo>
                  <a:pt x="104" y="210"/>
                </a:lnTo>
                <a:lnTo>
                  <a:pt x="101" y="209"/>
                </a:lnTo>
                <a:lnTo>
                  <a:pt x="101" y="209"/>
                </a:lnTo>
                <a:lnTo>
                  <a:pt x="100" y="226"/>
                </a:lnTo>
                <a:lnTo>
                  <a:pt x="100" y="226"/>
                </a:lnTo>
                <a:lnTo>
                  <a:pt x="101" y="228"/>
                </a:lnTo>
                <a:lnTo>
                  <a:pt x="104" y="229"/>
                </a:lnTo>
                <a:lnTo>
                  <a:pt x="110" y="232"/>
                </a:lnTo>
                <a:lnTo>
                  <a:pt x="110" y="232"/>
                </a:lnTo>
                <a:lnTo>
                  <a:pt x="111" y="235"/>
                </a:lnTo>
                <a:lnTo>
                  <a:pt x="114" y="243"/>
                </a:lnTo>
                <a:lnTo>
                  <a:pt x="118" y="264"/>
                </a:lnTo>
                <a:lnTo>
                  <a:pt x="123" y="287"/>
                </a:lnTo>
                <a:lnTo>
                  <a:pt x="125" y="294"/>
                </a:lnTo>
                <a:lnTo>
                  <a:pt x="126" y="296"/>
                </a:lnTo>
                <a:lnTo>
                  <a:pt x="128" y="297"/>
                </a:lnTo>
                <a:lnTo>
                  <a:pt x="128" y="297"/>
                </a:lnTo>
                <a:lnTo>
                  <a:pt x="130" y="299"/>
                </a:lnTo>
                <a:lnTo>
                  <a:pt x="133" y="304"/>
                </a:lnTo>
                <a:lnTo>
                  <a:pt x="136" y="321"/>
                </a:lnTo>
                <a:lnTo>
                  <a:pt x="140" y="342"/>
                </a:lnTo>
                <a:lnTo>
                  <a:pt x="140" y="342"/>
                </a:lnTo>
                <a:lnTo>
                  <a:pt x="145" y="331"/>
                </a:lnTo>
                <a:lnTo>
                  <a:pt x="150" y="321"/>
                </a:lnTo>
                <a:lnTo>
                  <a:pt x="189" y="23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8E335E69-1FB5-4522-B5A5-2651500A79F2}"/>
              </a:ext>
            </a:extLst>
          </p:cNvPr>
          <p:cNvSpPr>
            <a:spLocks noEditPoints="1"/>
          </p:cNvSpPr>
          <p:nvPr/>
        </p:nvSpPr>
        <p:spPr bwMode="auto">
          <a:xfrm>
            <a:off x="1578941" y="3812829"/>
            <a:ext cx="776639" cy="2505228"/>
          </a:xfrm>
          <a:custGeom>
            <a:avLst/>
            <a:gdLst>
              <a:gd name="T0" fmla="*/ 24 w 443"/>
              <a:gd name="T1" fmla="*/ 301 h 1429"/>
              <a:gd name="T2" fmla="*/ 2 w 443"/>
              <a:gd name="T3" fmla="*/ 516 h 1429"/>
              <a:gd name="T4" fmla="*/ 5 w 443"/>
              <a:gd name="T5" fmla="*/ 576 h 1429"/>
              <a:gd name="T6" fmla="*/ 43 w 443"/>
              <a:gd name="T7" fmla="*/ 629 h 1429"/>
              <a:gd name="T8" fmla="*/ 61 w 443"/>
              <a:gd name="T9" fmla="*/ 659 h 1429"/>
              <a:gd name="T10" fmla="*/ 62 w 443"/>
              <a:gd name="T11" fmla="*/ 768 h 1429"/>
              <a:gd name="T12" fmla="*/ 72 w 443"/>
              <a:gd name="T13" fmla="*/ 842 h 1429"/>
              <a:gd name="T14" fmla="*/ 71 w 443"/>
              <a:gd name="T15" fmla="*/ 920 h 1429"/>
              <a:gd name="T16" fmla="*/ 40 w 443"/>
              <a:gd name="T17" fmla="*/ 1235 h 1429"/>
              <a:gd name="T18" fmla="*/ 36 w 443"/>
              <a:gd name="T19" fmla="*/ 1391 h 1429"/>
              <a:gd name="T20" fmla="*/ 36 w 443"/>
              <a:gd name="T21" fmla="*/ 1419 h 1429"/>
              <a:gd name="T22" fmla="*/ 69 w 443"/>
              <a:gd name="T23" fmla="*/ 1428 h 1429"/>
              <a:gd name="T24" fmla="*/ 106 w 443"/>
              <a:gd name="T25" fmla="*/ 1411 h 1429"/>
              <a:gd name="T26" fmla="*/ 133 w 443"/>
              <a:gd name="T27" fmla="*/ 1375 h 1429"/>
              <a:gd name="T28" fmla="*/ 164 w 443"/>
              <a:gd name="T29" fmla="*/ 1338 h 1429"/>
              <a:gd name="T30" fmla="*/ 152 w 443"/>
              <a:gd name="T31" fmla="*/ 1311 h 1429"/>
              <a:gd name="T32" fmla="*/ 183 w 443"/>
              <a:gd name="T33" fmla="*/ 1294 h 1429"/>
              <a:gd name="T34" fmla="*/ 184 w 443"/>
              <a:gd name="T35" fmla="*/ 1410 h 1429"/>
              <a:gd name="T36" fmla="*/ 202 w 443"/>
              <a:gd name="T37" fmla="*/ 1426 h 1429"/>
              <a:gd name="T38" fmla="*/ 242 w 443"/>
              <a:gd name="T39" fmla="*/ 1425 h 1429"/>
              <a:gd name="T40" fmla="*/ 280 w 443"/>
              <a:gd name="T41" fmla="*/ 1406 h 1429"/>
              <a:gd name="T42" fmla="*/ 368 w 443"/>
              <a:gd name="T43" fmla="*/ 1370 h 1429"/>
              <a:gd name="T44" fmla="*/ 386 w 443"/>
              <a:gd name="T45" fmla="*/ 1342 h 1429"/>
              <a:gd name="T46" fmla="*/ 327 w 443"/>
              <a:gd name="T47" fmla="*/ 1289 h 1429"/>
              <a:gd name="T48" fmla="*/ 328 w 443"/>
              <a:gd name="T49" fmla="*/ 1185 h 1429"/>
              <a:gd name="T50" fmla="*/ 343 w 443"/>
              <a:gd name="T51" fmla="*/ 1095 h 1429"/>
              <a:gd name="T52" fmla="*/ 341 w 443"/>
              <a:gd name="T53" fmla="*/ 749 h 1429"/>
              <a:gd name="T54" fmla="*/ 355 w 443"/>
              <a:gd name="T55" fmla="*/ 620 h 1429"/>
              <a:gd name="T56" fmla="*/ 372 w 443"/>
              <a:gd name="T57" fmla="*/ 607 h 1429"/>
              <a:gd name="T58" fmla="*/ 353 w 443"/>
              <a:gd name="T59" fmla="*/ 367 h 1429"/>
              <a:gd name="T60" fmla="*/ 438 w 443"/>
              <a:gd name="T61" fmla="*/ 199 h 1429"/>
              <a:gd name="T62" fmla="*/ 435 w 443"/>
              <a:gd name="T63" fmla="*/ 144 h 1429"/>
              <a:gd name="T64" fmla="*/ 391 w 443"/>
              <a:gd name="T65" fmla="*/ 91 h 1429"/>
              <a:gd name="T66" fmla="*/ 329 w 443"/>
              <a:gd name="T67" fmla="*/ 57 h 1429"/>
              <a:gd name="T68" fmla="*/ 303 w 443"/>
              <a:gd name="T69" fmla="*/ 48 h 1429"/>
              <a:gd name="T70" fmla="*/ 236 w 443"/>
              <a:gd name="T71" fmla="*/ 11 h 1429"/>
              <a:gd name="T72" fmla="*/ 191 w 443"/>
              <a:gd name="T73" fmla="*/ 0 h 1429"/>
              <a:gd name="T74" fmla="*/ 169 w 443"/>
              <a:gd name="T75" fmla="*/ 16 h 1429"/>
              <a:gd name="T76" fmla="*/ 155 w 443"/>
              <a:gd name="T77" fmla="*/ 41 h 1429"/>
              <a:gd name="T78" fmla="*/ 110 w 443"/>
              <a:gd name="T79" fmla="*/ 41 h 1429"/>
              <a:gd name="T80" fmla="*/ 55 w 443"/>
              <a:gd name="T81" fmla="*/ 98 h 1429"/>
              <a:gd name="T82" fmla="*/ 55 w 443"/>
              <a:gd name="T83" fmla="*/ 135 h 1429"/>
              <a:gd name="T84" fmla="*/ 59 w 443"/>
              <a:gd name="T85" fmla="*/ 154 h 1429"/>
              <a:gd name="T86" fmla="*/ 73 w 443"/>
              <a:gd name="T87" fmla="*/ 167 h 1429"/>
              <a:gd name="T88" fmla="*/ 85 w 443"/>
              <a:gd name="T89" fmla="*/ 186 h 1429"/>
              <a:gd name="T90" fmla="*/ 103 w 443"/>
              <a:gd name="T91" fmla="*/ 200 h 1429"/>
              <a:gd name="T92" fmla="*/ 238 w 443"/>
              <a:gd name="T93" fmla="*/ 71 h 1429"/>
              <a:gd name="T94" fmla="*/ 287 w 443"/>
              <a:gd name="T95" fmla="*/ 105 h 1429"/>
              <a:gd name="T96" fmla="*/ 300 w 443"/>
              <a:gd name="T97" fmla="*/ 145 h 1429"/>
              <a:gd name="T98" fmla="*/ 303 w 443"/>
              <a:gd name="T99" fmla="*/ 185 h 1429"/>
              <a:gd name="T100" fmla="*/ 268 w 443"/>
              <a:gd name="T101" fmla="*/ 197 h 1429"/>
              <a:gd name="T102" fmla="*/ 212 w 443"/>
              <a:gd name="T103" fmla="*/ 207 h 1429"/>
              <a:gd name="T104" fmla="*/ 241 w 443"/>
              <a:gd name="T105" fmla="*/ 184 h 1429"/>
              <a:gd name="T106" fmla="*/ 242 w 443"/>
              <a:gd name="T107" fmla="*/ 143 h 1429"/>
              <a:gd name="T108" fmla="*/ 242 w 443"/>
              <a:gd name="T109" fmla="*/ 115 h 1429"/>
              <a:gd name="T110" fmla="*/ 242 w 443"/>
              <a:gd name="T111" fmla="*/ 105 h 1429"/>
              <a:gd name="T112" fmla="*/ 206 w 443"/>
              <a:gd name="T113" fmla="*/ 63 h 1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3" h="1429">
                <a:moveTo>
                  <a:pt x="114" y="200"/>
                </a:moveTo>
                <a:lnTo>
                  <a:pt x="114" y="200"/>
                </a:lnTo>
                <a:lnTo>
                  <a:pt x="72" y="244"/>
                </a:lnTo>
                <a:lnTo>
                  <a:pt x="28" y="294"/>
                </a:lnTo>
                <a:lnTo>
                  <a:pt x="28" y="294"/>
                </a:lnTo>
                <a:lnTo>
                  <a:pt x="24" y="301"/>
                </a:lnTo>
                <a:lnTo>
                  <a:pt x="22" y="313"/>
                </a:lnTo>
                <a:lnTo>
                  <a:pt x="17" y="340"/>
                </a:lnTo>
                <a:lnTo>
                  <a:pt x="17" y="340"/>
                </a:lnTo>
                <a:lnTo>
                  <a:pt x="14" y="373"/>
                </a:lnTo>
                <a:lnTo>
                  <a:pt x="9" y="432"/>
                </a:lnTo>
                <a:lnTo>
                  <a:pt x="2" y="516"/>
                </a:lnTo>
                <a:lnTo>
                  <a:pt x="2" y="516"/>
                </a:lnTo>
                <a:lnTo>
                  <a:pt x="0" y="524"/>
                </a:lnTo>
                <a:lnTo>
                  <a:pt x="0" y="541"/>
                </a:lnTo>
                <a:lnTo>
                  <a:pt x="2" y="561"/>
                </a:lnTo>
                <a:lnTo>
                  <a:pt x="3" y="569"/>
                </a:lnTo>
                <a:lnTo>
                  <a:pt x="5" y="576"/>
                </a:lnTo>
                <a:lnTo>
                  <a:pt x="5" y="576"/>
                </a:lnTo>
                <a:lnTo>
                  <a:pt x="9" y="584"/>
                </a:lnTo>
                <a:lnTo>
                  <a:pt x="14" y="590"/>
                </a:lnTo>
                <a:lnTo>
                  <a:pt x="24" y="604"/>
                </a:lnTo>
                <a:lnTo>
                  <a:pt x="39" y="618"/>
                </a:lnTo>
                <a:lnTo>
                  <a:pt x="43" y="629"/>
                </a:lnTo>
                <a:lnTo>
                  <a:pt x="43" y="629"/>
                </a:lnTo>
                <a:lnTo>
                  <a:pt x="50" y="642"/>
                </a:lnTo>
                <a:lnTo>
                  <a:pt x="54" y="650"/>
                </a:lnTo>
                <a:lnTo>
                  <a:pt x="58" y="655"/>
                </a:lnTo>
                <a:lnTo>
                  <a:pt x="58" y="655"/>
                </a:lnTo>
                <a:lnTo>
                  <a:pt x="61" y="659"/>
                </a:lnTo>
                <a:lnTo>
                  <a:pt x="65" y="665"/>
                </a:lnTo>
                <a:lnTo>
                  <a:pt x="68" y="670"/>
                </a:lnTo>
                <a:lnTo>
                  <a:pt x="69" y="675"/>
                </a:lnTo>
                <a:lnTo>
                  <a:pt x="69" y="675"/>
                </a:lnTo>
                <a:lnTo>
                  <a:pt x="65" y="730"/>
                </a:lnTo>
                <a:lnTo>
                  <a:pt x="62" y="768"/>
                </a:lnTo>
                <a:lnTo>
                  <a:pt x="62" y="785"/>
                </a:lnTo>
                <a:lnTo>
                  <a:pt x="62" y="795"/>
                </a:lnTo>
                <a:lnTo>
                  <a:pt x="62" y="795"/>
                </a:lnTo>
                <a:lnTo>
                  <a:pt x="64" y="805"/>
                </a:lnTo>
                <a:lnTo>
                  <a:pt x="66" y="816"/>
                </a:lnTo>
                <a:lnTo>
                  <a:pt x="72" y="842"/>
                </a:lnTo>
                <a:lnTo>
                  <a:pt x="77" y="866"/>
                </a:lnTo>
                <a:lnTo>
                  <a:pt x="77" y="875"/>
                </a:lnTo>
                <a:lnTo>
                  <a:pt x="77" y="882"/>
                </a:lnTo>
                <a:lnTo>
                  <a:pt x="77" y="882"/>
                </a:lnTo>
                <a:lnTo>
                  <a:pt x="74" y="895"/>
                </a:lnTo>
                <a:lnTo>
                  <a:pt x="71" y="920"/>
                </a:lnTo>
                <a:lnTo>
                  <a:pt x="64" y="995"/>
                </a:lnTo>
                <a:lnTo>
                  <a:pt x="48" y="1134"/>
                </a:lnTo>
                <a:lnTo>
                  <a:pt x="48" y="1134"/>
                </a:lnTo>
                <a:lnTo>
                  <a:pt x="43" y="1195"/>
                </a:lnTo>
                <a:lnTo>
                  <a:pt x="40" y="1235"/>
                </a:lnTo>
                <a:lnTo>
                  <a:pt x="40" y="1235"/>
                </a:lnTo>
                <a:lnTo>
                  <a:pt x="33" y="1322"/>
                </a:lnTo>
                <a:lnTo>
                  <a:pt x="33" y="1322"/>
                </a:lnTo>
                <a:lnTo>
                  <a:pt x="31" y="1339"/>
                </a:lnTo>
                <a:lnTo>
                  <a:pt x="28" y="1361"/>
                </a:lnTo>
                <a:lnTo>
                  <a:pt x="24" y="1387"/>
                </a:lnTo>
                <a:lnTo>
                  <a:pt x="36" y="1391"/>
                </a:lnTo>
                <a:lnTo>
                  <a:pt x="36" y="1391"/>
                </a:lnTo>
                <a:lnTo>
                  <a:pt x="35" y="1394"/>
                </a:lnTo>
                <a:lnTo>
                  <a:pt x="33" y="1404"/>
                </a:lnTo>
                <a:lnTo>
                  <a:pt x="33" y="1410"/>
                </a:lnTo>
                <a:lnTo>
                  <a:pt x="34" y="1414"/>
                </a:lnTo>
                <a:lnTo>
                  <a:pt x="36" y="1419"/>
                </a:lnTo>
                <a:lnTo>
                  <a:pt x="40" y="1422"/>
                </a:lnTo>
                <a:lnTo>
                  <a:pt x="40" y="1422"/>
                </a:lnTo>
                <a:lnTo>
                  <a:pt x="46" y="1424"/>
                </a:lnTo>
                <a:lnTo>
                  <a:pt x="53" y="1426"/>
                </a:lnTo>
                <a:lnTo>
                  <a:pt x="61" y="1426"/>
                </a:lnTo>
                <a:lnTo>
                  <a:pt x="69" y="1428"/>
                </a:lnTo>
                <a:lnTo>
                  <a:pt x="78" y="1426"/>
                </a:lnTo>
                <a:lnTo>
                  <a:pt x="86" y="1425"/>
                </a:lnTo>
                <a:lnTo>
                  <a:pt x="94" y="1422"/>
                </a:lnTo>
                <a:lnTo>
                  <a:pt x="100" y="1417"/>
                </a:lnTo>
                <a:lnTo>
                  <a:pt x="100" y="1417"/>
                </a:lnTo>
                <a:lnTo>
                  <a:pt x="106" y="1411"/>
                </a:lnTo>
                <a:lnTo>
                  <a:pt x="110" y="1405"/>
                </a:lnTo>
                <a:lnTo>
                  <a:pt x="116" y="1394"/>
                </a:lnTo>
                <a:lnTo>
                  <a:pt x="123" y="1384"/>
                </a:lnTo>
                <a:lnTo>
                  <a:pt x="127" y="1379"/>
                </a:lnTo>
                <a:lnTo>
                  <a:pt x="133" y="1375"/>
                </a:lnTo>
                <a:lnTo>
                  <a:pt x="133" y="1375"/>
                </a:lnTo>
                <a:lnTo>
                  <a:pt x="144" y="1367"/>
                </a:lnTo>
                <a:lnTo>
                  <a:pt x="154" y="1360"/>
                </a:lnTo>
                <a:lnTo>
                  <a:pt x="159" y="1355"/>
                </a:lnTo>
                <a:lnTo>
                  <a:pt x="161" y="1350"/>
                </a:lnTo>
                <a:lnTo>
                  <a:pt x="164" y="1344"/>
                </a:lnTo>
                <a:lnTo>
                  <a:pt x="164" y="1338"/>
                </a:lnTo>
                <a:lnTo>
                  <a:pt x="164" y="1338"/>
                </a:lnTo>
                <a:lnTo>
                  <a:pt x="162" y="1332"/>
                </a:lnTo>
                <a:lnTo>
                  <a:pt x="161" y="1326"/>
                </a:lnTo>
                <a:lnTo>
                  <a:pt x="158" y="1318"/>
                </a:lnTo>
                <a:lnTo>
                  <a:pt x="153" y="1312"/>
                </a:lnTo>
                <a:lnTo>
                  <a:pt x="152" y="1311"/>
                </a:lnTo>
                <a:lnTo>
                  <a:pt x="186" y="1137"/>
                </a:lnTo>
                <a:lnTo>
                  <a:pt x="186" y="1137"/>
                </a:lnTo>
                <a:lnTo>
                  <a:pt x="185" y="1195"/>
                </a:lnTo>
                <a:lnTo>
                  <a:pt x="184" y="1267"/>
                </a:lnTo>
                <a:lnTo>
                  <a:pt x="184" y="1267"/>
                </a:lnTo>
                <a:lnTo>
                  <a:pt x="183" y="1294"/>
                </a:lnTo>
                <a:lnTo>
                  <a:pt x="180" y="1332"/>
                </a:lnTo>
                <a:lnTo>
                  <a:pt x="175" y="1384"/>
                </a:lnTo>
                <a:lnTo>
                  <a:pt x="183" y="1384"/>
                </a:lnTo>
                <a:lnTo>
                  <a:pt x="183" y="1384"/>
                </a:lnTo>
                <a:lnTo>
                  <a:pt x="183" y="1398"/>
                </a:lnTo>
                <a:lnTo>
                  <a:pt x="184" y="1410"/>
                </a:lnTo>
                <a:lnTo>
                  <a:pt x="186" y="1414"/>
                </a:lnTo>
                <a:lnTo>
                  <a:pt x="187" y="1418"/>
                </a:lnTo>
                <a:lnTo>
                  <a:pt x="187" y="1418"/>
                </a:lnTo>
                <a:lnTo>
                  <a:pt x="191" y="1422"/>
                </a:lnTo>
                <a:lnTo>
                  <a:pt x="196" y="1424"/>
                </a:lnTo>
                <a:lnTo>
                  <a:pt x="202" y="1426"/>
                </a:lnTo>
                <a:lnTo>
                  <a:pt x="209" y="1428"/>
                </a:lnTo>
                <a:lnTo>
                  <a:pt x="216" y="1429"/>
                </a:lnTo>
                <a:lnTo>
                  <a:pt x="224" y="1429"/>
                </a:lnTo>
                <a:lnTo>
                  <a:pt x="233" y="1428"/>
                </a:lnTo>
                <a:lnTo>
                  <a:pt x="242" y="1425"/>
                </a:lnTo>
                <a:lnTo>
                  <a:pt x="242" y="1425"/>
                </a:lnTo>
                <a:lnTo>
                  <a:pt x="249" y="1423"/>
                </a:lnTo>
                <a:lnTo>
                  <a:pt x="255" y="1419"/>
                </a:lnTo>
                <a:lnTo>
                  <a:pt x="263" y="1414"/>
                </a:lnTo>
                <a:lnTo>
                  <a:pt x="271" y="1410"/>
                </a:lnTo>
                <a:lnTo>
                  <a:pt x="274" y="1407"/>
                </a:lnTo>
                <a:lnTo>
                  <a:pt x="280" y="1406"/>
                </a:lnTo>
                <a:lnTo>
                  <a:pt x="280" y="1406"/>
                </a:lnTo>
                <a:lnTo>
                  <a:pt x="299" y="1400"/>
                </a:lnTo>
                <a:lnTo>
                  <a:pt x="328" y="1389"/>
                </a:lnTo>
                <a:lnTo>
                  <a:pt x="343" y="1384"/>
                </a:lnTo>
                <a:lnTo>
                  <a:pt x="356" y="1376"/>
                </a:lnTo>
                <a:lnTo>
                  <a:pt x="368" y="1370"/>
                </a:lnTo>
                <a:lnTo>
                  <a:pt x="375" y="1364"/>
                </a:lnTo>
                <a:lnTo>
                  <a:pt x="375" y="1364"/>
                </a:lnTo>
                <a:lnTo>
                  <a:pt x="380" y="1359"/>
                </a:lnTo>
                <a:lnTo>
                  <a:pt x="384" y="1353"/>
                </a:lnTo>
                <a:lnTo>
                  <a:pt x="386" y="1347"/>
                </a:lnTo>
                <a:lnTo>
                  <a:pt x="386" y="1342"/>
                </a:lnTo>
                <a:lnTo>
                  <a:pt x="386" y="1337"/>
                </a:lnTo>
                <a:lnTo>
                  <a:pt x="384" y="1332"/>
                </a:lnTo>
                <a:lnTo>
                  <a:pt x="380" y="1330"/>
                </a:lnTo>
                <a:lnTo>
                  <a:pt x="375" y="1328"/>
                </a:lnTo>
                <a:lnTo>
                  <a:pt x="319" y="1316"/>
                </a:lnTo>
                <a:lnTo>
                  <a:pt x="327" y="1289"/>
                </a:lnTo>
                <a:lnTo>
                  <a:pt x="327" y="1289"/>
                </a:lnTo>
                <a:lnTo>
                  <a:pt x="324" y="1256"/>
                </a:lnTo>
                <a:lnTo>
                  <a:pt x="323" y="1230"/>
                </a:lnTo>
                <a:lnTo>
                  <a:pt x="323" y="1212"/>
                </a:lnTo>
                <a:lnTo>
                  <a:pt x="323" y="1212"/>
                </a:lnTo>
                <a:lnTo>
                  <a:pt x="328" y="1185"/>
                </a:lnTo>
                <a:lnTo>
                  <a:pt x="331" y="1167"/>
                </a:lnTo>
                <a:lnTo>
                  <a:pt x="337" y="1148"/>
                </a:lnTo>
                <a:lnTo>
                  <a:pt x="337" y="1148"/>
                </a:lnTo>
                <a:lnTo>
                  <a:pt x="340" y="1141"/>
                </a:lnTo>
                <a:lnTo>
                  <a:pt x="341" y="1129"/>
                </a:lnTo>
                <a:lnTo>
                  <a:pt x="343" y="1095"/>
                </a:lnTo>
                <a:lnTo>
                  <a:pt x="347" y="1051"/>
                </a:lnTo>
                <a:lnTo>
                  <a:pt x="348" y="1004"/>
                </a:lnTo>
                <a:lnTo>
                  <a:pt x="350" y="915"/>
                </a:lnTo>
                <a:lnTo>
                  <a:pt x="352" y="867"/>
                </a:lnTo>
                <a:lnTo>
                  <a:pt x="352" y="867"/>
                </a:lnTo>
                <a:lnTo>
                  <a:pt x="341" y="749"/>
                </a:lnTo>
                <a:lnTo>
                  <a:pt x="333" y="644"/>
                </a:lnTo>
                <a:lnTo>
                  <a:pt x="333" y="644"/>
                </a:lnTo>
                <a:lnTo>
                  <a:pt x="341" y="634"/>
                </a:lnTo>
                <a:lnTo>
                  <a:pt x="348" y="625"/>
                </a:lnTo>
                <a:lnTo>
                  <a:pt x="352" y="622"/>
                </a:lnTo>
                <a:lnTo>
                  <a:pt x="355" y="620"/>
                </a:lnTo>
                <a:lnTo>
                  <a:pt x="355" y="620"/>
                </a:lnTo>
                <a:lnTo>
                  <a:pt x="360" y="618"/>
                </a:lnTo>
                <a:lnTo>
                  <a:pt x="366" y="616"/>
                </a:lnTo>
                <a:lnTo>
                  <a:pt x="368" y="613"/>
                </a:lnTo>
                <a:lnTo>
                  <a:pt x="371" y="611"/>
                </a:lnTo>
                <a:lnTo>
                  <a:pt x="372" y="607"/>
                </a:lnTo>
                <a:lnTo>
                  <a:pt x="374" y="603"/>
                </a:lnTo>
                <a:lnTo>
                  <a:pt x="374" y="603"/>
                </a:lnTo>
                <a:lnTo>
                  <a:pt x="374" y="588"/>
                </a:lnTo>
                <a:lnTo>
                  <a:pt x="372" y="560"/>
                </a:lnTo>
                <a:lnTo>
                  <a:pt x="365" y="479"/>
                </a:lnTo>
                <a:lnTo>
                  <a:pt x="353" y="367"/>
                </a:lnTo>
                <a:lnTo>
                  <a:pt x="353" y="367"/>
                </a:lnTo>
                <a:lnTo>
                  <a:pt x="390" y="294"/>
                </a:lnTo>
                <a:lnTo>
                  <a:pt x="417" y="241"/>
                </a:lnTo>
                <a:lnTo>
                  <a:pt x="432" y="211"/>
                </a:lnTo>
                <a:lnTo>
                  <a:pt x="432" y="211"/>
                </a:lnTo>
                <a:lnTo>
                  <a:pt x="438" y="199"/>
                </a:lnTo>
                <a:lnTo>
                  <a:pt x="441" y="192"/>
                </a:lnTo>
                <a:lnTo>
                  <a:pt x="443" y="184"/>
                </a:lnTo>
                <a:lnTo>
                  <a:pt x="443" y="175"/>
                </a:lnTo>
                <a:lnTo>
                  <a:pt x="442" y="166"/>
                </a:lnTo>
                <a:lnTo>
                  <a:pt x="440" y="156"/>
                </a:lnTo>
                <a:lnTo>
                  <a:pt x="435" y="144"/>
                </a:lnTo>
                <a:lnTo>
                  <a:pt x="435" y="144"/>
                </a:lnTo>
                <a:lnTo>
                  <a:pt x="427" y="126"/>
                </a:lnTo>
                <a:lnTo>
                  <a:pt x="421" y="116"/>
                </a:lnTo>
                <a:lnTo>
                  <a:pt x="416" y="111"/>
                </a:lnTo>
                <a:lnTo>
                  <a:pt x="411" y="105"/>
                </a:lnTo>
                <a:lnTo>
                  <a:pt x="391" y="91"/>
                </a:lnTo>
                <a:lnTo>
                  <a:pt x="391" y="91"/>
                </a:lnTo>
                <a:lnTo>
                  <a:pt x="379" y="82"/>
                </a:lnTo>
                <a:lnTo>
                  <a:pt x="367" y="75"/>
                </a:lnTo>
                <a:lnTo>
                  <a:pt x="347" y="66"/>
                </a:lnTo>
                <a:lnTo>
                  <a:pt x="334" y="60"/>
                </a:lnTo>
                <a:lnTo>
                  <a:pt x="329" y="57"/>
                </a:lnTo>
                <a:lnTo>
                  <a:pt x="329" y="57"/>
                </a:lnTo>
                <a:lnTo>
                  <a:pt x="316" y="54"/>
                </a:lnTo>
                <a:lnTo>
                  <a:pt x="306" y="50"/>
                </a:lnTo>
                <a:lnTo>
                  <a:pt x="304" y="49"/>
                </a:lnTo>
                <a:lnTo>
                  <a:pt x="303" y="48"/>
                </a:lnTo>
                <a:lnTo>
                  <a:pt x="303" y="48"/>
                </a:lnTo>
                <a:lnTo>
                  <a:pt x="302" y="47"/>
                </a:lnTo>
                <a:lnTo>
                  <a:pt x="300" y="46"/>
                </a:lnTo>
                <a:lnTo>
                  <a:pt x="294" y="42"/>
                </a:lnTo>
                <a:lnTo>
                  <a:pt x="285" y="38"/>
                </a:lnTo>
                <a:lnTo>
                  <a:pt x="278" y="38"/>
                </a:lnTo>
                <a:lnTo>
                  <a:pt x="236" y="11"/>
                </a:lnTo>
                <a:lnTo>
                  <a:pt x="236" y="11"/>
                </a:lnTo>
                <a:lnTo>
                  <a:pt x="215" y="5"/>
                </a:lnTo>
                <a:lnTo>
                  <a:pt x="199" y="1"/>
                </a:lnTo>
                <a:lnTo>
                  <a:pt x="193" y="0"/>
                </a:lnTo>
                <a:lnTo>
                  <a:pt x="191" y="0"/>
                </a:lnTo>
                <a:lnTo>
                  <a:pt x="191" y="0"/>
                </a:lnTo>
                <a:lnTo>
                  <a:pt x="187" y="6"/>
                </a:lnTo>
                <a:lnTo>
                  <a:pt x="186" y="10"/>
                </a:lnTo>
                <a:lnTo>
                  <a:pt x="178" y="11"/>
                </a:lnTo>
                <a:lnTo>
                  <a:pt x="178" y="11"/>
                </a:lnTo>
                <a:lnTo>
                  <a:pt x="173" y="13"/>
                </a:lnTo>
                <a:lnTo>
                  <a:pt x="169" y="16"/>
                </a:lnTo>
                <a:lnTo>
                  <a:pt x="165" y="19"/>
                </a:lnTo>
                <a:lnTo>
                  <a:pt x="165" y="19"/>
                </a:lnTo>
                <a:lnTo>
                  <a:pt x="162" y="24"/>
                </a:lnTo>
                <a:lnTo>
                  <a:pt x="159" y="30"/>
                </a:lnTo>
                <a:lnTo>
                  <a:pt x="156" y="35"/>
                </a:lnTo>
                <a:lnTo>
                  <a:pt x="155" y="41"/>
                </a:lnTo>
                <a:lnTo>
                  <a:pt x="155" y="41"/>
                </a:lnTo>
                <a:lnTo>
                  <a:pt x="140" y="40"/>
                </a:lnTo>
                <a:lnTo>
                  <a:pt x="128" y="38"/>
                </a:lnTo>
                <a:lnTo>
                  <a:pt x="118" y="38"/>
                </a:lnTo>
                <a:lnTo>
                  <a:pt x="118" y="38"/>
                </a:lnTo>
                <a:lnTo>
                  <a:pt x="110" y="41"/>
                </a:lnTo>
                <a:lnTo>
                  <a:pt x="100" y="44"/>
                </a:lnTo>
                <a:lnTo>
                  <a:pt x="91" y="49"/>
                </a:lnTo>
                <a:lnTo>
                  <a:pt x="74" y="56"/>
                </a:lnTo>
                <a:lnTo>
                  <a:pt x="69" y="68"/>
                </a:lnTo>
                <a:lnTo>
                  <a:pt x="62" y="76"/>
                </a:lnTo>
                <a:lnTo>
                  <a:pt x="55" y="98"/>
                </a:lnTo>
                <a:lnTo>
                  <a:pt x="55" y="98"/>
                </a:lnTo>
                <a:lnTo>
                  <a:pt x="54" y="99"/>
                </a:lnTo>
                <a:lnTo>
                  <a:pt x="54" y="101"/>
                </a:lnTo>
                <a:lnTo>
                  <a:pt x="54" y="105"/>
                </a:lnTo>
                <a:lnTo>
                  <a:pt x="54" y="105"/>
                </a:lnTo>
                <a:lnTo>
                  <a:pt x="55" y="135"/>
                </a:lnTo>
                <a:lnTo>
                  <a:pt x="55" y="135"/>
                </a:lnTo>
                <a:lnTo>
                  <a:pt x="59" y="144"/>
                </a:lnTo>
                <a:lnTo>
                  <a:pt x="59" y="144"/>
                </a:lnTo>
                <a:lnTo>
                  <a:pt x="59" y="149"/>
                </a:lnTo>
                <a:lnTo>
                  <a:pt x="59" y="154"/>
                </a:lnTo>
                <a:lnTo>
                  <a:pt x="59" y="154"/>
                </a:lnTo>
                <a:lnTo>
                  <a:pt x="60" y="157"/>
                </a:lnTo>
                <a:lnTo>
                  <a:pt x="61" y="160"/>
                </a:lnTo>
                <a:lnTo>
                  <a:pt x="61" y="160"/>
                </a:lnTo>
                <a:lnTo>
                  <a:pt x="67" y="165"/>
                </a:lnTo>
                <a:lnTo>
                  <a:pt x="73" y="167"/>
                </a:lnTo>
                <a:lnTo>
                  <a:pt x="73" y="167"/>
                </a:lnTo>
                <a:lnTo>
                  <a:pt x="78" y="179"/>
                </a:lnTo>
                <a:lnTo>
                  <a:pt x="78" y="179"/>
                </a:lnTo>
                <a:lnTo>
                  <a:pt x="81" y="184"/>
                </a:lnTo>
                <a:lnTo>
                  <a:pt x="84" y="186"/>
                </a:lnTo>
                <a:lnTo>
                  <a:pt x="85" y="186"/>
                </a:lnTo>
                <a:lnTo>
                  <a:pt x="85" y="186"/>
                </a:lnTo>
                <a:lnTo>
                  <a:pt x="86" y="187"/>
                </a:lnTo>
                <a:lnTo>
                  <a:pt x="89" y="188"/>
                </a:lnTo>
                <a:lnTo>
                  <a:pt x="91" y="192"/>
                </a:lnTo>
                <a:lnTo>
                  <a:pt x="93" y="199"/>
                </a:lnTo>
                <a:lnTo>
                  <a:pt x="99" y="195"/>
                </a:lnTo>
                <a:lnTo>
                  <a:pt x="103" y="200"/>
                </a:lnTo>
                <a:lnTo>
                  <a:pt x="114" y="195"/>
                </a:lnTo>
                <a:lnTo>
                  <a:pt x="114" y="200"/>
                </a:lnTo>
                <a:close/>
                <a:moveTo>
                  <a:pt x="206" y="63"/>
                </a:moveTo>
                <a:lnTo>
                  <a:pt x="206" y="63"/>
                </a:lnTo>
                <a:lnTo>
                  <a:pt x="218" y="66"/>
                </a:lnTo>
                <a:lnTo>
                  <a:pt x="238" y="71"/>
                </a:lnTo>
                <a:lnTo>
                  <a:pt x="238" y="71"/>
                </a:lnTo>
                <a:lnTo>
                  <a:pt x="246" y="72"/>
                </a:lnTo>
                <a:lnTo>
                  <a:pt x="254" y="73"/>
                </a:lnTo>
                <a:lnTo>
                  <a:pt x="261" y="74"/>
                </a:lnTo>
                <a:lnTo>
                  <a:pt x="287" y="91"/>
                </a:lnTo>
                <a:lnTo>
                  <a:pt x="287" y="105"/>
                </a:lnTo>
                <a:lnTo>
                  <a:pt x="287" y="105"/>
                </a:lnTo>
                <a:lnTo>
                  <a:pt x="288" y="112"/>
                </a:lnTo>
                <a:lnTo>
                  <a:pt x="291" y="124"/>
                </a:lnTo>
                <a:lnTo>
                  <a:pt x="291" y="124"/>
                </a:lnTo>
                <a:lnTo>
                  <a:pt x="294" y="132"/>
                </a:lnTo>
                <a:lnTo>
                  <a:pt x="300" y="145"/>
                </a:lnTo>
                <a:lnTo>
                  <a:pt x="310" y="162"/>
                </a:lnTo>
                <a:lnTo>
                  <a:pt x="310" y="162"/>
                </a:lnTo>
                <a:lnTo>
                  <a:pt x="309" y="170"/>
                </a:lnTo>
                <a:lnTo>
                  <a:pt x="306" y="181"/>
                </a:lnTo>
                <a:lnTo>
                  <a:pt x="306" y="181"/>
                </a:lnTo>
                <a:lnTo>
                  <a:pt x="303" y="185"/>
                </a:lnTo>
                <a:lnTo>
                  <a:pt x="300" y="187"/>
                </a:lnTo>
                <a:lnTo>
                  <a:pt x="296" y="190"/>
                </a:lnTo>
                <a:lnTo>
                  <a:pt x="296" y="190"/>
                </a:lnTo>
                <a:lnTo>
                  <a:pt x="280" y="193"/>
                </a:lnTo>
                <a:lnTo>
                  <a:pt x="273" y="194"/>
                </a:lnTo>
                <a:lnTo>
                  <a:pt x="268" y="197"/>
                </a:lnTo>
                <a:lnTo>
                  <a:pt x="268" y="197"/>
                </a:lnTo>
                <a:lnTo>
                  <a:pt x="261" y="199"/>
                </a:lnTo>
                <a:lnTo>
                  <a:pt x="250" y="203"/>
                </a:lnTo>
                <a:lnTo>
                  <a:pt x="236" y="207"/>
                </a:lnTo>
                <a:lnTo>
                  <a:pt x="212" y="207"/>
                </a:lnTo>
                <a:lnTo>
                  <a:pt x="212" y="207"/>
                </a:lnTo>
                <a:lnTo>
                  <a:pt x="224" y="201"/>
                </a:lnTo>
                <a:lnTo>
                  <a:pt x="234" y="194"/>
                </a:lnTo>
                <a:lnTo>
                  <a:pt x="237" y="192"/>
                </a:lnTo>
                <a:lnTo>
                  <a:pt x="240" y="188"/>
                </a:lnTo>
                <a:lnTo>
                  <a:pt x="240" y="188"/>
                </a:lnTo>
                <a:lnTo>
                  <a:pt x="241" y="184"/>
                </a:lnTo>
                <a:lnTo>
                  <a:pt x="242" y="179"/>
                </a:lnTo>
                <a:lnTo>
                  <a:pt x="242" y="168"/>
                </a:lnTo>
                <a:lnTo>
                  <a:pt x="240" y="155"/>
                </a:lnTo>
                <a:lnTo>
                  <a:pt x="240" y="155"/>
                </a:lnTo>
                <a:lnTo>
                  <a:pt x="242" y="143"/>
                </a:lnTo>
                <a:lnTo>
                  <a:pt x="242" y="143"/>
                </a:lnTo>
                <a:lnTo>
                  <a:pt x="242" y="140"/>
                </a:lnTo>
                <a:lnTo>
                  <a:pt x="240" y="135"/>
                </a:lnTo>
                <a:lnTo>
                  <a:pt x="240" y="135"/>
                </a:lnTo>
                <a:lnTo>
                  <a:pt x="235" y="120"/>
                </a:lnTo>
                <a:lnTo>
                  <a:pt x="235" y="120"/>
                </a:lnTo>
                <a:lnTo>
                  <a:pt x="242" y="115"/>
                </a:lnTo>
                <a:lnTo>
                  <a:pt x="246" y="111"/>
                </a:lnTo>
                <a:lnTo>
                  <a:pt x="247" y="109"/>
                </a:lnTo>
                <a:lnTo>
                  <a:pt x="246" y="106"/>
                </a:lnTo>
                <a:lnTo>
                  <a:pt x="246" y="106"/>
                </a:lnTo>
                <a:lnTo>
                  <a:pt x="242" y="105"/>
                </a:lnTo>
                <a:lnTo>
                  <a:pt x="242" y="105"/>
                </a:lnTo>
                <a:lnTo>
                  <a:pt x="240" y="105"/>
                </a:lnTo>
                <a:lnTo>
                  <a:pt x="235" y="99"/>
                </a:lnTo>
                <a:lnTo>
                  <a:pt x="235" y="99"/>
                </a:lnTo>
                <a:lnTo>
                  <a:pt x="223" y="87"/>
                </a:lnTo>
                <a:lnTo>
                  <a:pt x="221" y="75"/>
                </a:lnTo>
                <a:lnTo>
                  <a:pt x="206" y="6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2952D749-5D01-4453-98ED-82E37B55E81D}"/>
              </a:ext>
            </a:extLst>
          </p:cNvPr>
          <p:cNvSpPr>
            <a:spLocks noEditPoints="1"/>
          </p:cNvSpPr>
          <p:nvPr/>
        </p:nvSpPr>
        <p:spPr bwMode="auto">
          <a:xfrm>
            <a:off x="7453031" y="3818059"/>
            <a:ext cx="927935" cy="2522727"/>
          </a:xfrm>
          <a:custGeom>
            <a:avLst/>
            <a:gdLst>
              <a:gd name="T0" fmla="*/ 138 w 590"/>
              <a:gd name="T1" fmla="*/ 122 h 1604"/>
              <a:gd name="T2" fmla="*/ 72 w 590"/>
              <a:gd name="T3" fmla="*/ 202 h 1604"/>
              <a:gd name="T4" fmla="*/ 0 w 590"/>
              <a:gd name="T5" fmla="*/ 325 h 1604"/>
              <a:gd name="T6" fmla="*/ 25 w 590"/>
              <a:gd name="T7" fmla="*/ 379 h 1604"/>
              <a:gd name="T8" fmla="*/ 141 w 590"/>
              <a:gd name="T9" fmla="*/ 405 h 1604"/>
              <a:gd name="T10" fmla="*/ 182 w 590"/>
              <a:gd name="T11" fmla="*/ 477 h 1604"/>
              <a:gd name="T12" fmla="*/ 152 w 590"/>
              <a:gd name="T13" fmla="*/ 611 h 1604"/>
              <a:gd name="T14" fmla="*/ 152 w 590"/>
              <a:gd name="T15" fmla="*/ 705 h 1604"/>
              <a:gd name="T16" fmla="*/ 184 w 590"/>
              <a:gd name="T17" fmla="*/ 760 h 1604"/>
              <a:gd name="T18" fmla="*/ 146 w 590"/>
              <a:gd name="T19" fmla="*/ 981 h 1604"/>
              <a:gd name="T20" fmla="*/ 130 w 590"/>
              <a:gd name="T21" fmla="*/ 1305 h 1604"/>
              <a:gd name="T22" fmla="*/ 132 w 590"/>
              <a:gd name="T23" fmla="*/ 1431 h 1604"/>
              <a:gd name="T24" fmla="*/ 147 w 590"/>
              <a:gd name="T25" fmla="*/ 1463 h 1604"/>
              <a:gd name="T26" fmla="*/ 136 w 590"/>
              <a:gd name="T27" fmla="*/ 1496 h 1604"/>
              <a:gd name="T28" fmla="*/ 72 w 590"/>
              <a:gd name="T29" fmla="*/ 1540 h 1604"/>
              <a:gd name="T30" fmla="*/ 6 w 590"/>
              <a:gd name="T31" fmla="*/ 1565 h 1604"/>
              <a:gd name="T32" fmla="*/ 0 w 590"/>
              <a:gd name="T33" fmla="*/ 1593 h 1604"/>
              <a:gd name="T34" fmla="*/ 152 w 590"/>
              <a:gd name="T35" fmla="*/ 1603 h 1604"/>
              <a:gd name="T36" fmla="*/ 257 w 590"/>
              <a:gd name="T37" fmla="*/ 1597 h 1604"/>
              <a:gd name="T38" fmla="*/ 266 w 590"/>
              <a:gd name="T39" fmla="*/ 1568 h 1604"/>
              <a:gd name="T40" fmla="*/ 439 w 590"/>
              <a:gd name="T41" fmla="*/ 1579 h 1604"/>
              <a:gd name="T42" fmla="*/ 464 w 590"/>
              <a:gd name="T43" fmla="*/ 1487 h 1604"/>
              <a:gd name="T44" fmla="*/ 476 w 590"/>
              <a:gd name="T45" fmla="*/ 1462 h 1604"/>
              <a:gd name="T46" fmla="*/ 459 w 590"/>
              <a:gd name="T47" fmla="*/ 1038 h 1604"/>
              <a:gd name="T48" fmla="*/ 501 w 590"/>
              <a:gd name="T49" fmla="*/ 856 h 1604"/>
              <a:gd name="T50" fmla="*/ 512 w 590"/>
              <a:gd name="T51" fmla="*/ 788 h 1604"/>
              <a:gd name="T52" fmla="*/ 459 w 590"/>
              <a:gd name="T53" fmla="*/ 518 h 1604"/>
              <a:gd name="T54" fmla="*/ 523 w 590"/>
              <a:gd name="T55" fmla="*/ 410 h 1604"/>
              <a:gd name="T56" fmla="*/ 587 w 590"/>
              <a:gd name="T57" fmla="*/ 224 h 1604"/>
              <a:gd name="T58" fmla="*/ 557 w 590"/>
              <a:gd name="T59" fmla="*/ 152 h 1604"/>
              <a:gd name="T60" fmla="*/ 399 w 590"/>
              <a:gd name="T61" fmla="*/ 74 h 1604"/>
              <a:gd name="T62" fmla="*/ 371 w 590"/>
              <a:gd name="T63" fmla="*/ 55 h 1604"/>
              <a:gd name="T64" fmla="*/ 341 w 590"/>
              <a:gd name="T65" fmla="*/ 17 h 1604"/>
              <a:gd name="T66" fmla="*/ 284 w 590"/>
              <a:gd name="T67" fmla="*/ 1 h 1604"/>
              <a:gd name="T68" fmla="*/ 229 w 590"/>
              <a:gd name="T69" fmla="*/ 7 h 1604"/>
              <a:gd name="T70" fmla="*/ 207 w 590"/>
              <a:gd name="T71" fmla="*/ 47 h 1604"/>
              <a:gd name="T72" fmla="*/ 199 w 590"/>
              <a:gd name="T73" fmla="*/ 70 h 1604"/>
              <a:gd name="T74" fmla="*/ 209 w 590"/>
              <a:gd name="T75" fmla="*/ 126 h 1604"/>
              <a:gd name="T76" fmla="*/ 224 w 590"/>
              <a:gd name="T77" fmla="*/ 164 h 1604"/>
              <a:gd name="T78" fmla="*/ 240 w 590"/>
              <a:gd name="T79" fmla="*/ 202 h 1604"/>
              <a:gd name="T80" fmla="*/ 219 w 590"/>
              <a:gd name="T81" fmla="*/ 232 h 1604"/>
              <a:gd name="T82" fmla="*/ 131 w 590"/>
              <a:gd name="T83" fmla="*/ 269 h 1604"/>
              <a:gd name="T84" fmla="*/ 96 w 590"/>
              <a:gd name="T85" fmla="*/ 262 h 1604"/>
              <a:gd name="T86" fmla="*/ 168 w 590"/>
              <a:gd name="T87" fmla="*/ 160 h 1604"/>
              <a:gd name="T88" fmla="*/ 195 w 590"/>
              <a:gd name="T89" fmla="*/ 143 h 1604"/>
              <a:gd name="T90" fmla="*/ 207 w 590"/>
              <a:gd name="T91" fmla="*/ 122 h 1604"/>
              <a:gd name="T92" fmla="*/ 378 w 590"/>
              <a:gd name="T93" fmla="*/ 198 h 1604"/>
              <a:gd name="T94" fmla="*/ 392 w 590"/>
              <a:gd name="T95" fmla="*/ 169 h 1604"/>
              <a:gd name="T96" fmla="*/ 383 w 590"/>
              <a:gd name="T97" fmla="*/ 139 h 1604"/>
              <a:gd name="T98" fmla="*/ 392 w 590"/>
              <a:gd name="T99" fmla="*/ 113 h 1604"/>
              <a:gd name="T100" fmla="*/ 434 w 590"/>
              <a:gd name="T101" fmla="*/ 139 h 1604"/>
              <a:gd name="T102" fmla="*/ 480 w 590"/>
              <a:gd name="T103" fmla="*/ 190 h 1604"/>
              <a:gd name="T104" fmla="*/ 472 w 590"/>
              <a:gd name="T105" fmla="*/ 233 h 1604"/>
              <a:gd name="T106" fmla="*/ 464 w 590"/>
              <a:gd name="T107" fmla="*/ 245 h 1604"/>
              <a:gd name="T108" fmla="*/ 298 w 590"/>
              <a:gd name="T109" fmla="*/ 1160 h 1604"/>
              <a:gd name="T110" fmla="*/ 329 w 590"/>
              <a:gd name="T111" fmla="*/ 1280 h 1604"/>
              <a:gd name="T112" fmla="*/ 338 w 590"/>
              <a:gd name="T113" fmla="*/ 1396 h 1604"/>
              <a:gd name="T114" fmla="*/ 354 w 590"/>
              <a:gd name="T115" fmla="*/ 1445 h 1604"/>
              <a:gd name="T116" fmla="*/ 338 w 590"/>
              <a:gd name="T117" fmla="*/ 1472 h 1604"/>
              <a:gd name="T118" fmla="*/ 279 w 590"/>
              <a:gd name="T119" fmla="*/ 1519 h 1604"/>
              <a:gd name="T120" fmla="*/ 251 w 590"/>
              <a:gd name="T121" fmla="*/ 1473 h 1604"/>
              <a:gd name="T122" fmla="*/ 252 w 590"/>
              <a:gd name="T123" fmla="*/ 1421 h 1604"/>
              <a:gd name="T124" fmla="*/ 291 w 590"/>
              <a:gd name="T125" fmla="*/ 1206 h 1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0" h="1604">
                <a:moveTo>
                  <a:pt x="189" y="84"/>
                </a:moveTo>
                <a:lnTo>
                  <a:pt x="189" y="84"/>
                </a:lnTo>
                <a:lnTo>
                  <a:pt x="171" y="91"/>
                </a:lnTo>
                <a:lnTo>
                  <a:pt x="163" y="95"/>
                </a:lnTo>
                <a:lnTo>
                  <a:pt x="156" y="101"/>
                </a:lnTo>
                <a:lnTo>
                  <a:pt x="156" y="101"/>
                </a:lnTo>
                <a:lnTo>
                  <a:pt x="147" y="112"/>
                </a:lnTo>
                <a:lnTo>
                  <a:pt x="138" y="122"/>
                </a:lnTo>
                <a:lnTo>
                  <a:pt x="138" y="122"/>
                </a:lnTo>
                <a:lnTo>
                  <a:pt x="129" y="138"/>
                </a:lnTo>
                <a:lnTo>
                  <a:pt x="124" y="146"/>
                </a:lnTo>
                <a:lnTo>
                  <a:pt x="117" y="152"/>
                </a:lnTo>
                <a:lnTo>
                  <a:pt x="117" y="152"/>
                </a:lnTo>
                <a:lnTo>
                  <a:pt x="99" y="172"/>
                </a:lnTo>
                <a:lnTo>
                  <a:pt x="72" y="202"/>
                </a:lnTo>
                <a:lnTo>
                  <a:pt x="72" y="202"/>
                </a:lnTo>
                <a:lnTo>
                  <a:pt x="54" y="222"/>
                </a:lnTo>
                <a:lnTo>
                  <a:pt x="37" y="246"/>
                </a:lnTo>
                <a:lnTo>
                  <a:pt x="17" y="274"/>
                </a:lnTo>
                <a:lnTo>
                  <a:pt x="17" y="274"/>
                </a:lnTo>
                <a:lnTo>
                  <a:pt x="9" y="292"/>
                </a:lnTo>
                <a:lnTo>
                  <a:pt x="2" y="308"/>
                </a:lnTo>
                <a:lnTo>
                  <a:pt x="1" y="316"/>
                </a:lnTo>
                <a:lnTo>
                  <a:pt x="0" y="325"/>
                </a:lnTo>
                <a:lnTo>
                  <a:pt x="0" y="325"/>
                </a:lnTo>
                <a:lnTo>
                  <a:pt x="1" y="332"/>
                </a:lnTo>
                <a:lnTo>
                  <a:pt x="2" y="342"/>
                </a:lnTo>
                <a:lnTo>
                  <a:pt x="6" y="351"/>
                </a:lnTo>
                <a:lnTo>
                  <a:pt x="11" y="360"/>
                </a:lnTo>
                <a:lnTo>
                  <a:pt x="20" y="373"/>
                </a:lnTo>
                <a:lnTo>
                  <a:pt x="25" y="379"/>
                </a:lnTo>
                <a:lnTo>
                  <a:pt x="25" y="379"/>
                </a:lnTo>
                <a:lnTo>
                  <a:pt x="37" y="391"/>
                </a:lnTo>
                <a:lnTo>
                  <a:pt x="46" y="400"/>
                </a:lnTo>
                <a:lnTo>
                  <a:pt x="46" y="400"/>
                </a:lnTo>
                <a:lnTo>
                  <a:pt x="61" y="400"/>
                </a:lnTo>
                <a:lnTo>
                  <a:pt x="93" y="400"/>
                </a:lnTo>
                <a:lnTo>
                  <a:pt x="93" y="400"/>
                </a:lnTo>
                <a:lnTo>
                  <a:pt x="115" y="403"/>
                </a:lnTo>
                <a:lnTo>
                  <a:pt x="141" y="405"/>
                </a:lnTo>
                <a:lnTo>
                  <a:pt x="163" y="409"/>
                </a:lnTo>
                <a:lnTo>
                  <a:pt x="169" y="412"/>
                </a:lnTo>
                <a:lnTo>
                  <a:pt x="173" y="413"/>
                </a:lnTo>
                <a:lnTo>
                  <a:pt x="173" y="413"/>
                </a:lnTo>
                <a:lnTo>
                  <a:pt x="177" y="426"/>
                </a:lnTo>
                <a:lnTo>
                  <a:pt x="179" y="440"/>
                </a:lnTo>
                <a:lnTo>
                  <a:pt x="182" y="457"/>
                </a:lnTo>
                <a:lnTo>
                  <a:pt x="182" y="477"/>
                </a:lnTo>
                <a:lnTo>
                  <a:pt x="181" y="502"/>
                </a:lnTo>
                <a:lnTo>
                  <a:pt x="179" y="514"/>
                </a:lnTo>
                <a:lnTo>
                  <a:pt x="177" y="528"/>
                </a:lnTo>
                <a:lnTo>
                  <a:pt x="173" y="541"/>
                </a:lnTo>
                <a:lnTo>
                  <a:pt x="168" y="556"/>
                </a:lnTo>
                <a:lnTo>
                  <a:pt x="168" y="556"/>
                </a:lnTo>
                <a:lnTo>
                  <a:pt x="160" y="585"/>
                </a:lnTo>
                <a:lnTo>
                  <a:pt x="152" y="611"/>
                </a:lnTo>
                <a:lnTo>
                  <a:pt x="147" y="634"/>
                </a:lnTo>
                <a:lnTo>
                  <a:pt x="145" y="654"/>
                </a:lnTo>
                <a:lnTo>
                  <a:pt x="145" y="671"/>
                </a:lnTo>
                <a:lnTo>
                  <a:pt x="145" y="686"/>
                </a:lnTo>
                <a:lnTo>
                  <a:pt x="147" y="697"/>
                </a:lnTo>
                <a:lnTo>
                  <a:pt x="150" y="701"/>
                </a:lnTo>
                <a:lnTo>
                  <a:pt x="152" y="705"/>
                </a:lnTo>
                <a:lnTo>
                  <a:pt x="152" y="705"/>
                </a:lnTo>
                <a:lnTo>
                  <a:pt x="161" y="716"/>
                </a:lnTo>
                <a:lnTo>
                  <a:pt x="167" y="729"/>
                </a:lnTo>
                <a:lnTo>
                  <a:pt x="173" y="741"/>
                </a:lnTo>
                <a:lnTo>
                  <a:pt x="177" y="747"/>
                </a:lnTo>
                <a:lnTo>
                  <a:pt x="177" y="747"/>
                </a:lnTo>
                <a:lnTo>
                  <a:pt x="181" y="749"/>
                </a:lnTo>
                <a:lnTo>
                  <a:pt x="183" y="754"/>
                </a:lnTo>
                <a:lnTo>
                  <a:pt x="184" y="760"/>
                </a:lnTo>
                <a:lnTo>
                  <a:pt x="185" y="768"/>
                </a:lnTo>
                <a:lnTo>
                  <a:pt x="185" y="768"/>
                </a:lnTo>
                <a:lnTo>
                  <a:pt x="183" y="790"/>
                </a:lnTo>
                <a:lnTo>
                  <a:pt x="174" y="833"/>
                </a:lnTo>
                <a:lnTo>
                  <a:pt x="164" y="889"/>
                </a:lnTo>
                <a:lnTo>
                  <a:pt x="152" y="948"/>
                </a:lnTo>
                <a:lnTo>
                  <a:pt x="152" y="948"/>
                </a:lnTo>
                <a:lnTo>
                  <a:pt x="146" y="981"/>
                </a:lnTo>
                <a:lnTo>
                  <a:pt x="141" y="1019"/>
                </a:lnTo>
                <a:lnTo>
                  <a:pt x="136" y="1060"/>
                </a:lnTo>
                <a:lnTo>
                  <a:pt x="132" y="1102"/>
                </a:lnTo>
                <a:lnTo>
                  <a:pt x="127" y="1176"/>
                </a:lnTo>
                <a:lnTo>
                  <a:pt x="126" y="1223"/>
                </a:lnTo>
                <a:lnTo>
                  <a:pt x="126" y="1223"/>
                </a:lnTo>
                <a:lnTo>
                  <a:pt x="127" y="1259"/>
                </a:lnTo>
                <a:lnTo>
                  <a:pt x="130" y="1305"/>
                </a:lnTo>
                <a:lnTo>
                  <a:pt x="135" y="1379"/>
                </a:lnTo>
                <a:lnTo>
                  <a:pt x="135" y="1379"/>
                </a:lnTo>
                <a:lnTo>
                  <a:pt x="136" y="1393"/>
                </a:lnTo>
                <a:lnTo>
                  <a:pt x="137" y="1399"/>
                </a:lnTo>
                <a:lnTo>
                  <a:pt x="137" y="1405"/>
                </a:lnTo>
                <a:lnTo>
                  <a:pt x="135" y="1417"/>
                </a:lnTo>
                <a:lnTo>
                  <a:pt x="135" y="1417"/>
                </a:lnTo>
                <a:lnTo>
                  <a:pt x="132" y="1431"/>
                </a:lnTo>
                <a:lnTo>
                  <a:pt x="131" y="1438"/>
                </a:lnTo>
                <a:lnTo>
                  <a:pt x="132" y="1445"/>
                </a:lnTo>
                <a:lnTo>
                  <a:pt x="135" y="1451"/>
                </a:lnTo>
                <a:lnTo>
                  <a:pt x="135" y="1451"/>
                </a:lnTo>
                <a:lnTo>
                  <a:pt x="137" y="1454"/>
                </a:lnTo>
                <a:lnTo>
                  <a:pt x="140" y="1457"/>
                </a:lnTo>
                <a:lnTo>
                  <a:pt x="146" y="1461"/>
                </a:lnTo>
                <a:lnTo>
                  <a:pt x="147" y="1463"/>
                </a:lnTo>
                <a:lnTo>
                  <a:pt x="148" y="1466"/>
                </a:lnTo>
                <a:lnTo>
                  <a:pt x="148" y="1468"/>
                </a:lnTo>
                <a:lnTo>
                  <a:pt x="147" y="1472"/>
                </a:lnTo>
                <a:lnTo>
                  <a:pt x="147" y="1472"/>
                </a:lnTo>
                <a:lnTo>
                  <a:pt x="143" y="1479"/>
                </a:lnTo>
                <a:lnTo>
                  <a:pt x="141" y="1488"/>
                </a:lnTo>
                <a:lnTo>
                  <a:pt x="140" y="1492"/>
                </a:lnTo>
                <a:lnTo>
                  <a:pt x="136" y="1496"/>
                </a:lnTo>
                <a:lnTo>
                  <a:pt x="132" y="1500"/>
                </a:lnTo>
                <a:lnTo>
                  <a:pt x="126" y="1505"/>
                </a:lnTo>
                <a:lnTo>
                  <a:pt x="126" y="1505"/>
                </a:lnTo>
                <a:lnTo>
                  <a:pt x="99" y="1526"/>
                </a:lnTo>
                <a:lnTo>
                  <a:pt x="85" y="1535"/>
                </a:lnTo>
                <a:lnTo>
                  <a:pt x="78" y="1537"/>
                </a:lnTo>
                <a:lnTo>
                  <a:pt x="72" y="1540"/>
                </a:lnTo>
                <a:lnTo>
                  <a:pt x="72" y="1540"/>
                </a:lnTo>
                <a:lnTo>
                  <a:pt x="47" y="1542"/>
                </a:lnTo>
                <a:lnTo>
                  <a:pt x="36" y="1546"/>
                </a:lnTo>
                <a:lnTo>
                  <a:pt x="30" y="1548"/>
                </a:lnTo>
                <a:lnTo>
                  <a:pt x="25" y="1552"/>
                </a:lnTo>
                <a:lnTo>
                  <a:pt x="25" y="1552"/>
                </a:lnTo>
                <a:lnTo>
                  <a:pt x="16" y="1558"/>
                </a:lnTo>
                <a:lnTo>
                  <a:pt x="9" y="1562"/>
                </a:lnTo>
                <a:lnTo>
                  <a:pt x="6" y="1565"/>
                </a:lnTo>
                <a:lnTo>
                  <a:pt x="5" y="1568"/>
                </a:lnTo>
                <a:lnTo>
                  <a:pt x="4" y="1572"/>
                </a:lnTo>
                <a:lnTo>
                  <a:pt x="4" y="1577"/>
                </a:lnTo>
                <a:lnTo>
                  <a:pt x="4" y="1577"/>
                </a:lnTo>
                <a:lnTo>
                  <a:pt x="4" y="1582"/>
                </a:lnTo>
                <a:lnTo>
                  <a:pt x="2" y="1586"/>
                </a:lnTo>
                <a:lnTo>
                  <a:pt x="0" y="1591"/>
                </a:lnTo>
                <a:lnTo>
                  <a:pt x="0" y="1593"/>
                </a:lnTo>
                <a:lnTo>
                  <a:pt x="2" y="1594"/>
                </a:lnTo>
                <a:lnTo>
                  <a:pt x="17" y="1598"/>
                </a:lnTo>
                <a:lnTo>
                  <a:pt x="17" y="1598"/>
                </a:lnTo>
                <a:lnTo>
                  <a:pt x="31" y="1600"/>
                </a:lnTo>
                <a:lnTo>
                  <a:pt x="47" y="1602"/>
                </a:lnTo>
                <a:lnTo>
                  <a:pt x="85" y="1604"/>
                </a:lnTo>
                <a:lnTo>
                  <a:pt x="124" y="1603"/>
                </a:lnTo>
                <a:lnTo>
                  <a:pt x="152" y="1603"/>
                </a:lnTo>
                <a:lnTo>
                  <a:pt x="152" y="1603"/>
                </a:lnTo>
                <a:lnTo>
                  <a:pt x="203" y="1602"/>
                </a:lnTo>
                <a:lnTo>
                  <a:pt x="236" y="1603"/>
                </a:lnTo>
                <a:lnTo>
                  <a:pt x="236" y="1603"/>
                </a:lnTo>
                <a:lnTo>
                  <a:pt x="241" y="1602"/>
                </a:lnTo>
                <a:lnTo>
                  <a:pt x="249" y="1600"/>
                </a:lnTo>
                <a:lnTo>
                  <a:pt x="254" y="1599"/>
                </a:lnTo>
                <a:lnTo>
                  <a:pt x="257" y="1597"/>
                </a:lnTo>
                <a:lnTo>
                  <a:pt x="260" y="1594"/>
                </a:lnTo>
                <a:lnTo>
                  <a:pt x="261" y="1589"/>
                </a:lnTo>
                <a:lnTo>
                  <a:pt x="261" y="1589"/>
                </a:lnTo>
                <a:lnTo>
                  <a:pt x="262" y="1574"/>
                </a:lnTo>
                <a:lnTo>
                  <a:pt x="262" y="1569"/>
                </a:lnTo>
                <a:lnTo>
                  <a:pt x="263" y="1568"/>
                </a:lnTo>
                <a:lnTo>
                  <a:pt x="266" y="1568"/>
                </a:lnTo>
                <a:lnTo>
                  <a:pt x="266" y="1568"/>
                </a:lnTo>
                <a:lnTo>
                  <a:pt x="288" y="1572"/>
                </a:lnTo>
                <a:lnTo>
                  <a:pt x="335" y="1577"/>
                </a:lnTo>
                <a:lnTo>
                  <a:pt x="386" y="1581"/>
                </a:lnTo>
                <a:lnTo>
                  <a:pt x="404" y="1582"/>
                </a:lnTo>
                <a:lnTo>
                  <a:pt x="417" y="1582"/>
                </a:lnTo>
                <a:lnTo>
                  <a:pt x="417" y="1582"/>
                </a:lnTo>
                <a:lnTo>
                  <a:pt x="432" y="1581"/>
                </a:lnTo>
                <a:lnTo>
                  <a:pt x="439" y="1579"/>
                </a:lnTo>
                <a:lnTo>
                  <a:pt x="445" y="1579"/>
                </a:lnTo>
                <a:lnTo>
                  <a:pt x="450" y="1577"/>
                </a:lnTo>
                <a:lnTo>
                  <a:pt x="455" y="1574"/>
                </a:lnTo>
                <a:lnTo>
                  <a:pt x="458" y="1568"/>
                </a:lnTo>
                <a:lnTo>
                  <a:pt x="459" y="1561"/>
                </a:lnTo>
                <a:lnTo>
                  <a:pt x="459" y="1561"/>
                </a:lnTo>
                <a:lnTo>
                  <a:pt x="463" y="1511"/>
                </a:lnTo>
                <a:lnTo>
                  <a:pt x="464" y="1487"/>
                </a:lnTo>
                <a:lnTo>
                  <a:pt x="464" y="1472"/>
                </a:lnTo>
                <a:lnTo>
                  <a:pt x="464" y="1472"/>
                </a:lnTo>
                <a:lnTo>
                  <a:pt x="464" y="1469"/>
                </a:lnTo>
                <a:lnTo>
                  <a:pt x="465" y="1468"/>
                </a:lnTo>
                <a:lnTo>
                  <a:pt x="470" y="1468"/>
                </a:lnTo>
                <a:lnTo>
                  <a:pt x="472" y="1468"/>
                </a:lnTo>
                <a:lnTo>
                  <a:pt x="475" y="1467"/>
                </a:lnTo>
                <a:lnTo>
                  <a:pt x="476" y="1462"/>
                </a:lnTo>
                <a:lnTo>
                  <a:pt x="476" y="1454"/>
                </a:lnTo>
                <a:lnTo>
                  <a:pt x="476" y="1454"/>
                </a:lnTo>
                <a:lnTo>
                  <a:pt x="468" y="1181"/>
                </a:lnTo>
                <a:lnTo>
                  <a:pt x="468" y="1181"/>
                </a:lnTo>
                <a:lnTo>
                  <a:pt x="465" y="1140"/>
                </a:lnTo>
                <a:lnTo>
                  <a:pt x="463" y="1098"/>
                </a:lnTo>
                <a:lnTo>
                  <a:pt x="460" y="1062"/>
                </a:lnTo>
                <a:lnTo>
                  <a:pt x="459" y="1038"/>
                </a:lnTo>
                <a:lnTo>
                  <a:pt x="459" y="1038"/>
                </a:lnTo>
                <a:lnTo>
                  <a:pt x="461" y="1024"/>
                </a:lnTo>
                <a:lnTo>
                  <a:pt x="466" y="1003"/>
                </a:lnTo>
                <a:lnTo>
                  <a:pt x="481" y="946"/>
                </a:lnTo>
                <a:lnTo>
                  <a:pt x="495" y="889"/>
                </a:lnTo>
                <a:lnTo>
                  <a:pt x="500" y="868"/>
                </a:lnTo>
                <a:lnTo>
                  <a:pt x="501" y="856"/>
                </a:lnTo>
                <a:lnTo>
                  <a:pt x="501" y="856"/>
                </a:lnTo>
                <a:lnTo>
                  <a:pt x="501" y="835"/>
                </a:lnTo>
                <a:lnTo>
                  <a:pt x="501" y="826"/>
                </a:lnTo>
                <a:lnTo>
                  <a:pt x="501" y="826"/>
                </a:lnTo>
                <a:lnTo>
                  <a:pt x="507" y="815"/>
                </a:lnTo>
                <a:lnTo>
                  <a:pt x="511" y="805"/>
                </a:lnTo>
                <a:lnTo>
                  <a:pt x="515" y="798"/>
                </a:lnTo>
                <a:lnTo>
                  <a:pt x="515" y="798"/>
                </a:lnTo>
                <a:lnTo>
                  <a:pt x="512" y="788"/>
                </a:lnTo>
                <a:lnTo>
                  <a:pt x="507" y="767"/>
                </a:lnTo>
                <a:lnTo>
                  <a:pt x="491" y="708"/>
                </a:lnTo>
                <a:lnTo>
                  <a:pt x="474" y="648"/>
                </a:lnTo>
                <a:lnTo>
                  <a:pt x="464" y="612"/>
                </a:lnTo>
                <a:lnTo>
                  <a:pt x="464" y="612"/>
                </a:lnTo>
                <a:lnTo>
                  <a:pt x="460" y="586"/>
                </a:lnTo>
                <a:lnTo>
                  <a:pt x="459" y="551"/>
                </a:lnTo>
                <a:lnTo>
                  <a:pt x="459" y="518"/>
                </a:lnTo>
                <a:lnTo>
                  <a:pt x="459" y="502"/>
                </a:lnTo>
                <a:lnTo>
                  <a:pt x="459" y="502"/>
                </a:lnTo>
                <a:lnTo>
                  <a:pt x="465" y="492"/>
                </a:lnTo>
                <a:lnTo>
                  <a:pt x="475" y="478"/>
                </a:lnTo>
                <a:lnTo>
                  <a:pt x="489" y="460"/>
                </a:lnTo>
                <a:lnTo>
                  <a:pt x="489" y="460"/>
                </a:lnTo>
                <a:lnTo>
                  <a:pt x="500" y="445"/>
                </a:lnTo>
                <a:lnTo>
                  <a:pt x="523" y="410"/>
                </a:lnTo>
                <a:lnTo>
                  <a:pt x="548" y="372"/>
                </a:lnTo>
                <a:lnTo>
                  <a:pt x="557" y="356"/>
                </a:lnTo>
                <a:lnTo>
                  <a:pt x="560" y="346"/>
                </a:lnTo>
                <a:lnTo>
                  <a:pt x="560" y="346"/>
                </a:lnTo>
                <a:lnTo>
                  <a:pt x="566" y="320"/>
                </a:lnTo>
                <a:lnTo>
                  <a:pt x="575" y="282"/>
                </a:lnTo>
                <a:lnTo>
                  <a:pt x="585" y="241"/>
                </a:lnTo>
                <a:lnTo>
                  <a:pt x="587" y="224"/>
                </a:lnTo>
                <a:lnTo>
                  <a:pt x="590" y="211"/>
                </a:lnTo>
                <a:lnTo>
                  <a:pt x="590" y="211"/>
                </a:lnTo>
                <a:lnTo>
                  <a:pt x="590" y="200"/>
                </a:lnTo>
                <a:lnTo>
                  <a:pt x="587" y="190"/>
                </a:lnTo>
                <a:lnTo>
                  <a:pt x="583" y="180"/>
                </a:lnTo>
                <a:lnTo>
                  <a:pt x="576" y="170"/>
                </a:lnTo>
                <a:lnTo>
                  <a:pt x="568" y="160"/>
                </a:lnTo>
                <a:lnTo>
                  <a:pt x="557" y="152"/>
                </a:lnTo>
                <a:lnTo>
                  <a:pt x="544" y="143"/>
                </a:lnTo>
                <a:lnTo>
                  <a:pt x="531" y="134"/>
                </a:lnTo>
                <a:lnTo>
                  <a:pt x="531" y="134"/>
                </a:lnTo>
                <a:lnTo>
                  <a:pt x="474" y="106"/>
                </a:lnTo>
                <a:lnTo>
                  <a:pt x="443" y="92"/>
                </a:lnTo>
                <a:lnTo>
                  <a:pt x="443" y="92"/>
                </a:lnTo>
                <a:lnTo>
                  <a:pt x="417" y="81"/>
                </a:lnTo>
                <a:lnTo>
                  <a:pt x="399" y="74"/>
                </a:lnTo>
                <a:lnTo>
                  <a:pt x="395" y="70"/>
                </a:lnTo>
                <a:lnTo>
                  <a:pt x="392" y="68"/>
                </a:lnTo>
                <a:lnTo>
                  <a:pt x="392" y="68"/>
                </a:lnTo>
                <a:lnTo>
                  <a:pt x="391" y="65"/>
                </a:lnTo>
                <a:lnTo>
                  <a:pt x="388" y="64"/>
                </a:lnTo>
                <a:lnTo>
                  <a:pt x="382" y="60"/>
                </a:lnTo>
                <a:lnTo>
                  <a:pt x="375" y="58"/>
                </a:lnTo>
                <a:lnTo>
                  <a:pt x="371" y="55"/>
                </a:lnTo>
                <a:lnTo>
                  <a:pt x="371" y="55"/>
                </a:lnTo>
                <a:lnTo>
                  <a:pt x="369" y="50"/>
                </a:lnTo>
                <a:lnTo>
                  <a:pt x="366" y="44"/>
                </a:lnTo>
                <a:lnTo>
                  <a:pt x="362" y="37"/>
                </a:lnTo>
                <a:lnTo>
                  <a:pt x="359" y="29"/>
                </a:lnTo>
                <a:lnTo>
                  <a:pt x="359" y="29"/>
                </a:lnTo>
                <a:lnTo>
                  <a:pt x="351" y="23"/>
                </a:lnTo>
                <a:lnTo>
                  <a:pt x="341" y="17"/>
                </a:lnTo>
                <a:lnTo>
                  <a:pt x="324" y="8"/>
                </a:lnTo>
                <a:lnTo>
                  <a:pt x="324" y="8"/>
                </a:lnTo>
                <a:lnTo>
                  <a:pt x="317" y="5"/>
                </a:lnTo>
                <a:lnTo>
                  <a:pt x="308" y="5"/>
                </a:lnTo>
                <a:lnTo>
                  <a:pt x="308" y="5"/>
                </a:lnTo>
                <a:lnTo>
                  <a:pt x="301" y="3"/>
                </a:lnTo>
                <a:lnTo>
                  <a:pt x="293" y="2"/>
                </a:lnTo>
                <a:lnTo>
                  <a:pt x="284" y="1"/>
                </a:lnTo>
                <a:lnTo>
                  <a:pt x="273" y="0"/>
                </a:lnTo>
                <a:lnTo>
                  <a:pt x="273" y="0"/>
                </a:lnTo>
                <a:lnTo>
                  <a:pt x="263" y="1"/>
                </a:lnTo>
                <a:lnTo>
                  <a:pt x="255" y="2"/>
                </a:lnTo>
                <a:lnTo>
                  <a:pt x="240" y="5"/>
                </a:lnTo>
                <a:lnTo>
                  <a:pt x="240" y="5"/>
                </a:lnTo>
                <a:lnTo>
                  <a:pt x="234" y="5"/>
                </a:lnTo>
                <a:lnTo>
                  <a:pt x="229" y="7"/>
                </a:lnTo>
                <a:lnTo>
                  <a:pt x="224" y="11"/>
                </a:lnTo>
                <a:lnTo>
                  <a:pt x="219" y="17"/>
                </a:lnTo>
                <a:lnTo>
                  <a:pt x="219" y="17"/>
                </a:lnTo>
                <a:lnTo>
                  <a:pt x="215" y="24"/>
                </a:lnTo>
                <a:lnTo>
                  <a:pt x="211" y="33"/>
                </a:lnTo>
                <a:lnTo>
                  <a:pt x="209" y="42"/>
                </a:lnTo>
                <a:lnTo>
                  <a:pt x="207" y="47"/>
                </a:lnTo>
                <a:lnTo>
                  <a:pt x="207" y="47"/>
                </a:lnTo>
                <a:lnTo>
                  <a:pt x="205" y="49"/>
                </a:lnTo>
                <a:lnTo>
                  <a:pt x="205" y="53"/>
                </a:lnTo>
                <a:lnTo>
                  <a:pt x="204" y="56"/>
                </a:lnTo>
                <a:lnTo>
                  <a:pt x="202" y="59"/>
                </a:lnTo>
                <a:lnTo>
                  <a:pt x="202" y="59"/>
                </a:lnTo>
                <a:lnTo>
                  <a:pt x="200" y="60"/>
                </a:lnTo>
                <a:lnTo>
                  <a:pt x="200" y="64"/>
                </a:lnTo>
                <a:lnTo>
                  <a:pt x="199" y="70"/>
                </a:lnTo>
                <a:lnTo>
                  <a:pt x="198" y="80"/>
                </a:lnTo>
                <a:lnTo>
                  <a:pt x="198" y="80"/>
                </a:lnTo>
                <a:lnTo>
                  <a:pt x="199" y="80"/>
                </a:lnTo>
                <a:lnTo>
                  <a:pt x="189" y="84"/>
                </a:lnTo>
                <a:lnTo>
                  <a:pt x="189" y="84"/>
                </a:lnTo>
                <a:close/>
                <a:moveTo>
                  <a:pt x="207" y="122"/>
                </a:moveTo>
                <a:lnTo>
                  <a:pt x="207" y="122"/>
                </a:lnTo>
                <a:lnTo>
                  <a:pt x="209" y="126"/>
                </a:lnTo>
                <a:lnTo>
                  <a:pt x="215" y="132"/>
                </a:lnTo>
                <a:lnTo>
                  <a:pt x="224" y="139"/>
                </a:lnTo>
                <a:lnTo>
                  <a:pt x="224" y="139"/>
                </a:lnTo>
                <a:lnTo>
                  <a:pt x="224" y="143"/>
                </a:lnTo>
                <a:lnTo>
                  <a:pt x="223" y="149"/>
                </a:lnTo>
                <a:lnTo>
                  <a:pt x="223" y="158"/>
                </a:lnTo>
                <a:lnTo>
                  <a:pt x="224" y="164"/>
                </a:lnTo>
                <a:lnTo>
                  <a:pt x="224" y="164"/>
                </a:lnTo>
                <a:lnTo>
                  <a:pt x="224" y="169"/>
                </a:lnTo>
                <a:lnTo>
                  <a:pt x="224" y="172"/>
                </a:lnTo>
                <a:lnTo>
                  <a:pt x="225" y="175"/>
                </a:lnTo>
                <a:lnTo>
                  <a:pt x="228" y="181"/>
                </a:lnTo>
                <a:lnTo>
                  <a:pt x="228" y="181"/>
                </a:lnTo>
                <a:lnTo>
                  <a:pt x="232" y="191"/>
                </a:lnTo>
                <a:lnTo>
                  <a:pt x="240" y="202"/>
                </a:lnTo>
                <a:lnTo>
                  <a:pt x="240" y="202"/>
                </a:lnTo>
                <a:lnTo>
                  <a:pt x="246" y="210"/>
                </a:lnTo>
                <a:lnTo>
                  <a:pt x="252" y="216"/>
                </a:lnTo>
                <a:lnTo>
                  <a:pt x="261" y="224"/>
                </a:lnTo>
                <a:lnTo>
                  <a:pt x="261" y="224"/>
                </a:lnTo>
                <a:lnTo>
                  <a:pt x="257" y="225"/>
                </a:lnTo>
                <a:lnTo>
                  <a:pt x="245" y="227"/>
                </a:lnTo>
                <a:lnTo>
                  <a:pt x="219" y="232"/>
                </a:lnTo>
                <a:lnTo>
                  <a:pt x="219" y="232"/>
                </a:lnTo>
                <a:lnTo>
                  <a:pt x="210" y="236"/>
                </a:lnTo>
                <a:lnTo>
                  <a:pt x="200" y="242"/>
                </a:lnTo>
                <a:lnTo>
                  <a:pt x="190" y="248"/>
                </a:lnTo>
                <a:lnTo>
                  <a:pt x="181" y="253"/>
                </a:lnTo>
                <a:lnTo>
                  <a:pt x="181" y="253"/>
                </a:lnTo>
                <a:lnTo>
                  <a:pt x="160" y="262"/>
                </a:lnTo>
                <a:lnTo>
                  <a:pt x="146" y="267"/>
                </a:lnTo>
                <a:lnTo>
                  <a:pt x="131" y="269"/>
                </a:lnTo>
                <a:lnTo>
                  <a:pt x="131" y="269"/>
                </a:lnTo>
                <a:lnTo>
                  <a:pt x="124" y="271"/>
                </a:lnTo>
                <a:lnTo>
                  <a:pt x="117" y="269"/>
                </a:lnTo>
                <a:lnTo>
                  <a:pt x="111" y="268"/>
                </a:lnTo>
                <a:lnTo>
                  <a:pt x="106" y="267"/>
                </a:lnTo>
                <a:lnTo>
                  <a:pt x="99" y="263"/>
                </a:lnTo>
                <a:lnTo>
                  <a:pt x="96" y="262"/>
                </a:lnTo>
                <a:lnTo>
                  <a:pt x="96" y="262"/>
                </a:lnTo>
                <a:lnTo>
                  <a:pt x="110" y="243"/>
                </a:lnTo>
                <a:lnTo>
                  <a:pt x="120" y="227"/>
                </a:lnTo>
                <a:lnTo>
                  <a:pt x="126" y="215"/>
                </a:lnTo>
                <a:lnTo>
                  <a:pt x="126" y="215"/>
                </a:lnTo>
                <a:lnTo>
                  <a:pt x="134" y="202"/>
                </a:lnTo>
                <a:lnTo>
                  <a:pt x="146" y="186"/>
                </a:lnTo>
                <a:lnTo>
                  <a:pt x="158" y="170"/>
                </a:lnTo>
                <a:lnTo>
                  <a:pt x="168" y="160"/>
                </a:lnTo>
                <a:lnTo>
                  <a:pt x="168" y="160"/>
                </a:lnTo>
                <a:lnTo>
                  <a:pt x="174" y="154"/>
                </a:lnTo>
                <a:lnTo>
                  <a:pt x="178" y="152"/>
                </a:lnTo>
                <a:lnTo>
                  <a:pt x="189" y="148"/>
                </a:lnTo>
                <a:lnTo>
                  <a:pt x="189" y="148"/>
                </a:lnTo>
                <a:lnTo>
                  <a:pt x="194" y="144"/>
                </a:lnTo>
                <a:lnTo>
                  <a:pt x="195" y="143"/>
                </a:lnTo>
                <a:lnTo>
                  <a:pt x="195" y="143"/>
                </a:lnTo>
                <a:lnTo>
                  <a:pt x="195" y="141"/>
                </a:lnTo>
                <a:lnTo>
                  <a:pt x="195" y="138"/>
                </a:lnTo>
                <a:lnTo>
                  <a:pt x="198" y="134"/>
                </a:lnTo>
                <a:lnTo>
                  <a:pt x="198" y="134"/>
                </a:lnTo>
                <a:lnTo>
                  <a:pt x="205" y="125"/>
                </a:lnTo>
                <a:lnTo>
                  <a:pt x="207" y="122"/>
                </a:lnTo>
                <a:lnTo>
                  <a:pt x="207" y="122"/>
                </a:lnTo>
                <a:lnTo>
                  <a:pt x="207" y="122"/>
                </a:lnTo>
                <a:close/>
                <a:moveTo>
                  <a:pt x="413" y="215"/>
                </a:moveTo>
                <a:lnTo>
                  <a:pt x="413" y="215"/>
                </a:lnTo>
                <a:lnTo>
                  <a:pt x="398" y="209"/>
                </a:lnTo>
                <a:lnTo>
                  <a:pt x="387" y="205"/>
                </a:lnTo>
                <a:lnTo>
                  <a:pt x="382" y="204"/>
                </a:lnTo>
                <a:lnTo>
                  <a:pt x="380" y="202"/>
                </a:lnTo>
                <a:lnTo>
                  <a:pt x="380" y="202"/>
                </a:lnTo>
                <a:lnTo>
                  <a:pt x="378" y="198"/>
                </a:lnTo>
                <a:lnTo>
                  <a:pt x="378" y="190"/>
                </a:lnTo>
                <a:lnTo>
                  <a:pt x="380" y="176"/>
                </a:lnTo>
                <a:lnTo>
                  <a:pt x="380" y="176"/>
                </a:lnTo>
                <a:lnTo>
                  <a:pt x="380" y="175"/>
                </a:lnTo>
                <a:lnTo>
                  <a:pt x="382" y="175"/>
                </a:lnTo>
                <a:lnTo>
                  <a:pt x="387" y="175"/>
                </a:lnTo>
                <a:lnTo>
                  <a:pt x="396" y="176"/>
                </a:lnTo>
                <a:lnTo>
                  <a:pt x="392" y="169"/>
                </a:lnTo>
                <a:lnTo>
                  <a:pt x="392" y="169"/>
                </a:lnTo>
                <a:lnTo>
                  <a:pt x="404" y="164"/>
                </a:lnTo>
                <a:lnTo>
                  <a:pt x="404" y="164"/>
                </a:lnTo>
                <a:lnTo>
                  <a:pt x="398" y="160"/>
                </a:lnTo>
                <a:lnTo>
                  <a:pt x="392" y="155"/>
                </a:lnTo>
                <a:lnTo>
                  <a:pt x="401" y="152"/>
                </a:lnTo>
                <a:lnTo>
                  <a:pt x="383" y="139"/>
                </a:lnTo>
                <a:lnTo>
                  <a:pt x="383" y="139"/>
                </a:lnTo>
                <a:lnTo>
                  <a:pt x="382" y="127"/>
                </a:lnTo>
                <a:lnTo>
                  <a:pt x="382" y="120"/>
                </a:lnTo>
                <a:lnTo>
                  <a:pt x="382" y="118"/>
                </a:lnTo>
                <a:lnTo>
                  <a:pt x="383" y="118"/>
                </a:lnTo>
                <a:lnTo>
                  <a:pt x="383" y="118"/>
                </a:lnTo>
                <a:lnTo>
                  <a:pt x="386" y="118"/>
                </a:lnTo>
                <a:lnTo>
                  <a:pt x="388" y="117"/>
                </a:lnTo>
                <a:lnTo>
                  <a:pt x="392" y="113"/>
                </a:lnTo>
                <a:lnTo>
                  <a:pt x="392" y="113"/>
                </a:lnTo>
                <a:lnTo>
                  <a:pt x="397" y="116"/>
                </a:lnTo>
                <a:lnTo>
                  <a:pt x="406" y="122"/>
                </a:lnTo>
                <a:lnTo>
                  <a:pt x="417" y="131"/>
                </a:lnTo>
                <a:lnTo>
                  <a:pt x="417" y="131"/>
                </a:lnTo>
                <a:lnTo>
                  <a:pt x="422" y="132"/>
                </a:lnTo>
                <a:lnTo>
                  <a:pt x="434" y="139"/>
                </a:lnTo>
                <a:lnTo>
                  <a:pt x="434" y="139"/>
                </a:lnTo>
                <a:lnTo>
                  <a:pt x="453" y="151"/>
                </a:lnTo>
                <a:lnTo>
                  <a:pt x="460" y="155"/>
                </a:lnTo>
                <a:lnTo>
                  <a:pt x="463" y="158"/>
                </a:lnTo>
                <a:lnTo>
                  <a:pt x="464" y="160"/>
                </a:lnTo>
                <a:lnTo>
                  <a:pt x="464" y="160"/>
                </a:lnTo>
                <a:lnTo>
                  <a:pt x="466" y="167"/>
                </a:lnTo>
                <a:lnTo>
                  <a:pt x="472" y="176"/>
                </a:lnTo>
                <a:lnTo>
                  <a:pt x="480" y="190"/>
                </a:lnTo>
                <a:lnTo>
                  <a:pt x="480" y="190"/>
                </a:lnTo>
                <a:lnTo>
                  <a:pt x="480" y="206"/>
                </a:lnTo>
                <a:lnTo>
                  <a:pt x="480" y="217"/>
                </a:lnTo>
                <a:lnTo>
                  <a:pt x="480" y="224"/>
                </a:lnTo>
                <a:lnTo>
                  <a:pt x="480" y="224"/>
                </a:lnTo>
                <a:lnTo>
                  <a:pt x="480" y="225"/>
                </a:lnTo>
                <a:lnTo>
                  <a:pt x="479" y="227"/>
                </a:lnTo>
                <a:lnTo>
                  <a:pt x="472" y="233"/>
                </a:lnTo>
                <a:lnTo>
                  <a:pt x="464" y="245"/>
                </a:lnTo>
                <a:lnTo>
                  <a:pt x="464" y="245"/>
                </a:lnTo>
                <a:lnTo>
                  <a:pt x="445" y="232"/>
                </a:lnTo>
                <a:lnTo>
                  <a:pt x="429" y="224"/>
                </a:lnTo>
                <a:lnTo>
                  <a:pt x="413" y="215"/>
                </a:lnTo>
                <a:lnTo>
                  <a:pt x="413" y="215"/>
                </a:lnTo>
                <a:close/>
                <a:moveTo>
                  <a:pt x="464" y="245"/>
                </a:moveTo>
                <a:lnTo>
                  <a:pt x="464" y="245"/>
                </a:lnTo>
                <a:lnTo>
                  <a:pt x="464" y="245"/>
                </a:lnTo>
                <a:lnTo>
                  <a:pt x="464" y="245"/>
                </a:lnTo>
                <a:lnTo>
                  <a:pt x="464" y="245"/>
                </a:lnTo>
                <a:lnTo>
                  <a:pt x="464" y="245"/>
                </a:lnTo>
                <a:close/>
                <a:moveTo>
                  <a:pt x="291" y="1206"/>
                </a:moveTo>
                <a:lnTo>
                  <a:pt x="291" y="1206"/>
                </a:lnTo>
                <a:lnTo>
                  <a:pt x="294" y="1180"/>
                </a:lnTo>
                <a:lnTo>
                  <a:pt x="298" y="1160"/>
                </a:lnTo>
                <a:lnTo>
                  <a:pt x="299" y="1146"/>
                </a:lnTo>
                <a:lnTo>
                  <a:pt x="299" y="1146"/>
                </a:lnTo>
                <a:lnTo>
                  <a:pt x="301" y="1150"/>
                </a:lnTo>
                <a:lnTo>
                  <a:pt x="303" y="1162"/>
                </a:lnTo>
                <a:lnTo>
                  <a:pt x="313" y="1206"/>
                </a:lnTo>
                <a:lnTo>
                  <a:pt x="329" y="1274"/>
                </a:lnTo>
                <a:lnTo>
                  <a:pt x="329" y="1274"/>
                </a:lnTo>
                <a:lnTo>
                  <a:pt x="329" y="1280"/>
                </a:lnTo>
                <a:lnTo>
                  <a:pt x="329" y="1296"/>
                </a:lnTo>
                <a:lnTo>
                  <a:pt x="328" y="1320"/>
                </a:lnTo>
                <a:lnTo>
                  <a:pt x="329" y="1349"/>
                </a:lnTo>
                <a:lnTo>
                  <a:pt x="329" y="1349"/>
                </a:lnTo>
                <a:lnTo>
                  <a:pt x="329" y="1370"/>
                </a:lnTo>
                <a:lnTo>
                  <a:pt x="330" y="1378"/>
                </a:lnTo>
                <a:lnTo>
                  <a:pt x="331" y="1383"/>
                </a:lnTo>
                <a:lnTo>
                  <a:pt x="338" y="1396"/>
                </a:lnTo>
                <a:lnTo>
                  <a:pt x="338" y="1396"/>
                </a:lnTo>
                <a:lnTo>
                  <a:pt x="344" y="1414"/>
                </a:lnTo>
                <a:lnTo>
                  <a:pt x="350" y="1425"/>
                </a:lnTo>
                <a:lnTo>
                  <a:pt x="359" y="1438"/>
                </a:lnTo>
                <a:lnTo>
                  <a:pt x="359" y="1438"/>
                </a:lnTo>
                <a:lnTo>
                  <a:pt x="359" y="1440"/>
                </a:lnTo>
                <a:lnTo>
                  <a:pt x="359" y="1442"/>
                </a:lnTo>
                <a:lnTo>
                  <a:pt x="354" y="1445"/>
                </a:lnTo>
                <a:lnTo>
                  <a:pt x="348" y="1446"/>
                </a:lnTo>
                <a:lnTo>
                  <a:pt x="341" y="1447"/>
                </a:lnTo>
                <a:lnTo>
                  <a:pt x="341" y="1447"/>
                </a:lnTo>
                <a:lnTo>
                  <a:pt x="339" y="1447"/>
                </a:lnTo>
                <a:lnTo>
                  <a:pt x="338" y="1449"/>
                </a:lnTo>
                <a:lnTo>
                  <a:pt x="336" y="1456"/>
                </a:lnTo>
                <a:lnTo>
                  <a:pt x="338" y="1472"/>
                </a:lnTo>
                <a:lnTo>
                  <a:pt x="338" y="1472"/>
                </a:lnTo>
                <a:lnTo>
                  <a:pt x="335" y="1477"/>
                </a:lnTo>
                <a:lnTo>
                  <a:pt x="333" y="1482"/>
                </a:lnTo>
                <a:lnTo>
                  <a:pt x="320" y="1494"/>
                </a:lnTo>
                <a:lnTo>
                  <a:pt x="299" y="1514"/>
                </a:lnTo>
                <a:lnTo>
                  <a:pt x="299" y="1514"/>
                </a:lnTo>
                <a:lnTo>
                  <a:pt x="296" y="1516"/>
                </a:lnTo>
                <a:lnTo>
                  <a:pt x="291" y="1518"/>
                </a:lnTo>
                <a:lnTo>
                  <a:pt x="279" y="1519"/>
                </a:lnTo>
                <a:lnTo>
                  <a:pt x="266" y="1518"/>
                </a:lnTo>
                <a:lnTo>
                  <a:pt x="266" y="1518"/>
                </a:lnTo>
                <a:lnTo>
                  <a:pt x="257" y="1503"/>
                </a:lnTo>
                <a:lnTo>
                  <a:pt x="251" y="1492"/>
                </a:lnTo>
                <a:lnTo>
                  <a:pt x="249" y="1484"/>
                </a:lnTo>
                <a:lnTo>
                  <a:pt x="249" y="1484"/>
                </a:lnTo>
                <a:lnTo>
                  <a:pt x="250" y="1477"/>
                </a:lnTo>
                <a:lnTo>
                  <a:pt x="251" y="1473"/>
                </a:lnTo>
                <a:lnTo>
                  <a:pt x="252" y="1472"/>
                </a:lnTo>
                <a:lnTo>
                  <a:pt x="252" y="1472"/>
                </a:lnTo>
                <a:lnTo>
                  <a:pt x="254" y="1471"/>
                </a:lnTo>
                <a:lnTo>
                  <a:pt x="254" y="1467"/>
                </a:lnTo>
                <a:lnTo>
                  <a:pt x="252" y="1454"/>
                </a:lnTo>
                <a:lnTo>
                  <a:pt x="252" y="1454"/>
                </a:lnTo>
                <a:lnTo>
                  <a:pt x="252" y="1441"/>
                </a:lnTo>
                <a:lnTo>
                  <a:pt x="252" y="1421"/>
                </a:lnTo>
                <a:lnTo>
                  <a:pt x="252" y="1421"/>
                </a:lnTo>
                <a:lnTo>
                  <a:pt x="255" y="1388"/>
                </a:lnTo>
                <a:lnTo>
                  <a:pt x="256" y="1370"/>
                </a:lnTo>
                <a:lnTo>
                  <a:pt x="257" y="1358"/>
                </a:lnTo>
                <a:lnTo>
                  <a:pt x="257" y="1358"/>
                </a:lnTo>
                <a:lnTo>
                  <a:pt x="275" y="1278"/>
                </a:lnTo>
                <a:lnTo>
                  <a:pt x="291" y="1206"/>
                </a:lnTo>
                <a:lnTo>
                  <a:pt x="291" y="120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pptxa33_頭を抱える人物のシルエット</dc:title>
  <dc:subject>pptxa33_頭を抱える人物のシルエット</dc:subject>
  <dc:creator>でじけろお</dc:creator>
  <cp:revision>1</cp:revision>
  <dcterms:created xsi:type="dcterms:W3CDTF">2018-05-20T00:31:01Z</dcterms:created>
  <dcterms:modified xsi:type="dcterms:W3CDTF">2019-05-17T07:56:38Z</dcterms:modified>
  <cp:version>1</cp:version>
</cp:coreProperties>
</file>