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>
            <a:extLst>
              <a:ext uri="{FF2B5EF4-FFF2-40B4-BE49-F238E27FC236}">
                <a16:creationId xmlns:a16="http://schemas.microsoft.com/office/drawing/2014/main" id="{B1A3E9D0-F5C4-4619-BB14-FEFB25C57D06}"/>
              </a:ext>
            </a:extLst>
          </p:cNvPr>
          <p:cNvSpPr>
            <a:spLocks noEditPoints="1"/>
          </p:cNvSpPr>
          <p:nvPr/>
        </p:nvSpPr>
        <p:spPr bwMode="auto">
          <a:xfrm>
            <a:off x="877864" y="927073"/>
            <a:ext cx="2232000" cy="2539319"/>
          </a:xfrm>
          <a:custGeom>
            <a:avLst/>
            <a:gdLst>
              <a:gd name="T0" fmla="*/ 382 w 1133"/>
              <a:gd name="T1" fmla="*/ 591 h 1289"/>
              <a:gd name="T2" fmla="*/ 455 w 1133"/>
              <a:gd name="T3" fmla="*/ 666 h 1289"/>
              <a:gd name="T4" fmla="*/ 375 w 1133"/>
              <a:gd name="T5" fmla="*/ 729 h 1289"/>
              <a:gd name="T6" fmla="*/ 335 w 1133"/>
              <a:gd name="T7" fmla="*/ 789 h 1289"/>
              <a:gd name="T8" fmla="*/ 298 w 1133"/>
              <a:gd name="T9" fmla="*/ 817 h 1289"/>
              <a:gd name="T10" fmla="*/ 270 w 1133"/>
              <a:gd name="T11" fmla="*/ 858 h 1289"/>
              <a:gd name="T12" fmla="*/ 216 w 1133"/>
              <a:gd name="T13" fmla="*/ 925 h 1289"/>
              <a:gd name="T14" fmla="*/ 150 w 1133"/>
              <a:gd name="T15" fmla="*/ 1065 h 1289"/>
              <a:gd name="T16" fmla="*/ 55 w 1133"/>
              <a:gd name="T17" fmla="*/ 1104 h 1289"/>
              <a:gd name="T18" fmla="*/ 12 w 1133"/>
              <a:gd name="T19" fmla="*/ 1160 h 1289"/>
              <a:gd name="T20" fmla="*/ 132 w 1133"/>
              <a:gd name="T21" fmla="*/ 1223 h 1289"/>
              <a:gd name="T22" fmla="*/ 161 w 1133"/>
              <a:gd name="T23" fmla="*/ 1174 h 1289"/>
              <a:gd name="T24" fmla="*/ 229 w 1133"/>
              <a:gd name="T25" fmla="*/ 1203 h 1289"/>
              <a:gd name="T26" fmla="*/ 307 w 1133"/>
              <a:gd name="T27" fmla="*/ 1263 h 1289"/>
              <a:gd name="T28" fmla="*/ 329 w 1133"/>
              <a:gd name="T29" fmla="*/ 1164 h 1289"/>
              <a:gd name="T30" fmla="*/ 518 w 1133"/>
              <a:gd name="T31" fmla="*/ 1289 h 1289"/>
              <a:gd name="T32" fmla="*/ 676 w 1133"/>
              <a:gd name="T33" fmla="*/ 1202 h 1289"/>
              <a:gd name="T34" fmla="*/ 776 w 1133"/>
              <a:gd name="T35" fmla="*/ 1234 h 1289"/>
              <a:gd name="T36" fmla="*/ 875 w 1133"/>
              <a:gd name="T37" fmla="*/ 1228 h 1289"/>
              <a:gd name="T38" fmla="*/ 944 w 1133"/>
              <a:gd name="T39" fmla="*/ 1237 h 1289"/>
              <a:gd name="T40" fmla="*/ 977 w 1133"/>
              <a:gd name="T41" fmla="*/ 1272 h 1289"/>
              <a:gd name="T42" fmla="*/ 1133 w 1133"/>
              <a:gd name="T43" fmla="*/ 1204 h 1289"/>
              <a:gd name="T44" fmla="*/ 1084 w 1133"/>
              <a:gd name="T45" fmla="*/ 1146 h 1289"/>
              <a:gd name="T46" fmla="*/ 941 w 1133"/>
              <a:gd name="T47" fmla="*/ 850 h 1289"/>
              <a:gd name="T48" fmla="*/ 944 w 1133"/>
              <a:gd name="T49" fmla="*/ 428 h 1289"/>
              <a:gd name="T50" fmla="*/ 870 w 1133"/>
              <a:gd name="T51" fmla="*/ 172 h 1289"/>
              <a:gd name="T52" fmla="*/ 856 w 1133"/>
              <a:gd name="T53" fmla="*/ 67 h 1289"/>
              <a:gd name="T54" fmla="*/ 800 w 1133"/>
              <a:gd name="T55" fmla="*/ 9 h 1289"/>
              <a:gd name="T56" fmla="*/ 725 w 1133"/>
              <a:gd name="T57" fmla="*/ 29 h 1289"/>
              <a:gd name="T58" fmla="*/ 706 w 1133"/>
              <a:gd name="T59" fmla="*/ 103 h 1289"/>
              <a:gd name="T60" fmla="*/ 722 w 1133"/>
              <a:gd name="T61" fmla="*/ 186 h 1289"/>
              <a:gd name="T62" fmla="*/ 725 w 1133"/>
              <a:gd name="T63" fmla="*/ 233 h 1289"/>
              <a:gd name="T64" fmla="*/ 699 w 1133"/>
              <a:gd name="T65" fmla="*/ 486 h 1289"/>
              <a:gd name="T66" fmla="*/ 673 w 1133"/>
              <a:gd name="T67" fmla="*/ 623 h 1289"/>
              <a:gd name="T68" fmla="*/ 627 w 1133"/>
              <a:gd name="T69" fmla="*/ 647 h 1289"/>
              <a:gd name="T70" fmla="*/ 584 w 1133"/>
              <a:gd name="T71" fmla="*/ 575 h 1289"/>
              <a:gd name="T72" fmla="*/ 505 w 1133"/>
              <a:gd name="T73" fmla="*/ 522 h 1289"/>
              <a:gd name="T74" fmla="*/ 773 w 1133"/>
              <a:gd name="T75" fmla="*/ 811 h 1289"/>
              <a:gd name="T76" fmla="*/ 715 w 1133"/>
              <a:gd name="T77" fmla="*/ 854 h 1289"/>
              <a:gd name="T78" fmla="*/ 679 w 1133"/>
              <a:gd name="T79" fmla="*/ 712 h 1289"/>
              <a:gd name="T80" fmla="*/ 712 w 1133"/>
              <a:gd name="T81" fmla="*/ 716 h 1289"/>
              <a:gd name="T82" fmla="*/ 718 w 1133"/>
              <a:gd name="T83" fmla="*/ 669 h 1289"/>
              <a:gd name="T84" fmla="*/ 668 w 1133"/>
              <a:gd name="T85" fmla="*/ 873 h 1289"/>
              <a:gd name="T86" fmla="*/ 773 w 1133"/>
              <a:gd name="T87" fmla="*/ 964 h 1289"/>
              <a:gd name="T88" fmla="*/ 739 w 1133"/>
              <a:gd name="T89" fmla="*/ 1143 h 1289"/>
              <a:gd name="T90" fmla="*/ 704 w 1133"/>
              <a:gd name="T91" fmla="*/ 1040 h 1289"/>
              <a:gd name="T92" fmla="*/ 668 w 1133"/>
              <a:gd name="T93" fmla="*/ 873 h 1289"/>
              <a:gd name="T94" fmla="*/ 628 w 1133"/>
              <a:gd name="T95" fmla="*/ 998 h 1289"/>
              <a:gd name="T96" fmla="*/ 279 w 1133"/>
              <a:gd name="T97" fmla="*/ 1075 h 1289"/>
              <a:gd name="T98" fmla="*/ 307 w 1133"/>
              <a:gd name="T99" fmla="*/ 1105 h 1289"/>
              <a:gd name="T100" fmla="*/ 312 w 1133"/>
              <a:gd name="T101" fmla="*/ 1214 h 1289"/>
              <a:gd name="T102" fmla="*/ 291 w 1133"/>
              <a:gd name="T103" fmla="*/ 1223 h 1289"/>
              <a:gd name="T104" fmla="*/ 301 w 1133"/>
              <a:gd name="T105" fmla="*/ 1200 h 1289"/>
              <a:gd name="T106" fmla="*/ 248 w 1133"/>
              <a:gd name="T107" fmla="*/ 1235 h 1289"/>
              <a:gd name="T108" fmla="*/ 462 w 1133"/>
              <a:gd name="T109" fmla="*/ 1049 h 1289"/>
              <a:gd name="T110" fmla="*/ 406 w 1133"/>
              <a:gd name="T111" fmla="*/ 1118 h 1289"/>
              <a:gd name="T112" fmla="*/ 455 w 1133"/>
              <a:gd name="T113" fmla="*/ 1090 h 1289"/>
              <a:gd name="T114" fmla="*/ 523 w 1133"/>
              <a:gd name="T115" fmla="*/ 1248 h 1289"/>
              <a:gd name="T116" fmla="*/ 495 w 1133"/>
              <a:gd name="T117" fmla="*/ 1180 h 1289"/>
              <a:gd name="T118" fmla="*/ 378 w 1133"/>
              <a:gd name="T119" fmla="*/ 1049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3" h="1289">
                <a:moveTo>
                  <a:pt x="451" y="557"/>
                </a:moveTo>
                <a:lnTo>
                  <a:pt x="451" y="557"/>
                </a:lnTo>
                <a:lnTo>
                  <a:pt x="439" y="556"/>
                </a:lnTo>
                <a:lnTo>
                  <a:pt x="414" y="553"/>
                </a:lnTo>
                <a:lnTo>
                  <a:pt x="401" y="552"/>
                </a:lnTo>
                <a:lnTo>
                  <a:pt x="390" y="553"/>
                </a:lnTo>
                <a:lnTo>
                  <a:pt x="381" y="556"/>
                </a:lnTo>
                <a:lnTo>
                  <a:pt x="379" y="557"/>
                </a:lnTo>
                <a:lnTo>
                  <a:pt x="378" y="560"/>
                </a:lnTo>
                <a:lnTo>
                  <a:pt x="378" y="560"/>
                </a:lnTo>
                <a:lnTo>
                  <a:pt x="378" y="571"/>
                </a:lnTo>
                <a:lnTo>
                  <a:pt x="379" y="582"/>
                </a:lnTo>
                <a:lnTo>
                  <a:pt x="380" y="586"/>
                </a:lnTo>
                <a:lnTo>
                  <a:pt x="382" y="591"/>
                </a:lnTo>
                <a:lnTo>
                  <a:pt x="385" y="596"/>
                </a:lnTo>
                <a:lnTo>
                  <a:pt x="390" y="599"/>
                </a:lnTo>
                <a:lnTo>
                  <a:pt x="431" y="628"/>
                </a:lnTo>
                <a:lnTo>
                  <a:pt x="431" y="628"/>
                </a:lnTo>
                <a:lnTo>
                  <a:pt x="430" y="638"/>
                </a:lnTo>
                <a:lnTo>
                  <a:pt x="430" y="645"/>
                </a:lnTo>
                <a:lnTo>
                  <a:pt x="430" y="649"/>
                </a:lnTo>
                <a:lnTo>
                  <a:pt x="431" y="651"/>
                </a:lnTo>
                <a:lnTo>
                  <a:pt x="431" y="651"/>
                </a:lnTo>
                <a:lnTo>
                  <a:pt x="436" y="654"/>
                </a:lnTo>
                <a:lnTo>
                  <a:pt x="440" y="656"/>
                </a:lnTo>
                <a:lnTo>
                  <a:pt x="448" y="660"/>
                </a:lnTo>
                <a:lnTo>
                  <a:pt x="448" y="660"/>
                </a:lnTo>
                <a:lnTo>
                  <a:pt x="455" y="666"/>
                </a:lnTo>
                <a:lnTo>
                  <a:pt x="459" y="669"/>
                </a:lnTo>
                <a:lnTo>
                  <a:pt x="459" y="682"/>
                </a:lnTo>
                <a:lnTo>
                  <a:pt x="459" y="682"/>
                </a:lnTo>
                <a:lnTo>
                  <a:pt x="453" y="684"/>
                </a:lnTo>
                <a:lnTo>
                  <a:pt x="445" y="688"/>
                </a:lnTo>
                <a:lnTo>
                  <a:pt x="434" y="690"/>
                </a:lnTo>
                <a:lnTo>
                  <a:pt x="434" y="690"/>
                </a:lnTo>
                <a:lnTo>
                  <a:pt x="423" y="694"/>
                </a:lnTo>
                <a:lnTo>
                  <a:pt x="414" y="696"/>
                </a:lnTo>
                <a:lnTo>
                  <a:pt x="407" y="700"/>
                </a:lnTo>
                <a:lnTo>
                  <a:pt x="396" y="710"/>
                </a:lnTo>
                <a:lnTo>
                  <a:pt x="396" y="710"/>
                </a:lnTo>
                <a:lnTo>
                  <a:pt x="380" y="724"/>
                </a:lnTo>
                <a:lnTo>
                  <a:pt x="375" y="729"/>
                </a:lnTo>
                <a:lnTo>
                  <a:pt x="373" y="733"/>
                </a:lnTo>
                <a:lnTo>
                  <a:pt x="373" y="733"/>
                </a:lnTo>
                <a:lnTo>
                  <a:pt x="363" y="751"/>
                </a:lnTo>
                <a:lnTo>
                  <a:pt x="363" y="751"/>
                </a:lnTo>
                <a:lnTo>
                  <a:pt x="358" y="764"/>
                </a:lnTo>
                <a:lnTo>
                  <a:pt x="357" y="767"/>
                </a:lnTo>
                <a:lnTo>
                  <a:pt x="354" y="771"/>
                </a:lnTo>
                <a:lnTo>
                  <a:pt x="354" y="771"/>
                </a:lnTo>
                <a:lnTo>
                  <a:pt x="347" y="776"/>
                </a:lnTo>
                <a:lnTo>
                  <a:pt x="343" y="779"/>
                </a:lnTo>
                <a:lnTo>
                  <a:pt x="340" y="782"/>
                </a:lnTo>
                <a:lnTo>
                  <a:pt x="340" y="782"/>
                </a:lnTo>
                <a:lnTo>
                  <a:pt x="339" y="785"/>
                </a:lnTo>
                <a:lnTo>
                  <a:pt x="335" y="789"/>
                </a:lnTo>
                <a:lnTo>
                  <a:pt x="335" y="789"/>
                </a:lnTo>
                <a:lnTo>
                  <a:pt x="331" y="790"/>
                </a:lnTo>
                <a:lnTo>
                  <a:pt x="325" y="792"/>
                </a:lnTo>
                <a:lnTo>
                  <a:pt x="319" y="792"/>
                </a:lnTo>
                <a:lnTo>
                  <a:pt x="312" y="794"/>
                </a:lnTo>
                <a:lnTo>
                  <a:pt x="312" y="794"/>
                </a:lnTo>
                <a:lnTo>
                  <a:pt x="307" y="796"/>
                </a:lnTo>
                <a:lnTo>
                  <a:pt x="302" y="801"/>
                </a:lnTo>
                <a:lnTo>
                  <a:pt x="299" y="805"/>
                </a:lnTo>
                <a:lnTo>
                  <a:pt x="298" y="807"/>
                </a:lnTo>
                <a:lnTo>
                  <a:pt x="298" y="807"/>
                </a:lnTo>
                <a:lnTo>
                  <a:pt x="298" y="814"/>
                </a:lnTo>
                <a:lnTo>
                  <a:pt x="298" y="817"/>
                </a:lnTo>
                <a:lnTo>
                  <a:pt x="298" y="817"/>
                </a:lnTo>
                <a:lnTo>
                  <a:pt x="295" y="817"/>
                </a:lnTo>
                <a:lnTo>
                  <a:pt x="291" y="817"/>
                </a:lnTo>
                <a:lnTo>
                  <a:pt x="288" y="820"/>
                </a:lnTo>
                <a:lnTo>
                  <a:pt x="288" y="820"/>
                </a:lnTo>
                <a:lnTo>
                  <a:pt x="287" y="823"/>
                </a:lnTo>
                <a:lnTo>
                  <a:pt x="286" y="827"/>
                </a:lnTo>
                <a:lnTo>
                  <a:pt x="287" y="832"/>
                </a:lnTo>
                <a:lnTo>
                  <a:pt x="288" y="833"/>
                </a:lnTo>
                <a:lnTo>
                  <a:pt x="288" y="833"/>
                </a:lnTo>
                <a:lnTo>
                  <a:pt x="293" y="836"/>
                </a:lnTo>
                <a:lnTo>
                  <a:pt x="275" y="850"/>
                </a:lnTo>
                <a:lnTo>
                  <a:pt x="275" y="850"/>
                </a:lnTo>
                <a:lnTo>
                  <a:pt x="271" y="854"/>
                </a:lnTo>
                <a:lnTo>
                  <a:pt x="270" y="858"/>
                </a:lnTo>
                <a:lnTo>
                  <a:pt x="270" y="861"/>
                </a:lnTo>
                <a:lnTo>
                  <a:pt x="270" y="861"/>
                </a:lnTo>
                <a:lnTo>
                  <a:pt x="268" y="861"/>
                </a:lnTo>
                <a:lnTo>
                  <a:pt x="262" y="861"/>
                </a:lnTo>
                <a:lnTo>
                  <a:pt x="254" y="864"/>
                </a:lnTo>
                <a:lnTo>
                  <a:pt x="251" y="866"/>
                </a:lnTo>
                <a:lnTo>
                  <a:pt x="247" y="869"/>
                </a:lnTo>
                <a:lnTo>
                  <a:pt x="247" y="869"/>
                </a:lnTo>
                <a:lnTo>
                  <a:pt x="242" y="873"/>
                </a:lnTo>
                <a:lnTo>
                  <a:pt x="237" y="881"/>
                </a:lnTo>
                <a:lnTo>
                  <a:pt x="229" y="898"/>
                </a:lnTo>
                <a:lnTo>
                  <a:pt x="221" y="914"/>
                </a:lnTo>
                <a:lnTo>
                  <a:pt x="216" y="925"/>
                </a:lnTo>
                <a:lnTo>
                  <a:pt x="216" y="925"/>
                </a:lnTo>
                <a:lnTo>
                  <a:pt x="205" y="942"/>
                </a:lnTo>
                <a:lnTo>
                  <a:pt x="200" y="950"/>
                </a:lnTo>
                <a:lnTo>
                  <a:pt x="197" y="958"/>
                </a:lnTo>
                <a:lnTo>
                  <a:pt x="197" y="958"/>
                </a:lnTo>
                <a:lnTo>
                  <a:pt x="197" y="964"/>
                </a:lnTo>
                <a:lnTo>
                  <a:pt x="197" y="967"/>
                </a:lnTo>
                <a:lnTo>
                  <a:pt x="197" y="972"/>
                </a:lnTo>
                <a:lnTo>
                  <a:pt x="202" y="978"/>
                </a:lnTo>
                <a:lnTo>
                  <a:pt x="202" y="978"/>
                </a:lnTo>
                <a:lnTo>
                  <a:pt x="178" y="1021"/>
                </a:lnTo>
                <a:lnTo>
                  <a:pt x="160" y="1051"/>
                </a:lnTo>
                <a:lnTo>
                  <a:pt x="154" y="1060"/>
                </a:lnTo>
                <a:lnTo>
                  <a:pt x="150" y="1065"/>
                </a:lnTo>
                <a:lnTo>
                  <a:pt x="150" y="1065"/>
                </a:lnTo>
                <a:lnTo>
                  <a:pt x="139" y="1074"/>
                </a:lnTo>
                <a:lnTo>
                  <a:pt x="133" y="1080"/>
                </a:lnTo>
                <a:lnTo>
                  <a:pt x="133" y="1080"/>
                </a:lnTo>
                <a:lnTo>
                  <a:pt x="128" y="1090"/>
                </a:lnTo>
                <a:lnTo>
                  <a:pt x="122" y="1096"/>
                </a:lnTo>
                <a:lnTo>
                  <a:pt x="120" y="1099"/>
                </a:lnTo>
                <a:lnTo>
                  <a:pt x="117" y="1101"/>
                </a:lnTo>
                <a:lnTo>
                  <a:pt x="117" y="1101"/>
                </a:lnTo>
                <a:lnTo>
                  <a:pt x="109" y="1103"/>
                </a:lnTo>
                <a:lnTo>
                  <a:pt x="95" y="1105"/>
                </a:lnTo>
                <a:lnTo>
                  <a:pt x="82" y="1107"/>
                </a:lnTo>
                <a:lnTo>
                  <a:pt x="71" y="1105"/>
                </a:lnTo>
                <a:lnTo>
                  <a:pt x="71" y="1105"/>
                </a:lnTo>
                <a:lnTo>
                  <a:pt x="55" y="1104"/>
                </a:lnTo>
                <a:lnTo>
                  <a:pt x="34" y="1103"/>
                </a:lnTo>
                <a:lnTo>
                  <a:pt x="14" y="1104"/>
                </a:lnTo>
                <a:lnTo>
                  <a:pt x="6" y="1105"/>
                </a:lnTo>
                <a:lnTo>
                  <a:pt x="3" y="1108"/>
                </a:lnTo>
                <a:lnTo>
                  <a:pt x="3" y="1108"/>
                </a:lnTo>
                <a:lnTo>
                  <a:pt x="1" y="1112"/>
                </a:lnTo>
                <a:lnTo>
                  <a:pt x="0" y="1116"/>
                </a:lnTo>
                <a:lnTo>
                  <a:pt x="0" y="1127"/>
                </a:lnTo>
                <a:lnTo>
                  <a:pt x="1" y="1138"/>
                </a:lnTo>
                <a:lnTo>
                  <a:pt x="3" y="1142"/>
                </a:lnTo>
                <a:lnTo>
                  <a:pt x="5" y="1146"/>
                </a:lnTo>
                <a:lnTo>
                  <a:pt x="15" y="1154"/>
                </a:lnTo>
                <a:lnTo>
                  <a:pt x="15" y="1154"/>
                </a:lnTo>
                <a:lnTo>
                  <a:pt x="12" y="1160"/>
                </a:lnTo>
                <a:lnTo>
                  <a:pt x="11" y="1165"/>
                </a:lnTo>
                <a:lnTo>
                  <a:pt x="12" y="1169"/>
                </a:lnTo>
                <a:lnTo>
                  <a:pt x="12" y="1169"/>
                </a:lnTo>
                <a:lnTo>
                  <a:pt x="17" y="1174"/>
                </a:lnTo>
                <a:lnTo>
                  <a:pt x="23" y="1180"/>
                </a:lnTo>
                <a:lnTo>
                  <a:pt x="23" y="1180"/>
                </a:lnTo>
                <a:lnTo>
                  <a:pt x="40" y="1191"/>
                </a:lnTo>
                <a:lnTo>
                  <a:pt x="75" y="1208"/>
                </a:lnTo>
                <a:lnTo>
                  <a:pt x="109" y="1224"/>
                </a:lnTo>
                <a:lnTo>
                  <a:pt x="121" y="1229"/>
                </a:lnTo>
                <a:lnTo>
                  <a:pt x="127" y="1230"/>
                </a:lnTo>
                <a:lnTo>
                  <a:pt x="127" y="1230"/>
                </a:lnTo>
                <a:lnTo>
                  <a:pt x="130" y="1228"/>
                </a:lnTo>
                <a:lnTo>
                  <a:pt x="132" y="1223"/>
                </a:lnTo>
                <a:lnTo>
                  <a:pt x="138" y="1209"/>
                </a:lnTo>
                <a:lnTo>
                  <a:pt x="144" y="1196"/>
                </a:lnTo>
                <a:lnTo>
                  <a:pt x="145" y="1191"/>
                </a:lnTo>
                <a:lnTo>
                  <a:pt x="148" y="1190"/>
                </a:lnTo>
                <a:lnTo>
                  <a:pt x="148" y="1190"/>
                </a:lnTo>
                <a:lnTo>
                  <a:pt x="154" y="1189"/>
                </a:lnTo>
                <a:lnTo>
                  <a:pt x="158" y="1187"/>
                </a:lnTo>
                <a:lnTo>
                  <a:pt x="160" y="1185"/>
                </a:lnTo>
                <a:lnTo>
                  <a:pt x="160" y="1185"/>
                </a:lnTo>
                <a:lnTo>
                  <a:pt x="161" y="1180"/>
                </a:lnTo>
                <a:lnTo>
                  <a:pt x="163" y="1179"/>
                </a:lnTo>
                <a:lnTo>
                  <a:pt x="161" y="1176"/>
                </a:lnTo>
                <a:lnTo>
                  <a:pt x="161" y="1176"/>
                </a:lnTo>
                <a:lnTo>
                  <a:pt x="161" y="1174"/>
                </a:lnTo>
                <a:lnTo>
                  <a:pt x="163" y="1170"/>
                </a:lnTo>
                <a:lnTo>
                  <a:pt x="167" y="1162"/>
                </a:lnTo>
                <a:lnTo>
                  <a:pt x="174" y="1149"/>
                </a:lnTo>
                <a:lnTo>
                  <a:pt x="174" y="1149"/>
                </a:lnTo>
                <a:lnTo>
                  <a:pt x="197" y="1158"/>
                </a:lnTo>
                <a:lnTo>
                  <a:pt x="213" y="1165"/>
                </a:lnTo>
                <a:lnTo>
                  <a:pt x="220" y="1169"/>
                </a:lnTo>
                <a:lnTo>
                  <a:pt x="222" y="1171"/>
                </a:lnTo>
                <a:lnTo>
                  <a:pt x="222" y="1171"/>
                </a:lnTo>
                <a:lnTo>
                  <a:pt x="231" y="1179"/>
                </a:lnTo>
                <a:lnTo>
                  <a:pt x="235" y="1182"/>
                </a:lnTo>
                <a:lnTo>
                  <a:pt x="235" y="1182"/>
                </a:lnTo>
                <a:lnTo>
                  <a:pt x="231" y="1192"/>
                </a:lnTo>
                <a:lnTo>
                  <a:pt x="229" y="1203"/>
                </a:lnTo>
                <a:lnTo>
                  <a:pt x="227" y="1215"/>
                </a:lnTo>
                <a:lnTo>
                  <a:pt x="227" y="1229"/>
                </a:lnTo>
                <a:lnTo>
                  <a:pt x="229" y="1236"/>
                </a:lnTo>
                <a:lnTo>
                  <a:pt x="231" y="1242"/>
                </a:lnTo>
                <a:lnTo>
                  <a:pt x="233" y="1248"/>
                </a:lnTo>
                <a:lnTo>
                  <a:pt x="238" y="1253"/>
                </a:lnTo>
                <a:lnTo>
                  <a:pt x="244" y="1258"/>
                </a:lnTo>
                <a:lnTo>
                  <a:pt x="251" y="1263"/>
                </a:lnTo>
                <a:lnTo>
                  <a:pt x="251" y="1263"/>
                </a:lnTo>
                <a:lnTo>
                  <a:pt x="265" y="1268"/>
                </a:lnTo>
                <a:lnTo>
                  <a:pt x="279" y="1270"/>
                </a:lnTo>
                <a:lnTo>
                  <a:pt x="290" y="1270"/>
                </a:lnTo>
                <a:lnTo>
                  <a:pt x="298" y="1268"/>
                </a:lnTo>
                <a:lnTo>
                  <a:pt x="307" y="1263"/>
                </a:lnTo>
                <a:lnTo>
                  <a:pt x="313" y="1256"/>
                </a:lnTo>
                <a:lnTo>
                  <a:pt x="319" y="1246"/>
                </a:lnTo>
                <a:lnTo>
                  <a:pt x="324" y="1235"/>
                </a:lnTo>
                <a:lnTo>
                  <a:pt x="324" y="1235"/>
                </a:lnTo>
                <a:lnTo>
                  <a:pt x="328" y="1223"/>
                </a:lnTo>
                <a:lnTo>
                  <a:pt x="329" y="1212"/>
                </a:lnTo>
                <a:lnTo>
                  <a:pt x="329" y="1203"/>
                </a:lnTo>
                <a:lnTo>
                  <a:pt x="328" y="1196"/>
                </a:lnTo>
                <a:lnTo>
                  <a:pt x="325" y="1191"/>
                </a:lnTo>
                <a:lnTo>
                  <a:pt x="323" y="1186"/>
                </a:lnTo>
                <a:lnTo>
                  <a:pt x="317" y="1180"/>
                </a:lnTo>
                <a:lnTo>
                  <a:pt x="317" y="1180"/>
                </a:lnTo>
                <a:lnTo>
                  <a:pt x="306" y="1171"/>
                </a:lnTo>
                <a:lnTo>
                  <a:pt x="329" y="1164"/>
                </a:lnTo>
                <a:lnTo>
                  <a:pt x="329" y="1164"/>
                </a:lnTo>
                <a:lnTo>
                  <a:pt x="331" y="1169"/>
                </a:lnTo>
                <a:lnTo>
                  <a:pt x="341" y="1184"/>
                </a:lnTo>
                <a:lnTo>
                  <a:pt x="357" y="1203"/>
                </a:lnTo>
                <a:lnTo>
                  <a:pt x="367" y="1214"/>
                </a:lnTo>
                <a:lnTo>
                  <a:pt x="378" y="1226"/>
                </a:lnTo>
                <a:lnTo>
                  <a:pt x="391" y="1237"/>
                </a:lnTo>
                <a:lnTo>
                  <a:pt x="406" y="1250"/>
                </a:lnTo>
                <a:lnTo>
                  <a:pt x="420" y="1259"/>
                </a:lnTo>
                <a:lnTo>
                  <a:pt x="437" y="1269"/>
                </a:lnTo>
                <a:lnTo>
                  <a:pt x="456" y="1276"/>
                </a:lnTo>
                <a:lnTo>
                  <a:pt x="475" y="1283"/>
                </a:lnTo>
                <a:lnTo>
                  <a:pt x="496" y="1287"/>
                </a:lnTo>
                <a:lnTo>
                  <a:pt x="518" y="1289"/>
                </a:lnTo>
                <a:lnTo>
                  <a:pt x="518" y="1289"/>
                </a:lnTo>
                <a:lnTo>
                  <a:pt x="540" y="1287"/>
                </a:lnTo>
                <a:lnTo>
                  <a:pt x="560" y="1285"/>
                </a:lnTo>
                <a:lnTo>
                  <a:pt x="578" y="1280"/>
                </a:lnTo>
                <a:lnTo>
                  <a:pt x="594" y="1275"/>
                </a:lnTo>
                <a:lnTo>
                  <a:pt x="608" y="1268"/>
                </a:lnTo>
                <a:lnTo>
                  <a:pt x="621" y="1261"/>
                </a:lnTo>
                <a:lnTo>
                  <a:pt x="632" y="1253"/>
                </a:lnTo>
                <a:lnTo>
                  <a:pt x="641" y="1245"/>
                </a:lnTo>
                <a:lnTo>
                  <a:pt x="650" y="1237"/>
                </a:lnTo>
                <a:lnTo>
                  <a:pt x="657" y="1229"/>
                </a:lnTo>
                <a:lnTo>
                  <a:pt x="668" y="1215"/>
                </a:lnTo>
                <a:lnTo>
                  <a:pt x="673" y="1206"/>
                </a:lnTo>
                <a:lnTo>
                  <a:pt x="676" y="1202"/>
                </a:lnTo>
                <a:lnTo>
                  <a:pt x="694" y="1202"/>
                </a:lnTo>
                <a:lnTo>
                  <a:pt x="694" y="1202"/>
                </a:lnTo>
                <a:lnTo>
                  <a:pt x="690" y="1204"/>
                </a:lnTo>
                <a:lnTo>
                  <a:pt x="688" y="1208"/>
                </a:lnTo>
                <a:lnTo>
                  <a:pt x="687" y="1212"/>
                </a:lnTo>
                <a:lnTo>
                  <a:pt x="687" y="1214"/>
                </a:lnTo>
                <a:lnTo>
                  <a:pt x="688" y="1217"/>
                </a:lnTo>
                <a:lnTo>
                  <a:pt x="689" y="1218"/>
                </a:lnTo>
                <a:lnTo>
                  <a:pt x="693" y="1220"/>
                </a:lnTo>
                <a:lnTo>
                  <a:pt x="703" y="1224"/>
                </a:lnTo>
                <a:lnTo>
                  <a:pt x="720" y="1228"/>
                </a:lnTo>
                <a:lnTo>
                  <a:pt x="720" y="1228"/>
                </a:lnTo>
                <a:lnTo>
                  <a:pt x="754" y="1231"/>
                </a:lnTo>
                <a:lnTo>
                  <a:pt x="776" y="1234"/>
                </a:lnTo>
                <a:lnTo>
                  <a:pt x="793" y="1235"/>
                </a:lnTo>
                <a:lnTo>
                  <a:pt x="793" y="1235"/>
                </a:lnTo>
                <a:lnTo>
                  <a:pt x="794" y="1235"/>
                </a:lnTo>
                <a:lnTo>
                  <a:pt x="797" y="1237"/>
                </a:lnTo>
                <a:lnTo>
                  <a:pt x="799" y="1239"/>
                </a:lnTo>
                <a:lnTo>
                  <a:pt x="804" y="1240"/>
                </a:lnTo>
                <a:lnTo>
                  <a:pt x="821" y="1239"/>
                </a:lnTo>
                <a:lnTo>
                  <a:pt x="821" y="1239"/>
                </a:lnTo>
                <a:lnTo>
                  <a:pt x="842" y="1237"/>
                </a:lnTo>
                <a:lnTo>
                  <a:pt x="859" y="1236"/>
                </a:lnTo>
                <a:lnTo>
                  <a:pt x="865" y="1236"/>
                </a:lnTo>
                <a:lnTo>
                  <a:pt x="870" y="1234"/>
                </a:lnTo>
                <a:lnTo>
                  <a:pt x="874" y="1231"/>
                </a:lnTo>
                <a:lnTo>
                  <a:pt x="875" y="1228"/>
                </a:lnTo>
                <a:lnTo>
                  <a:pt x="875" y="1228"/>
                </a:lnTo>
                <a:lnTo>
                  <a:pt x="872" y="1214"/>
                </a:lnTo>
                <a:lnTo>
                  <a:pt x="869" y="1195"/>
                </a:lnTo>
                <a:lnTo>
                  <a:pt x="863" y="1171"/>
                </a:lnTo>
                <a:lnTo>
                  <a:pt x="870" y="1169"/>
                </a:lnTo>
                <a:lnTo>
                  <a:pt x="898" y="1011"/>
                </a:lnTo>
                <a:lnTo>
                  <a:pt x="985" y="1162"/>
                </a:lnTo>
                <a:lnTo>
                  <a:pt x="1006" y="1162"/>
                </a:lnTo>
                <a:lnTo>
                  <a:pt x="1006" y="1162"/>
                </a:lnTo>
                <a:lnTo>
                  <a:pt x="975" y="1218"/>
                </a:lnTo>
                <a:lnTo>
                  <a:pt x="975" y="1218"/>
                </a:lnTo>
                <a:lnTo>
                  <a:pt x="970" y="1222"/>
                </a:lnTo>
                <a:lnTo>
                  <a:pt x="958" y="1229"/>
                </a:lnTo>
                <a:lnTo>
                  <a:pt x="944" y="1237"/>
                </a:lnTo>
                <a:lnTo>
                  <a:pt x="941" y="1241"/>
                </a:lnTo>
                <a:lnTo>
                  <a:pt x="938" y="1246"/>
                </a:lnTo>
                <a:lnTo>
                  <a:pt x="938" y="1246"/>
                </a:lnTo>
                <a:lnTo>
                  <a:pt x="937" y="1250"/>
                </a:lnTo>
                <a:lnTo>
                  <a:pt x="935" y="1253"/>
                </a:lnTo>
                <a:lnTo>
                  <a:pt x="931" y="1257"/>
                </a:lnTo>
                <a:lnTo>
                  <a:pt x="930" y="1258"/>
                </a:lnTo>
                <a:lnTo>
                  <a:pt x="932" y="1261"/>
                </a:lnTo>
                <a:lnTo>
                  <a:pt x="936" y="1263"/>
                </a:lnTo>
                <a:lnTo>
                  <a:pt x="943" y="1267"/>
                </a:lnTo>
                <a:lnTo>
                  <a:pt x="943" y="1267"/>
                </a:lnTo>
                <a:lnTo>
                  <a:pt x="953" y="1270"/>
                </a:lnTo>
                <a:lnTo>
                  <a:pt x="965" y="1272"/>
                </a:lnTo>
                <a:lnTo>
                  <a:pt x="977" y="1272"/>
                </a:lnTo>
                <a:lnTo>
                  <a:pt x="991" y="1270"/>
                </a:lnTo>
                <a:lnTo>
                  <a:pt x="1014" y="1267"/>
                </a:lnTo>
                <a:lnTo>
                  <a:pt x="1027" y="1265"/>
                </a:lnTo>
                <a:lnTo>
                  <a:pt x="1027" y="1265"/>
                </a:lnTo>
                <a:lnTo>
                  <a:pt x="1036" y="1262"/>
                </a:lnTo>
                <a:lnTo>
                  <a:pt x="1049" y="1256"/>
                </a:lnTo>
                <a:lnTo>
                  <a:pt x="1076" y="1241"/>
                </a:lnTo>
                <a:lnTo>
                  <a:pt x="1076" y="1241"/>
                </a:lnTo>
                <a:lnTo>
                  <a:pt x="1091" y="1234"/>
                </a:lnTo>
                <a:lnTo>
                  <a:pt x="1109" y="1224"/>
                </a:lnTo>
                <a:lnTo>
                  <a:pt x="1126" y="1213"/>
                </a:lnTo>
                <a:lnTo>
                  <a:pt x="1131" y="1208"/>
                </a:lnTo>
                <a:lnTo>
                  <a:pt x="1133" y="1206"/>
                </a:lnTo>
                <a:lnTo>
                  <a:pt x="1133" y="1204"/>
                </a:lnTo>
                <a:lnTo>
                  <a:pt x="1133" y="1204"/>
                </a:lnTo>
                <a:lnTo>
                  <a:pt x="1130" y="1196"/>
                </a:lnTo>
                <a:lnTo>
                  <a:pt x="1125" y="1187"/>
                </a:lnTo>
                <a:lnTo>
                  <a:pt x="1119" y="1181"/>
                </a:lnTo>
                <a:lnTo>
                  <a:pt x="1118" y="1179"/>
                </a:lnTo>
                <a:lnTo>
                  <a:pt x="1117" y="1178"/>
                </a:lnTo>
                <a:lnTo>
                  <a:pt x="1117" y="1178"/>
                </a:lnTo>
                <a:lnTo>
                  <a:pt x="1115" y="1178"/>
                </a:lnTo>
                <a:lnTo>
                  <a:pt x="1114" y="1176"/>
                </a:lnTo>
                <a:lnTo>
                  <a:pt x="1112" y="1171"/>
                </a:lnTo>
                <a:lnTo>
                  <a:pt x="1104" y="1164"/>
                </a:lnTo>
                <a:lnTo>
                  <a:pt x="1104" y="1164"/>
                </a:lnTo>
                <a:lnTo>
                  <a:pt x="1089" y="1149"/>
                </a:lnTo>
                <a:lnTo>
                  <a:pt x="1084" y="1146"/>
                </a:lnTo>
                <a:lnTo>
                  <a:pt x="1084" y="1146"/>
                </a:lnTo>
                <a:lnTo>
                  <a:pt x="1086" y="1141"/>
                </a:lnTo>
                <a:lnTo>
                  <a:pt x="1089" y="1134"/>
                </a:lnTo>
                <a:lnTo>
                  <a:pt x="1089" y="1134"/>
                </a:lnTo>
                <a:lnTo>
                  <a:pt x="1084" y="1126"/>
                </a:lnTo>
                <a:lnTo>
                  <a:pt x="1074" y="1113"/>
                </a:lnTo>
                <a:lnTo>
                  <a:pt x="1063" y="1097"/>
                </a:lnTo>
                <a:lnTo>
                  <a:pt x="1056" y="1085"/>
                </a:lnTo>
                <a:lnTo>
                  <a:pt x="1056" y="1085"/>
                </a:lnTo>
                <a:lnTo>
                  <a:pt x="1014" y="1009"/>
                </a:lnTo>
                <a:lnTo>
                  <a:pt x="987" y="959"/>
                </a:lnTo>
                <a:lnTo>
                  <a:pt x="973" y="930"/>
                </a:lnTo>
                <a:lnTo>
                  <a:pt x="973" y="930"/>
                </a:lnTo>
                <a:lnTo>
                  <a:pt x="941" y="850"/>
                </a:lnTo>
                <a:lnTo>
                  <a:pt x="941" y="850"/>
                </a:lnTo>
                <a:lnTo>
                  <a:pt x="951" y="810"/>
                </a:lnTo>
                <a:lnTo>
                  <a:pt x="958" y="774"/>
                </a:lnTo>
                <a:lnTo>
                  <a:pt x="960" y="757"/>
                </a:lnTo>
                <a:lnTo>
                  <a:pt x="962" y="743"/>
                </a:lnTo>
                <a:lnTo>
                  <a:pt x="962" y="743"/>
                </a:lnTo>
                <a:lnTo>
                  <a:pt x="962" y="706"/>
                </a:lnTo>
                <a:lnTo>
                  <a:pt x="962" y="661"/>
                </a:lnTo>
                <a:lnTo>
                  <a:pt x="962" y="606"/>
                </a:lnTo>
                <a:lnTo>
                  <a:pt x="987" y="604"/>
                </a:lnTo>
                <a:lnTo>
                  <a:pt x="987" y="604"/>
                </a:lnTo>
                <a:lnTo>
                  <a:pt x="965" y="517"/>
                </a:lnTo>
                <a:lnTo>
                  <a:pt x="952" y="457"/>
                </a:lnTo>
                <a:lnTo>
                  <a:pt x="944" y="428"/>
                </a:lnTo>
                <a:lnTo>
                  <a:pt x="944" y="428"/>
                </a:lnTo>
                <a:lnTo>
                  <a:pt x="948" y="412"/>
                </a:lnTo>
                <a:lnTo>
                  <a:pt x="955" y="379"/>
                </a:lnTo>
                <a:lnTo>
                  <a:pt x="963" y="341"/>
                </a:lnTo>
                <a:lnTo>
                  <a:pt x="964" y="326"/>
                </a:lnTo>
                <a:lnTo>
                  <a:pt x="964" y="315"/>
                </a:lnTo>
                <a:lnTo>
                  <a:pt x="964" y="315"/>
                </a:lnTo>
                <a:lnTo>
                  <a:pt x="962" y="306"/>
                </a:lnTo>
                <a:lnTo>
                  <a:pt x="957" y="292"/>
                </a:lnTo>
                <a:lnTo>
                  <a:pt x="943" y="260"/>
                </a:lnTo>
                <a:lnTo>
                  <a:pt x="924" y="220"/>
                </a:lnTo>
                <a:lnTo>
                  <a:pt x="896" y="198"/>
                </a:lnTo>
                <a:lnTo>
                  <a:pt x="870" y="172"/>
                </a:lnTo>
                <a:lnTo>
                  <a:pt x="870" y="172"/>
                </a:lnTo>
                <a:lnTo>
                  <a:pt x="863" y="170"/>
                </a:lnTo>
                <a:lnTo>
                  <a:pt x="858" y="167"/>
                </a:lnTo>
                <a:lnTo>
                  <a:pt x="855" y="165"/>
                </a:lnTo>
                <a:lnTo>
                  <a:pt x="854" y="164"/>
                </a:lnTo>
                <a:lnTo>
                  <a:pt x="854" y="164"/>
                </a:lnTo>
                <a:lnTo>
                  <a:pt x="852" y="157"/>
                </a:lnTo>
                <a:lnTo>
                  <a:pt x="850" y="148"/>
                </a:lnTo>
                <a:lnTo>
                  <a:pt x="849" y="137"/>
                </a:lnTo>
                <a:lnTo>
                  <a:pt x="849" y="137"/>
                </a:lnTo>
                <a:lnTo>
                  <a:pt x="853" y="108"/>
                </a:lnTo>
                <a:lnTo>
                  <a:pt x="855" y="83"/>
                </a:lnTo>
                <a:lnTo>
                  <a:pt x="856" y="73"/>
                </a:lnTo>
                <a:lnTo>
                  <a:pt x="856" y="67"/>
                </a:lnTo>
                <a:lnTo>
                  <a:pt x="856" y="67"/>
                </a:lnTo>
                <a:lnTo>
                  <a:pt x="855" y="59"/>
                </a:lnTo>
                <a:lnTo>
                  <a:pt x="856" y="54"/>
                </a:lnTo>
                <a:lnTo>
                  <a:pt x="854" y="48"/>
                </a:lnTo>
                <a:lnTo>
                  <a:pt x="849" y="39"/>
                </a:lnTo>
                <a:lnTo>
                  <a:pt x="849" y="39"/>
                </a:lnTo>
                <a:lnTo>
                  <a:pt x="836" y="20"/>
                </a:lnTo>
                <a:lnTo>
                  <a:pt x="830" y="14"/>
                </a:lnTo>
                <a:lnTo>
                  <a:pt x="827" y="12"/>
                </a:lnTo>
                <a:lnTo>
                  <a:pt x="823" y="11"/>
                </a:lnTo>
                <a:lnTo>
                  <a:pt x="823" y="11"/>
                </a:lnTo>
                <a:lnTo>
                  <a:pt x="808" y="9"/>
                </a:lnTo>
                <a:lnTo>
                  <a:pt x="799" y="9"/>
                </a:lnTo>
                <a:lnTo>
                  <a:pt x="799" y="9"/>
                </a:lnTo>
                <a:lnTo>
                  <a:pt x="800" y="9"/>
                </a:lnTo>
                <a:lnTo>
                  <a:pt x="801" y="8"/>
                </a:lnTo>
                <a:lnTo>
                  <a:pt x="801" y="6"/>
                </a:lnTo>
                <a:lnTo>
                  <a:pt x="800" y="5"/>
                </a:lnTo>
                <a:lnTo>
                  <a:pt x="793" y="4"/>
                </a:lnTo>
                <a:lnTo>
                  <a:pt x="793" y="4"/>
                </a:lnTo>
                <a:lnTo>
                  <a:pt x="783" y="1"/>
                </a:lnTo>
                <a:lnTo>
                  <a:pt x="777" y="0"/>
                </a:lnTo>
                <a:lnTo>
                  <a:pt x="771" y="0"/>
                </a:lnTo>
                <a:lnTo>
                  <a:pt x="762" y="1"/>
                </a:lnTo>
                <a:lnTo>
                  <a:pt x="762" y="1"/>
                </a:lnTo>
                <a:lnTo>
                  <a:pt x="756" y="4"/>
                </a:lnTo>
                <a:lnTo>
                  <a:pt x="751" y="6"/>
                </a:lnTo>
                <a:lnTo>
                  <a:pt x="742" y="14"/>
                </a:lnTo>
                <a:lnTo>
                  <a:pt x="725" y="29"/>
                </a:lnTo>
                <a:lnTo>
                  <a:pt x="725" y="29"/>
                </a:lnTo>
                <a:lnTo>
                  <a:pt x="714" y="39"/>
                </a:lnTo>
                <a:lnTo>
                  <a:pt x="706" y="48"/>
                </a:lnTo>
                <a:lnTo>
                  <a:pt x="706" y="48"/>
                </a:lnTo>
                <a:lnTo>
                  <a:pt x="704" y="51"/>
                </a:lnTo>
                <a:lnTo>
                  <a:pt x="703" y="56"/>
                </a:lnTo>
                <a:lnTo>
                  <a:pt x="700" y="69"/>
                </a:lnTo>
                <a:lnTo>
                  <a:pt x="700" y="78"/>
                </a:lnTo>
                <a:lnTo>
                  <a:pt x="701" y="86"/>
                </a:lnTo>
                <a:lnTo>
                  <a:pt x="701" y="86"/>
                </a:lnTo>
                <a:lnTo>
                  <a:pt x="704" y="95"/>
                </a:lnTo>
                <a:lnTo>
                  <a:pt x="704" y="99"/>
                </a:lnTo>
                <a:lnTo>
                  <a:pt x="706" y="103"/>
                </a:lnTo>
                <a:lnTo>
                  <a:pt x="706" y="103"/>
                </a:lnTo>
                <a:lnTo>
                  <a:pt x="711" y="108"/>
                </a:lnTo>
                <a:lnTo>
                  <a:pt x="714" y="110"/>
                </a:lnTo>
                <a:lnTo>
                  <a:pt x="715" y="114"/>
                </a:lnTo>
                <a:lnTo>
                  <a:pt x="715" y="114"/>
                </a:lnTo>
                <a:lnTo>
                  <a:pt x="717" y="127"/>
                </a:lnTo>
                <a:lnTo>
                  <a:pt x="717" y="139"/>
                </a:lnTo>
                <a:lnTo>
                  <a:pt x="717" y="139"/>
                </a:lnTo>
                <a:lnTo>
                  <a:pt x="718" y="158"/>
                </a:lnTo>
                <a:lnTo>
                  <a:pt x="718" y="167"/>
                </a:lnTo>
                <a:lnTo>
                  <a:pt x="720" y="175"/>
                </a:lnTo>
                <a:lnTo>
                  <a:pt x="720" y="175"/>
                </a:lnTo>
                <a:lnTo>
                  <a:pt x="721" y="178"/>
                </a:lnTo>
                <a:lnTo>
                  <a:pt x="721" y="182"/>
                </a:lnTo>
                <a:lnTo>
                  <a:pt x="722" y="186"/>
                </a:lnTo>
                <a:lnTo>
                  <a:pt x="727" y="187"/>
                </a:lnTo>
                <a:lnTo>
                  <a:pt x="727" y="187"/>
                </a:lnTo>
                <a:lnTo>
                  <a:pt x="734" y="187"/>
                </a:lnTo>
                <a:lnTo>
                  <a:pt x="740" y="186"/>
                </a:lnTo>
                <a:lnTo>
                  <a:pt x="748" y="185"/>
                </a:lnTo>
                <a:lnTo>
                  <a:pt x="748" y="185"/>
                </a:lnTo>
                <a:lnTo>
                  <a:pt x="749" y="193"/>
                </a:lnTo>
                <a:lnTo>
                  <a:pt x="749" y="200"/>
                </a:lnTo>
                <a:lnTo>
                  <a:pt x="748" y="205"/>
                </a:lnTo>
                <a:lnTo>
                  <a:pt x="748" y="205"/>
                </a:lnTo>
                <a:lnTo>
                  <a:pt x="745" y="209"/>
                </a:lnTo>
                <a:lnTo>
                  <a:pt x="739" y="215"/>
                </a:lnTo>
                <a:lnTo>
                  <a:pt x="732" y="222"/>
                </a:lnTo>
                <a:lnTo>
                  <a:pt x="725" y="233"/>
                </a:lnTo>
                <a:lnTo>
                  <a:pt x="725" y="233"/>
                </a:lnTo>
                <a:lnTo>
                  <a:pt x="716" y="253"/>
                </a:lnTo>
                <a:lnTo>
                  <a:pt x="705" y="280"/>
                </a:lnTo>
                <a:lnTo>
                  <a:pt x="696" y="306"/>
                </a:lnTo>
                <a:lnTo>
                  <a:pt x="692" y="320"/>
                </a:lnTo>
                <a:lnTo>
                  <a:pt x="692" y="320"/>
                </a:lnTo>
                <a:lnTo>
                  <a:pt x="693" y="325"/>
                </a:lnTo>
                <a:lnTo>
                  <a:pt x="694" y="335"/>
                </a:lnTo>
                <a:lnTo>
                  <a:pt x="700" y="358"/>
                </a:lnTo>
                <a:lnTo>
                  <a:pt x="709" y="391"/>
                </a:lnTo>
                <a:lnTo>
                  <a:pt x="709" y="391"/>
                </a:lnTo>
                <a:lnTo>
                  <a:pt x="705" y="436"/>
                </a:lnTo>
                <a:lnTo>
                  <a:pt x="701" y="472"/>
                </a:lnTo>
                <a:lnTo>
                  <a:pt x="699" y="486"/>
                </a:lnTo>
                <a:lnTo>
                  <a:pt x="696" y="496"/>
                </a:lnTo>
                <a:lnTo>
                  <a:pt x="696" y="496"/>
                </a:lnTo>
                <a:lnTo>
                  <a:pt x="693" y="512"/>
                </a:lnTo>
                <a:lnTo>
                  <a:pt x="690" y="528"/>
                </a:lnTo>
                <a:lnTo>
                  <a:pt x="688" y="542"/>
                </a:lnTo>
                <a:lnTo>
                  <a:pt x="684" y="555"/>
                </a:lnTo>
                <a:lnTo>
                  <a:pt x="684" y="555"/>
                </a:lnTo>
                <a:lnTo>
                  <a:pt x="677" y="578"/>
                </a:lnTo>
                <a:lnTo>
                  <a:pt x="671" y="599"/>
                </a:lnTo>
                <a:lnTo>
                  <a:pt x="671" y="599"/>
                </a:lnTo>
                <a:lnTo>
                  <a:pt x="670" y="607"/>
                </a:lnTo>
                <a:lnTo>
                  <a:pt x="671" y="615"/>
                </a:lnTo>
                <a:lnTo>
                  <a:pt x="672" y="619"/>
                </a:lnTo>
                <a:lnTo>
                  <a:pt x="673" y="623"/>
                </a:lnTo>
                <a:lnTo>
                  <a:pt x="673" y="623"/>
                </a:lnTo>
                <a:lnTo>
                  <a:pt x="681" y="634"/>
                </a:lnTo>
                <a:lnTo>
                  <a:pt x="681" y="634"/>
                </a:lnTo>
                <a:lnTo>
                  <a:pt x="673" y="643"/>
                </a:lnTo>
                <a:lnTo>
                  <a:pt x="661" y="654"/>
                </a:lnTo>
                <a:lnTo>
                  <a:pt x="661" y="654"/>
                </a:lnTo>
                <a:lnTo>
                  <a:pt x="654" y="662"/>
                </a:lnTo>
                <a:lnTo>
                  <a:pt x="650" y="667"/>
                </a:lnTo>
                <a:lnTo>
                  <a:pt x="650" y="667"/>
                </a:lnTo>
                <a:lnTo>
                  <a:pt x="644" y="665"/>
                </a:lnTo>
                <a:lnTo>
                  <a:pt x="635" y="660"/>
                </a:lnTo>
                <a:lnTo>
                  <a:pt x="628" y="657"/>
                </a:lnTo>
                <a:lnTo>
                  <a:pt x="628" y="657"/>
                </a:lnTo>
                <a:lnTo>
                  <a:pt x="627" y="647"/>
                </a:lnTo>
                <a:lnTo>
                  <a:pt x="626" y="640"/>
                </a:lnTo>
                <a:lnTo>
                  <a:pt x="623" y="636"/>
                </a:lnTo>
                <a:lnTo>
                  <a:pt x="622" y="634"/>
                </a:lnTo>
                <a:lnTo>
                  <a:pt x="622" y="634"/>
                </a:lnTo>
                <a:lnTo>
                  <a:pt x="613" y="629"/>
                </a:lnTo>
                <a:lnTo>
                  <a:pt x="600" y="621"/>
                </a:lnTo>
                <a:lnTo>
                  <a:pt x="600" y="621"/>
                </a:lnTo>
                <a:lnTo>
                  <a:pt x="588" y="611"/>
                </a:lnTo>
                <a:lnTo>
                  <a:pt x="586" y="608"/>
                </a:lnTo>
                <a:lnTo>
                  <a:pt x="586" y="608"/>
                </a:lnTo>
                <a:lnTo>
                  <a:pt x="586" y="600"/>
                </a:lnTo>
                <a:lnTo>
                  <a:pt x="586" y="590"/>
                </a:lnTo>
                <a:lnTo>
                  <a:pt x="584" y="575"/>
                </a:lnTo>
                <a:lnTo>
                  <a:pt x="584" y="575"/>
                </a:lnTo>
                <a:lnTo>
                  <a:pt x="582" y="562"/>
                </a:lnTo>
                <a:lnTo>
                  <a:pt x="579" y="553"/>
                </a:lnTo>
                <a:lnTo>
                  <a:pt x="576" y="546"/>
                </a:lnTo>
                <a:lnTo>
                  <a:pt x="569" y="541"/>
                </a:lnTo>
                <a:lnTo>
                  <a:pt x="569" y="541"/>
                </a:lnTo>
                <a:lnTo>
                  <a:pt x="563" y="534"/>
                </a:lnTo>
                <a:lnTo>
                  <a:pt x="558" y="528"/>
                </a:lnTo>
                <a:lnTo>
                  <a:pt x="555" y="525"/>
                </a:lnTo>
                <a:lnTo>
                  <a:pt x="551" y="524"/>
                </a:lnTo>
                <a:lnTo>
                  <a:pt x="546" y="523"/>
                </a:lnTo>
                <a:lnTo>
                  <a:pt x="539" y="522"/>
                </a:lnTo>
                <a:lnTo>
                  <a:pt x="508" y="522"/>
                </a:lnTo>
                <a:lnTo>
                  <a:pt x="508" y="522"/>
                </a:lnTo>
                <a:lnTo>
                  <a:pt x="505" y="522"/>
                </a:lnTo>
                <a:lnTo>
                  <a:pt x="501" y="523"/>
                </a:lnTo>
                <a:lnTo>
                  <a:pt x="497" y="524"/>
                </a:lnTo>
                <a:lnTo>
                  <a:pt x="497" y="524"/>
                </a:lnTo>
                <a:lnTo>
                  <a:pt x="451" y="557"/>
                </a:lnTo>
                <a:lnTo>
                  <a:pt x="451" y="557"/>
                </a:lnTo>
                <a:close/>
                <a:moveTo>
                  <a:pt x="750" y="555"/>
                </a:moveTo>
                <a:lnTo>
                  <a:pt x="745" y="629"/>
                </a:lnTo>
                <a:lnTo>
                  <a:pt x="755" y="632"/>
                </a:lnTo>
                <a:lnTo>
                  <a:pt x="755" y="632"/>
                </a:lnTo>
                <a:lnTo>
                  <a:pt x="760" y="735"/>
                </a:lnTo>
                <a:lnTo>
                  <a:pt x="760" y="735"/>
                </a:lnTo>
                <a:lnTo>
                  <a:pt x="762" y="759"/>
                </a:lnTo>
                <a:lnTo>
                  <a:pt x="769" y="787"/>
                </a:lnTo>
                <a:lnTo>
                  <a:pt x="773" y="811"/>
                </a:lnTo>
                <a:lnTo>
                  <a:pt x="776" y="825"/>
                </a:lnTo>
                <a:lnTo>
                  <a:pt x="776" y="825"/>
                </a:lnTo>
                <a:lnTo>
                  <a:pt x="776" y="855"/>
                </a:lnTo>
                <a:lnTo>
                  <a:pt x="776" y="883"/>
                </a:lnTo>
                <a:lnTo>
                  <a:pt x="776" y="883"/>
                </a:lnTo>
                <a:lnTo>
                  <a:pt x="781" y="911"/>
                </a:lnTo>
                <a:lnTo>
                  <a:pt x="781" y="911"/>
                </a:lnTo>
                <a:lnTo>
                  <a:pt x="777" y="906"/>
                </a:lnTo>
                <a:lnTo>
                  <a:pt x="765" y="894"/>
                </a:lnTo>
                <a:lnTo>
                  <a:pt x="748" y="878"/>
                </a:lnTo>
                <a:lnTo>
                  <a:pt x="738" y="870"/>
                </a:lnTo>
                <a:lnTo>
                  <a:pt x="727" y="861"/>
                </a:lnTo>
                <a:lnTo>
                  <a:pt x="727" y="861"/>
                </a:lnTo>
                <a:lnTo>
                  <a:pt x="715" y="854"/>
                </a:lnTo>
                <a:lnTo>
                  <a:pt x="704" y="848"/>
                </a:lnTo>
                <a:lnTo>
                  <a:pt x="682" y="837"/>
                </a:lnTo>
                <a:lnTo>
                  <a:pt x="659" y="827"/>
                </a:lnTo>
                <a:lnTo>
                  <a:pt x="659" y="827"/>
                </a:lnTo>
                <a:lnTo>
                  <a:pt x="648" y="805"/>
                </a:lnTo>
                <a:lnTo>
                  <a:pt x="648" y="805"/>
                </a:lnTo>
                <a:lnTo>
                  <a:pt x="649" y="790"/>
                </a:lnTo>
                <a:lnTo>
                  <a:pt x="655" y="760"/>
                </a:lnTo>
                <a:lnTo>
                  <a:pt x="663" y="715"/>
                </a:lnTo>
                <a:lnTo>
                  <a:pt x="663" y="715"/>
                </a:lnTo>
                <a:lnTo>
                  <a:pt x="665" y="715"/>
                </a:lnTo>
                <a:lnTo>
                  <a:pt x="673" y="715"/>
                </a:lnTo>
                <a:lnTo>
                  <a:pt x="673" y="715"/>
                </a:lnTo>
                <a:lnTo>
                  <a:pt x="679" y="712"/>
                </a:lnTo>
                <a:lnTo>
                  <a:pt x="683" y="711"/>
                </a:lnTo>
                <a:lnTo>
                  <a:pt x="685" y="710"/>
                </a:lnTo>
                <a:lnTo>
                  <a:pt x="687" y="710"/>
                </a:lnTo>
                <a:lnTo>
                  <a:pt x="687" y="710"/>
                </a:lnTo>
                <a:lnTo>
                  <a:pt x="689" y="709"/>
                </a:lnTo>
                <a:lnTo>
                  <a:pt x="690" y="709"/>
                </a:lnTo>
                <a:lnTo>
                  <a:pt x="693" y="707"/>
                </a:lnTo>
                <a:lnTo>
                  <a:pt x="694" y="710"/>
                </a:lnTo>
                <a:lnTo>
                  <a:pt x="694" y="710"/>
                </a:lnTo>
                <a:lnTo>
                  <a:pt x="696" y="712"/>
                </a:lnTo>
                <a:lnTo>
                  <a:pt x="701" y="716"/>
                </a:lnTo>
                <a:lnTo>
                  <a:pt x="707" y="718"/>
                </a:lnTo>
                <a:lnTo>
                  <a:pt x="710" y="717"/>
                </a:lnTo>
                <a:lnTo>
                  <a:pt x="712" y="716"/>
                </a:lnTo>
                <a:lnTo>
                  <a:pt x="712" y="716"/>
                </a:lnTo>
                <a:lnTo>
                  <a:pt x="721" y="711"/>
                </a:lnTo>
                <a:lnTo>
                  <a:pt x="723" y="710"/>
                </a:lnTo>
                <a:lnTo>
                  <a:pt x="722" y="707"/>
                </a:lnTo>
                <a:lnTo>
                  <a:pt x="722" y="707"/>
                </a:lnTo>
                <a:lnTo>
                  <a:pt x="715" y="698"/>
                </a:lnTo>
                <a:lnTo>
                  <a:pt x="715" y="698"/>
                </a:lnTo>
                <a:lnTo>
                  <a:pt x="714" y="691"/>
                </a:lnTo>
                <a:lnTo>
                  <a:pt x="712" y="687"/>
                </a:lnTo>
                <a:lnTo>
                  <a:pt x="712" y="682"/>
                </a:lnTo>
                <a:lnTo>
                  <a:pt x="712" y="682"/>
                </a:lnTo>
                <a:lnTo>
                  <a:pt x="715" y="678"/>
                </a:lnTo>
                <a:lnTo>
                  <a:pt x="716" y="676"/>
                </a:lnTo>
                <a:lnTo>
                  <a:pt x="718" y="669"/>
                </a:lnTo>
                <a:lnTo>
                  <a:pt x="722" y="657"/>
                </a:lnTo>
                <a:lnTo>
                  <a:pt x="722" y="657"/>
                </a:lnTo>
                <a:lnTo>
                  <a:pt x="726" y="644"/>
                </a:lnTo>
                <a:lnTo>
                  <a:pt x="726" y="635"/>
                </a:lnTo>
                <a:lnTo>
                  <a:pt x="727" y="625"/>
                </a:lnTo>
                <a:lnTo>
                  <a:pt x="727" y="625"/>
                </a:lnTo>
                <a:lnTo>
                  <a:pt x="729" y="618"/>
                </a:lnTo>
                <a:lnTo>
                  <a:pt x="737" y="606"/>
                </a:lnTo>
                <a:lnTo>
                  <a:pt x="737" y="606"/>
                </a:lnTo>
                <a:lnTo>
                  <a:pt x="740" y="594"/>
                </a:lnTo>
                <a:lnTo>
                  <a:pt x="745" y="577"/>
                </a:lnTo>
                <a:lnTo>
                  <a:pt x="750" y="555"/>
                </a:lnTo>
                <a:lnTo>
                  <a:pt x="750" y="555"/>
                </a:lnTo>
                <a:close/>
                <a:moveTo>
                  <a:pt x="668" y="873"/>
                </a:moveTo>
                <a:lnTo>
                  <a:pt x="668" y="873"/>
                </a:lnTo>
                <a:lnTo>
                  <a:pt x="672" y="875"/>
                </a:lnTo>
                <a:lnTo>
                  <a:pt x="683" y="877"/>
                </a:lnTo>
                <a:lnTo>
                  <a:pt x="690" y="881"/>
                </a:lnTo>
                <a:lnTo>
                  <a:pt x="699" y="884"/>
                </a:lnTo>
                <a:lnTo>
                  <a:pt x="707" y="889"/>
                </a:lnTo>
                <a:lnTo>
                  <a:pt x="717" y="897"/>
                </a:lnTo>
                <a:lnTo>
                  <a:pt x="717" y="897"/>
                </a:lnTo>
                <a:lnTo>
                  <a:pt x="736" y="914"/>
                </a:lnTo>
                <a:lnTo>
                  <a:pt x="744" y="922"/>
                </a:lnTo>
                <a:lnTo>
                  <a:pt x="753" y="932"/>
                </a:lnTo>
                <a:lnTo>
                  <a:pt x="760" y="942"/>
                </a:lnTo>
                <a:lnTo>
                  <a:pt x="767" y="953"/>
                </a:lnTo>
                <a:lnTo>
                  <a:pt x="773" y="964"/>
                </a:lnTo>
                <a:lnTo>
                  <a:pt x="778" y="976"/>
                </a:lnTo>
                <a:lnTo>
                  <a:pt x="778" y="976"/>
                </a:lnTo>
                <a:lnTo>
                  <a:pt x="783" y="991"/>
                </a:lnTo>
                <a:lnTo>
                  <a:pt x="786" y="1008"/>
                </a:lnTo>
                <a:lnTo>
                  <a:pt x="786" y="1026"/>
                </a:lnTo>
                <a:lnTo>
                  <a:pt x="784" y="1047"/>
                </a:lnTo>
                <a:lnTo>
                  <a:pt x="781" y="1066"/>
                </a:lnTo>
                <a:lnTo>
                  <a:pt x="776" y="1086"/>
                </a:lnTo>
                <a:lnTo>
                  <a:pt x="769" y="1104"/>
                </a:lnTo>
                <a:lnTo>
                  <a:pt x="765" y="1112"/>
                </a:lnTo>
                <a:lnTo>
                  <a:pt x="760" y="1120"/>
                </a:lnTo>
                <a:lnTo>
                  <a:pt x="760" y="1120"/>
                </a:lnTo>
                <a:lnTo>
                  <a:pt x="749" y="1132"/>
                </a:lnTo>
                <a:lnTo>
                  <a:pt x="739" y="1143"/>
                </a:lnTo>
                <a:lnTo>
                  <a:pt x="728" y="1152"/>
                </a:lnTo>
                <a:lnTo>
                  <a:pt x="717" y="1159"/>
                </a:lnTo>
                <a:lnTo>
                  <a:pt x="701" y="1168"/>
                </a:lnTo>
                <a:lnTo>
                  <a:pt x="694" y="1171"/>
                </a:lnTo>
                <a:lnTo>
                  <a:pt x="694" y="1171"/>
                </a:lnTo>
                <a:lnTo>
                  <a:pt x="700" y="1157"/>
                </a:lnTo>
                <a:lnTo>
                  <a:pt x="704" y="1141"/>
                </a:lnTo>
                <a:lnTo>
                  <a:pt x="709" y="1124"/>
                </a:lnTo>
                <a:lnTo>
                  <a:pt x="709" y="1124"/>
                </a:lnTo>
                <a:lnTo>
                  <a:pt x="710" y="1114"/>
                </a:lnTo>
                <a:lnTo>
                  <a:pt x="710" y="1103"/>
                </a:lnTo>
                <a:lnTo>
                  <a:pt x="710" y="1077"/>
                </a:lnTo>
                <a:lnTo>
                  <a:pt x="706" y="1051"/>
                </a:lnTo>
                <a:lnTo>
                  <a:pt x="704" y="1040"/>
                </a:lnTo>
                <a:lnTo>
                  <a:pt x="701" y="1029"/>
                </a:lnTo>
                <a:lnTo>
                  <a:pt x="701" y="1029"/>
                </a:lnTo>
                <a:lnTo>
                  <a:pt x="696" y="1018"/>
                </a:lnTo>
                <a:lnTo>
                  <a:pt x="690" y="1004"/>
                </a:lnTo>
                <a:lnTo>
                  <a:pt x="676" y="977"/>
                </a:lnTo>
                <a:lnTo>
                  <a:pt x="656" y="947"/>
                </a:lnTo>
                <a:lnTo>
                  <a:pt x="656" y="947"/>
                </a:lnTo>
                <a:lnTo>
                  <a:pt x="659" y="943"/>
                </a:lnTo>
                <a:lnTo>
                  <a:pt x="661" y="939"/>
                </a:lnTo>
                <a:lnTo>
                  <a:pt x="663" y="934"/>
                </a:lnTo>
                <a:lnTo>
                  <a:pt x="663" y="934"/>
                </a:lnTo>
                <a:lnTo>
                  <a:pt x="666" y="921"/>
                </a:lnTo>
                <a:lnTo>
                  <a:pt x="667" y="900"/>
                </a:lnTo>
                <a:lnTo>
                  <a:pt x="668" y="873"/>
                </a:lnTo>
                <a:lnTo>
                  <a:pt x="668" y="873"/>
                </a:lnTo>
                <a:close/>
                <a:moveTo>
                  <a:pt x="615" y="991"/>
                </a:moveTo>
                <a:lnTo>
                  <a:pt x="610" y="1059"/>
                </a:lnTo>
                <a:lnTo>
                  <a:pt x="535" y="1062"/>
                </a:lnTo>
                <a:lnTo>
                  <a:pt x="535" y="1062"/>
                </a:lnTo>
                <a:lnTo>
                  <a:pt x="538" y="1047"/>
                </a:lnTo>
                <a:lnTo>
                  <a:pt x="538" y="1047"/>
                </a:lnTo>
                <a:lnTo>
                  <a:pt x="550" y="1037"/>
                </a:lnTo>
                <a:lnTo>
                  <a:pt x="576" y="1018"/>
                </a:lnTo>
                <a:lnTo>
                  <a:pt x="615" y="991"/>
                </a:lnTo>
                <a:lnTo>
                  <a:pt x="615" y="991"/>
                </a:lnTo>
                <a:close/>
                <a:moveTo>
                  <a:pt x="628" y="1009"/>
                </a:moveTo>
                <a:lnTo>
                  <a:pt x="628" y="998"/>
                </a:lnTo>
                <a:lnTo>
                  <a:pt x="628" y="998"/>
                </a:lnTo>
                <a:lnTo>
                  <a:pt x="632" y="1002"/>
                </a:lnTo>
                <a:lnTo>
                  <a:pt x="635" y="1007"/>
                </a:lnTo>
                <a:lnTo>
                  <a:pt x="640" y="1014"/>
                </a:lnTo>
                <a:lnTo>
                  <a:pt x="645" y="1024"/>
                </a:lnTo>
                <a:lnTo>
                  <a:pt x="649" y="1035"/>
                </a:lnTo>
                <a:lnTo>
                  <a:pt x="652" y="1048"/>
                </a:lnTo>
                <a:lnTo>
                  <a:pt x="654" y="1063"/>
                </a:lnTo>
                <a:lnTo>
                  <a:pt x="654" y="1063"/>
                </a:lnTo>
                <a:lnTo>
                  <a:pt x="655" y="1093"/>
                </a:lnTo>
                <a:lnTo>
                  <a:pt x="654" y="1119"/>
                </a:lnTo>
                <a:lnTo>
                  <a:pt x="652" y="1141"/>
                </a:lnTo>
                <a:lnTo>
                  <a:pt x="624" y="1118"/>
                </a:lnTo>
                <a:lnTo>
                  <a:pt x="628" y="1009"/>
                </a:lnTo>
                <a:close/>
                <a:moveTo>
                  <a:pt x="279" y="1075"/>
                </a:moveTo>
                <a:lnTo>
                  <a:pt x="307" y="1070"/>
                </a:lnTo>
                <a:lnTo>
                  <a:pt x="307" y="1070"/>
                </a:lnTo>
                <a:lnTo>
                  <a:pt x="306" y="1093"/>
                </a:lnTo>
                <a:lnTo>
                  <a:pt x="306" y="1093"/>
                </a:lnTo>
                <a:lnTo>
                  <a:pt x="303" y="1096"/>
                </a:lnTo>
                <a:lnTo>
                  <a:pt x="301" y="1097"/>
                </a:lnTo>
                <a:lnTo>
                  <a:pt x="298" y="1098"/>
                </a:lnTo>
                <a:lnTo>
                  <a:pt x="298" y="1098"/>
                </a:lnTo>
                <a:lnTo>
                  <a:pt x="297" y="1102"/>
                </a:lnTo>
                <a:lnTo>
                  <a:pt x="297" y="1104"/>
                </a:lnTo>
                <a:lnTo>
                  <a:pt x="298" y="1105"/>
                </a:lnTo>
                <a:lnTo>
                  <a:pt x="298" y="1105"/>
                </a:lnTo>
                <a:lnTo>
                  <a:pt x="302" y="1107"/>
                </a:lnTo>
                <a:lnTo>
                  <a:pt x="307" y="1105"/>
                </a:lnTo>
                <a:lnTo>
                  <a:pt x="314" y="1105"/>
                </a:lnTo>
                <a:lnTo>
                  <a:pt x="329" y="1149"/>
                </a:lnTo>
                <a:lnTo>
                  <a:pt x="329" y="1149"/>
                </a:lnTo>
                <a:lnTo>
                  <a:pt x="307" y="1135"/>
                </a:lnTo>
                <a:lnTo>
                  <a:pt x="284" y="1118"/>
                </a:lnTo>
                <a:lnTo>
                  <a:pt x="284" y="1118"/>
                </a:lnTo>
                <a:lnTo>
                  <a:pt x="281" y="1115"/>
                </a:lnTo>
                <a:lnTo>
                  <a:pt x="275" y="1114"/>
                </a:lnTo>
                <a:lnTo>
                  <a:pt x="268" y="1113"/>
                </a:lnTo>
                <a:lnTo>
                  <a:pt x="279" y="1075"/>
                </a:lnTo>
                <a:close/>
                <a:moveTo>
                  <a:pt x="293" y="1211"/>
                </a:moveTo>
                <a:lnTo>
                  <a:pt x="309" y="1213"/>
                </a:lnTo>
                <a:lnTo>
                  <a:pt x="309" y="1213"/>
                </a:lnTo>
                <a:lnTo>
                  <a:pt x="312" y="1214"/>
                </a:lnTo>
                <a:lnTo>
                  <a:pt x="312" y="1217"/>
                </a:lnTo>
                <a:lnTo>
                  <a:pt x="312" y="1220"/>
                </a:lnTo>
                <a:lnTo>
                  <a:pt x="312" y="1220"/>
                </a:lnTo>
                <a:lnTo>
                  <a:pt x="309" y="1231"/>
                </a:lnTo>
                <a:lnTo>
                  <a:pt x="306" y="1241"/>
                </a:lnTo>
                <a:lnTo>
                  <a:pt x="306" y="1241"/>
                </a:lnTo>
                <a:lnTo>
                  <a:pt x="304" y="1242"/>
                </a:lnTo>
                <a:lnTo>
                  <a:pt x="302" y="1241"/>
                </a:lnTo>
                <a:lnTo>
                  <a:pt x="298" y="1237"/>
                </a:lnTo>
                <a:lnTo>
                  <a:pt x="291" y="1228"/>
                </a:lnTo>
                <a:lnTo>
                  <a:pt x="291" y="1228"/>
                </a:lnTo>
                <a:lnTo>
                  <a:pt x="288" y="1225"/>
                </a:lnTo>
                <a:lnTo>
                  <a:pt x="290" y="1224"/>
                </a:lnTo>
                <a:lnTo>
                  <a:pt x="291" y="1223"/>
                </a:lnTo>
                <a:lnTo>
                  <a:pt x="293" y="1220"/>
                </a:lnTo>
                <a:lnTo>
                  <a:pt x="293" y="1220"/>
                </a:lnTo>
                <a:lnTo>
                  <a:pt x="295" y="1217"/>
                </a:lnTo>
                <a:lnTo>
                  <a:pt x="295" y="1214"/>
                </a:lnTo>
                <a:lnTo>
                  <a:pt x="293" y="1211"/>
                </a:lnTo>
                <a:lnTo>
                  <a:pt x="293" y="1211"/>
                </a:lnTo>
                <a:close/>
                <a:moveTo>
                  <a:pt x="281" y="1185"/>
                </a:moveTo>
                <a:lnTo>
                  <a:pt x="281" y="1185"/>
                </a:lnTo>
                <a:lnTo>
                  <a:pt x="286" y="1186"/>
                </a:lnTo>
                <a:lnTo>
                  <a:pt x="290" y="1187"/>
                </a:lnTo>
                <a:lnTo>
                  <a:pt x="293" y="1190"/>
                </a:lnTo>
                <a:lnTo>
                  <a:pt x="293" y="1190"/>
                </a:lnTo>
                <a:lnTo>
                  <a:pt x="298" y="1196"/>
                </a:lnTo>
                <a:lnTo>
                  <a:pt x="301" y="1200"/>
                </a:lnTo>
                <a:lnTo>
                  <a:pt x="286" y="1200"/>
                </a:lnTo>
                <a:lnTo>
                  <a:pt x="281" y="1195"/>
                </a:lnTo>
                <a:lnTo>
                  <a:pt x="281" y="1185"/>
                </a:lnTo>
                <a:close/>
                <a:moveTo>
                  <a:pt x="247" y="1218"/>
                </a:moveTo>
                <a:lnTo>
                  <a:pt x="265" y="1220"/>
                </a:lnTo>
                <a:lnTo>
                  <a:pt x="268" y="1225"/>
                </a:lnTo>
                <a:lnTo>
                  <a:pt x="273" y="1232"/>
                </a:lnTo>
                <a:lnTo>
                  <a:pt x="268" y="1251"/>
                </a:lnTo>
                <a:lnTo>
                  <a:pt x="268" y="1251"/>
                </a:lnTo>
                <a:lnTo>
                  <a:pt x="259" y="1246"/>
                </a:lnTo>
                <a:lnTo>
                  <a:pt x="253" y="1241"/>
                </a:lnTo>
                <a:lnTo>
                  <a:pt x="251" y="1237"/>
                </a:lnTo>
                <a:lnTo>
                  <a:pt x="248" y="1235"/>
                </a:lnTo>
                <a:lnTo>
                  <a:pt x="248" y="1235"/>
                </a:lnTo>
                <a:lnTo>
                  <a:pt x="247" y="1223"/>
                </a:lnTo>
                <a:lnTo>
                  <a:pt x="247" y="1218"/>
                </a:lnTo>
                <a:lnTo>
                  <a:pt x="247" y="1218"/>
                </a:lnTo>
                <a:close/>
                <a:moveTo>
                  <a:pt x="474" y="1073"/>
                </a:moveTo>
                <a:lnTo>
                  <a:pt x="474" y="1073"/>
                </a:lnTo>
                <a:lnTo>
                  <a:pt x="473" y="1074"/>
                </a:lnTo>
                <a:lnTo>
                  <a:pt x="469" y="1074"/>
                </a:lnTo>
                <a:lnTo>
                  <a:pt x="459" y="1074"/>
                </a:lnTo>
                <a:lnTo>
                  <a:pt x="444" y="1073"/>
                </a:lnTo>
                <a:lnTo>
                  <a:pt x="357" y="1029"/>
                </a:lnTo>
                <a:lnTo>
                  <a:pt x="365" y="1004"/>
                </a:lnTo>
                <a:lnTo>
                  <a:pt x="378" y="1004"/>
                </a:lnTo>
                <a:lnTo>
                  <a:pt x="436" y="1037"/>
                </a:lnTo>
                <a:lnTo>
                  <a:pt x="462" y="1049"/>
                </a:lnTo>
                <a:lnTo>
                  <a:pt x="474" y="1073"/>
                </a:lnTo>
                <a:close/>
                <a:moveTo>
                  <a:pt x="455" y="1090"/>
                </a:moveTo>
                <a:lnTo>
                  <a:pt x="472" y="1096"/>
                </a:lnTo>
                <a:lnTo>
                  <a:pt x="464" y="1110"/>
                </a:lnTo>
                <a:lnTo>
                  <a:pt x="464" y="1110"/>
                </a:lnTo>
                <a:lnTo>
                  <a:pt x="441" y="1121"/>
                </a:lnTo>
                <a:lnTo>
                  <a:pt x="441" y="1121"/>
                </a:lnTo>
                <a:lnTo>
                  <a:pt x="435" y="1124"/>
                </a:lnTo>
                <a:lnTo>
                  <a:pt x="428" y="1125"/>
                </a:lnTo>
                <a:lnTo>
                  <a:pt x="420" y="1126"/>
                </a:lnTo>
                <a:lnTo>
                  <a:pt x="420" y="1126"/>
                </a:lnTo>
                <a:lnTo>
                  <a:pt x="413" y="1123"/>
                </a:lnTo>
                <a:lnTo>
                  <a:pt x="408" y="1120"/>
                </a:lnTo>
                <a:lnTo>
                  <a:pt x="406" y="1118"/>
                </a:lnTo>
                <a:lnTo>
                  <a:pt x="406" y="1118"/>
                </a:lnTo>
                <a:lnTo>
                  <a:pt x="404" y="1118"/>
                </a:lnTo>
                <a:lnTo>
                  <a:pt x="402" y="1120"/>
                </a:lnTo>
                <a:lnTo>
                  <a:pt x="397" y="1129"/>
                </a:lnTo>
                <a:lnTo>
                  <a:pt x="390" y="1143"/>
                </a:lnTo>
                <a:lnTo>
                  <a:pt x="363" y="1148"/>
                </a:lnTo>
                <a:lnTo>
                  <a:pt x="363" y="1148"/>
                </a:lnTo>
                <a:lnTo>
                  <a:pt x="359" y="1126"/>
                </a:lnTo>
                <a:lnTo>
                  <a:pt x="359" y="1126"/>
                </a:lnTo>
                <a:lnTo>
                  <a:pt x="362" y="1125"/>
                </a:lnTo>
                <a:lnTo>
                  <a:pt x="370" y="1121"/>
                </a:lnTo>
                <a:lnTo>
                  <a:pt x="397" y="1110"/>
                </a:lnTo>
                <a:lnTo>
                  <a:pt x="451" y="1091"/>
                </a:lnTo>
                <a:lnTo>
                  <a:pt x="455" y="1090"/>
                </a:lnTo>
                <a:close/>
                <a:moveTo>
                  <a:pt x="528" y="1190"/>
                </a:moveTo>
                <a:lnTo>
                  <a:pt x="574" y="1195"/>
                </a:lnTo>
                <a:lnTo>
                  <a:pt x="602" y="1225"/>
                </a:lnTo>
                <a:lnTo>
                  <a:pt x="602" y="1225"/>
                </a:lnTo>
                <a:lnTo>
                  <a:pt x="596" y="1231"/>
                </a:lnTo>
                <a:lnTo>
                  <a:pt x="588" y="1237"/>
                </a:lnTo>
                <a:lnTo>
                  <a:pt x="577" y="1243"/>
                </a:lnTo>
                <a:lnTo>
                  <a:pt x="577" y="1243"/>
                </a:lnTo>
                <a:lnTo>
                  <a:pt x="563" y="1248"/>
                </a:lnTo>
                <a:lnTo>
                  <a:pt x="552" y="1250"/>
                </a:lnTo>
                <a:lnTo>
                  <a:pt x="539" y="1251"/>
                </a:lnTo>
                <a:lnTo>
                  <a:pt x="528" y="1190"/>
                </a:lnTo>
                <a:close/>
                <a:moveTo>
                  <a:pt x="508" y="1185"/>
                </a:moveTo>
                <a:lnTo>
                  <a:pt x="523" y="1248"/>
                </a:lnTo>
                <a:lnTo>
                  <a:pt x="523" y="1248"/>
                </a:lnTo>
                <a:lnTo>
                  <a:pt x="513" y="1250"/>
                </a:lnTo>
                <a:lnTo>
                  <a:pt x="505" y="1251"/>
                </a:lnTo>
                <a:lnTo>
                  <a:pt x="497" y="1251"/>
                </a:lnTo>
                <a:lnTo>
                  <a:pt x="497" y="1251"/>
                </a:lnTo>
                <a:lnTo>
                  <a:pt x="489" y="1251"/>
                </a:lnTo>
                <a:lnTo>
                  <a:pt x="486" y="1251"/>
                </a:lnTo>
                <a:lnTo>
                  <a:pt x="485" y="1248"/>
                </a:lnTo>
                <a:lnTo>
                  <a:pt x="485" y="1248"/>
                </a:lnTo>
                <a:lnTo>
                  <a:pt x="489" y="1237"/>
                </a:lnTo>
                <a:lnTo>
                  <a:pt x="497" y="1215"/>
                </a:lnTo>
                <a:lnTo>
                  <a:pt x="508" y="1185"/>
                </a:lnTo>
                <a:lnTo>
                  <a:pt x="508" y="1185"/>
                </a:lnTo>
                <a:close/>
                <a:moveTo>
                  <a:pt x="495" y="1180"/>
                </a:moveTo>
                <a:lnTo>
                  <a:pt x="472" y="1246"/>
                </a:lnTo>
                <a:lnTo>
                  <a:pt x="424" y="1223"/>
                </a:lnTo>
                <a:lnTo>
                  <a:pt x="452" y="1176"/>
                </a:lnTo>
                <a:lnTo>
                  <a:pt x="495" y="1180"/>
                </a:lnTo>
                <a:close/>
                <a:moveTo>
                  <a:pt x="422" y="1176"/>
                </a:moveTo>
                <a:lnTo>
                  <a:pt x="401" y="1200"/>
                </a:lnTo>
                <a:lnTo>
                  <a:pt x="392" y="1185"/>
                </a:lnTo>
                <a:lnTo>
                  <a:pt x="408" y="1171"/>
                </a:lnTo>
                <a:lnTo>
                  <a:pt x="422" y="1176"/>
                </a:lnTo>
                <a:close/>
                <a:moveTo>
                  <a:pt x="359" y="1040"/>
                </a:moveTo>
                <a:lnTo>
                  <a:pt x="359" y="1040"/>
                </a:lnTo>
                <a:lnTo>
                  <a:pt x="365" y="1042"/>
                </a:lnTo>
                <a:lnTo>
                  <a:pt x="371" y="1046"/>
                </a:lnTo>
                <a:lnTo>
                  <a:pt x="378" y="1049"/>
                </a:lnTo>
                <a:lnTo>
                  <a:pt x="378" y="1049"/>
                </a:lnTo>
                <a:lnTo>
                  <a:pt x="384" y="1054"/>
                </a:lnTo>
                <a:lnTo>
                  <a:pt x="392" y="1058"/>
                </a:lnTo>
                <a:lnTo>
                  <a:pt x="403" y="1063"/>
                </a:lnTo>
                <a:lnTo>
                  <a:pt x="444" y="1085"/>
                </a:lnTo>
                <a:lnTo>
                  <a:pt x="444" y="1085"/>
                </a:lnTo>
                <a:lnTo>
                  <a:pt x="401" y="1075"/>
                </a:lnTo>
                <a:lnTo>
                  <a:pt x="401" y="1075"/>
                </a:lnTo>
                <a:lnTo>
                  <a:pt x="357" y="1062"/>
                </a:lnTo>
                <a:lnTo>
                  <a:pt x="359" y="10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AA854528-C464-4E6A-9597-65EFD029184F}"/>
              </a:ext>
            </a:extLst>
          </p:cNvPr>
          <p:cNvSpPr>
            <a:spLocks/>
          </p:cNvSpPr>
          <p:nvPr/>
        </p:nvSpPr>
        <p:spPr bwMode="auto">
          <a:xfrm>
            <a:off x="6989189" y="3853743"/>
            <a:ext cx="1726079" cy="2572881"/>
          </a:xfrm>
          <a:custGeom>
            <a:avLst/>
            <a:gdLst>
              <a:gd name="T0" fmla="*/ 163 w 691"/>
              <a:gd name="T1" fmla="*/ 110 h 1030"/>
              <a:gd name="T2" fmla="*/ 180 w 691"/>
              <a:gd name="T3" fmla="*/ 128 h 1030"/>
              <a:gd name="T4" fmla="*/ 201 w 691"/>
              <a:gd name="T5" fmla="*/ 156 h 1030"/>
              <a:gd name="T6" fmla="*/ 202 w 691"/>
              <a:gd name="T7" fmla="*/ 183 h 1030"/>
              <a:gd name="T8" fmla="*/ 193 w 691"/>
              <a:gd name="T9" fmla="*/ 188 h 1030"/>
              <a:gd name="T10" fmla="*/ 103 w 691"/>
              <a:gd name="T11" fmla="*/ 230 h 1030"/>
              <a:gd name="T12" fmla="*/ 84 w 691"/>
              <a:gd name="T13" fmla="*/ 305 h 1030"/>
              <a:gd name="T14" fmla="*/ 61 w 691"/>
              <a:gd name="T15" fmla="*/ 325 h 1030"/>
              <a:gd name="T16" fmla="*/ 51 w 691"/>
              <a:gd name="T17" fmla="*/ 340 h 1030"/>
              <a:gd name="T18" fmla="*/ 55 w 691"/>
              <a:gd name="T19" fmla="*/ 524 h 1030"/>
              <a:gd name="T20" fmla="*/ 79 w 691"/>
              <a:gd name="T21" fmla="*/ 651 h 1030"/>
              <a:gd name="T22" fmla="*/ 105 w 691"/>
              <a:gd name="T23" fmla="*/ 662 h 1030"/>
              <a:gd name="T24" fmla="*/ 102 w 691"/>
              <a:gd name="T25" fmla="*/ 685 h 1030"/>
              <a:gd name="T26" fmla="*/ 8 w 691"/>
              <a:gd name="T27" fmla="*/ 732 h 1030"/>
              <a:gd name="T28" fmla="*/ 26 w 691"/>
              <a:gd name="T29" fmla="*/ 765 h 1030"/>
              <a:gd name="T30" fmla="*/ 7 w 691"/>
              <a:gd name="T31" fmla="*/ 804 h 1030"/>
              <a:gd name="T32" fmla="*/ 2 w 691"/>
              <a:gd name="T33" fmla="*/ 927 h 1030"/>
              <a:gd name="T34" fmla="*/ 23 w 691"/>
              <a:gd name="T35" fmla="*/ 976 h 1030"/>
              <a:gd name="T36" fmla="*/ 67 w 691"/>
              <a:gd name="T37" fmla="*/ 982 h 1030"/>
              <a:gd name="T38" fmla="*/ 94 w 691"/>
              <a:gd name="T39" fmla="*/ 961 h 1030"/>
              <a:gd name="T40" fmla="*/ 188 w 691"/>
              <a:gd name="T41" fmla="*/ 945 h 1030"/>
              <a:gd name="T42" fmla="*/ 213 w 691"/>
              <a:gd name="T43" fmla="*/ 1021 h 1030"/>
              <a:gd name="T44" fmla="*/ 271 w 691"/>
              <a:gd name="T45" fmla="*/ 1027 h 1030"/>
              <a:gd name="T46" fmla="*/ 296 w 691"/>
              <a:gd name="T47" fmla="*/ 987 h 1030"/>
              <a:gd name="T48" fmla="*/ 344 w 691"/>
              <a:gd name="T49" fmla="*/ 945 h 1030"/>
              <a:gd name="T50" fmla="*/ 394 w 691"/>
              <a:gd name="T51" fmla="*/ 972 h 1030"/>
              <a:gd name="T52" fmla="*/ 444 w 691"/>
              <a:gd name="T53" fmla="*/ 980 h 1030"/>
              <a:gd name="T54" fmla="*/ 475 w 691"/>
              <a:gd name="T55" fmla="*/ 945 h 1030"/>
              <a:gd name="T56" fmla="*/ 588 w 691"/>
              <a:gd name="T57" fmla="*/ 1014 h 1030"/>
              <a:gd name="T58" fmla="*/ 630 w 691"/>
              <a:gd name="T59" fmla="*/ 1025 h 1030"/>
              <a:gd name="T60" fmla="*/ 673 w 691"/>
              <a:gd name="T61" fmla="*/ 999 h 1030"/>
              <a:gd name="T62" fmla="*/ 681 w 691"/>
              <a:gd name="T63" fmla="*/ 857 h 1030"/>
              <a:gd name="T64" fmla="*/ 667 w 691"/>
              <a:gd name="T65" fmla="*/ 821 h 1030"/>
              <a:gd name="T66" fmla="*/ 593 w 691"/>
              <a:gd name="T67" fmla="*/ 760 h 1030"/>
              <a:gd name="T68" fmla="*/ 570 w 691"/>
              <a:gd name="T69" fmla="*/ 645 h 1030"/>
              <a:gd name="T70" fmla="*/ 579 w 691"/>
              <a:gd name="T71" fmla="*/ 564 h 1030"/>
              <a:gd name="T72" fmla="*/ 544 w 691"/>
              <a:gd name="T73" fmla="*/ 525 h 1030"/>
              <a:gd name="T74" fmla="*/ 554 w 691"/>
              <a:gd name="T75" fmla="*/ 423 h 1030"/>
              <a:gd name="T76" fmla="*/ 525 w 691"/>
              <a:gd name="T77" fmla="*/ 403 h 1030"/>
              <a:gd name="T78" fmla="*/ 560 w 691"/>
              <a:gd name="T79" fmla="*/ 398 h 1030"/>
              <a:gd name="T80" fmla="*/ 582 w 691"/>
              <a:gd name="T81" fmla="*/ 374 h 1030"/>
              <a:gd name="T82" fmla="*/ 591 w 691"/>
              <a:gd name="T83" fmla="*/ 362 h 1030"/>
              <a:gd name="T84" fmla="*/ 500 w 691"/>
              <a:gd name="T85" fmla="*/ 327 h 1030"/>
              <a:gd name="T86" fmla="*/ 526 w 691"/>
              <a:gd name="T87" fmla="*/ 304 h 1030"/>
              <a:gd name="T88" fmla="*/ 560 w 691"/>
              <a:gd name="T89" fmla="*/ 297 h 1030"/>
              <a:gd name="T90" fmla="*/ 583 w 691"/>
              <a:gd name="T91" fmla="*/ 276 h 1030"/>
              <a:gd name="T92" fmla="*/ 541 w 691"/>
              <a:gd name="T93" fmla="*/ 275 h 1030"/>
              <a:gd name="T94" fmla="*/ 509 w 691"/>
              <a:gd name="T95" fmla="*/ 294 h 1030"/>
              <a:gd name="T96" fmla="*/ 482 w 691"/>
              <a:gd name="T97" fmla="*/ 316 h 1030"/>
              <a:gd name="T98" fmla="*/ 399 w 691"/>
              <a:gd name="T99" fmla="*/ 231 h 1030"/>
              <a:gd name="T100" fmla="*/ 306 w 691"/>
              <a:gd name="T101" fmla="*/ 202 h 1030"/>
              <a:gd name="T102" fmla="*/ 337 w 691"/>
              <a:gd name="T103" fmla="*/ 138 h 1030"/>
              <a:gd name="T104" fmla="*/ 359 w 691"/>
              <a:gd name="T105" fmla="*/ 81 h 1030"/>
              <a:gd name="T106" fmla="*/ 324 w 691"/>
              <a:gd name="T107" fmla="*/ 47 h 1030"/>
              <a:gd name="T108" fmla="*/ 281 w 691"/>
              <a:gd name="T109" fmla="*/ 5 h 1030"/>
              <a:gd name="T110" fmla="*/ 221 w 691"/>
              <a:gd name="T111" fmla="*/ 6 h 1030"/>
              <a:gd name="T112" fmla="*/ 188 w 691"/>
              <a:gd name="T113" fmla="*/ 47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91" h="1030">
                <a:moveTo>
                  <a:pt x="188" y="86"/>
                </a:moveTo>
                <a:lnTo>
                  <a:pt x="188" y="86"/>
                </a:lnTo>
                <a:lnTo>
                  <a:pt x="183" y="88"/>
                </a:lnTo>
                <a:lnTo>
                  <a:pt x="174" y="97"/>
                </a:lnTo>
                <a:lnTo>
                  <a:pt x="169" y="100"/>
                </a:lnTo>
                <a:lnTo>
                  <a:pt x="164" y="105"/>
                </a:lnTo>
                <a:lnTo>
                  <a:pt x="163" y="110"/>
                </a:lnTo>
                <a:lnTo>
                  <a:pt x="163" y="112"/>
                </a:lnTo>
                <a:lnTo>
                  <a:pt x="163" y="115"/>
                </a:lnTo>
                <a:lnTo>
                  <a:pt x="163" y="115"/>
                </a:lnTo>
                <a:lnTo>
                  <a:pt x="166" y="119"/>
                </a:lnTo>
                <a:lnTo>
                  <a:pt x="168" y="122"/>
                </a:lnTo>
                <a:lnTo>
                  <a:pt x="175" y="126"/>
                </a:lnTo>
                <a:lnTo>
                  <a:pt x="180" y="128"/>
                </a:lnTo>
                <a:lnTo>
                  <a:pt x="183" y="130"/>
                </a:lnTo>
                <a:lnTo>
                  <a:pt x="183" y="130"/>
                </a:lnTo>
                <a:lnTo>
                  <a:pt x="190" y="141"/>
                </a:lnTo>
                <a:lnTo>
                  <a:pt x="197" y="154"/>
                </a:lnTo>
                <a:lnTo>
                  <a:pt x="197" y="154"/>
                </a:lnTo>
                <a:lnTo>
                  <a:pt x="199" y="155"/>
                </a:lnTo>
                <a:lnTo>
                  <a:pt x="201" y="156"/>
                </a:lnTo>
                <a:lnTo>
                  <a:pt x="202" y="159"/>
                </a:lnTo>
                <a:lnTo>
                  <a:pt x="202" y="164"/>
                </a:lnTo>
                <a:lnTo>
                  <a:pt x="202" y="164"/>
                </a:lnTo>
                <a:lnTo>
                  <a:pt x="201" y="171"/>
                </a:lnTo>
                <a:lnTo>
                  <a:pt x="201" y="177"/>
                </a:lnTo>
                <a:lnTo>
                  <a:pt x="202" y="183"/>
                </a:lnTo>
                <a:lnTo>
                  <a:pt x="202" y="183"/>
                </a:lnTo>
                <a:lnTo>
                  <a:pt x="201" y="182"/>
                </a:lnTo>
                <a:lnTo>
                  <a:pt x="199" y="182"/>
                </a:lnTo>
                <a:lnTo>
                  <a:pt x="196" y="182"/>
                </a:lnTo>
                <a:lnTo>
                  <a:pt x="195" y="183"/>
                </a:lnTo>
                <a:lnTo>
                  <a:pt x="194" y="185"/>
                </a:lnTo>
                <a:lnTo>
                  <a:pt x="193" y="188"/>
                </a:lnTo>
                <a:lnTo>
                  <a:pt x="193" y="188"/>
                </a:lnTo>
                <a:lnTo>
                  <a:pt x="191" y="197"/>
                </a:lnTo>
                <a:lnTo>
                  <a:pt x="191" y="204"/>
                </a:lnTo>
                <a:lnTo>
                  <a:pt x="193" y="213"/>
                </a:lnTo>
                <a:lnTo>
                  <a:pt x="193" y="213"/>
                </a:lnTo>
                <a:lnTo>
                  <a:pt x="109" y="227"/>
                </a:lnTo>
                <a:lnTo>
                  <a:pt x="109" y="227"/>
                </a:lnTo>
                <a:lnTo>
                  <a:pt x="103" y="230"/>
                </a:lnTo>
                <a:lnTo>
                  <a:pt x="97" y="235"/>
                </a:lnTo>
                <a:lnTo>
                  <a:pt x="92" y="242"/>
                </a:lnTo>
                <a:lnTo>
                  <a:pt x="90" y="244"/>
                </a:lnTo>
                <a:lnTo>
                  <a:pt x="90" y="247"/>
                </a:lnTo>
                <a:lnTo>
                  <a:pt x="90" y="247"/>
                </a:lnTo>
                <a:lnTo>
                  <a:pt x="87" y="282"/>
                </a:lnTo>
                <a:lnTo>
                  <a:pt x="84" y="305"/>
                </a:lnTo>
                <a:lnTo>
                  <a:pt x="81" y="313"/>
                </a:lnTo>
                <a:lnTo>
                  <a:pt x="80" y="315"/>
                </a:lnTo>
                <a:lnTo>
                  <a:pt x="80" y="315"/>
                </a:lnTo>
                <a:lnTo>
                  <a:pt x="75" y="318"/>
                </a:lnTo>
                <a:lnTo>
                  <a:pt x="69" y="320"/>
                </a:lnTo>
                <a:lnTo>
                  <a:pt x="64" y="324"/>
                </a:lnTo>
                <a:lnTo>
                  <a:pt x="61" y="325"/>
                </a:lnTo>
                <a:lnTo>
                  <a:pt x="61" y="325"/>
                </a:lnTo>
                <a:lnTo>
                  <a:pt x="58" y="326"/>
                </a:lnTo>
                <a:lnTo>
                  <a:pt x="55" y="329"/>
                </a:lnTo>
                <a:lnTo>
                  <a:pt x="52" y="334"/>
                </a:lnTo>
                <a:lnTo>
                  <a:pt x="51" y="336"/>
                </a:lnTo>
                <a:lnTo>
                  <a:pt x="51" y="340"/>
                </a:lnTo>
                <a:lnTo>
                  <a:pt x="51" y="340"/>
                </a:lnTo>
                <a:lnTo>
                  <a:pt x="51" y="371"/>
                </a:lnTo>
                <a:lnTo>
                  <a:pt x="50" y="431"/>
                </a:lnTo>
                <a:lnTo>
                  <a:pt x="50" y="491"/>
                </a:lnTo>
                <a:lnTo>
                  <a:pt x="50" y="512"/>
                </a:lnTo>
                <a:lnTo>
                  <a:pt x="51" y="520"/>
                </a:lnTo>
                <a:lnTo>
                  <a:pt x="51" y="520"/>
                </a:lnTo>
                <a:lnTo>
                  <a:pt x="55" y="524"/>
                </a:lnTo>
                <a:lnTo>
                  <a:pt x="59" y="528"/>
                </a:lnTo>
                <a:lnTo>
                  <a:pt x="66" y="530"/>
                </a:lnTo>
                <a:lnTo>
                  <a:pt x="75" y="530"/>
                </a:lnTo>
                <a:lnTo>
                  <a:pt x="75" y="530"/>
                </a:lnTo>
                <a:lnTo>
                  <a:pt x="77" y="592"/>
                </a:lnTo>
                <a:lnTo>
                  <a:pt x="79" y="635"/>
                </a:lnTo>
                <a:lnTo>
                  <a:pt x="79" y="651"/>
                </a:lnTo>
                <a:lnTo>
                  <a:pt x="80" y="657"/>
                </a:lnTo>
                <a:lnTo>
                  <a:pt x="80" y="657"/>
                </a:lnTo>
                <a:lnTo>
                  <a:pt x="84" y="660"/>
                </a:lnTo>
                <a:lnTo>
                  <a:pt x="89" y="661"/>
                </a:lnTo>
                <a:lnTo>
                  <a:pt x="95" y="662"/>
                </a:lnTo>
                <a:lnTo>
                  <a:pt x="105" y="662"/>
                </a:lnTo>
                <a:lnTo>
                  <a:pt x="105" y="662"/>
                </a:lnTo>
                <a:lnTo>
                  <a:pt x="106" y="675"/>
                </a:lnTo>
                <a:lnTo>
                  <a:pt x="106" y="684"/>
                </a:lnTo>
                <a:lnTo>
                  <a:pt x="106" y="686"/>
                </a:lnTo>
                <a:lnTo>
                  <a:pt x="105" y="686"/>
                </a:lnTo>
                <a:lnTo>
                  <a:pt x="105" y="686"/>
                </a:lnTo>
                <a:lnTo>
                  <a:pt x="103" y="685"/>
                </a:lnTo>
                <a:lnTo>
                  <a:pt x="102" y="685"/>
                </a:lnTo>
                <a:lnTo>
                  <a:pt x="101" y="688"/>
                </a:lnTo>
                <a:lnTo>
                  <a:pt x="100" y="691"/>
                </a:lnTo>
                <a:lnTo>
                  <a:pt x="100" y="726"/>
                </a:lnTo>
                <a:lnTo>
                  <a:pt x="12" y="726"/>
                </a:lnTo>
                <a:lnTo>
                  <a:pt x="12" y="726"/>
                </a:lnTo>
                <a:lnTo>
                  <a:pt x="11" y="727"/>
                </a:lnTo>
                <a:lnTo>
                  <a:pt x="8" y="732"/>
                </a:lnTo>
                <a:lnTo>
                  <a:pt x="6" y="738"/>
                </a:lnTo>
                <a:lnTo>
                  <a:pt x="6" y="741"/>
                </a:lnTo>
                <a:lnTo>
                  <a:pt x="7" y="745"/>
                </a:lnTo>
                <a:lnTo>
                  <a:pt x="7" y="745"/>
                </a:lnTo>
                <a:lnTo>
                  <a:pt x="12" y="752"/>
                </a:lnTo>
                <a:lnTo>
                  <a:pt x="19" y="759"/>
                </a:lnTo>
                <a:lnTo>
                  <a:pt x="26" y="765"/>
                </a:lnTo>
                <a:lnTo>
                  <a:pt x="36" y="789"/>
                </a:lnTo>
                <a:lnTo>
                  <a:pt x="36" y="789"/>
                </a:lnTo>
                <a:lnTo>
                  <a:pt x="25" y="793"/>
                </a:lnTo>
                <a:lnTo>
                  <a:pt x="15" y="798"/>
                </a:lnTo>
                <a:lnTo>
                  <a:pt x="11" y="800"/>
                </a:lnTo>
                <a:lnTo>
                  <a:pt x="7" y="804"/>
                </a:lnTo>
                <a:lnTo>
                  <a:pt x="7" y="804"/>
                </a:lnTo>
                <a:lnTo>
                  <a:pt x="6" y="807"/>
                </a:lnTo>
                <a:lnTo>
                  <a:pt x="4" y="812"/>
                </a:lnTo>
                <a:lnTo>
                  <a:pt x="2" y="829"/>
                </a:lnTo>
                <a:lnTo>
                  <a:pt x="1" y="853"/>
                </a:lnTo>
                <a:lnTo>
                  <a:pt x="0" y="878"/>
                </a:lnTo>
                <a:lnTo>
                  <a:pt x="1" y="904"/>
                </a:lnTo>
                <a:lnTo>
                  <a:pt x="2" y="927"/>
                </a:lnTo>
                <a:lnTo>
                  <a:pt x="3" y="945"/>
                </a:lnTo>
                <a:lnTo>
                  <a:pt x="6" y="952"/>
                </a:lnTo>
                <a:lnTo>
                  <a:pt x="7" y="955"/>
                </a:lnTo>
                <a:lnTo>
                  <a:pt x="7" y="955"/>
                </a:lnTo>
                <a:lnTo>
                  <a:pt x="13" y="965"/>
                </a:lnTo>
                <a:lnTo>
                  <a:pt x="19" y="972"/>
                </a:lnTo>
                <a:lnTo>
                  <a:pt x="23" y="976"/>
                </a:lnTo>
                <a:lnTo>
                  <a:pt x="28" y="977"/>
                </a:lnTo>
                <a:lnTo>
                  <a:pt x="34" y="980"/>
                </a:lnTo>
                <a:lnTo>
                  <a:pt x="41" y="980"/>
                </a:lnTo>
                <a:lnTo>
                  <a:pt x="41" y="980"/>
                </a:lnTo>
                <a:lnTo>
                  <a:pt x="50" y="980"/>
                </a:lnTo>
                <a:lnTo>
                  <a:pt x="56" y="981"/>
                </a:lnTo>
                <a:lnTo>
                  <a:pt x="67" y="982"/>
                </a:lnTo>
                <a:lnTo>
                  <a:pt x="72" y="983"/>
                </a:lnTo>
                <a:lnTo>
                  <a:pt x="75" y="982"/>
                </a:lnTo>
                <a:lnTo>
                  <a:pt x="80" y="980"/>
                </a:lnTo>
                <a:lnTo>
                  <a:pt x="85" y="975"/>
                </a:lnTo>
                <a:lnTo>
                  <a:pt x="85" y="975"/>
                </a:lnTo>
                <a:lnTo>
                  <a:pt x="90" y="969"/>
                </a:lnTo>
                <a:lnTo>
                  <a:pt x="94" y="961"/>
                </a:lnTo>
                <a:lnTo>
                  <a:pt x="100" y="947"/>
                </a:lnTo>
                <a:lnTo>
                  <a:pt x="105" y="931"/>
                </a:lnTo>
                <a:lnTo>
                  <a:pt x="105" y="931"/>
                </a:lnTo>
                <a:lnTo>
                  <a:pt x="108" y="932"/>
                </a:lnTo>
                <a:lnTo>
                  <a:pt x="118" y="934"/>
                </a:lnTo>
                <a:lnTo>
                  <a:pt x="146" y="939"/>
                </a:lnTo>
                <a:lnTo>
                  <a:pt x="188" y="945"/>
                </a:lnTo>
                <a:lnTo>
                  <a:pt x="188" y="945"/>
                </a:lnTo>
                <a:lnTo>
                  <a:pt x="190" y="956"/>
                </a:lnTo>
                <a:lnTo>
                  <a:pt x="195" y="982"/>
                </a:lnTo>
                <a:lnTo>
                  <a:pt x="199" y="997"/>
                </a:lnTo>
                <a:lnTo>
                  <a:pt x="205" y="1009"/>
                </a:lnTo>
                <a:lnTo>
                  <a:pt x="210" y="1019"/>
                </a:lnTo>
                <a:lnTo>
                  <a:pt x="213" y="1021"/>
                </a:lnTo>
                <a:lnTo>
                  <a:pt x="217" y="1024"/>
                </a:lnTo>
                <a:lnTo>
                  <a:pt x="217" y="1024"/>
                </a:lnTo>
                <a:lnTo>
                  <a:pt x="234" y="1027"/>
                </a:lnTo>
                <a:lnTo>
                  <a:pt x="244" y="1028"/>
                </a:lnTo>
                <a:lnTo>
                  <a:pt x="254" y="1030"/>
                </a:lnTo>
                <a:lnTo>
                  <a:pt x="262" y="1028"/>
                </a:lnTo>
                <a:lnTo>
                  <a:pt x="271" y="1027"/>
                </a:lnTo>
                <a:lnTo>
                  <a:pt x="279" y="1024"/>
                </a:lnTo>
                <a:lnTo>
                  <a:pt x="285" y="1019"/>
                </a:lnTo>
                <a:lnTo>
                  <a:pt x="285" y="1019"/>
                </a:lnTo>
                <a:lnTo>
                  <a:pt x="288" y="1015"/>
                </a:lnTo>
                <a:lnTo>
                  <a:pt x="290" y="1011"/>
                </a:lnTo>
                <a:lnTo>
                  <a:pt x="294" y="1000"/>
                </a:lnTo>
                <a:lnTo>
                  <a:pt x="296" y="987"/>
                </a:lnTo>
                <a:lnTo>
                  <a:pt x="299" y="973"/>
                </a:lnTo>
                <a:lnTo>
                  <a:pt x="300" y="950"/>
                </a:lnTo>
                <a:lnTo>
                  <a:pt x="300" y="941"/>
                </a:lnTo>
                <a:lnTo>
                  <a:pt x="324" y="941"/>
                </a:lnTo>
                <a:lnTo>
                  <a:pt x="324" y="955"/>
                </a:lnTo>
                <a:lnTo>
                  <a:pt x="334" y="955"/>
                </a:lnTo>
                <a:lnTo>
                  <a:pt x="344" y="945"/>
                </a:lnTo>
                <a:lnTo>
                  <a:pt x="368" y="945"/>
                </a:lnTo>
                <a:lnTo>
                  <a:pt x="388" y="945"/>
                </a:lnTo>
                <a:lnTo>
                  <a:pt x="388" y="945"/>
                </a:lnTo>
                <a:lnTo>
                  <a:pt x="388" y="950"/>
                </a:lnTo>
                <a:lnTo>
                  <a:pt x="390" y="960"/>
                </a:lnTo>
                <a:lnTo>
                  <a:pt x="392" y="966"/>
                </a:lnTo>
                <a:lnTo>
                  <a:pt x="394" y="972"/>
                </a:lnTo>
                <a:lnTo>
                  <a:pt x="398" y="977"/>
                </a:lnTo>
                <a:lnTo>
                  <a:pt x="403" y="980"/>
                </a:lnTo>
                <a:lnTo>
                  <a:pt x="403" y="980"/>
                </a:lnTo>
                <a:lnTo>
                  <a:pt x="409" y="981"/>
                </a:lnTo>
                <a:lnTo>
                  <a:pt x="415" y="982"/>
                </a:lnTo>
                <a:lnTo>
                  <a:pt x="430" y="982"/>
                </a:lnTo>
                <a:lnTo>
                  <a:pt x="444" y="980"/>
                </a:lnTo>
                <a:lnTo>
                  <a:pt x="452" y="977"/>
                </a:lnTo>
                <a:lnTo>
                  <a:pt x="456" y="975"/>
                </a:lnTo>
                <a:lnTo>
                  <a:pt x="456" y="975"/>
                </a:lnTo>
                <a:lnTo>
                  <a:pt x="461" y="971"/>
                </a:lnTo>
                <a:lnTo>
                  <a:pt x="465" y="966"/>
                </a:lnTo>
                <a:lnTo>
                  <a:pt x="471" y="955"/>
                </a:lnTo>
                <a:lnTo>
                  <a:pt x="475" y="945"/>
                </a:lnTo>
                <a:lnTo>
                  <a:pt x="476" y="941"/>
                </a:lnTo>
                <a:lnTo>
                  <a:pt x="574" y="941"/>
                </a:lnTo>
                <a:lnTo>
                  <a:pt x="574" y="941"/>
                </a:lnTo>
                <a:lnTo>
                  <a:pt x="577" y="971"/>
                </a:lnTo>
                <a:lnTo>
                  <a:pt x="582" y="995"/>
                </a:lnTo>
                <a:lnTo>
                  <a:pt x="585" y="1006"/>
                </a:lnTo>
                <a:lnTo>
                  <a:pt x="588" y="1014"/>
                </a:lnTo>
                <a:lnTo>
                  <a:pt x="588" y="1014"/>
                </a:lnTo>
                <a:lnTo>
                  <a:pt x="591" y="1016"/>
                </a:lnTo>
                <a:lnTo>
                  <a:pt x="593" y="1019"/>
                </a:lnTo>
                <a:lnTo>
                  <a:pt x="601" y="1022"/>
                </a:lnTo>
                <a:lnTo>
                  <a:pt x="609" y="1025"/>
                </a:lnTo>
                <a:lnTo>
                  <a:pt x="619" y="1025"/>
                </a:lnTo>
                <a:lnTo>
                  <a:pt x="630" y="1025"/>
                </a:lnTo>
                <a:lnTo>
                  <a:pt x="640" y="1024"/>
                </a:lnTo>
                <a:lnTo>
                  <a:pt x="649" y="1021"/>
                </a:lnTo>
                <a:lnTo>
                  <a:pt x="657" y="1019"/>
                </a:lnTo>
                <a:lnTo>
                  <a:pt x="657" y="1019"/>
                </a:lnTo>
                <a:lnTo>
                  <a:pt x="663" y="1014"/>
                </a:lnTo>
                <a:lnTo>
                  <a:pt x="668" y="1008"/>
                </a:lnTo>
                <a:lnTo>
                  <a:pt x="673" y="999"/>
                </a:lnTo>
                <a:lnTo>
                  <a:pt x="675" y="991"/>
                </a:lnTo>
                <a:lnTo>
                  <a:pt x="680" y="975"/>
                </a:lnTo>
                <a:lnTo>
                  <a:pt x="681" y="965"/>
                </a:lnTo>
                <a:lnTo>
                  <a:pt x="681" y="965"/>
                </a:lnTo>
                <a:lnTo>
                  <a:pt x="681" y="945"/>
                </a:lnTo>
                <a:lnTo>
                  <a:pt x="681" y="909"/>
                </a:lnTo>
                <a:lnTo>
                  <a:pt x="681" y="857"/>
                </a:lnTo>
                <a:lnTo>
                  <a:pt x="691" y="857"/>
                </a:lnTo>
                <a:lnTo>
                  <a:pt x="691" y="857"/>
                </a:lnTo>
                <a:lnTo>
                  <a:pt x="690" y="853"/>
                </a:lnTo>
                <a:lnTo>
                  <a:pt x="685" y="843"/>
                </a:lnTo>
                <a:lnTo>
                  <a:pt x="681" y="835"/>
                </a:lnTo>
                <a:lnTo>
                  <a:pt x="675" y="828"/>
                </a:lnTo>
                <a:lnTo>
                  <a:pt x="667" y="821"/>
                </a:lnTo>
                <a:lnTo>
                  <a:pt x="657" y="813"/>
                </a:lnTo>
                <a:lnTo>
                  <a:pt x="657" y="813"/>
                </a:lnTo>
                <a:lnTo>
                  <a:pt x="636" y="803"/>
                </a:lnTo>
                <a:lnTo>
                  <a:pt x="619" y="794"/>
                </a:lnTo>
                <a:lnTo>
                  <a:pt x="603" y="789"/>
                </a:lnTo>
                <a:lnTo>
                  <a:pt x="603" y="760"/>
                </a:lnTo>
                <a:lnTo>
                  <a:pt x="593" y="760"/>
                </a:lnTo>
                <a:lnTo>
                  <a:pt x="593" y="760"/>
                </a:lnTo>
                <a:lnTo>
                  <a:pt x="585" y="730"/>
                </a:lnTo>
                <a:lnTo>
                  <a:pt x="577" y="704"/>
                </a:lnTo>
                <a:lnTo>
                  <a:pt x="575" y="689"/>
                </a:lnTo>
                <a:lnTo>
                  <a:pt x="574" y="677"/>
                </a:lnTo>
                <a:lnTo>
                  <a:pt x="574" y="677"/>
                </a:lnTo>
                <a:lnTo>
                  <a:pt x="570" y="645"/>
                </a:lnTo>
                <a:lnTo>
                  <a:pt x="569" y="638"/>
                </a:lnTo>
                <a:lnTo>
                  <a:pt x="569" y="638"/>
                </a:lnTo>
                <a:lnTo>
                  <a:pt x="571" y="628"/>
                </a:lnTo>
                <a:lnTo>
                  <a:pt x="576" y="606"/>
                </a:lnTo>
                <a:lnTo>
                  <a:pt x="580" y="581"/>
                </a:lnTo>
                <a:lnTo>
                  <a:pt x="580" y="572"/>
                </a:lnTo>
                <a:lnTo>
                  <a:pt x="579" y="564"/>
                </a:lnTo>
                <a:lnTo>
                  <a:pt x="579" y="564"/>
                </a:lnTo>
                <a:lnTo>
                  <a:pt x="568" y="544"/>
                </a:lnTo>
                <a:lnTo>
                  <a:pt x="563" y="535"/>
                </a:lnTo>
                <a:lnTo>
                  <a:pt x="559" y="530"/>
                </a:lnTo>
                <a:lnTo>
                  <a:pt x="559" y="530"/>
                </a:lnTo>
                <a:lnTo>
                  <a:pt x="550" y="526"/>
                </a:lnTo>
                <a:lnTo>
                  <a:pt x="544" y="525"/>
                </a:lnTo>
                <a:lnTo>
                  <a:pt x="544" y="447"/>
                </a:lnTo>
                <a:lnTo>
                  <a:pt x="544" y="447"/>
                </a:lnTo>
                <a:lnTo>
                  <a:pt x="549" y="445"/>
                </a:lnTo>
                <a:lnTo>
                  <a:pt x="553" y="442"/>
                </a:lnTo>
                <a:lnTo>
                  <a:pt x="554" y="440"/>
                </a:lnTo>
                <a:lnTo>
                  <a:pt x="554" y="437"/>
                </a:lnTo>
                <a:lnTo>
                  <a:pt x="554" y="423"/>
                </a:lnTo>
                <a:lnTo>
                  <a:pt x="539" y="418"/>
                </a:lnTo>
                <a:lnTo>
                  <a:pt x="520" y="418"/>
                </a:lnTo>
                <a:lnTo>
                  <a:pt x="520" y="418"/>
                </a:lnTo>
                <a:lnTo>
                  <a:pt x="520" y="412"/>
                </a:lnTo>
                <a:lnTo>
                  <a:pt x="521" y="407"/>
                </a:lnTo>
                <a:lnTo>
                  <a:pt x="522" y="404"/>
                </a:lnTo>
                <a:lnTo>
                  <a:pt x="525" y="403"/>
                </a:lnTo>
                <a:lnTo>
                  <a:pt x="525" y="403"/>
                </a:lnTo>
                <a:lnTo>
                  <a:pt x="528" y="402"/>
                </a:lnTo>
                <a:lnTo>
                  <a:pt x="532" y="402"/>
                </a:lnTo>
                <a:lnTo>
                  <a:pt x="544" y="403"/>
                </a:lnTo>
                <a:lnTo>
                  <a:pt x="550" y="402"/>
                </a:lnTo>
                <a:lnTo>
                  <a:pt x="557" y="401"/>
                </a:lnTo>
                <a:lnTo>
                  <a:pt x="560" y="398"/>
                </a:lnTo>
                <a:lnTo>
                  <a:pt x="564" y="393"/>
                </a:lnTo>
                <a:lnTo>
                  <a:pt x="564" y="393"/>
                </a:lnTo>
                <a:lnTo>
                  <a:pt x="568" y="384"/>
                </a:lnTo>
                <a:lnTo>
                  <a:pt x="569" y="377"/>
                </a:lnTo>
                <a:lnTo>
                  <a:pt x="569" y="374"/>
                </a:lnTo>
                <a:lnTo>
                  <a:pt x="569" y="374"/>
                </a:lnTo>
                <a:lnTo>
                  <a:pt x="582" y="374"/>
                </a:lnTo>
                <a:lnTo>
                  <a:pt x="591" y="373"/>
                </a:lnTo>
                <a:lnTo>
                  <a:pt x="593" y="371"/>
                </a:lnTo>
                <a:lnTo>
                  <a:pt x="593" y="369"/>
                </a:lnTo>
                <a:lnTo>
                  <a:pt x="593" y="369"/>
                </a:lnTo>
                <a:lnTo>
                  <a:pt x="592" y="365"/>
                </a:lnTo>
                <a:lnTo>
                  <a:pt x="592" y="363"/>
                </a:lnTo>
                <a:lnTo>
                  <a:pt x="591" y="362"/>
                </a:lnTo>
                <a:lnTo>
                  <a:pt x="583" y="359"/>
                </a:lnTo>
                <a:lnTo>
                  <a:pt x="583" y="359"/>
                </a:lnTo>
                <a:lnTo>
                  <a:pt x="539" y="345"/>
                </a:lnTo>
                <a:lnTo>
                  <a:pt x="510" y="335"/>
                </a:lnTo>
                <a:lnTo>
                  <a:pt x="500" y="330"/>
                </a:lnTo>
                <a:lnTo>
                  <a:pt x="500" y="330"/>
                </a:lnTo>
                <a:lnTo>
                  <a:pt x="500" y="327"/>
                </a:lnTo>
                <a:lnTo>
                  <a:pt x="502" y="321"/>
                </a:lnTo>
                <a:lnTo>
                  <a:pt x="504" y="314"/>
                </a:lnTo>
                <a:lnTo>
                  <a:pt x="507" y="312"/>
                </a:lnTo>
                <a:lnTo>
                  <a:pt x="510" y="310"/>
                </a:lnTo>
                <a:lnTo>
                  <a:pt x="510" y="310"/>
                </a:lnTo>
                <a:lnTo>
                  <a:pt x="519" y="308"/>
                </a:lnTo>
                <a:lnTo>
                  <a:pt x="526" y="304"/>
                </a:lnTo>
                <a:lnTo>
                  <a:pt x="535" y="301"/>
                </a:lnTo>
                <a:lnTo>
                  <a:pt x="535" y="301"/>
                </a:lnTo>
                <a:lnTo>
                  <a:pt x="538" y="302"/>
                </a:lnTo>
                <a:lnTo>
                  <a:pt x="542" y="302"/>
                </a:lnTo>
                <a:lnTo>
                  <a:pt x="549" y="301"/>
                </a:lnTo>
                <a:lnTo>
                  <a:pt x="549" y="301"/>
                </a:lnTo>
                <a:lnTo>
                  <a:pt x="560" y="297"/>
                </a:lnTo>
                <a:lnTo>
                  <a:pt x="575" y="290"/>
                </a:lnTo>
                <a:lnTo>
                  <a:pt x="580" y="286"/>
                </a:lnTo>
                <a:lnTo>
                  <a:pt x="585" y="282"/>
                </a:lnTo>
                <a:lnTo>
                  <a:pt x="586" y="279"/>
                </a:lnTo>
                <a:lnTo>
                  <a:pt x="585" y="277"/>
                </a:lnTo>
                <a:lnTo>
                  <a:pt x="583" y="276"/>
                </a:lnTo>
                <a:lnTo>
                  <a:pt x="583" y="276"/>
                </a:lnTo>
                <a:lnTo>
                  <a:pt x="576" y="272"/>
                </a:lnTo>
                <a:lnTo>
                  <a:pt x="569" y="271"/>
                </a:lnTo>
                <a:lnTo>
                  <a:pt x="554" y="271"/>
                </a:lnTo>
                <a:lnTo>
                  <a:pt x="554" y="271"/>
                </a:lnTo>
                <a:lnTo>
                  <a:pt x="548" y="272"/>
                </a:lnTo>
                <a:lnTo>
                  <a:pt x="543" y="274"/>
                </a:lnTo>
                <a:lnTo>
                  <a:pt x="541" y="275"/>
                </a:lnTo>
                <a:lnTo>
                  <a:pt x="539" y="276"/>
                </a:lnTo>
                <a:lnTo>
                  <a:pt x="539" y="276"/>
                </a:lnTo>
                <a:lnTo>
                  <a:pt x="536" y="277"/>
                </a:lnTo>
                <a:lnTo>
                  <a:pt x="528" y="281"/>
                </a:lnTo>
                <a:lnTo>
                  <a:pt x="520" y="286"/>
                </a:lnTo>
                <a:lnTo>
                  <a:pt x="520" y="286"/>
                </a:lnTo>
                <a:lnTo>
                  <a:pt x="509" y="294"/>
                </a:lnTo>
                <a:lnTo>
                  <a:pt x="500" y="299"/>
                </a:lnTo>
                <a:lnTo>
                  <a:pt x="498" y="301"/>
                </a:lnTo>
                <a:lnTo>
                  <a:pt x="496" y="301"/>
                </a:lnTo>
                <a:lnTo>
                  <a:pt x="496" y="301"/>
                </a:lnTo>
                <a:lnTo>
                  <a:pt x="493" y="302"/>
                </a:lnTo>
                <a:lnTo>
                  <a:pt x="491" y="305"/>
                </a:lnTo>
                <a:lnTo>
                  <a:pt x="482" y="316"/>
                </a:lnTo>
                <a:lnTo>
                  <a:pt x="471" y="335"/>
                </a:lnTo>
                <a:lnTo>
                  <a:pt x="456" y="335"/>
                </a:lnTo>
                <a:lnTo>
                  <a:pt x="456" y="335"/>
                </a:lnTo>
                <a:lnTo>
                  <a:pt x="403" y="242"/>
                </a:lnTo>
                <a:lnTo>
                  <a:pt x="403" y="242"/>
                </a:lnTo>
                <a:lnTo>
                  <a:pt x="400" y="236"/>
                </a:lnTo>
                <a:lnTo>
                  <a:pt x="399" y="231"/>
                </a:lnTo>
                <a:lnTo>
                  <a:pt x="398" y="228"/>
                </a:lnTo>
                <a:lnTo>
                  <a:pt x="393" y="227"/>
                </a:lnTo>
                <a:lnTo>
                  <a:pt x="393" y="227"/>
                </a:lnTo>
                <a:lnTo>
                  <a:pt x="310" y="208"/>
                </a:lnTo>
                <a:lnTo>
                  <a:pt x="300" y="208"/>
                </a:lnTo>
                <a:lnTo>
                  <a:pt x="300" y="208"/>
                </a:lnTo>
                <a:lnTo>
                  <a:pt x="306" y="202"/>
                </a:lnTo>
                <a:lnTo>
                  <a:pt x="320" y="188"/>
                </a:lnTo>
                <a:lnTo>
                  <a:pt x="320" y="188"/>
                </a:lnTo>
                <a:lnTo>
                  <a:pt x="331" y="176"/>
                </a:lnTo>
                <a:lnTo>
                  <a:pt x="333" y="170"/>
                </a:lnTo>
                <a:lnTo>
                  <a:pt x="334" y="164"/>
                </a:lnTo>
                <a:lnTo>
                  <a:pt x="334" y="164"/>
                </a:lnTo>
                <a:lnTo>
                  <a:pt x="337" y="138"/>
                </a:lnTo>
                <a:lnTo>
                  <a:pt x="339" y="120"/>
                </a:lnTo>
                <a:lnTo>
                  <a:pt x="334" y="90"/>
                </a:lnTo>
                <a:lnTo>
                  <a:pt x="334" y="90"/>
                </a:lnTo>
                <a:lnTo>
                  <a:pt x="346" y="87"/>
                </a:lnTo>
                <a:lnTo>
                  <a:pt x="355" y="84"/>
                </a:lnTo>
                <a:lnTo>
                  <a:pt x="357" y="82"/>
                </a:lnTo>
                <a:lnTo>
                  <a:pt x="359" y="81"/>
                </a:lnTo>
                <a:lnTo>
                  <a:pt x="359" y="81"/>
                </a:lnTo>
                <a:lnTo>
                  <a:pt x="357" y="78"/>
                </a:lnTo>
                <a:lnTo>
                  <a:pt x="354" y="76"/>
                </a:lnTo>
                <a:lnTo>
                  <a:pt x="344" y="68"/>
                </a:lnTo>
                <a:lnTo>
                  <a:pt x="329" y="61"/>
                </a:lnTo>
                <a:lnTo>
                  <a:pt x="329" y="61"/>
                </a:lnTo>
                <a:lnTo>
                  <a:pt x="324" y="47"/>
                </a:lnTo>
                <a:lnTo>
                  <a:pt x="318" y="33"/>
                </a:lnTo>
                <a:lnTo>
                  <a:pt x="315" y="27"/>
                </a:lnTo>
                <a:lnTo>
                  <a:pt x="310" y="22"/>
                </a:lnTo>
                <a:lnTo>
                  <a:pt x="310" y="22"/>
                </a:lnTo>
                <a:lnTo>
                  <a:pt x="301" y="14"/>
                </a:lnTo>
                <a:lnTo>
                  <a:pt x="292" y="9"/>
                </a:lnTo>
                <a:lnTo>
                  <a:pt x="281" y="5"/>
                </a:lnTo>
                <a:lnTo>
                  <a:pt x="266" y="3"/>
                </a:lnTo>
                <a:lnTo>
                  <a:pt x="266" y="3"/>
                </a:lnTo>
                <a:lnTo>
                  <a:pt x="246" y="0"/>
                </a:lnTo>
                <a:lnTo>
                  <a:pt x="240" y="1"/>
                </a:lnTo>
                <a:lnTo>
                  <a:pt x="232" y="3"/>
                </a:lnTo>
                <a:lnTo>
                  <a:pt x="232" y="3"/>
                </a:lnTo>
                <a:lnTo>
                  <a:pt x="221" y="6"/>
                </a:lnTo>
                <a:lnTo>
                  <a:pt x="211" y="12"/>
                </a:lnTo>
                <a:lnTo>
                  <a:pt x="197" y="22"/>
                </a:lnTo>
                <a:lnTo>
                  <a:pt x="197" y="22"/>
                </a:lnTo>
                <a:lnTo>
                  <a:pt x="194" y="27"/>
                </a:lnTo>
                <a:lnTo>
                  <a:pt x="190" y="34"/>
                </a:lnTo>
                <a:lnTo>
                  <a:pt x="188" y="42"/>
                </a:lnTo>
                <a:lnTo>
                  <a:pt x="188" y="47"/>
                </a:lnTo>
                <a:lnTo>
                  <a:pt x="188" y="47"/>
                </a:lnTo>
                <a:lnTo>
                  <a:pt x="188" y="55"/>
                </a:lnTo>
                <a:lnTo>
                  <a:pt x="188" y="67"/>
                </a:lnTo>
                <a:lnTo>
                  <a:pt x="188" y="86"/>
                </a:lnTo>
                <a:lnTo>
                  <a:pt x="188" y="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7F955D67-3C98-46A5-BA2B-EE87B2C3D934}"/>
              </a:ext>
            </a:extLst>
          </p:cNvPr>
          <p:cNvSpPr>
            <a:spLocks noEditPoints="1"/>
          </p:cNvSpPr>
          <p:nvPr/>
        </p:nvSpPr>
        <p:spPr bwMode="auto">
          <a:xfrm>
            <a:off x="3744529" y="3844890"/>
            <a:ext cx="2416942" cy="2581734"/>
          </a:xfrm>
          <a:custGeom>
            <a:avLst/>
            <a:gdLst>
              <a:gd name="T0" fmla="*/ 86 w 1144"/>
              <a:gd name="T1" fmla="*/ 867 h 1222"/>
              <a:gd name="T2" fmla="*/ 75 w 1144"/>
              <a:gd name="T3" fmla="*/ 935 h 1222"/>
              <a:gd name="T4" fmla="*/ 53 w 1144"/>
              <a:gd name="T5" fmla="*/ 975 h 1222"/>
              <a:gd name="T6" fmla="*/ 30 w 1144"/>
              <a:gd name="T7" fmla="*/ 1074 h 1222"/>
              <a:gd name="T8" fmla="*/ 95 w 1144"/>
              <a:gd name="T9" fmla="*/ 1168 h 1222"/>
              <a:gd name="T10" fmla="*/ 184 w 1144"/>
              <a:gd name="T11" fmla="*/ 1171 h 1222"/>
              <a:gd name="T12" fmla="*/ 256 w 1144"/>
              <a:gd name="T13" fmla="*/ 1099 h 1222"/>
              <a:gd name="T14" fmla="*/ 321 w 1144"/>
              <a:gd name="T15" fmla="*/ 1121 h 1222"/>
              <a:gd name="T16" fmla="*/ 772 w 1144"/>
              <a:gd name="T17" fmla="*/ 1106 h 1222"/>
              <a:gd name="T18" fmla="*/ 833 w 1144"/>
              <a:gd name="T19" fmla="*/ 1203 h 1222"/>
              <a:gd name="T20" fmla="*/ 952 w 1144"/>
              <a:gd name="T21" fmla="*/ 1207 h 1222"/>
              <a:gd name="T22" fmla="*/ 1044 w 1144"/>
              <a:gd name="T23" fmla="*/ 1162 h 1222"/>
              <a:gd name="T24" fmla="*/ 1122 w 1144"/>
              <a:gd name="T25" fmla="*/ 1121 h 1222"/>
              <a:gd name="T26" fmla="*/ 1136 w 1144"/>
              <a:gd name="T27" fmla="*/ 1010 h 1222"/>
              <a:gd name="T28" fmla="*/ 1139 w 1144"/>
              <a:gd name="T29" fmla="*/ 987 h 1222"/>
              <a:gd name="T30" fmla="*/ 1115 w 1144"/>
              <a:gd name="T31" fmla="*/ 922 h 1222"/>
              <a:gd name="T32" fmla="*/ 1031 w 1144"/>
              <a:gd name="T33" fmla="*/ 753 h 1222"/>
              <a:gd name="T34" fmla="*/ 1109 w 1144"/>
              <a:gd name="T35" fmla="*/ 488 h 1222"/>
              <a:gd name="T36" fmla="*/ 833 w 1144"/>
              <a:gd name="T37" fmla="*/ 448 h 1222"/>
              <a:gd name="T38" fmla="*/ 851 w 1144"/>
              <a:gd name="T39" fmla="*/ 418 h 1222"/>
              <a:gd name="T40" fmla="*/ 880 w 1144"/>
              <a:gd name="T41" fmla="*/ 331 h 1222"/>
              <a:gd name="T42" fmla="*/ 878 w 1144"/>
              <a:gd name="T43" fmla="*/ 264 h 1222"/>
              <a:gd name="T44" fmla="*/ 847 w 1144"/>
              <a:gd name="T45" fmla="*/ 264 h 1222"/>
              <a:gd name="T46" fmla="*/ 852 w 1144"/>
              <a:gd name="T47" fmla="*/ 347 h 1222"/>
              <a:gd name="T48" fmla="*/ 802 w 1144"/>
              <a:gd name="T49" fmla="*/ 413 h 1222"/>
              <a:gd name="T50" fmla="*/ 781 w 1144"/>
              <a:gd name="T51" fmla="*/ 368 h 1222"/>
              <a:gd name="T52" fmla="*/ 767 w 1144"/>
              <a:gd name="T53" fmla="*/ 295 h 1222"/>
              <a:gd name="T54" fmla="*/ 690 w 1144"/>
              <a:gd name="T55" fmla="*/ 268 h 1222"/>
              <a:gd name="T56" fmla="*/ 696 w 1144"/>
              <a:gd name="T57" fmla="*/ 331 h 1222"/>
              <a:gd name="T58" fmla="*/ 772 w 1144"/>
              <a:gd name="T59" fmla="*/ 347 h 1222"/>
              <a:gd name="T60" fmla="*/ 747 w 1144"/>
              <a:gd name="T61" fmla="*/ 361 h 1222"/>
              <a:gd name="T62" fmla="*/ 700 w 1144"/>
              <a:gd name="T63" fmla="*/ 395 h 1222"/>
              <a:gd name="T64" fmla="*/ 415 w 1144"/>
              <a:gd name="T65" fmla="*/ 423 h 1222"/>
              <a:gd name="T66" fmla="*/ 318 w 1144"/>
              <a:gd name="T67" fmla="*/ 251 h 1222"/>
              <a:gd name="T68" fmla="*/ 351 w 1144"/>
              <a:gd name="T69" fmla="*/ 198 h 1222"/>
              <a:gd name="T70" fmla="*/ 369 w 1144"/>
              <a:gd name="T71" fmla="*/ 132 h 1222"/>
              <a:gd name="T72" fmla="*/ 384 w 1144"/>
              <a:gd name="T73" fmla="*/ 84 h 1222"/>
              <a:gd name="T74" fmla="*/ 265 w 1144"/>
              <a:gd name="T75" fmla="*/ 0 h 1222"/>
              <a:gd name="T76" fmla="*/ 195 w 1144"/>
              <a:gd name="T77" fmla="*/ 45 h 1222"/>
              <a:gd name="T78" fmla="*/ 171 w 1144"/>
              <a:gd name="T79" fmla="*/ 154 h 1222"/>
              <a:gd name="T80" fmla="*/ 216 w 1144"/>
              <a:gd name="T81" fmla="*/ 188 h 1222"/>
              <a:gd name="T82" fmla="*/ 205 w 1144"/>
              <a:gd name="T83" fmla="*/ 213 h 1222"/>
              <a:gd name="T84" fmla="*/ 162 w 1144"/>
              <a:gd name="T85" fmla="*/ 281 h 1222"/>
              <a:gd name="T86" fmla="*/ 88 w 1144"/>
              <a:gd name="T87" fmla="*/ 375 h 1222"/>
              <a:gd name="T88" fmla="*/ 19 w 1144"/>
              <a:gd name="T89" fmla="*/ 538 h 1222"/>
              <a:gd name="T90" fmla="*/ 34 w 1144"/>
              <a:gd name="T91" fmla="*/ 844 h 1222"/>
              <a:gd name="T92" fmla="*/ 581 w 1144"/>
              <a:gd name="T93" fmla="*/ 472 h 1222"/>
              <a:gd name="T94" fmla="*/ 640 w 1144"/>
              <a:gd name="T95" fmla="*/ 516 h 1222"/>
              <a:gd name="T96" fmla="*/ 685 w 1144"/>
              <a:gd name="T97" fmla="*/ 506 h 1222"/>
              <a:gd name="T98" fmla="*/ 669 w 1144"/>
              <a:gd name="T99" fmla="*/ 586 h 1222"/>
              <a:gd name="T100" fmla="*/ 650 w 1144"/>
              <a:gd name="T101" fmla="*/ 556 h 1222"/>
              <a:gd name="T102" fmla="*/ 613 w 1144"/>
              <a:gd name="T103" fmla="*/ 507 h 1222"/>
              <a:gd name="T104" fmla="*/ 577 w 1144"/>
              <a:gd name="T105" fmla="*/ 486 h 1222"/>
              <a:gd name="T106" fmla="*/ 525 w 1144"/>
              <a:gd name="T107" fmla="*/ 481 h 1222"/>
              <a:gd name="T108" fmla="*/ 596 w 1144"/>
              <a:gd name="T109" fmla="*/ 580 h 1222"/>
              <a:gd name="T110" fmla="*/ 587 w 1144"/>
              <a:gd name="T111" fmla="*/ 597 h 1222"/>
              <a:gd name="T112" fmla="*/ 551 w 1144"/>
              <a:gd name="T113" fmla="*/ 566 h 1222"/>
              <a:gd name="T114" fmla="*/ 824 w 1144"/>
              <a:gd name="T115" fmla="*/ 760 h 1222"/>
              <a:gd name="T116" fmla="*/ 879 w 1144"/>
              <a:gd name="T117" fmla="*/ 898 h 1222"/>
              <a:gd name="T118" fmla="*/ 736 w 1144"/>
              <a:gd name="T119" fmla="*/ 941 h 1222"/>
              <a:gd name="T120" fmla="*/ 712 w 1144"/>
              <a:gd name="T121" fmla="*/ 925 h 1222"/>
              <a:gd name="T122" fmla="*/ 808 w 1144"/>
              <a:gd name="T123" fmla="*/ 83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4" h="1222">
                <a:moveTo>
                  <a:pt x="47" y="856"/>
                </a:moveTo>
                <a:lnTo>
                  <a:pt x="47" y="856"/>
                </a:lnTo>
                <a:lnTo>
                  <a:pt x="73" y="859"/>
                </a:lnTo>
                <a:lnTo>
                  <a:pt x="99" y="860"/>
                </a:lnTo>
                <a:lnTo>
                  <a:pt x="99" y="860"/>
                </a:lnTo>
                <a:lnTo>
                  <a:pt x="100" y="859"/>
                </a:lnTo>
                <a:lnTo>
                  <a:pt x="100" y="859"/>
                </a:lnTo>
                <a:lnTo>
                  <a:pt x="99" y="860"/>
                </a:lnTo>
                <a:lnTo>
                  <a:pt x="99" y="860"/>
                </a:lnTo>
                <a:lnTo>
                  <a:pt x="86" y="867"/>
                </a:lnTo>
                <a:lnTo>
                  <a:pt x="64" y="881"/>
                </a:lnTo>
                <a:lnTo>
                  <a:pt x="46" y="894"/>
                </a:lnTo>
                <a:lnTo>
                  <a:pt x="40" y="900"/>
                </a:lnTo>
                <a:lnTo>
                  <a:pt x="37" y="903"/>
                </a:lnTo>
                <a:lnTo>
                  <a:pt x="37" y="903"/>
                </a:lnTo>
                <a:lnTo>
                  <a:pt x="39" y="910"/>
                </a:lnTo>
                <a:lnTo>
                  <a:pt x="40" y="911"/>
                </a:lnTo>
                <a:lnTo>
                  <a:pt x="44" y="913"/>
                </a:lnTo>
                <a:lnTo>
                  <a:pt x="62" y="913"/>
                </a:lnTo>
                <a:lnTo>
                  <a:pt x="75" y="935"/>
                </a:lnTo>
                <a:lnTo>
                  <a:pt x="75" y="935"/>
                </a:lnTo>
                <a:lnTo>
                  <a:pt x="74" y="938"/>
                </a:lnTo>
                <a:lnTo>
                  <a:pt x="75" y="947"/>
                </a:lnTo>
                <a:lnTo>
                  <a:pt x="75" y="947"/>
                </a:lnTo>
                <a:lnTo>
                  <a:pt x="77" y="953"/>
                </a:lnTo>
                <a:lnTo>
                  <a:pt x="78" y="957"/>
                </a:lnTo>
                <a:lnTo>
                  <a:pt x="78" y="957"/>
                </a:lnTo>
                <a:lnTo>
                  <a:pt x="70" y="960"/>
                </a:lnTo>
                <a:lnTo>
                  <a:pt x="62" y="965"/>
                </a:lnTo>
                <a:lnTo>
                  <a:pt x="53" y="975"/>
                </a:lnTo>
                <a:lnTo>
                  <a:pt x="48" y="981"/>
                </a:lnTo>
                <a:lnTo>
                  <a:pt x="45" y="988"/>
                </a:lnTo>
                <a:lnTo>
                  <a:pt x="40" y="997"/>
                </a:lnTo>
                <a:lnTo>
                  <a:pt x="36" y="1005"/>
                </a:lnTo>
                <a:lnTo>
                  <a:pt x="34" y="1016"/>
                </a:lnTo>
                <a:lnTo>
                  <a:pt x="31" y="1029"/>
                </a:lnTo>
                <a:lnTo>
                  <a:pt x="29" y="1043"/>
                </a:lnTo>
                <a:lnTo>
                  <a:pt x="29" y="1058"/>
                </a:lnTo>
                <a:lnTo>
                  <a:pt x="29" y="1058"/>
                </a:lnTo>
                <a:lnTo>
                  <a:pt x="30" y="1074"/>
                </a:lnTo>
                <a:lnTo>
                  <a:pt x="31" y="1088"/>
                </a:lnTo>
                <a:lnTo>
                  <a:pt x="35" y="1102"/>
                </a:lnTo>
                <a:lnTo>
                  <a:pt x="40" y="1113"/>
                </a:lnTo>
                <a:lnTo>
                  <a:pt x="45" y="1124"/>
                </a:lnTo>
                <a:lnTo>
                  <a:pt x="51" y="1134"/>
                </a:lnTo>
                <a:lnTo>
                  <a:pt x="58" y="1142"/>
                </a:lnTo>
                <a:lnTo>
                  <a:pt x="67" y="1151"/>
                </a:lnTo>
                <a:lnTo>
                  <a:pt x="75" y="1157"/>
                </a:lnTo>
                <a:lnTo>
                  <a:pt x="85" y="1163"/>
                </a:lnTo>
                <a:lnTo>
                  <a:pt x="95" y="1168"/>
                </a:lnTo>
                <a:lnTo>
                  <a:pt x="105" y="1171"/>
                </a:lnTo>
                <a:lnTo>
                  <a:pt x="114" y="1174"/>
                </a:lnTo>
                <a:lnTo>
                  <a:pt x="125" y="1176"/>
                </a:lnTo>
                <a:lnTo>
                  <a:pt x="136" y="1178"/>
                </a:lnTo>
                <a:lnTo>
                  <a:pt x="146" y="1178"/>
                </a:lnTo>
                <a:lnTo>
                  <a:pt x="146" y="1178"/>
                </a:lnTo>
                <a:lnTo>
                  <a:pt x="157" y="1178"/>
                </a:lnTo>
                <a:lnTo>
                  <a:pt x="167" y="1176"/>
                </a:lnTo>
                <a:lnTo>
                  <a:pt x="176" y="1174"/>
                </a:lnTo>
                <a:lnTo>
                  <a:pt x="184" y="1171"/>
                </a:lnTo>
                <a:lnTo>
                  <a:pt x="199" y="1165"/>
                </a:lnTo>
                <a:lnTo>
                  <a:pt x="211" y="1158"/>
                </a:lnTo>
                <a:lnTo>
                  <a:pt x="222" y="1149"/>
                </a:lnTo>
                <a:lnTo>
                  <a:pt x="230" y="1141"/>
                </a:lnTo>
                <a:lnTo>
                  <a:pt x="238" y="1132"/>
                </a:lnTo>
                <a:lnTo>
                  <a:pt x="244" y="1125"/>
                </a:lnTo>
                <a:lnTo>
                  <a:pt x="244" y="1125"/>
                </a:lnTo>
                <a:lnTo>
                  <a:pt x="250" y="1113"/>
                </a:lnTo>
                <a:lnTo>
                  <a:pt x="255" y="1106"/>
                </a:lnTo>
                <a:lnTo>
                  <a:pt x="256" y="1099"/>
                </a:lnTo>
                <a:lnTo>
                  <a:pt x="274" y="1099"/>
                </a:lnTo>
                <a:lnTo>
                  <a:pt x="274" y="1099"/>
                </a:lnTo>
                <a:lnTo>
                  <a:pt x="276" y="1103"/>
                </a:lnTo>
                <a:lnTo>
                  <a:pt x="278" y="1107"/>
                </a:lnTo>
                <a:lnTo>
                  <a:pt x="283" y="1110"/>
                </a:lnTo>
                <a:lnTo>
                  <a:pt x="289" y="1115"/>
                </a:lnTo>
                <a:lnTo>
                  <a:pt x="296" y="1118"/>
                </a:lnTo>
                <a:lnTo>
                  <a:pt x="307" y="1120"/>
                </a:lnTo>
                <a:lnTo>
                  <a:pt x="321" y="1121"/>
                </a:lnTo>
                <a:lnTo>
                  <a:pt x="321" y="1121"/>
                </a:lnTo>
                <a:lnTo>
                  <a:pt x="336" y="1121"/>
                </a:lnTo>
                <a:lnTo>
                  <a:pt x="347" y="1119"/>
                </a:lnTo>
                <a:lnTo>
                  <a:pt x="355" y="1117"/>
                </a:lnTo>
                <a:lnTo>
                  <a:pt x="361" y="1114"/>
                </a:lnTo>
                <a:lnTo>
                  <a:pt x="366" y="1110"/>
                </a:lnTo>
                <a:lnTo>
                  <a:pt x="370" y="1108"/>
                </a:lnTo>
                <a:lnTo>
                  <a:pt x="371" y="1106"/>
                </a:lnTo>
                <a:lnTo>
                  <a:pt x="740" y="1121"/>
                </a:lnTo>
                <a:lnTo>
                  <a:pt x="750" y="1106"/>
                </a:lnTo>
                <a:lnTo>
                  <a:pt x="772" y="1106"/>
                </a:lnTo>
                <a:lnTo>
                  <a:pt x="772" y="1106"/>
                </a:lnTo>
                <a:lnTo>
                  <a:pt x="773" y="1110"/>
                </a:lnTo>
                <a:lnTo>
                  <a:pt x="777" y="1124"/>
                </a:lnTo>
                <a:lnTo>
                  <a:pt x="785" y="1142"/>
                </a:lnTo>
                <a:lnTo>
                  <a:pt x="790" y="1153"/>
                </a:lnTo>
                <a:lnTo>
                  <a:pt x="797" y="1164"/>
                </a:lnTo>
                <a:lnTo>
                  <a:pt x="805" y="1175"/>
                </a:lnTo>
                <a:lnTo>
                  <a:pt x="812" y="1185"/>
                </a:lnTo>
                <a:lnTo>
                  <a:pt x="822" y="1195"/>
                </a:lnTo>
                <a:lnTo>
                  <a:pt x="833" y="1203"/>
                </a:lnTo>
                <a:lnTo>
                  <a:pt x="844" y="1211"/>
                </a:lnTo>
                <a:lnTo>
                  <a:pt x="857" y="1217"/>
                </a:lnTo>
                <a:lnTo>
                  <a:pt x="872" y="1220"/>
                </a:lnTo>
                <a:lnTo>
                  <a:pt x="887" y="1222"/>
                </a:lnTo>
                <a:lnTo>
                  <a:pt x="887" y="1222"/>
                </a:lnTo>
                <a:lnTo>
                  <a:pt x="902" y="1220"/>
                </a:lnTo>
                <a:lnTo>
                  <a:pt x="916" y="1219"/>
                </a:lnTo>
                <a:lnTo>
                  <a:pt x="929" y="1215"/>
                </a:lnTo>
                <a:lnTo>
                  <a:pt x="941" y="1212"/>
                </a:lnTo>
                <a:lnTo>
                  <a:pt x="952" y="1207"/>
                </a:lnTo>
                <a:lnTo>
                  <a:pt x="962" y="1201"/>
                </a:lnTo>
                <a:lnTo>
                  <a:pt x="971" y="1195"/>
                </a:lnTo>
                <a:lnTo>
                  <a:pt x="978" y="1189"/>
                </a:lnTo>
                <a:lnTo>
                  <a:pt x="990" y="1176"/>
                </a:lnTo>
                <a:lnTo>
                  <a:pt x="999" y="1167"/>
                </a:lnTo>
                <a:lnTo>
                  <a:pt x="1005" y="1156"/>
                </a:lnTo>
                <a:lnTo>
                  <a:pt x="1005" y="1156"/>
                </a:lnTo>
                <a:lnTo>
                  <a:pt x="1016" y="1159"/>
                </a:lnTo>
                <a:lnTo>
                  <a:pt x="1028" y="1162"/>
                </a:lnTo>
                <a:lnTo>
                  <a:pt x="1044" y="1162"/>
                </a:lnTo>
                <a:lnTo>
                  <a:pt x="1053" y="1162"/>
                </a:lnTo>
                <a:lnTo>
                  <a:pt x="1061" y="1160"/>
                </a:lnTo>
                <a:lnTo>
                  <a:pt x="1070" y="1159"/>
                </a:lnTo>
                <a:lnTo>
                  <a:pt x="1080" y="1156"/>
                </a:lnTo>
                <a:lnTo>
                  <a:pt x="1088" y="1152"/>
                </a:lnTo>
                <a:lnTo>
                  <a:pt x="1098" y="1146"/>
                </a:lnTo>
                <a:lnTo>
                  <a:pt x="1106" y="1140"/>
                </a:lnTo>
                <a:lnTo>
                  <a:pt x="1115" y="1131"/>
                </a:lnTo>
                <a:lnTo>
                  <a:pt x="1115" y="1131"/>
                </a:lnTo>
                <a:lnTo>
                  <a:pt x="1122" y="1121"/>
                </a:lnTo>
                <a:lnTo>
                  <a:pt x="1128" y="1113"/>
                </a:lnTo>
                <a:lnTo>
                  <a:pt x="1133" y="1104"/>
                </a:lnTo>
                <a:lnTo>
                  <a:pt x="1137" y="1096"/>
                </a:lnTo>
                <a:lnTo>
                  <a:pt x="1142" y="1081"/>
                </a:lnTo>
                <a:lnTo>
                  <a:pt x="1144" y="1066"/>
                </a:lnTo>
                <a:lnTo>
                  <a:pt x="1144" y="1054"/>
                </a:lnTo>
                <a:lnTo>
                  <a:pt x="1143" y="1043"/>
                </a:lnTo>
                <a:lnTo>
                  <a:pt x="1139" y="1025"/>
                </a:lnTo>
                <a:lnTo>
                  <a:pt x="1139" y="1025"/>
                </a:lnTo>
                <a:lnTo>
                  <a:pt x="1136" y="1010"/>
                </a:lnTo>
                <a:lnTo>
                  <a:pt x="1133" y="1000"/>
                </a:lnTo>
                <a:lnTo>
                  <a:pt x="1130" y="991"/>
                </a:lnTo>
                <a:lnTo>
                  <a:pt x="1130" y="991"/>
                </a:lnTo>
                <a:lnTo>
                  <a:pt x="1132" y="992"/>
                </a:lnTo>
                <a:lnTo>
                  <a:pt x="1136" y="993"/>
                </a:lnTo>
                <a:lnTo>
                  <a:pt x="1137" y="993"/>
                </a:lnTo>
                <a:lnTo>
                  <a:pt x="1139" y="992"/>
                </a:lnTo>
                <a:lnTo>
                  <a:pt x="1139" y="991"/>
                </a:lnTo>
                <a:lnTo>
                  <a:pt x="1139" y="987"/>
                </a:lnTo>
                <a:lnTo>
                  <a:pt x="1139" y="987"/>
                </a:lnTo>
                <a:lnTo>
                  <a:pt x="1139" y="982"/>
                </a:lnTo>
                <a:lnTo>
                  <a:pt x="1139" y="980"/>
                </a:lnTo>
                <a:lnTo>
                  <a:pt x="1139" y="975"/>
                </a:lnTo>
                <a:lnTo>
                  <a:pt x="1133" y="965"/>
                </a:lnTo>
                <a:lnTo>
                  <a:pt x="1133" y="965"/>
                </a:lnTo>
                <a:lnTo>
                  <a:pt x="1121" y="948"/>
                </a:lnTo>
                <a:lnTo>
                  <a:pt x="1117" y="943"/>
                </a:lnTo>
                <a:lnTo>
                  <a:pt x="1117" y="943"/>
                </a:lnTo>
                <a:lnTo>
                  <a:pt x="1117" y="939"/>
                </a:lnTo>
                <a:lnTo>
                  <a:pt x="1115" y="922"/>
                </a:lnTo>
                <a:lnTo>
                  <a:pt x="1106" y="892"/>
                </a:lnTo>
                <a:lnTo>
                  <a:pt x="1099" y="870"/>
                </a:lnTo>
                <a:lnTo>
                  <a:pt x="1089" y="844"/>
                </a:lnTo>
                <a:lnTo>
                  <a:pt x="1089" y="844"/>
                </a:lnTo>
                <a:lnTo>
                  <a:pt x="1084" y="830"/>
                </a:lnTo>
                <a:lnTo>
                  <a:pt x="1078" y="817"/>
                </a:lnTo>
                <a:lnTo>
                  <a:pt x="1066" y="795"/>
                </a:lnTo>
                <a:lnTo>
                  <a:pt x="1053" y="777"/>
                </a:lnTo>
                <a:lnTo>
                  <a:pt x="1042" y="764"/>
                </a:lnTo>
                <a:lnTo>
                  <a:pt x="1031" y="753"/>
                </a:lnTo>
                <a:lnTo>
                  <a:pt x="1022" y="746"/>
                </a:lnTo>
                <a:lnTo>
                  <a:pt x="1015" y="740"/>
                </a:lnTo>
                <a:lnTo>
                  <a:pt x="1089" y="732"/>
                </a:lnTo>
                <a:lnTo>
                  <a:pt x="1105" y="722"/>
                </a:lnTo>
                <a:lnTo>
                  <a:pt x="1105" y="722"/>
                </a:lnTo>
                <a:lnTo>
                  <a:pt x="1109" y="606"/>
                </a:lnTo>
                <a:lnTo>
                  <a:pt x="1110" y="525"/>
                </a:lnTo>
                <a:lnTo>
                  <a:pt x="1110" y="499"/>
                </a:lnTo>
                <a:lnTo>
                  <a:pt x="1109" y="491"/>
                </a:lnTo>
                <a:lnTo>
                  <a:pt x="1109" y="488"/>
                </a:lnTo>
                <a:lnTo>
                  <a:pt x="1109" y="488"/>
                </a:lnTo>
                <a:lnTo>
                  <a:pt x="1104" y="486"/>
                </a:lnTo>
                <a:lnTo>
                  <a:pt x="1100" y="485"/>
                </a:lnTo>
                <a:lnTo>
                  <a:pt x="1093" y="485"/>
                </a:lnTo>
                <a:lnTo>
                  <a:pt x="1093" y="485"/>
                </a:lnTo>
                <a:lnTo>
                  <a:pt x="824" y="469"/>
                </a:lnTo>
                <a:lnTo>
                  <a:pt x="828" y="457"/>
                </a:lnTo>
                <a:lnTo>
                  <a:pt x="828" y="457"/>
                </a:lnTo>
                <a:lnTo>
                  <a:pt x="829" y="452"/>
                </a:lnTo>
                <a:lnTo>
                  <a:pt x="833" y="448"/>
                </a:lnTo>
                <a:lnTo>
                  <a:pt x="836" y="444"/>
                </a:lnTo>
                <a:lnTo>
                  <a:pt x="836" y="442"/>
                </a:lnTo>
                <a:lnTo>
                  <a:pt x="836" y="441"/>
                </a:lnTo>
                <a:lnTo>
                  <a:pt x="836" y="441"/>
                </a:lnTo>
                <a:lnTo>
                  <a:pt x="835" y="439"/>
                </a:lnTo>
                <a:lnTo>
                  <a:pt x="834" y="435"/>
                </a:lnTo>
                <a:lnTo>
                  <a:pt x="834" y="431"/>
                </a:lnTo>
                <a:lnTo>
                  <a:pt x="834" y="431"/>
                </a:lnTo>
                <a:lnTo>
                  <a:pt x="844" y="424"/>
                </a:lnTo>
                <a:lnTo>
                  <a:pt x="851" y="418"/>
                </a:lnTo>
                <a:lnTo>
                  <a:pt x="856" y="413"/>
                </a:lnTo>
                <a:lnTo>
                  <a:pt x="856" y="413"/>
                </a:lnTo>
                <a:lnTo>
                  <a:pt x="861" y="402"/>
                </a:lnTo>
                <a:lnTo>
                  <a:pt x="863" y="397"/>
                </a:lnTo>
                <a:lnTo>
                  <a:pt x="863" y="396"/>
                </a:lnTo>
                <a:lnTo>
                  <a:pt x="862" y="395"/>
                </a:lnTo>
                <a:lnTo>
                  <a:pt x="862" y="395"/>
                </a:lnTo>
                <a:lnTo>
                  <a:pt x="847" y="390"/>
                </a:lnTo>
                <a:lnTo>
                  <a:pt x="836" y="387"/>
                </a:lnTo>
                <a:lnTo>
                  <a:pt x="880" y="331"/>
                </a:lnTo>
                <a:lnTo>
                  <a:pt x="874" y="319"/>
                </a:lnTo>
                <a:lnTo>
                  <a:pt x="874" y="319"/>
                </a:lnTo>
                <a:lnTo>
                  <a:pt x="877" y="314"/>
                </a:lnTo>
                <a:lnTo>
                  <a:pt x="880" y="301"/>
                </a:lnTo>
                <a:lnTo>
                  <a:pt x="882" y="292"/>
                </a:lnTo>
                <a:lnTo>
                  <a:pt x="883" y="284"/>
                </a:lnTo>
                <a:lnTo>
                  <a:pt x="882" y="276"/>
                </a:lnTo>
                <a:lnTo>
                  <a:pt x="880" y="269"/>
                </a:lnTo>
                <a:lnTo>
                  <a:pt x="880" y="269"/>
                </a:lnTo>
                <a:lnTo>
                  <a:pt x="878" y="264"/>
                </a:lnTo>
                <a:lnTo>
                  <a:pt x="874" y="260"/>
                </a:lnTo>
                <a:lnTo>
                  <a:pt x="871" y="257"/>
                </a:lnTo>
                <a:lnTo>
                  <a:pt x="867" y="254"/>
                </a:lnTo>
                <a:lnTo>
                  <a:pt x="865" y="253"/>
                </a:lnTo>
                <a:lnTo>
                  <a:pt x="861" y="253"/>
                </a:lnTo>
                <a:lnTo>
                  <a:pt x="858" y="253"/>
                </a:lnTo>
                <a:lnTo>
                  <a:pt x="856" y="254"/>
                </a:lnTo>
                <a:lnTo>
                  <a:pt x="856" y="254"/>
                </a:lnTo>
                <a:lnTo>
                  <a:pt x="852" y="257"/>
                </a:lnTo>
                <a:lnTo>
                  <a:pt x="847" y="264"/>
                </a:lnTo>
                <a:lnTo>
                  <a:pt x="838" y="285"/>
                </a:lnTo>
                <a:lnTo>
                  <a:pt x="829" y="307"/>
                </a:lnTo>
                <a:lnTo>
                  <a:pt x="827" y="314"/>
                </a:lnTo>
                <a:lnTo>
                  <a:pt x="828" y="319"/>
                </a:lnTo>
                <a:lnTo>
                  <a:pt x="828" y="319"/>
                </a:lnTo>
                <a:lnTo>
                  <a:pt x="830" y="324"/>
                </a:lnTo>
                <a:lnTo>
                  <a:pt x="834" y="325"/>
                </a:lnTo>
                <a:lnTo>
                  <a:pt x="836" y="325"/>
                </a:lnTo>
                <a:lnTo>
                  <a:pt x="852" y="335"/>
                </a:lnTo>
                <a:lnTo>
                  <a:pt x="852" y="347"/>
                </a:lnTo>
                <a:lnTo>
                  <a:pt x="828" y="381"/>
                </a:lnTo>
                <a:lnTo>
                  <a:pt x="828" y="381"/>
                </a:lnTo>
                <a:lnTo>
                  <a:pt x="824" y="383"/>
                </a:lnTo>
                <a:lnTo>
                  <a:pt x="822" y="383"/>
                </a:lnTo>
                <a:lnTo>
                  <a:pt x="818" y="385"/>
                </a:lnTo>
                <a:lnTo>
                  <a:pt x="818" y="385"/>
                </a:lnTo>
                <a:lnTo>
                  <a:pt x="813" y="391"/>
                </a:lnTo>
                <a:lnTo>
                  <a:pt x="808" y="400"/>
                </a:lnTo>
                <a:lnTo>
                  <a:pt x="802" y="413"/>
                </a:lnTo>
                <a:lnTo>
                  <a:pt x="802" y="413"/>
                </a:lnTo>
                <a:lnTo>
                  <a:pt x="797" y="409"/>
                </a:lnTo>
                <a:lnTo>
                  <a:pt x="788" y="402"/>
                </a:lnTo>
                <a:lnTo>
                  <a:pt x="783" y="397"/>
                </a:lnTo>
                <a:lnTo>
                  <a:pt x="779" y="392"/>
                </a:lnTo>
                <a:lnTo>
                  <a:pt x="777" y="386"/>
                </a:lnTo>
                <a:lnTo>
                  <a:pt x="777" y="384"/>
                </a:lnTo>
                <a:lnTo>
                  <a:pt x="778" y="381"/>
                </a:lnTo>
                <a:lnTo>
                  <a:pt x="778" y="381"/>
                </a:lnTo>
                <a:lnTo>
                  <a:pt x="780" y="374"/>
                </a:lnTo>
                <a:lnTo>
                  <a:pt x="781" y="368"/>
                </a:lnTo>
                <a:lnTo>
                  <a:pt x="781" y="363"/>
                </a:lnTo>
                <a:lnTo>
                  <a:pt x="784" y="359"/>
                </a:lnTo>
                <a:lnTo>
                  <a:pt x="784" y="359"/>
                </a:lnTo>
                <a:lnTo>
                  <a:pt x="784" y="357"/>
                </a:lnTo>
                <a:lnTo>
                  <a:pt x="784" y="351"/>
                </a:lnTo>
                <a:lnTo>
                  <a:pt x="781" y="334"/>
                </a:lnTo>
                <a:lnTo>
                  <a:pt x="778" y="310"/>
                </a:lnTo>
                <a:lnTo>
                  <a:pt x="778" y="310"/>
                </a:lnTo>
                <a:lnTo>
                  <a:pt x="773" y="302"/>
                </a:lnTo>
                <a:lnTo>
                  <a:pt x="767" y="295"/>
                </a:lnTo>
                <a:lnTo>
                  <a:pt x="759" y="286"/>
                </a:lnTo>
                <a:lnTo>
                  <a:pt x="751" y="279"/>
                </a:lnTo>
                <a:lnTo>
                  <a:pt x="740" y="271"/>
                </a:lnTo>
                <a:lnTo>
                  <a:pt x="735" y="269"/>
                </a:lnTo>
                <a:lnTo>
                  <a:pt x="730" y="266"/>
                </a:lnTo>
                <a:lnTo>
                  <a:pt x="724" y="266"/>
                </a:lnTo>
                <a:lnTo>
                  <a:pt x="718" y="266"/>
                </a:lnTo>
                <a:lnTo>
                  <a:pt x="718" y="266"/>
                </a:lnTo>
                <a:lnTo>
                  <a:pt x="700" y="268"/>
                </a:lnTo>
                <a:lnTo>
                  <a:pt x="690" y="268"/>
                </a:lnTo>
                <a:lnTo>
                  <a:pt x="687" y="269"/>
                </a:lnTo>
                <a:lnTo>
                  <a:pt x="686" y="270"/>
                </a:lnTo>
                <a:lnTo>
                  <a:pt x="687" y="275"/>
                </a:lnTo>
                <a:lnTo>
                  <a:pt x="687" y="275"/>
                </a:lnTo>
                <a:lnTo>
                  <a:pt x="689" y="288"/>
                </a:lnTo>
                <a:lnTo>
                  <a:pt x="690" y="307"/>
                </a:lnTo>
                <a:lnTo>
                  <a:pt x="692" y="323"/>
                </a:lnTo>
                <a:lnTo>
                  <a:pt x="693" y="329"/>
                </a:lnTo>
                <a:lnTo>
                  <a:pt x="696" y="331"/>
                </a:lnTo>
                <a:lnTo>
                  <a:pt x="696" y="331"/>
                </a:lnTo>
                <a:lnTo>
                  <a:pt x="703" y="336"/>
                </a:lnTo>
                <a:lnTo>
                  <a:pt x="711" y="343"/>
                </a:lnTo>
                <a:lnTo>
                  <a:pt x="719" y="348"/>
                </a:lnTo>
                <a:lnTo>
                  <a:pt x="722" y="350"/>
                </a:lnTo>
                <a:lnTo>
                  <a:pt x="724" y="351"/>
                </a:lnTo>
                <a:lnTo>
                  <a:pt x="724" y="351"/>
                </a:lnTo>
                <a:lnTo>
                  <a:pt x="750" y="347"/>
                </a:lnTo>
                <a:lnTo>
                  <a:pt x="764" y="346"/>
                </a:lnTo>
                <a:lnTo>
                  <a:pt x="769" y="346"/>
                </a:lnTo>
                <a:lnTo>
                  <a:pt x="772" y="347"/>
                </a:lnTo>
                <a:lnTo>
                  <a:pt x="772" y="347"/>
                </a:lnTo>
                <a:lnTo>
                  <a:pt x="770" y="352"/>
                </a:lnTo>
                <a:lnTo>
                  <a:pt x="768" y="359"/>
                </a:lnTo>
                <a:lnTo>
                  <a:pt x="764" y="369"/>
                </a:lnTo>
                <a:lnTo>
                  <a:pt x="764" y="369"/>
                </a:lnTo>
                <a:lnTo>
                  <a:pt x="764" y="368"/>
                </a:lnTo>
                <a:lnTo>
                  <a:pt x="761" y="364"/>
                </a:lnTo>
                <a:lnTo>
                  <a:pt x="757" y="363"/>
                </a:lnTo>
                <a:lnTo>
                  <a:pt x="752" y="361"/>
                </a:lnTo>
                <a:lnTo>
                  <a:pt x="747" y="361"/>
                </a:lnTo>
                <a:lnTo>
                  <a:pt x="740" y="359"/>
                </a:lnTo>
                <a:lnTo>
                  <a:pt x="740" y="359"/>
                </a:lnTo>
                <a:lnTo>
                  <a:pt x="728" y="359"/>
                </a:lnTo>
                <a:lnTo>
                  <a:pt x="720" y="359"/>
                </a:lnTo>
                <a:lnTo>
                  <a:pt x="718" y="359"/>
                </a:lnTo>
                <a:lnTo>
                  <a:pt x="715" y="362"/>
                </a:lnTo>
                <a:lnTo>
                  <a:pt x="712" y="369"/>
                </a:lnTo>
                <a:lnTo>
                  <a:pt x="712" y="369"/>
                </a:lnTo>
                <a:lnTo>
                  <a:pt x="703" y="387"/>
                </a:lnTo>
                <a:lnTo>
                  <a:pt x="700" y="395"/>
                </a:lnTo>
                <a:lnTo>
                  <a:pt x="643" y="415"/>
                </a:lnTo>
                <a:lnTo>
                  <a:pt x="643" y="415"/>
                </a:lnTo>
                <a:lnTo>
                  <a:pt x="598" y="423"/>
                </a:lnTo>
                <a:lnTo>
                  <a:pt x="563" y="426"/>
                </a:lnTo>
                <a:lnTo>
                  <a:pt x="533" y="429"/>
                </a:lnTo>
                <a:lnTo>
                  <a:pt x="533" y="429"/>
                </a:lnTo>
                <a:lnTo>
                  <a:pt x="504" y="428"/>
                </a:lnTo>
                <a:lnTo>
                  <a:pt x="464" y="425"/>
                </a:lnTo>
                <a:lnTo>
                  <a:pt x="415" y="423"/>
                </a:lnTo>
                <a:lnTo>
                  <a:pt x="415" y="423"/>
                </a:lnTo>
                <a:lnTo>
                  <a:pt x="389" y="372"/>
                </a:lnTo>
                <a:lnTo>
                  <a:pt x="371" y="335"/>
                </a:lnTo>
                <a:lnTo>
                  <a:pt x="362" y="317"/>
                </a:lnTo>
                <a:lnTo>
                  <a:pt x="362" y="317"/>
                </a:lnTo>
                <a:lnTo>
                  <a:pt x="361" y="313"/>
                </a:lnTo>
                <a:lnTo>
                  <a:pt x="358" y="308"/>
                </a:lnTo>
                <a:lnTo>
                  <a:pt x="349" y="298"/>
                </a:lnTo>
                <a:lnTo>
                  <a:pt x="337" y="285"/>
                </a:lnTo>
                <a:lnTo>
                  <a:pt x="337" y="266"/>
                </a:lnTo>
                <a:lnTo>
                  <a:pt x="318" y="251"/>
                </a:lnTo>
                <a:lnTo>
                  <a:pt x="318" y="251"/>
                </a:lnTo>
                <a:lnTo>
                  <a:pt x="322" y="248"/>
                </a:lnTo>
                <a:lnTo>
                  <a:pt x="331" y="242"/>
                </a:lnTo>
                <a:lnTo>
                  <a:pt x="340" y="235"/>
                </a:lnTo>
                <a:lnTo>
                  <a:pt x="344" y="230"/>
                </a:lnTo>
                <a:lnTo>
                  <a:pt x="347" y="226"/>
                </a:lnTo>
                <a:lnTo>
                  <a:pt x="347" y="226"/>
                </a:lnTo>
                <a:lnTo>
                  <a:pt x="349" y="216"/>
                </a:lnTo>
                <a:lnTo>
                  <a:pt x="350" y="207"/>
                </a:lnTo>
                <a:lnTo>
                  <a:pt x="351" y="198"/>
                </a:lnTo>
                <a:lnTo>
                  <a:pt x="353" y="194"/>
                </a:lnTo>
                <a:lnTo>
                  <a:pt x="353" y="194"/>
                </a:lnTo>
                <a:lnTo>
                  <a:pt x="354" y="193"/>
                </a:lnTo>
                <a:lnTo>
                  <a:pt x="354" y="193"/>
                </a:lnTo>
                <a:lnTo>
                  <a:pt x="359" y="179"/>
                </a:lnTo>
                <a:lnTo>
                  <a:pt x="359" y="179"/>
                </a:lnTo>
                <a:lnTo>
                  <a:pt x="369" y="148"/>
                </a:lnTo>
                <a:lnTo>
                  <a:pt x="369" y="148"/>
                </a:lnTo>
                <a:lnTo>
                  <a:pt x="369" y="138"/>
                </a:lnTo>
                <a:lnTo>
                  <a:pt x="369" y="132"/>
                </a:lnTo>
                <a:lnTo>
                  <a:pt x="369" y="132"/>
                </a:lnTo>
                <a:lnTo>
                  <a:pt x="373" y="127"/>
                </a:lnTo>
                <a:lnTo>
                  <a:pt x="384" y="119"/>
                </a:lnTo>
                <a:lnTo>
                  <a:pt x="395" y="106"/>
                </a:lnTo>
                <a:lnTo>
                  <a:pt x="399" y="102"/>
                </a:lnTo>
                <a:lnTo>
                  <a:pt x="399" y="98"/>
                </a:lnTo>
                <a:lnTo>
                  <a:pt x="399" y="98"/>
                </a:lnTo>
                <a:lnTo>
                  <a:pt x="398" y="94"/>
                </a:lnTo>
                <a:lnTo>
                  <a:pt x="394" y="91"/>
                </a:lnTo>
                <a:lnTo>
                  <a:pt x="384" y="84"/>
                </a:lnTo>
                <a:lnTo>
                  <a:pt x="371" y="78"/>
                </a:lnTo>
                <a:lnTo>
                  <a:pt x="334" y="10"/>
                </a:lnTo>
                <a:lnTo>
                  <a:pt x="334" y="10"/>
                </a:lnTo>
                <a:lnTo>
                  <a:pt x="328" y="8"/>
                </a:lnTo>
                <a:lnTo>
                  <a:pt x="314" y="4"/>
                </a:lnTo>
                <a:lnTo>
                  <a:pt x="304" y="1"/>
                </a:lnTo>
                <a:lnTo>
                  <a:pt x="292" y="0"/>
                </a:lnTo>
                <a:lnTo>
                  <a:pt x="279" y="0"/>
                </a:lnTo>
                <a:lnTo>
                  <a:pt x="265" y="0"/>
                </a:lnTo>
                <a:lnTo>
                  <a:pt x="265" y="0"/>
                </a:lnTo>
                <a:lnTo>
                  <a:pt x="251" y="4"/>
                </a:lnTo>
                <a:lnTo>
                  <a:pt x="239" y="6"/>
                </a:lnTo>
                <a:lnTo>
                  <a:pt x="229" y="11"/>
                </a:lnTo>
                <a:lnTo>
                  <a:pt x="219" y="16"/>
                </a:lnTo>
                <a:lnTo>
                  <a:pt x="211" y="22"/>
                </a:lnTo>
                <a:lnTo>
                  <a:pt x="205" y="27"/>
                </a:lnTo>
                <a:lnTo>
                  <a:pt x="200" y="33"/>
                </a:lnTo>
                <a:lnTo>
                  <a:pt x="196" y="38"/>
                </a:lnTo>
                <a:lnTo>
                  <a:pt x="196" y="38"/>
                </a:lnTo>
                <a:lnTo>
                  <a:pt x="195" y="45"/>
                </a:lnTo>
                <a:lnTo>
                  <a:pt x="193" y="55"/>
                </a:lnTo>
                <a:lnTo>
                  <a:pt x="191" y="77"/>
                </a:lnTo>
                <a:lnTo>
                  <a:pt x="190" y="106"/>
                </a:lnTo>
                <a:lnTo>
                  <a:pt x="190" y="106"/>
                </a:lnTo>
                <a:lnTo>
                  <a:pt x="185" y="114"/>
                </a:lnTo>
                <a:lnTo>
                  <a:pt x="177" y="131"/>
                </a:lnTo>
                <a:lnTo>
                  <a:pt x="172" y="139"/>
                </a:lnTo>
                <a:lnTo>
                  <a:pt x="171" y="147"/>
                </a:lnTo>
                <a:lnTo>
                  <a:pt x="169" y="150"/>
                </a:lnTo>
                <a:lnTo>
                  <a:pt x="171" y="154"/>
                </a:lnTo>
                <a:lnTo>
                  <a:pt x="172" y="155"/>
                </a:lnTo>
                <a:lnTo>
                  <a:pt x="174" y="157"/>
                </a:lnTo>
                <a:lnTo>
                  <a:pt x="174" y="157"/>
                </a:lnTo>
                <a:lnTo>
                  <a:pt x="187" y="160"/>
                </a:lnTo>
                <a:lnTo>
                  <a:pt x="195" y="165"/>
                </a:lnTo>
                <a:lnTo>
                  <a:pt x="202" y="169"/>
                </a:lnTo>
                <a:lnTo>
                  <a:pt x="202" y="169"/>
                </a:lnTo>
                <a:lnTo>
                  <a:pt x="209" y="176"/>
                </a:lnTo>
                <a:lnTo>
                  <a:pt x="213" y="182"/>
                </a:lnTo>
                <a:lnTo>
                  <a:pt x="216" y="188"/>
                </a:lnTo>
                <a:lnTo>
                  <a:pt x="216" y="188"/>
                </a:lnTo>
                <a:lnTo>
                  <a:pt x="216" y="201"/>
                </a:lnTo>
                <a:lnTo>
                  <a:pt x="216" y="207"/>
                </a:lnTo>
                <a:lnTo>
                  <a:pt x="216" y="207"/>
                </a:lnTo>
                <a:lnTo>
                  <a:pt x="215" y="205"/>
                </a:lnTo>
                <a:lnTo>
                  <a:pt x="212" y="204"/>
                </a:lnTo>
                <a:lnTo>
                  <a:pt x="209" y="207"/>
                </a:lnTo>
                <a:lnTo>
                  <a:pt x="209" y="207"/>
                </a:lnTo>
                <a:lnTo>
                  <a:pt x="206" y="210"/>
                </a:lnTo>
                <a:lnTo>
                  <a:pt x="205" y="213"/>
                </a:lnTo>
                <a:lnTo>
                  <a:pt x="205" y="216"/>
                </a:lnTo>
                <a:lnTo>
                  <a:pt x="202" y="223"/>
                </a:lnTo>
                <a:lnTo>
                  <a:pt x="202" y="223"/>
                </a:lnTo>
                <a:lnTo>
                  <a:pt x="195" y="241"/>
                </a:lnTo>
                <a:lnTo>
                  <a:pt x="190" y="251"/>
                </a:lnTo>
                <a:lnTo>
                  <a:pt x="190" y="251"/>
                </a:lnTo>
                <a:lnTo>
                  <a:pt x="187" y="254"/>
                </a:lnTo>
                <a:lnTo>
                  <a:pt x="172" y="269"/>
                </a:lnTo>
                <a:lnTo>
                  <a:pt x="172" y="269"/>
                </a:lnTo>
                <a:lnTo>
                  <a:pt x="162" y="281"/>
                </a:lnTo>
                <a:lnTo>
                  <a:pt x="155" y="291"/>
                </a:lnTo>
                <a:lnTo>
                  <a:pt x="144" y="310"/>
                </a:lnTo>
                <a:lnTo>
                  <a:pt x="144" y="310"/>
                </a:lnTo>
                <a:lnTo>
                  <a:pt x="140" y="314"/>
                </a:lnTo>
                <a:lnTo>
                  <a:pt x="135" y="318"/>
                </a:lnTo>
                <a:lnTo>
                  <a:pt x="123" y="329"/>
                </a:lnTo>
                <a:lnTo>
                  <a:pt x="114" y="336"/>
                </a:lnTo>
                <a:lnTo>
                  <a:pt x="106" y="346"/>
                </a:lnTo>
                <a:lnTo>
                  <a:pt x="97" y="359"/>
                </a:lnTo>
                <a:lnTo>
                  <a:pt x="88" y="375"/>
                </a:lnTo>
                <a:lnTo>
                  <a:pt x="88" y="375"/>
                </a:lnTo>
                <a:lnTo>
                  <a:pt x="83" y="385"/>
                </a:lnTo>
                <a:lnTo>
                  <a:pt x="78" y="397"/>
                </a:lnTo>
                <a:lnTo>
                  <a:pt x="72" y="422"/>
                </a:lnTo>
                <a:lnTo>
                  <a:pt x="67" y="448"/>
                </a:lnTo>
                <a:lnTo>
                  <a:pt x="63" y="475"/>
                </a:lnTo>
                <a:lnTo>
                  <a:pt x="61" y="500"/>
                </a:lnTo>
                <a:lnTo>
                  <a:pt x="59" y="519"/>
                </a:lnTo>
                <a:lnTo>
                  <a:pt x="59" y="538"/>
                </a:lnTo>
                <a:lnTo>
                  <a:pt x="19" y="538"/>
                </a:lnTo>
                <a:lnTo>
                  <a:pt x="0" y="547"/>
                </a:lnTo>
                <a:lnTo>
                  <a:pt x="0" y="569"/>
                </a:lnTo>
                <a:lnTo>
                  <a:pt x="19" y="569"/>
                </a:lnTo>
                <a:lnTo>
                  <a:pt x="19" y="569"/>
                </a:lnTo>
                <a:lnTo>
                  <a:pt x="24" y="700"/>
                </a:lnTo>
                <a:lnTo>
                  <a:pt x="28" y="792"/>
                </a:lnTo>
                <a:lnTo>
                  <a:pt x="30" y="823"/>
                </a:lnTo>
                <a:lnTo>
                  <a:pt x="31" y="838"/>
                </a:lnTo>
                <a:lnTo>
                  <a:pt x="31" y="838"/>
                </a:lnTo>
                <a:lnTo>
                  <a:pt x="34" y="844"/>
                </a:lnTo>
                <a:lnTo>
                  <a:pt x="37" y="850"/>
                </a:lnTo>
                <a:lnTo>
                  <a:pt x="41" y="854"/>
                </a:lnTo>
                <a:lnTo>
                  <a:pt x="47" y="856"/>
                </a:lnTo>
                <a:lnTo>
                  <a:pt x="47" y="856"/>
                </a:lnTo>
                <a:close/>
                <a:moveTo>
                  <a:pt x="525" y="481"/>
                </a:moveTo>
                <a:lnTo>
                  <a:pt x="525" y="481"/>
                </a:lnTo>
                <a:lnTo>
                  <a:pt x="547" y="477"/>
                </a:lnTo>
                <a:lnTo>
                  <a:pt x="565" y="473"/>
                </a:lnTo>
                <a:lnTo>
                  <a:pt x="574" y="472"/>
                </a:lnTo>
                <a:lnTo>
                  <a:pt x="581" y="472"/>
                </a:lnTo>
                <a:lnTo>
                  <a:pt x="581" y="472"/>
                </a:lnTo>
                <a:lnTo>
                  <a:pt x="606" y="478"/>
                </a:lnTo>
                <a:lnTo>
                  <a:pt x="621" y="481"/>
                </a:lnTo>
                <a:lnTo>
                  <a:pt x="621" y="481"/>
                </a:lnTo>
                <a:lnTo>
                  <a:pt x="637" y="488"/>
                </a:lnTo>
                <a:lnTo>
                  <a:pt x="637" y="488"/>
                </a:lnTo>
                <a:lnTo>
                  <a:pt x="636" y="501"/>
                </a:lnTo>
                <a:lnTo>
                  <a:pt x="636" y="511"/>
                </a:lnTo>
                <a:lnTo>
                  <a:pt x="637" y="514"/>
                </a:lnTo>
                <a:lnTo>
                  <a:pt x="640" y="516"/>
                </a:lnTo>
                <a:lnTo>
                  <a:pt x="640" y="516"/>
                </a:lnTo>
                <a:lnTo>
                  <a:pt x="645" y="517"/>
                </a:lnTo>
                <a:lnTo>
                  <a:pt x="647" y="516"/>
                </a:lnTo>
                <a:lnTo>
                  <a:pt x="650" y="513"/>
                </a:lnTo>
                <a:lnTo>
                  <a:pt x="650" y="513"/>
                </a:lnTo>
                <a:lnTo>
                  <a:pt x="652" y="506"/>
                </a:lnTo>
                <a:lnTo>
                  <a:pt x="652" y="500"/>
                </a:lnTo>
                <a:lnTo>
                  <a:pt x="665" y="500"/>
                </a:lnTo>
                <a:lnTo>
                  <a:pt x="665" y="500"/>
                </a:lnTo>
                <a:lnTo>
                  <a:pt x="685" y="506"/>
                </a:lnTo>
                <a:lnTo>
                  <a:pt x="698" y="510"/>
                </a:lnTo>
                <a:lnTo>
                  <a:pt x="703" y="512"/>
                </a:lnTo>
                <a:lnTo>
                  <a:pt x="706" y="513"/>
                </a:lnTo>
                <a:lnTo>
                  <a:pt x="706" y="513"/>
                </a:lnTo>
                <a:lnTo>
                  <a:pt x="729" y="556"/>
                </a:lnTo>
                <a:lnTo>
                  <a:pt x="752" y="597"/>
                </a:lnTo>
                <a:lnTo>
                  <a:pt x="665" y="597"/>
                </a:lnTo>
                <a:lnTo>
                  <a:pt x="665" y="597"/>
                </a:lnTo>
                <a:lnTo>
                  <a:pt x="668" y="591"/>
                </a:lnTo>
                <a:lnTo>
                  <a:pt x="669" y="586"/>
                </a:lnTo>
                <a:lnTo>
                  <a:pt x="669" y="584"/>
                </a:lnTo>
                <a:lnTo>
                  <a:pt x="668" y="582"/>
                </a:lnTo>
                <a:lnTo>
                  <a:pt x="668" y="582"/>
                </a:lnTo>
                <a:lnTo>
                  <a:pt x="664" y="577"/>
                </a:lnTo>
                <a:lnTo>
                  <a:pt x="658" y="573"/>
                </a:lnTo>
                <a:lnTo>
                  <a:pt x="652" y="569"/>
                </a:lnTo>
                <a:lnTo>
                  <a:pt x="652" y="569"/>
                </a:lnTo>
                <a:lnTo>
                  <a:pt x="652" y="564"/>
                </a:lnTo>
                <a:lnTo>
                  <a:pt x="652" y="561"/>
                </a:lnTo>
                <a:lnTo>
                  <a:pt x="650" y="556"/>
                </a:lnTo>
                <a:lnTo>
                  <a:pt x="650" y="556"/>
                </a:lnTo>
                <a:lnTo>
                  <a:pt x="646" y="551"/>
                </a:lnTo>
                <a:lnTo>
                  <a:pt x="640" y="544"/>
                </a:lnTo>
                <a:lnTo>
                  <a:pt x="640" y="544"/>
                </a:lnTo>
                <a:lnTo>
                  <a:pt x="631" y="532"/>
                </a:lnTo>
                <a:lnTo>
                  <a:pt x="621" y="519"/>
                </a:lnTo>
                <a:lnTo>
                  <a:pt x="621" y="519"/>
                </a:lnTo>
                <a:lnTo>
                  <a:pt x="618" y="514"/>
                </a:lnTo>
                <a:lnTo>
                  <a:pt x="615" y="511"/>
                </a:lnTo>
                <a:lnTo>
                  <a:pt x="613" y="507"/>
                </a:lnTo>
                <a:lnTo>
                  <a:pt x="606" y="503"/>
                </a:lnTo>
                <a:lnTo>
                  <a:pt x="606" y="503"/>
                </a:lnTo>
                <a:lnTo>
                  <a:pt x="590" y="496"/>
                </a:lnTo>
                <a:lnTo>
                  <a:pt x="584" y="494"/>
                </a:lnTo>
                <a:lnTo>
                  <a:pt x="584" y="494"/>
                </a:lnTo>
                <a:lnTo>
                  <a:pt x="582" y="491"/>
                </a:lnTo>
                <a:lnTo>
                  <a:pt x="577" y="488"/>
                </a:lnTo>
                <a:lnTo>
                  <a:pt x="577" y="488"/>
                </a:lnTo>
                <a:lnTo>
                  <a:pt x="576" y="486"/>
                </a:lnTo>
                <a:lnTo>
                  <a:pt x="577" y="486"/>
                </a:lnTo>
                <a:lnTo>
                  <a:pt x="576" y="485"/>
                </a:lnTo>
                <a:lnTo>
                  <a:pt x="571" y="485"/>
                </a:lnTo>
                <a:lnTo>
                  <a:pt x="571" y="485"/>
                </a:lnTo>
                <a:lnTo>
                  <a:pt x="563" y="484"/>
                </a:lnTo>
                <a:lnTo>
                  <a:pt x="555" y="485"/>
                </a:lnTo>
                <a:lnTo>
                  <a:pt x="555" y="485"/>
                </a:lnTo>
                <a:lnTo>
                  <a:pt x="551" y="485"/>
                </a:lnTo>
                <a:lnTo>
                  <a:pt x="546" y="486"/>
                </a:lnTo>
                <a:lnTo>
                  <a:pt x="543" y="488"/>
                </a:lnTo>
                <a:lnTo>
                  <a:pt x="525" y="481"/>
                </a:lnTo>
                <a:close/>
                <a:moveTo>
                  <a:pt x="559" y="532"/>
                </a:moveTo>
                <a:lnTo>
                  <a:pt x="559" y="532"/>
                </a:lnTo>
                <a:lnTo>
                  <a:pt x="568" y="538"/>
                </a:lnTo>
                <a:lnTo>
                  <a:pt x="574" y="544"/>
                </a:lnTo>
                <a:lnTo>
                  <a:pt x="577" y="547"/>
                </a:lnTo>
                <a:lnTo>
                  <a:pt x="577" y="547"/>
                </a:lnTo>
                <a:lnTo>
                  <a:pt x="580" y="552"/>
                </a:lnTo>
                <a:lnTo>
                  <a:pt x="587" y="566"/>
                </a:lnTo>
                <a:lnTo>
                  <a:pt x="587" y="566"/>
                </a:lnTo>
                <a:lnTo>
                  <a:pt x="596" y="580"/>
                </a:lnTo>
                <a:lnTo>
                  <a:pt x="599" y="584"/>
                </a:lnTo>
                <a:lnTo>
                  <a:pt x="599" y="584"/>
                </a:lnTo>
                <a:lnTo>
                  <a:pt x="612" y="591"/>
                </a:lnTo>
                <a:lnTo>
                  <a:pt x="624" y="600"/>
                </a:lnTo>
                <a:lnTo>
                  <a:pt x="624" y="600"/>
                </a:lnTo>
                <a:lnTo>
                  <a:pt x="620" y="600"/>
                </a:lnTo>
                <a:lnTo>
                  <a:pt x="609" y="599"/>
                </a:lnTo>
                <a:lnTo>
                  <a:pt x="597" y="597"/>
                </a:lnTo>
                <a:lnTo>
                  <a:pt x="587" y="597"/>
                </a:lnTo>
                <a:lnTo>
                  <a:pt x="587" y="597"/>
                </a:lnTo>
                <a:lnTo>
                  <a:pt x="573" y="597"/>
                </a:lnTo>
                <a:lnTo>
                  <a:pt x="565" y="597"/>
                </a:lnTo>
                <a:lnTo>
                  <a:pt x="565" y="597"/>
                </a:lnTo>
                <a:lnTo>
                  <a:pt x="564" y="590"/>
                </a:lnTo>
                <a:lnTo>
                  <a:pt x="562" y="583"/>
                </a:lnTo>
                <a:lnTo>
                  <a:pt x="559" y="575"/>
                </a:lnTo>
                <a:lnTo>
                  <a:pt x="559" y="575"/>
                </a:lnTo>
                <a:lnTo>
                  <a:pt x="555" y="569"/>
                </a:lnTo>
                <a:lnTo>
                  <a:pt x="552" y="567"/>
                </a:lnTo>
                <a:lnTo>
                  <a:pt x="551" y="566"/>
                </a:lnTo>
                <a:lnTo>
                  <a:pt x="549" y="566"/>
                </a:lnTo>
                <a:lnTo>
                  <a:pt x="549" y="566"/>
                </a:lnTo>
                <a:lnTo>
                  <a:pt x="546" y="532"/>
                </a:lnTo>
                <a:lnTo>
                  <a:pt x="546" y="532"/>
                </a:lnTo>
                <a:lnTo>
                  <a:pt x="548" y="532"/>
                </a:lnTo>
                <a:lnTo>
                  <a:pt x="552" y="532"/>
                </a:lnTo>
                <a:lnTo>
                  <a:pt x="559" y="532"/>
                </a:lnTo>
                <a:lnTo>
                  <a:pt x="559" y="532"/>
                </a:lnTo>
                <a:close/>
                <a:moveTo>
                  <a:pt x="824" y="760"/>
                </a:moveTo>
                <a:lnTo>
                  <a:pt x="824" y="760"/>
                </a:lnTo>
                <a:lnTo>
                  <a:pt x="843" y="787"/>
                </a:lnTo>
                <a:lnTo>
                  <a:pt x="857" y="809"/>
                </a:lnTo>
                <a:lnTo>
                  <a:pt x="868" y="828"/>
                </a:lnTo>
                <a:lnTo>
                  <a:pt x="868" y="828"/>
                </a:lnTo>
                <a:lnTo>
                  <a:pt x="871" y="837"/>
                </a:lnTo>
                <a:lnTo>
                  <a:pt x="874" y="848"/>
                </a:lnTo>
                <a:lnTo>
                  <a:pt x="879" y="870"/>
                </a:lnTo>
                <a:lnTo>
                  <a:pt x="884" y="897"/>
                </a:lnTo>
                <a:lnTo>
                  <a:pt x="884" y="897"/>
                </a:lnTo>
                <a:lnTo>
                  <a:pt x="879" y="898"/>
                </a:lnTo>
                <a:lnTo>
                  <a:pt x="866" y="904"/>
                </a:lnTo>
                <a:lnTo>
                  <a:pt x="845" y="913"/>
                </a:lnTo>
                <a:lnTo>
                  <a:pt x="834" y="920"/>
                </a:lnTo>
                <a:lnTo>
                  <a:pt x="821" y="928"/>
                </a:lnTo>
                <a:lnTo>
                  <a:pt x="821" y="928"/>
                </a:lnTo>
                <a:lnTo>
                  <a:pt x="780" y="958"/>
                </a:lnTo>
                <a:lnTo>
                  <a:pt x="764" y="969"/>
                </a:lnTo>
                <a:lnTo>
                  <a:pt x="764" y="969"/>
                </a:lnTo>
                <a:lnTo>
                  <a:pt x="753" y="958"/>
                </a:lnTo>
                <a:lnTo>
                  <a:pt x="736" y="941"/>
                </a:lnTo>
                <a:lnTo>
                  <a:pt x="736" y="941"/>
                </a:lnTo>
                <a:lnTo>
                  <a:pt x="733" y="936"/>
                </a:lnTo>
                <a:lnTo>
                  <a:pt x="726" y="931"/>
                </a:lnTo>
                <a:lnTo>
                  <a:pt x="722" y="928"/>
                </a:lnTo>
                <a:lnTo>
                  <a:pt x="718" y="928"/>
                </a:lnTo>
                <a:lnTo>
                  <a:pt x="718" y="928"/>
                </a:lnTo>
                <a:lnTo>
                  <a:pt x="715" y="928"/>
                </a:lnTo>
                <a:lnTo>
                  <a:pt x="714" y="927"/>
                </a:lnTo>
                <a:lnTo>
                  <a:pt x="712" y="925"/>
                </a:lnTo>
                <a:lnTo>
                  <a:pt x="712" y="925"/>
                </a:lnTo>
                <a:lnTo>
                  <a:pt x="744" y="866"/>
                </a:lnTo>
                <a:lnTo>
                  <a:pt x="744" y="866"/>
                </a:lnTo>
                <a:lnTo>
                  <a:pt x="763" y="865"/>
                </a:lnTo>
                <a:lnTo>
                  <a:pt x="780" y="864"/>
                </a:lnTo>
                <a:lnTo>
                  <a:pt x="792" y="862"/>
                </a:lnTo>
                <a:lnTo>
                  <a:pt x="792" y="862"/>
                </a:lnTo>
                <a:lnTo>
                  <a:pt x="795" y="861"/>
                </a:lnTo>
                <a:lnTo>
                  <a:pt x="797" y="858"/>
                </a:lnTo>
                <a:lnTo>
                  <a:pt x="803" y="845"/>
                </a:lnTo>
                <a:lnTo>
                  <a:pt x="808" y="830"/>
                </a:lnTo>
                <a:lnTo>
                  <a:pt x="813" y="810"/>
                </a:lnTo>
                <a:lnTo>
                  <a:pt x="821" y="776"/>
                </a:lnTo>
                <a:lnTo>
                  <a:pt x="824" y="760"/>
                </a:lnTo>
                <a:lnTo>
                  <a:pt x="824" y="7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E581A302-FAED-446C-9241-ADDD200D654C}"/>
              </a:ext>
            </a:extLst>
          </p:cNvPr>
          <p:cNvSpPr>
            <a:spLocks noEditPoints="1"/>
          </p:cNvSpPr>
          <p:nvPr/>
        </p:nvSpPr>
        <p:spPr bwMode="auto">
          <a:xfrm>
            <a:off x="3812926" y="893511"/>
            <a:ext cx="2280147" cy="2572881"/>
          </a:xfrm>
          <a:custGeom>
            <a:avLst/>
            <a:gdLst>
              <a:gd name="T0" fmla="*/ 370 w 1293"/>
              <a:gd name="T1" fmla="*/ 0 h 1459"/>
              <a:gd name="T2" fmla="*/ 270 w 1293"/>
              <a:gd name="T3" fmla="*/ 108 h 1459"/>
              <a:gd name="T4" fmla="*/ 237 w 1293"/>
              <a:gd name="T5" fmla="*/ 231 h 1459"/>
              <a:gd name="T6" fmla="*/ 123 w 1293"/>
              <a:gd name="T7" fmla="*/ 565 h 1459"/>
              <a:gd name="T8" fmla="*/ 112 w 1293"/>
              <a:gd name="T9" fmla="*/ 772 h 1459"/>
              <a:gd name="T10" fmla="*/ 110 w 1293"/>
              <a:gd name="T11" fmla="*/ 1128 h 1459"/>
              <a:gd name="T12" fmla="*/ 15 w 1293"/>
              <a:gd name="T13" fmla="*/ 1248 h 1459"/>
              <a:gd name="T14" fmla="*/ 98 w 1293"/>
              <a:gd name="T15" fmla="*/ 1371 h 1459"/>
              <a:gd name="T16" fmla="*/ 147 w 1293"/>
              <a:gd name="T17" fmla="*/ 1226 h 1459"/>
              <a:gd name="T18" fmla="*/ 157 w 1293"/>
              <a:gd name="T19" fmla="*/ 1314 h 1459"/>
              <a:gd name="T20" fmla="*/ 179 w 1293"/>
              <a:gd name="T21" fmla="*/ 1406 h 1459"/>
              <a:gd name="T22" fmla="*/ 356 w 1293"/>
              <a:gd name="T23" fmla="*/ 1387 h 1459"/>
              <a:gd name="T24" fmla="*/ 286 w 1293"/>
              <a:gd name="T25" fmla="*/ 1141 h 1459"/>
              <a:gd name="T26" fmla="*/ 496 w 1293"/>
              <a:gd name="T27" fmla="*/ 986 h 1459"/>
              <a:gd name="T28" fmla="*/ 486 w 1293"/>
              <a:gd name="T29" fmla="*/ 1105 h 1459"/>
              <a:gd name="T30" fmla="*/ 385 w 1293"/>
              <a:gd name="T31" fmla="*/ 1308 h 1459"/>
              <a:gd name="T32" fmla="*/ 534 w 1293"/>
              <a:gd name="T33" fmla="*/ 1428 h 1459"/>
              <a:gd name="T34" fmla="*/ 729 w 1293"/>
              <a:gd name="T35" fmla="*/ 1447 h 1459"/>
              <a:gd name="T36" fmla="*/ 880 w 1293"/>
              <a:gd name="T37" fmla="*/ 1428 h 1459"/>
              <a:gd name="T38" fmla="*/ 880 w 1293"/>
              <a:gd name="T39" fmla="*/ 1331 h 1459"/>
              <a:gd name="T40" fmla="*/ 957 w 1293"/>
              <a:gd name="T41" fmla="*/ 1423 h 1459"/>
              <a:gd name="T42" fmla="*/ 1069 w 1293"/>
              <a:gd name="T43" fmla="*/ 1433 h 1459"/>
              <a:gd name="T44" fmla="*/ 1097 w 1293"/>
              <a:gd name="T45" fmla="*/ 1394 h 1459"/>
              <a:gd name="T46" fmla="*/ 1200 w 1293"/>
              <a:gd name="T47" fmla="*/ 1425 h 1459"/>
              <a:gd name="T48" fmla="*/ 1259 w 1293"/>
              <a:gd name="T49" fmla="*/ 1379 h 1459"/>
              <a:gd name="T50" fmla="*/ 1267 w 1293"/>
              <a:gd name="T51" fmla="*/ 1337 h 1459"/>
              <a:gd name="T52" fmla="*/ 1186 w 1293"/>
              <a:gd name="T53" fmla="*/ 1298 h 1459"/>
              <a:gd name="T54" fmla="*/ 1149 w 1293"/>
              <a:gd name="T55" fmla="*/ 1179 h 1459"/>
              <a:gd name="T56" fmla="*/ 1128 w 1293"/>
              <a:gd name="T57" fmla="*/ 1073 h 1459"/>
              <a:gd name="T58" fmla="*/ 1062 w 1293"/>
              <a:gd name="T59" fmla="*/ 969 h 1459"/>
              <a:gd name="T60" fmla="*/ 972 w 1293"/>
              <a:gd name="T61" fmla="*/ 884 h 1459"/>
              <a:gd name="T62" fmla="*/ 841 w 1293"/>
              <a:gd name="T63" fmla="*/ 679 h 1459"/>
              <a:gd name="T64" fmla="*/ 835 w 1293"/>
              <a:gd name="T65" fmla="*/ 591 h 1459"/>
              <a:gd name="T66" fmla="*/ 854 w 1293"/>
              <a:gd name="T67" fmla="*/ 516 h 1459"/>
              <a:gd name="T68" fmla="*/ 874 w 1293"/>
              <a:gd name="T69" fmla="*/ 437 h 1459"/>
              <a:gd name="T70" fmla="*/ 734 w 1293"/>
              <a:gd name="T71" fmla="*/ 364 h 1459"/>
              <a:gd name="T72" fmla="*/ 665 w 1293"/>
              <a:gd name="T73" fmla="*/ 501 h 1459"/>
              <a:gd name="T74" fmla="*/ 671 w 1293"/>
              <a:gd name="T75" fmla="*/ 563 h 1459"/>
              <a:gd name="T76" fmla="*/ 525 w 1293"/>
              <a:gd name="T77" fmla="*/ 656 h 1459"/>
              <a:gd name="T78" fmla="*/ 464 w 1293"/>
              <a:gd name="T79" fmla="*/ 629 h 1459"/>
              <a:gd name="T80" fmla="*/ 428 w 1293"/>
              <a:gd name="T81" fmla="*/ 432 h 1459"/>
              <a:gd name="T82" fmla="*/ 472 w 1293"/>
              <a:gd name="T83" fmla="*/ 180 h 1459"/>
              <a:gd name="T84" fmla="*/ 466 w 1293"/>
              <a:gd name="T85" fmla="*/ 109 h 1459"/>
              <a:gd name="T86" fmla="*/ 458 w 1293"/>
              <a:gd name="T87" fmla="*/ 708 h 1459"/>
              <a:gd name="T88" fmla="*/ 511 w 1293"/>
              <a:gd name="T89" fmla="*/ 792 h 1459"/>
              <a:gd name="T90" fmla="*/ 438 w 1293"/>
              <a:gd name="T91" fmla="*/ 709 h 1459"/>
              <a:gd name="T92" fmla="*/ 423 w 1293"/>
              <a:gd name="T93" fmla="*/ 639 h 1459"/>
              <a:gd name="T94" fmla="*/ 372 w 1293"/>
              <a:gd name="T95" fmla="*/ 622 h 1459"/>
              <a:gd name="T96" fmla="*/ 378 w 1293"/>
              <a:gd name="T97" fmla="*/ 705 h 1459"/>
              <a:gd name="T98" fmla="*/ 384 w 1293"/>
              <a:gd name="T99" fmla="*/ 753 h 1459"/>
              <a:gd name="T100" fmla="*/ 357 w 1293"/>
              <a:gd name="T101" fmla="*/ 667 h 1459"/>
              <a:gd name="T102" fmla="*/ 506 w 1293"/>
              <a:gd name="T103" fmla="*/ 1287 h 1459"/>
              <a:gd name="T104" fmla="*/ 559 w 1293"/>
              <a:gd name="T105" fmla="*/ 1348 h 1459"/>
              <a:gd name="T106" fmla="*/ 486 w 1293"/>
              <a:gd name="T107" fmla="*/ 1374 h 1459"/>
              <a:gd name="T108" fmla="*/ 481 w 1293"/>
              <a:gd name="T109" fmla="*/ 1151 h 1459"/>
              <a:gd name="T110" fmla="*/ 824 w 1293"/>
              <a:gd name="T111" fmla="*/ 1217 h 1459"/>
              <a:gd name="T112" fmla="*/ 768 w 1293"/>
              <a:gd name="T113" fmla="*/ 1243 h 1459"/>
              <a:gd name="T114" fmla="*/ 972 w 1293"/>
              <a:gd name="T115" fmla="*/ 1272 h 1459"/>
              <a:gd name="T116" fmla="*/ 778 w 1293"/>
              <a:gd name="T117" fmla="*/ 1345 h 1459"/>
              <a:gd name="T118" fmla="*/ 699 w 1293"/>
              <a:gd name="T119" fmla="*/ 1402 h 1459"/>
              <a:gd name="T120" fmla="*/ 642 w 1293"/>
              <a:gd name="T121" fmla="*/ 1223 h 1459"/>
              <a:gd name="T122" fmla="*/ 617 w 1293"/>
              <a:gd name="T123" fmla="*/ 1238 h 1459"/>
              <a:gd name="T124" fmla="*/ 642 w 1293"/>
              <a:gd name="T125" fmla="*/ 137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93" h="1459">
                <a:moveTo>
                  <a:pt x="462" y="78"/>
                </a:moveTo>
                <a:lnTo>
                  <a:pt x="462" y="78"/>
                </a:lnTo>
                <a:lnTo>
                  <a:pt x="455" y="57"/>
                </a:lnTo>
                <a:lnTo>
                  <a:pt x="450" y="42"/>
                </a:lnTo>
                <a:lnTo>
                  <a:pt x="447" y="34"/>
                </a:lnTo>
                <a:lnTo>
                  <a:pt x="447" y="34"/>
                </a:lnTo>
                <a:lnTo>
                  <a:pt x="446" y="31"/>
                </a:lnTo>
                <a:lnTo>
                  <a:pt x="445" y="29"/>
                </a:lnTo>
                <a:lnTo>
                  <a:pt x="440" y="24"/>
                </a:lnTo>
                <a:lnTo>
                  <a:pt x="433" y="19"/>
                </a:lnTo>
                <a:lnTo>
                  <a:pt x="433" y="19"/>
                </a:lnTo>
                <a:lnTo>
                  <a:pt x="427" y="16"/>
                </a:lnTo>
                <a:lnTo>
                  <a:pt x="410" y="10"/>
                </a:lnTo>
                <a:lnTo>
                  <a:pt x="400" y="6"/>
                </a:lnTo>
                <a:lnTo>
                  <a:pt x="389" y="2"/>
                </a:lnTo>
                <a:lnTo>
                  <a:pt x="379" y="0"/>
                </a:lnTo>
                <a:lnTo>
                  <a:pt x="370" y="0"/>
                </a:lnTo>
                <a:lnTo>
                  <a:pt x="370" y="0"/>
                </a:lnTo>
                <a:lnTo>
                  <a:pt x="349" y="2"/>
                </a:lnTo>
                <a:lnTo>
                  <a:pt x="323" y="8"/>
                </a:lnTo>
                <a:lnTo>
                  <a:pt x="299" y="16"/>
                </a:lnTo>
                <a:lnTo>
                  <a:pt x="289" y="21"/>
                </a:lnTo>
                <a:lnTo>
                  <a:pt x="282" y="24"/>
                </a:lnTo>
                <a:lnTo>
                  <a:pt x="282" y="24"/>
                </a:lnTo>
                <a:lnTo>
                  <a:pt x="277" y="29"/>
                </a:lnTo>
                <a:lnTo>
                  <a:pt x="274" y="34"/>
                </a:lnTo>
                <a:lnTo>
                  <a:pt x="271" y="40"/>
                </a:lnTo>
                <a:lnTo>
                  <a:pt x="270" y="46"/>
                </a:lnTo>
                <a:lnTo>
                  <a:pt x="268" y="59"/>
                </a:lnTo>
                <a:lnTo>
                  <a:pt x="268" y="73"/>
                </a:lnTo>
                <a:lnTo>
                  <a:pt x="268" y="73"/>
                </a:lnTo>
                <a:lnTo>
                  <a:pt x="268" y="86"/>
                </a:lnTo>
                <a:lnTo>
                  <a:pt x="269" y="98"/>
                </a:lnTo>
                <a:lnTo>
                  <a:pt x="270" y="108"/>
                </a:lnTo>
                <a:lnTo>
                  <a:pt x="271" y="110"/>
                </a:lnTo>
                <a:lnTo>
                  <a:pt x="272" y="112"/>
                </a:lnTo>
                <a:lnTo>
                  <a:pt x="272" y="112"/>
                </a:lnTo>
                <a:lnTo>
                  <a:pt x="276" y="114"/>
                </a:lnTo>
                <a:lnTo>
                  <a:pt x="281" y="121"/>
                </a:lnTo>
                <a:lnTo>
                  <a:pt x="287" y="131"/>
                </a:lnTo>
                <a:lnTo>
                  <a:pt x="287" y="131"/>
                </a:lnTo>
                <a:lnTo>
                  <a:pt x="269" y="149"/>
                </a:lnTo>
                <a:lnTo>
                  <a:pt x="254" y="166"/>
                </a:lnTo>
                <a:lnTo>
                  <a:pt x="243" y="180"/>
                </a:lnTo>
                <a:lnTo>
                  <a:pt x="243" y="180"/>
                </a:lnTo>
                <a:lnTo>
                  <a:pt x="240" y="186"/>
                </a:lnTo>
                <a:lnTo>
                  <a:pt x="238" y="194"/>
                </a:lnTo>
                <a:lnTo>
                  <a:pt x="236" y="203"/>
                </a:lnTo>
                <a:lnTo>
                  <a:pt x="236" y="211"/>
                </a:lnTo>
                <a:lnTo>
                  <a:pt x="236" y="226"/>
                </a:lnTo>
                <a:lnTo>
                  <a:pt x="237" y="231"/>
                </a:lnTo>
                <a:lnTo>
                  <a:pt x="238" y="233"/>
                </a:lnTo>
                <a:lnTo>
                  <a:pt x="238" y="233"/>
                </a:lnTo>
                <a:lnTo>
                  <a:pt x="240" y="234"/>
                </a:lnTo>
                <a:lnTo>
                  <a:pt x="240" y="235"/>
                </a:lnTo>
                <a:lnTo>
                  <a:pt x="240" y="240"/>
                </a:lnTo>
                <a:lnTo>
                  <a:pt x="238" y="248"/>
                </a:lnTo>
                <a:lnTo>
                  <a:pt x="185" y="306"/>
                </a:lnTo>
                <a:lnTo>
                  <a:pt x="185" y="306"/>
                </a:lnTo>
                <a:lnTo>
                  <a:pt x="174" y="385"/>
                </a:lnTo>
                <a:lnTo>
                  <a:pt x="166" y="447"/>
                </a:lnTo>
                <a:lnTo>
                  <a:pt x="161" y="490"/>
                </a:lnTo>
                <a:lnTo>
                  <a:pt x="161" y="490"/>
                </a:lnTo>
                <a:lnTo>
                  <a:pt x="159" y="498"/>
                </a:lnTo>
                <a:lnTo>
                  <a:pt x="157" y="506"/>
                </a:lnTo>
                <a:lnTo>
                  <a:pt x="147" y="524"/>
                </a:lnTo>
                <a:lnTo>
                  <a:pt x="136" y="545"/>
                </a:lnTo>
                <a:lnTo>
                  <a:pt x="123" y="565"/>
                </a:lnTo>
                <a:lnTo>
                  <a:pt x="99" y="599"/>
                </a:lnTo>
                <a:lnTo>
                  <a:pt x="88" y="612"/>
                </a:lnTo>
                <a:lnTo>
                  <a:pt x="107" y="631"/>
                </a:lnTo>
                <a:lnTo>
                  <a:pt x="107" y="631"/>
                </a:lnTo>
                <a:lnTo>
                  <a:pt x="105" y="637"/>
                </a:lnTo>
                <a:lnTo>
                  <a:pt x="98" y="656"/>
                </a:lnTo>
                <a:lnTo>
                  <a:pt x="95" y="667"/>
                </a:lnTo>
                <a:lnTo>
                  <a:pt x="91" y="680"/>
                </a:lnTo>
                <a:lnTo>
                  <a:pt x="89" y="694"/>
                </a:lnTo>
                <a:lnTo>
                  <a:pt x="88" y="709"/>
                </a:lnTo>
                <a:lnTo>
                  <a:pt x="88" y="709"/>
                </a:lnTo>
                <a:lnTo>
                  <a:pt x="88" y="722"/>
                </a:lnTo>
                <a:lnTo>
                  <a:pt x="90" y="733"/>
                </a:lnTo>
                <a:lnTo>
                  <a:pt x="93" y="742"/>
                </a:lnTo>
                <a:lnTo>
                  <a:pt x="98" y="749"/>
                </a:lnTo>
                <a:lnTo>
                  <a:pt x="106" y="764"/>
                </a:lnTo>
                <a:lnTo>
                  <a:pt x="112" y="772"/>
                </a:lnTo>
                <a:lnTo>
                  <a:pt x="117" y="782"/>
                </a:lnTo>
                <a:lnTo>
                  <a:pt x="117" y="782"/>
                </a:lnTo>
                <a:lnTo>
                  <a:pt x="122" y="795"/>
                </a:lnTo>
                <a:lnTo>
                  <a:pt x="127" y="813"/>
                </a:lnTo>
                <a:lnTo>
                  <a:pt x="135" y="856"/>
                </a:lnTo>
                <a:lnTo>
                  <a:pt x="146" y="923"/>
                </a:lnTo>
                <a:lnTo>
                  <a:pt x="146" y="923"/>
                </a:lnTo>
                <a:lnTo>
                  <a:pt x="163" y="1002"/>
                </a:lnTo>
                <a:lnTo>
                  <a:pt x="172" y="1048"/>
                </a:lnTo>
                <a:lnTo>
                  <a:pt x="175" y="1068"/>
                </a:lnTo>
                <a:lnTo>
                  <a:pt x="175" y="1068"/>
                </a:lnTo>
                <a:lnTo>
                  <a:pt x="157" y="1089"/>
                </a:lnTo>
                <a:lnTo>
                  <a:pt x="141" y="1104"/>
                </a:lnTo>
                <a:lnTo>
                  <a:pt x="127" y="1117"/>
                </a:lnTo>
                <a:lnTo>
                  <a:pt x="127" y="1117"/>
                </a:lnTo>
                <a:lnTo>
                  <a:pt x="119" y="1122"/>
                </a:lnTo>
                <a:lnTo>
                  <a:pt x="110" y="1128"/>
                </a:lnTo>
                <a:lnTo>
                  <a:pt x="89" y="1139"/>
                </a:lnTo>
                <a:lnTo>
                  <a:pt x="64" y="1151"/>
                </a:lnTo>
                <a:lnTo>
                  <a:pt x="59" y="1166"/>
                </a:lnTo>
                <a:lnTo>
                  <a:pt x="59" y="1166"/>
                </a:lnTo>
                <a:lnTo>
                  <a:pt x="38" y="1172"/>
                </a:lnTo>
                <a:lnTo>
                  <a:pt x="10" y="1180"/>
                </a:lnTo>
                <a:lnTo>
                  <a:pt x="10" y="1180"/>
                </a:lnTo>
                <a:lnTo>
                  <a:pt x="6" y="1181"/>
                </a:lnTo>
                <a:lnTo>
                  <a:pt x="4" y="1183"/>
                </a:lnTo>
                <a:lnTo>
                  <a:pt x="2" y="1185"/>
                </a:lnTo>
                <a:lnTo>
                  <a:pt x="0" y="1187"/>
                </a:lnTo>
                <a:lnTo>
                  <a:pt x="0" y="1192"/>
                </a:lnTo>
                <a:lnTo>
                  <a:pt x="0" y="1200"/>
                </a:lnTo>
                <a:lnTo>
                  <a:pt x="0" y="1200"/>
                </a:lnTo>
                <a:lnTo>
                  <a:pt x="5" y="1229"/>
                </a:lnTo>
                <a:lnTo>
                  <a:pt x="5" y="1229"/>
                </a:lnTo>
                <a:lnTo>
                  <a:pt x="15" y="1248"/>
                </a:lnTo>
                <a:lnTo>
                  <a:pt x="23" y="1268"/>
                </a:lnTo>
                <a:lnTo>
                  <a:pt x="27" y="1277"/>
                </a:lnTo>
                <a:lnTo>
                  <a:pt x="30" y="1287"/>
                </a:lnTo>
                <a:lnTo>
                  <a:pt x="30" y="1287"/>
                </a:lnTo>
                <a:lnTo>
                  <a:pt x="33" y="1298"/>
                </a:lnTo>
                <a:lnTo>
                  <a:pt x="39" y="1311"/>
                </a:lnTo>
                <a:lnTo>
                  <a:pt x="47" y="1325"/>
                </a:lnTo>
                <a:lnTo>
                  <a:pt x="55" y="1339"/>
                </a:lnTo>
                <a:lnTo>
                  <a:pt x="64" y="1351"/>
                </a:lnTo>
                <a:lnTo>
                  <a:pt x="71" y="1362"/>
                </a:lnTo>
                <a:lnTo>
                  <a:pt x="78" y="1371"/>
                </a:lnTo>
                <a:lnTo>
                  <a:pt x="83" y="1374"/>
                </a:lnTo>
                <a:lnTo>
                  <a:pt x="83" y="1374"/>
                </a:lnTo>
                <a:lnTo>
                  <a:pt x="87" y="1376"/>
                </a:lnTo>
                <a:lnTo>
                  <a:pt x="90" y="1374"/>
                </a:lnTo>
                <a:lnTo>
                  <a:pt x="94" y="1373"/>
                </a:lnTo>
                <a:lnTo>
                  <a:pt x="98" y="1371"/>
                </a:lnTo>
                <a:lnTo>
                  <a:pt x="102" y="1365"/>
                </a:lnTo>
                <a:lnTo>
                  <a:pt x="107" y="1355"/>
                </a:lnTo>
                <a:lnTo>
                  <a:pt x="107" y="1355"/>
                </a:lnTo>
                <a:lnTo>
                  <a:pt x="108" y="1349"/>
                </a:lnTo>
                <a:lnTo>
                  <a:pt x="108" y="1339"/>
                </a:lnTo>
                <a:lnTo>
                  <a:pt x="105" y="1317"/>
                </a:lnTo>
                <a:lnTo>
                  <a:pt x="102" y="1293"/>
                </a:lnTo>
                <a:lnTo>
                  <a:pt x="101" y="1282"/>
                </a:lnTo>
                <a:lnTo>
                  <a:pt x="102" y="1272"/>
                </a:lnTo>
                <a:lnTo>
                  <a:pt x="102" y="1272"/>
                </a:lnTo>
                <a:lnTo>
                  <a:pt x="105" y="1264"/>
                </a:lnTo>
                <a:lnTo>
                  <a:pt x="107" y="1255"/>
                </a:lnTo>
                <a:lnTo>
                  <a:pt x="116" y="1240"/>
                </a:lnTo>
                <a:lnTo>
                  <a:pt x="123" y="1229"/>
                </a:lnTo>
                <a:lnTo>
                  <a:pt x="127" y="1224"/>
                </a:lnTo>
                <a:lnTo>
                  <a:pt x="127" y="1224"/>
                </a:lnTo>
                <a:lnTo>
                  <a:pt x="147" y="1226"/>
                </a:lnTo>
                <a:lnTo>
                  <a:pt x="170" y="1229"/>
                </a:lnTo>
                <a:lnTo>
                  <a:pt x="170" y="1229"/>
                </a:lnTo>
                <a:lnTo>
                  <a:pt x="172" y="1232"/>
                </a:lnTo>
                <a:lnTo>
                  <a:pt x="173" y="1240"/>
                </a:lnTo>
                <a:lnTo>
                  <a:pt x="172" y="1249"/>
                </a:lnTo>
                <a:lnTo>
                  <a:pt x="170" y="1258"/>
                </a:lnTo>
                <a:lnTo>
                  <a:pt x="170" y="1258"/>
                </a:lnTo>
                <a:lnTo>
                  <a:pt x="170" y="1263"/>
                </a:lnTo>
                <a:lnTo>
                  <a:pt x="170" y="1269"/>
                </a:lnTo>
                <a:lnTo>
                  <a:pt x="172" y="1283"/>
                </a:lnTo>
                <a:lnTo>
                  <a:pt x="175" y="1302"/>
                </a:lnTo>
                <a:lnTo>
                  <a:pt x="175" y="1302"/>
                </a:lnTo>
                <a:lnTo>
                  <a:pt x="161" y="1306"/>
                </a:lnTo>
                <a:lnTo>
                  <a:pt x="161" y="1306"/>
                </a:lnTo>
                <a:lnTo>
                  <a:pt x="158" y="1308"/>
                </a:lnTo>
                <a:lnTo>
                  <a:pt x="157" y="1311"/>
                </a:lnTo>
                <a:lnTo>
                  <a:pt x="157" y="1314"/>
                </a:lnTo>
                <a:lnTo>
                  <a:pt x="157" y="1319"/>
                </a:lnTo>
                <a:lnTo>
                  <a:pt x="159" y="1326"/>
                </a:lnTo>
                <a:lnTo>
                  <a:pt x="161" y="1331"/>
                </a:lnTo>
                <a:lnTo>
                  <a:pt x="161" y="1331"/>
                </a:lnTo>
                <a:lnTo>
                  <a:pt x="161" y="1336"/>
                </a:lnTo>
                <a:lnTo>
                  <a:pt x="161" y="1344"/>
                </a:lnTo>
                <a:lnTo>
                  <a:pt x="161" y="1370"/>
                </a:lnTo>
                <a:lnTo>
                  <a:pt x="161" y="1370"/>
                </a:lnTo>
                <a:lnTo>
                  <a:pt x="161" y="1379"/>
                </a:lnTo>
                <a:lnTo>
                  <a:pt x="159" y="1385"/>
                </a:lnTo>
                <a:lnTo>
                  <a:pt x="159" y="1390"/>
                </a:lnTo>
                <a:lnTo>
                  <a:pt x="161" y="1399"/>
                </a:lnTo>
                <a:lnTo>
                  <a:pt x="161" y="1399"/>
                </a:lnTo>
                <a:lnTo>
                  <a:pt x="162" y="1401"/>
                </a:lnTo>
                <a:lnTo>
                  <a:pt x="166" y="1404"/>
                </a:lnTo>
                <a:lnTo>
                  <a:pt x="172" y="1405"/>
                </a:lnTo>
                <a:lnTo>
                  <a:pt x="179" y="1406"/>
                </a:lnTo>
                <a:lnTo>
                  <a:pt x="197" y="1407"/>
                </a:lnTo>
                <a:lnTo>
                  <a:pt x="219" y="1407"/>
                </a:lnTo>
                <a:lnTo>
                  <a:pt x="265" y="1407"/>
                </a:lnTo>
                <a:lnTo>
                  <a:pt x="286" y="1407"/>
                </a:lnTo>
                <a:lnTo>
                  <a:pt x="302" y="1408"/>
                </a:lnTo>
                <a:lnTo>
                  <a:pt x="302" y="1408"/>
                </a:lnTo>
                <a:lnTo>
                  <a:pt x="327" y="1410"/>
                </a:lnTo>
                <a:lnTo>
                  <a:pt x="351" y="1410"/>
                </a:lnTo>
                <a:lnTo>
                  <a:pt x="362" y="1410"/>
                </a:lnTo>
                <a:lnTo>
                  <a:pt x="371" y="1408"/>
                </a:lnTo>
                <a:lnTo>
                  <a:pt x="377" y="1406"/>
                </a:lnTo>
                <a:lnTo>
                  <a:pt x="379" y="1404"/>
                </a:lnTo>
                <a:lnTo>
                  <a:pt x="379" y="1404"/>
                </a:lnTo>
                <a:lnTo>
                  <a:pt x="379" y="1402"/>
                </a:lnTo>
                <a:lnTo>
                  <a:pt x="378" y="1400"/>
                </a:lnTo>
                <a:lnTo>
                  <a:pt x="373" y="1396"/>
                </a:lnTo>
                <a:lnTo>
                  <a:pt x="356" y="1387"/>
                </a:lnTo>
                <a:lnTo>
                  <a:pt x="339" y="1378"/>
                </a:lnTo>
                <a:lnTo>
                  <a:pt x="331" y="1374"/>
                </a:lnTo>
                <a:lnTo>
                  <a:pt x="263" y="1306"/>
                </a:lnTo>
                <a:lnTo>
                  <a:pt x="263" y="1306"/>
                </a:lnTo>
                <a:lnTo>
                  <a:pt x="264" y="1302"/>
                </a:lnTo>
                <a:lnTo>
                  <a:pt x="268" y="1292"/>
                </a:lnTo>
                <a:lnTo>
                  <a:pt x="268" y="1292"/>
                </a:lnTo>
                <a:lnTo>
                  <a:pt x="269" y="1289"/>
                </a:lnTo>
                <a:lnTo>
                  <a:pt x="269" y="1287"/>
                </a:lnTo>
                <a:lnTo>
                  <a:pt x="266" y="1281"/>
                </a:lnTo>
                <a:lnTo>
                  <a:pt x="264" y="1275"/>
                </a:lnTo>
                <a:lnTo>
                  <a:pt x="263" y="1268"/>
                </a:lnTo>
                <a:lnTo>
                  <a:pt x="263" y="1268"/>
                </a:lnTo>
                <a:lnTo>
                  <a:pt x="268" y="1206"/>
                </a:lnTo>
                <a:lnTo>
                  <a:pt x="272" y="1151"/>
                </a:lnTo>
                <a:lnTo>
                  <a:pt x="272" y="1151"/>
                </a:lnTo>
                <a:lnTo>
                  <a:pt x="286" y="1141"/>
                </a:lnTo>
                <a:lnTo>
                  <a:pt x="317" y="1117"/>
                </a:lnTo>
                <a:lnTo>
                  <a:pt x="334" y="1104"/>
                </a:lnTo>
                <a:lnTo>
                  <a:pt x="350" y="1090"/>
                </a:lnTo>
                <a:lnTo>
                  <a:pt x="362" y="1078"/>
                </a:lnTo>
                <a:lnTo>
                  <a:pt x="367" y="1073"/>
                </a:lnTo>
                <a:lnTo>
                  <a:pt x="370" y="1068"/>
                </a:lnTo>
                <a:lnTo>
                  <a:pt x="370" y="1068"/>
                </a:lnTo>
                <a:lnTo>
                  <a:pt x="381" y="1044"/>
                </a:lnTo>
                <a:lnTo>
                  <a:pt x="393" y="1010"/>
                </a:lnTo>
                <a:lnTo>
                  <a:pt x="408" y="966"/>
                </a:lnTo>
                <a:lnTo>
                  <a:pt x="408" y="966"/>
                </a:lnTo>
                <a:lnTo>
                  <a:pt x="416" y="968"/>
                </a:lnTo>
                <a:lnTo>
                  <a:pt x="435" y="970"/>
                </a:lnTo>
                <a:lnTo>
                  <a:pt x="463" y="976"/>
                </a:lnTo>
                <a:lnTo>
                  <a:pt x="479" y="980"/>
                </a:lnTo>
                <a:lnTo>
                  <a:pt x="496" y="986"/>
                </a:lnTo>
                <a:lnTo>
                  <a:pt x="496" y="986"/>
                </a:lnTo>
                <a:lnTo>
                  <a:pt x="504" y="988"/>
                </a:lnTo>
                <a:lnTo>
                  <a:pt x="511" y="991"/>
                </a:lnTo>
                <a:lnTo>
                  <a:pt x="517" y="991"/>
                </a:lnTo>
                <a:lnTo>
                  <a:pt x="523" y="991"/>
                </a:lnTo>
                <a:lnTo>
                  <a:pt x="528" y="989"/>
                </a:lnTo>
                <a:lnTo>
                  <a:pt x="531" y="988"/>
                </a:lnTo>
                <a:lnTo>
                  <a:pt x="537" y="985"/>
                </a:lnTo>
                <a:lnTo>
                  <a:pt x="541" y="980"/>
                </a:lnTo>
                <a:lnTo>
                  <a:pt x="543" y="976"/>
                </a:lnTo>
                <a:lnTo>
                  <a:pt x="545" y="971"/>
                </a:lnTo>
                <a:lnTo>
                  <a:pt x="540" y="1088"/>
                </a:lnTo>
                <a:lnTo>
                  <a:pt x="540" y="1088"/>
                </a:lnTo>
                <a:lnTo>
                  <a:pt x="531" y="1090"/>
                </a:lnTo>
                <a:lnTo>
                  <a:pt x="506" y="1098"/>
                </a:lnTo>
                <a:lnTo>
                  <a:pt x="506" y="1098"/>
                </a:lnTo>
                <a:lnTo>
                  <a:pt x="497" y="1100"/>
                </a:lnTo>
                <a:lnTo>
                  <a:pt x="486" y="1105"/>
                </a:lnTo>
                <a:lnTo>
                  <a:pt x="475" y="1111"/>
                </a:lnTo>
                <a:lnTo>
                  <a:pt x="464" y="1117"/>
                </a:lnTo>
                <a:lnTo>
                  <a:pt x="442" y="1134"/>
                </a:lnTo>
                <a:lnTo>
                  <a:pt x="432" y="1142"/>
                </a:lnTo>
                <a:lnTo>
                  <a:pt x="423" y="1151"/>
                </a:lnTo>
                <a:lnTo>
                  <a:pt x="423" y="1151"/>
                </a:lnTo>
                <a:lnTo>
                  <a:pt x="415" y="1162"/>
                </a:lnTo>
                <a:lnTo>
                  <a:pt x="405" y="1178"/>
                </a:lnTo>
                <a:lnTo>
                  <a:pt x="396" y="1197"/>
                </a:lnTo>
                <a:lnTo>
                  <a:pt x="388" y="1219"/>
                </a:lnTo>
                <a:lnTo>
                  <a:pt x="385" y="1231"/>
                </a:lnTo>
                <a:lnTo>
                  <a:pt x="383" y="1243"/>
                </a:lnTo>
                <a:lnTo>
                  <a:pt x="382" y="1257"/>
                </a:lnTo>
                <a:lnTo>
                  <a:pt x="381" y="1269"/>
                </a:lnTo>
                <a:lnTo>
                  <a:pt x="381" y="1282"/>
                </a:lnTo>
                <a:lnTo>
                  <a:pt x="382" y="1295"/>
                </a:lnTo>
                <a:lnTo>
                  <a:pt x="385" y="1308"/>
                </a:lnTo>
                <a:lnTo>
                  <a:pt x="389" y="1321"/>
                </a:lnTo>
                <a:lnTo>
                  <a:pt x="389" y="1321"/>
                </a:lnTo>
                <a:lnTo>
                  <a:pt x="394" y="1333"/>
                </a:lnTo>
                <a:lnTo>
                  <a:pt x="400" y="1345"/>
                </a:lnTo>
                <a:lnTo>
                  <a:pt x="407" y="1356"/>
                </a:lnTo>
                <a:lnTo>
                  <a:pt x="416" y="1366"/>
                </a:lnTo>
                <a:lnTo>
                  <a:pt x="424" y="1376"/>
                </a:lnTo>
                <a:lnTo>
                  <a:pt x="434" y="1384"/>
                </a:lnTo>
                <a:lnTo>
                  <a:pt x="444" y="1393"/>
                </a:lnTo>
                <a:lnTo>
                  <a:pt x="453" y="1400"/>
                </a:lnTo>
                <a:lnTo>
                  <a:pt x="464" y="1406"/>
                </a:lnTo>
                <a:lnTo>
                  <a:pt x="475" y="1412"/>
                </a:lnTo>
                <a:lnTo>
                  <a:pt x="487" y="1417"/>
                </a:lnTo>
                <a:lnTo>
                  <a:pt x="498" y="1421"/>
                </a:lnTo>
                <a:lnTo>
                  <a:pt x="511" y="1424"/>
                </a:lnTo>
                <a:lnTo>
                  <a:pt x="521" y="1427"/>
                </a:lnTo>
                <a:lnTo>
                  <a:pt x="534" y="1428"/>
                </a:lnTo>
                <a:lnTo>
                  <a:pt x="545" y="1428"/>
                </a:lnTo>
                <a:lnTo>
                  <a:pt x="545" y="1428"/>
                </a:lnTo>
                <a:lnTo>
                  <a:pt x="565" y="1428"/>
                </a:lnTo>
                <a:lnTo>
                  <a:pt x="582" y="1427"/>
                </a:lnTo>
                <a:lnTo>
                  <a:pt x="596" y="1424"/>
                </a:lnTo>
                <a:lnTo>
                  <a:pt x="606" y="1423"/>
                </a:lnTo>
                <a:lnTo>
                  <a:pt x="619" y="1419"/>
                </a:lnTo>
                <a:lnTo>
                  <a:pt x="622" y="1418"/>
                </a:lnTo>
                <a:lnTo>
                  <a:pt x="622" y="1418"/>
                </a:lnTo>
                <a:lnTo>
                  <a:pt x="631" y="1423"/>
                </a:lnTo>
                <a:lnTo>
                  <a:pt x="640" y="1428"/>
                </a:lnTo>
                <a:lnTo>
                  <a:pt x="654" y="1433"/>
                </a:lnTo>
                <a:lnTo>
                  <a:pt x="670" y="1438"/>
                </a:lnTo>
                <a:lnTo>
                  <a:pt x="688" y="1442"/>
                </a:lnTo>
                <a:lnTo>
                  <a:pt x="707" y="1446"/>
                </a:lnTo>
                <a:lnTo>
                  <a:pt x="729" y="1447"/>
                </a:lnTo>
                <a:lnTo>
                  <a:pt x="729" y="1447"/>
                </a:lnTo>
                <a:lnTo>
                  <a:pt x="750" y="1446"/>
                </a:lnTo>
                <a:lnTo>
                  <a:pt x="767" y="1445"/>
                </a:lnTo>
                <a:lnTo>
                  <a:pt x="781" y="1442"/>
                </a:lnTo>
                <a:lnTo>
                  <a:pt x="792" y="1440"/>
                </a:lnTo>
                <a:lnTo>
                  <a:pt x="807" y="1435"/>
                </a:lnTo>
                <a:lnTo>
                  <a:pt x="812" y="1433"/>
                </a:lnTo>
                <a:lnTo>
                  <a:pt x="812" y="1433"/>
                </a:lnTo>
                <a:lnTo>
                  <a:pt x="815" y="1434"/>
                </a:lnTo>
                <a:lnTo>
                  <a:pt x="826" y="1438"/>
                </a:lnTo>
                <a:lnTo>
                  <a:pt x="826" y="1438"/>
                </a:lnTo>
                <a:lnTo>
                  <a:pt x="836" y="1440"/>
                </a:lnTo>
                <a:lnTo>
                  <a:pt x="842" y="1440"/>
                </a:lnTo>
                <a:lnTo>
                  <a:pt x="849" y="1440"/>
                </a:lnTo>
                <a:lnTo>
                  <a:pt x="857" y="1439"/>
                </a:lnTo>
                <a:lnTo>
                  <a:pt x="864" y="1436"/>
                </a:lnTo>
                <a:lnTo>
                  <a:pt x="871" y="1433"/>
                </a:lnTo>
                <a:lnTo>
                  <a:pt x="880" y="1428"/>
                </a:lnTo>
                <a:lnTo>
                  <a:pt x="880" y="1428"/>
                </a:lnTo>
                <a:lnTo>
                  <a:pt x="887" y="1422"/>
                </a:lnTo>
                <a:lnTo>
                  <a:pt x="893" y="1414"/>
                </a:lnTo>
                <a:lnTo>
                  <a:pt x="897" y="1407"/>
                </a:lnTo>
                <a:lnTo>
                  <a:pt x="900" y="1399"/>
                </a:lnTo>
                <a:lnTo>
                  <a:pt x="902" y="1390"/>
                </a:lnTo>
                <a:lnTo>
                  <a:pt x="902" y="1382"/>
                </a:lnTo>
                <a:lnTo>
                  <a:pt x="902" y="1371"/>
                </a:lnTo>
                <a:lnTo>
                  <a:pt x="899" y="1360"/>
                </a:lnTo>
                <a:lnTo>
                  <a:pt x="899" y="1360"/>
                </a:lnTo>
                <a:lnTo>
                  <a:pt x="897" y="1350"/>
                </a:lnTo>
                <a:lnTo>
                  <a:pt x="893" y="1342"/>
                </a:lnTo>
                <a:lnTo>
                  <a:pt x="889" y="1337"/>
                </a:lnTo>
                <a:lnTo>
                  <a:pt x="887" y="1333"/>
                </a:lnTo>
                <a:lnTo>
                  <a:pt x="883" y="1332"/>
                </a:lnTo>
                <a:lnTo>
                  <a:pt x="882" y="1331"/>
                </a:lnTo>
                <a:lnTo>
                  <a:pt x="880" y="1331"/>
                </a:lnTo>
                <a:lnTo>
                  <a:pt x="880" y="1306"/>
                </a:lnTo>
                <a:lnTo>
                  <a:pt x="1001" y="1306"/>
                </a:lnTo>
                <a:lnTo>
                  <a:pt x="1006" y="1336"/>
                </a:lnTo>
                <a:lnTo>
                  <a:pt x="1006" y="1336"/>
                </a:lnTo>
                <a:lnTo>
                  <a:pt x="1002" y="1336"/>
                </a:lnTo>
                <a:lnTo>
                  <a:pt x="995" y="1338"/>
                </a:lnTo>
                <a:lnTo>
                  <a:pt x="984" y="1342"/>
                </a:lnTo>
                <a:lnTo>
                  <a:pt x="978" y="1345"/>
                </a:lnTo>
                <a:lnTo>
                  <a:pt x="972" y="1350"/>
                </a:lnTo>
                <a:lnTo>
                  <a:pt x="972" y="1350"/>
                </a:lnTo>
                <a:lnTo>
                  <a:pt x="961" y="1361"/>
                </a:lnTo>
                <a:lnTo>
                  <a:pt x="956" y="1367"/>
                </a:lnTo>
                <a:lnTo>
                  <a:pt x="953" y="1374"/>
                </a:lnTo>
                <a:lnTo>
                  <a:pt x="950" y="1383"/>
                </a:lnTo>
                <a:lnTo>
                  <a:pt x="950" y="1394"/>
                </a:lnTo>
                <a:lnTo>
                  <a:pt x="953" y="1407"/>
                </a:lnTo>
                <a:lnTo>
                  <a:pt x="957" y="1423"/>
                </a:lnTo>
                <a:lnTo>
                  <a:pt x="957" y="1423"/>
                </a:lnTo>
                <a:lnTo>
                  <a:pt x="961" y="1431"/>
                </a:lnTo>
                <a:lnTo>
                  <a:pt x="966" y="1438"/>
                </a:lnTo>
                <a:lnTo>
                  <a:pt x="971" y="1444"/>
                </a:lnTo>
                <a:lnTo>
                  <a:pt x="976" y="1448"/>
                </a:lnTo>
                <a:lnTo>
                  <a:pt x="982" y="1453"/>
                </a:lnTo>
                <a:lnTo>
                  <a:pt x="989" y="1456"/>
                </a:lnTo>
                <a:lnTo>
                  <a:pt x="995" y="1458"/>
                </a:lnTo>
                <a:lnTo>
                  <a:pt x="1002" y="1459"/>
                </a:lnTo>
                <a:lnTo>
                  <a:pt x="1010" y="1459"/>
                </a:lnTo>
                <a:lnTo>
                  <a:pt x="1017" y="1459"/>
                </a:lnTo>
                <a:lnTo>
                  <a:pt x="1032" y="1456"/>
                </a:lnTo>
                <a:lnTo>
                  <a:pt x="1046" y="1451"/>
                </a:lnTo>
                <a:lnTo>
                  <a:pt x="1059" y="1442"/>
                </a:lnTo>
                <a:lnTo>
                  <a:pt x="1059" y="1442"/>
                </a:lnTo>
                <a:lnTo>
                  <a:pt x="1066" y="1438"/>
                </a:lnTo>
                <a:lnTo>
                  <a:pt x="1069" y="1433"/>
                </a:lnTo>
                <a:lnTo>
                  <a:pt x="1073" y="1427"/>
                </a:lnTo>
                <a:lnTo>
                  <a:pt x="1074" y="1421"/>
                </a:lnTo>
                <a:lnTo>
                  <a:pt x="1075" y="1414"/>
                </a:lnTo>
                <a:lnTo>
                  <a:pt x="1075" y="1408"/>
                </a:lnTo>
                <a:lnTo>
                  <a:pt x="1073" y="1396"/>
                </a:lnTo>
                <a:lnTo>
                  <a:pt x="1069" y="1387"/>
                </a:lnTo>
                <a:lnTo>
                  <a:pt x="1064" y="1378"/>
                </a:lnTo>
                <a:lnTo>
                  <a:pt x="1059" y="1370"/>
                </a:lnTo>
                <a:lnTo>
                  <a:pt x="1059" y="1370"/>
                </a:lnTo>
                <a:lnTo>
                  <a:pt x="1064" y="1365"/>
                </a:lnTo>
                <a:lnTo>
                  <a:pt x="1068" y="1362"/>
                </a:lnTo>
                <a:lnTo>
                  <a:pt x="1069" y="1360"/>
                </a:lnTo>
                <a:lnTo>
                  <a:pt x="1069" y="1360"/>
                </a:lnTo>
                <a:lnTo>
                  <a:pt x="1094" y="1374"/>
                </a:lnTo>
                <a:lnTo>
                  <a:pt x="1094" y="1374"/>
                </a:lnTo>
                <a:lnTo>
                  <a:pt x="1095" y="1385"/>
                </a:lnTo>
                <a:lnTo>
                  <a:pt x="1097" y="1394"/>
                </a:lnTo>
                <a:lnTo>
                  <a:pt x="1098" y="1399"/>
                </a:lnTo>
                <a:lnTo>
                  <a:pt x="1098" y="1399"/>
                </a:lnTo>
                <a:lnTo>
                  <a:pt x="1107" y="1405"/>
                </a:lnTo>
                <a:lnTo>
                  <a:pt x="1114" y="1410"/>
                </a:lnTo>
                <a:lnTo>
                  <a:pt x="1123" y="1413"/>
                </a:lnTo>
                <a:lnTo>
                  <a:pt x="1123" y="1413"/>
                </a:lnTo>
                <a:lnTo>
                  <a:pt x="1129" y="1414"/>
                </a:lnTo>
                <a:lnTo>
                  <a:pt x="1137" y="1416"/>
                </a:lnTo>
                <a:lnTo>
                  <a:pt x="1154" y="1414"/>
                </a:lnTo>
                <a:lnTo>
                  <a:pt x="1176" y="1413"/>
                </a:lnTo>
                <a:lnTo>
                  <a:pt x="1176" y="1413"/>
                </a:lnTo>
                <a:lnTo>
                  <a:pt x="1177" y="1416"/>
                </a:lnTo>
                <a:lnTo>
                  <a:pt x="1181" y="1423"/>
                </a:lnTo>
                <a:lnTo>
                  <a:pt x="1181" y="1423"/>
                </a:lnTo>
                <a:lnTo>
                  <a:pt x="1183" y="1424"/>
                </a:lnTo>
                <a:lnTo>
                  <a:pt x="1187" y="1424"/>
                </a:lnTo>
                <a:lnTo>
                  <a:pt x="1200" y="1425"/>
                </a:lnTo>
                <a:lnTo>
                  <a:pt x="1238" y="1425"/>
                </a:lnTo>
                <a:lnTo>
                  <a:pt x="1293" y="1423"/>
                </a:lnTo>
                <a:lnTo>
                  <a:pt x="1293" y="1423"/>
                </a:lnTo>
                <a:lnTo>
                  <a:pt x="1291" y="1417"/>
                </a:lnTo>
                <a:lnTo>
                  <a:pt x="1290" y="1412"/>
                </a:lnTo>
                <a:lnTo>
                  <a:pt x="1288" y="1408"/>
                </a:lnTo>
                <a:lnTo>
                  <a:pt x="1288" y="1408"/>
                </a:lnTo>
                <a:lnTo>
                  <a:pt x="1284" y="1407"/>
                </a:lnTo>
                <a:lnTo>
                  <a:pt x="1278" y="1405"/>
                </a:lnTo>
                <a:lnTo>
                  <a:pt x="1260" y="1402"/>
                </a:lnTo>
                <a:lnTo>
                  <a:pt x="1234" y="1399"/>
                </a:lnTo>
                <a:lnTo>
                  <a:pt x="1234" y="1399"/>
                </a:lnTo>
                <a:lnTo>
                  <a:pt x="1239" y="1396"/>
                </a:lnTo>
                <a:lnTo>
                  <a:pt x="1248" y="1391"/>
                </a:lnTo>
                <a:lnTo>
                  <a:pt x="1253" y="1387"/>
                </a:lnTo>
                <a:lnTo>
                  <a:pt x="1256" y="1383"/>
                </a:lnTo>
                <a:lnTo>
                  <a:pt x="1259" y="1379"/>
                </a:lnTo>
                <a:lnTo>
                  <a:pt x="1259" y="1374"/>
                </a:lnTo>
                <a:lnTo>
                  <a:pt x="1259" y="1374"/>
                </a:lnTo>
                <a:lnTo>
                  <a:pt x="1257" y="1372"/>
                </a:lnTo>
                <a:lnTo>
                  <a:pt x="1255" y="1371"/>
                </a:lnTo>
                <a:lnTo>
                  <a:pt x="1249" y="1367"/>
                </a:lnTo>
                <a:lnTo>
                  <a:pt x="1242" y="1365"/>
                </a:lnTo>
                <a:lnTo>
                  <a:pt x="1233" y="1362"/>
                </a:lnTo>
                <a:lnTo>
                  <a:pt x="1217" y="1361"/>
                </a:lnTo>
                <a:lnTo>
                  <a:pt x="1210" y="1360"/>
                </a:lnTo>
                <a:lnTo>
                  <a:pt x="1210" y="1360"/>
                </a:lnTo>
                <a:lnTo>
                  <a:pt x="1232" y="1356"/>
                </a:lnTo>
                <a:lnTo>
                  <a:pt x="1248" y="1354"/>
                </a:lnTo>
                <a:lnTo>
                  <a:pt x="1259" y="1350"/>
                </a:lnTo>
                <a:lnTo>
                  <a:pt x="1259" y="1350"/>
                </a:lnTo>
                <a:lnTo>
                  <a:pt x="1264" y="1346"/>
                </a:lnTo>
                <a:lnTo>
                  <a:pt x="1266" y="1342"/>
                </a:lnTo>
                <a:lnTo>
                  <a:pt x="1267" y="1337"/>
                </a:lnTo>
                <a:lnTo>
                  <a:pt x="1268" y="1331"/>
                </a:lnTo>
                <a:lnTo>
                  <a:pt x="1268" y="1331"/>
                </a:lnTo>
                <a:lnTo>
                  <a:pt x="1268" y="1329"/>
                </a:lnTo>
                <a:lnTo>
                  <a:pt x="1266" y="1327"/>
                </a:lnTo>
                <a:lnTo>
                  <a:pt x="1260" y="1323"/>
                </a:lnTo>
                <a:lnTo>
                  <a:pt x="1250" y="1321"/>
                </a:lnTo>
                <a:lnTo>
                  <a:pt x="1239" y="1317"/>
                </a:lnTo>
                <a:lnTo>
                  <a:pt x="1217" y="1312"/>
                </a:lnTo>
                <a:lnTo>
                  <a:pt x="1205" y="1311"/>
                </a:lnTo>
                <a:lnTo>
                  <a:pt x="1205" y="1311"/>
                </a:lnTo>
                <a:lnTo>
                  <a:pt x="1200" y="1311"/>
                </a:lnTo>
                <a:lnTo>
                  <a:pt x="1194" y="1309"/>
                </a:lnTo>
                <a:lnTo>
                  <a:pt x="1188" y="1306"/>
                </a:lnTo>
                <a:lnTo>
                  <a:pt x="1187" y="1304"/>
                </a:lnTo>
                <a:lnTo>
                  <a:pt x="1186" y="1302"/>
                </a:lnTo>
                <a:lnTo>
                  <a:pt x="1186" y="1302"/>
                </a:lnTo>
                <a:lnTo>
                  <a:pt x="1186" y="1298"/>
                </a:lnTo>
                <a:lnTo>
                  <a:pt x="1185" y="1297"/>
                </a:lnTo>
                <a:lnTo>
                  <a:pt x="1182" y="1297"/>
                </a:lnTo>
                <a:lnTo>
                  <a:pt x="1181" y="1297"/>
                </a:lnTo>
                <a:lnTo>
                  <a:pt x="1181" y="1297"/>
                </a:lnTo>
                <a:lnTo>
                  <a:pt x="1179" y="1295"/>
                </a:lnTo>
                <a:lnTo>
                  <a:pt x="1172" y="1295"/>
                </a:lnTo>
                <a:lnTo>
                  <a:pt x="1166" y="1297"/>
                </a:lnTo>
                <a:lnTo>
                  <a:pt x="1166" y="1297"/>
                </a:lnTo>
                <a:lnTo>
                  <a:pt x="1162" y="1258"/>
                </a:lnTo>
                <a:lnTo>
                  <a:pt x="1162" y="1258"/>
                </a:lnTo>
                <a:lnTo>
                  <a:pt x="1159" y="1248"/>
                </a:lnTo>
                <a:lnTo>
                  <a:pt x="1152" y="1214"/>
                </a:lnTo>
                <a:lnTo>
                  <a:pt x="1152" y="1214"/>
                </a:lnTo>
                <a:lnTo>
                  <a:pt x="1147" y="1189"/>
                </a:lnTo>
                <a:lnTo>
                  <a:pt x="1147" y="1185"/>
                </a:lnTo>
                <a:lnTo>
                  <a:pt x="1147" y="1185"/>
                </a:lnTo>
                <a:lnTo>
                  <a:pt x="1149" y="1179"/>
                </a:lnTo>
                <a:lnTo>
                  <a:pt x="1151" y="1175"/>
                </a:lnTo>
                <a:lnTo>
                  <a:pt x="1152" y="1175"/>
                </a:lnTo>
                <a:lnTo>
                  <a:pt x="1152" y="1175"/>
                </a:lnTo>
                <a:lnTo>
                  <a:pt x="1153" y="1174"/>
                </a:lnTo>
                <a:lnTo>
                  <a:pt x="1155" y="1169"/>
                </a:lnTo>
                <a:lnTo>
                  <a:pt x="1162" y="1161"/>
                </a:lnTo>
                <a:lnTo>
                  <a:pt x="1162" y="1161"/>
                </a:lnTo>
                <a:lnTo>
                  <a:pt x="1162" y="1158"/>
                </a:lnTo>
                <a:lnTo>
                  <a:pt x="1162" y="1156"/>
                </a:lnTo>
                <a:lnTo>
                  <a:pt x="1158" y="1146"/>
                </a:lnTo>
                <a:lnTo>
                  <a:pt x="1152" y="1135"/>
                </a:lnTo>
                <a:lnTo>
                  <a:pt x="1147" y="1127"/>
                </a:lnTo>
                <a:lnTo>
                  <a:pt x="1147" y="1127"/>
                </a:lnTo>
                <a:lnTo>
                  <a:pt x="1141" y="1116"/>
                </a:lnTo>
                <a:lnTo>
                  <a:pt x="1135" y="1100"/>
                </a:lnTo>
                <a:lnTo>
                  <a:pt x="1130" y="1084"/>
                </a:lnTo>
                <a:lnTo>
                  <a:pt x="1128" y="1073"/>
                </a:lnTo>
                <a:lnTo>
                  <a:pt x="1128" y="1073"/>
                </a:lnTo>
                <a:lnTo>
                  <a:pt x="1128" y="1060"/>
                </a:lnTo>
                <a:lnTo>
                  <a:pt x="1128" y="1054"/>
                </a:lnTo>
                <a:lnTo>
                  <a:pt x="1128" y="1049"/>
                </a:lnTo>
                <a:lnTo>
                  <a:pt x="1128" y="1049"/>
                </a:lnTo>
                <a:lnTo>
                  <a:pt x="1126" y="1045"/>
                </a:lnTo>
                <a:lnTo>
                  <a:pt x="1125" y="1039"/>
                </a:lnTo>
                <a:lnTo>
                  <a:pt x="1121" y="1030"/>
                </a:lnTo>
                <a:lnTo>
                  <a:pt x="1113" y="1010"/>
                </a:lnTo>
                <a:lnTo>
                  <a:pt x="1113" y="1010"/>
                </a:lnTo>
                <a:lnTo>
                  <a:pt x="1109" y="1004"/>
                </a:lnTo>
                <a:lnTo>
                  <a:pt x="1106" y="999"/>
                </a:lnTo>
                <a:lnTo>
                  <a:pt x="1097" y="989"/>
                </a:lnTo>
                <a:lnTo>
                  <a:pt x="1087" y="982"/>
                </a:lnTo>
                <a:lnTo>
                  <a:pt x="1078" y="976"/>
                </a:lnTo>
                <a:lnTo>
                  <a:pt x="1069" y="971"/>
                </a:lnTo>
                <a:lnTo>
                  <a:pt x="1062" y="969"/>
                </a:lnTo>
                <a:lnTo>
                  <a:pt x="1055" y="966"/>
                </a:lnTo>
                <a:lnTo>
                  <a:pt x="1055" y="966"/>
                </a:lnTo>
                <a:lnTo>
                  <a:pt x="1047" y="952"/>
                </a:lnTo>
                <a:lnTo>
                  <a:pt x="1039" y="938"/>
                </a:lnTo>
                <a:lnTo>
                  <a:pt x="1035" y="932"/>
                </a:lnTo>
                <a:lnTo>
                  <a:pt x="1030" y="928"/>
                </a:lnTo>
                <a:lnTo>
                  <a:pt x="1030" y="928"/>
                </a:lnTo>
                <a:lnTo>
                  <a:pt x="1025" y="924"/>
                </a:lnTo>
                <a:lnTo>
                  <a:pt x="1021" y="920"/>
                </a:lnTo>
                <a:lnTo>
                  <a:pt x="1011" y="915"/>
                </a:lnTo>
                <a:lnTo>
                  <a:pt x="1001" y="913"/>
                </a:lnTo>
                <a:lnTo>
                  <a:pt x="1001" y="913"/>
                </a:lnTo>
                <a:lnTo>
                  <a:pt x="991" y="901"/>
                </a:lnTo>
                <a:lnTo>
                  <a:pt x="982" y="891"/>
                </a:lnTo>
                <a:lnTo>
                  <a:pt x="977" y="886"/>
                </a:lnTo>
                <a:lnTo>
                  <a:pt x="972" y="884"/>
                </a:lnTo>
                <a:lnTo>
                  <a:pt x="972" y="884"/>
                </a:lnTo>
                <a:lnTo>
                  <a:pt x="950" y="874"/>
                </a:lnTo>
                <a:lnTo>
                  <a:pt x="938" y="869"/>
                </a:lnTo>
                <a:lnTo>
                  <a:pt x="938" y="869"/>
                </a:lnTo>
                <a:lnTo>
                  <a:pt x="899" y="826"/>
                </a:lnTo>
                <a:lnTo>
                  <a:pt x="899" y="826"/>
                </a:lnTo>
                <a:lnTo>
                  <a:pt x="881" y="798"/>
                </a:lnTo>
                <a:lnTo>
                  <a:pt x="865" y="772"/>
                </a:lnTo>
                <a:lnTo>
                  <a:pt x="865" y="772"/>
                </a:lnTo>
                <a:lnTo>
                  <a:pt x="866" y="765"/>
                </a:lnTo>
                <a:lnTo>
                  <a:pt x="868" y="749"/>
                </a:lnTo>
                <a:lnTo>
                  <a:pt x="868" y="730"/>
                </a:lnTo>
                <a:lnTo>
                  <a:pt x="868" y="721"/>
                </a:lnTo>
                <a:lnTo>
                  <a:pt x="865" y="714"/>
                </a:lnTo>
                <a:lnTo>
                  <a:pt x="865" y="714"/>
                </a:lnTo>
                <a:lnTo>
                  <a:pt x="862" y="707"/>
                </a:lnTo>
                <a:lnTo>
                  <a:pt x="855" y="698"/>
                </a:lnTo>
                <a:lnTo>
                  <a:pt x="841" y="679"/>
                </a:lnTo>
                <a:lnTo>
                  <a:pt x="821" y="656"/>
                </a:lnTo>
                <a:lnTo>
                  <a:pt x="821" y="656"/>
                </a:lnTo>
                <a:lnTo>
                  <a:pt x="819" y="643"/>
                </a:lnTo>
                <a:lnTo>
                  <a:pt x="817" y="626"/>
                </a:lnTo>
                <a:lnTo>
                  <a:pt x="817" y="626"/>
                </a:lnTo>
                <a:lnTo>
                  <a:pt x="815" y="623"/>
                </a:lnTo>
                <a:lnTo>
                  <a:pt x="813" y="619"/>
                </a:lnTo>
                <a:lnTo>
                  <a:pt x="807" y="609"/>
                </a:lnTo>
                <a:lnTo>
                  <a:pt x="797" y="597"/>
                </a:lnTo>
                <a:lnTo>
                  <a:pt x="797" y="597"/>
                </a:lnTo>
                <a:lnTo>
                  <a:pt x="811" y="601"/>
                </a:lnTo>
                <a:lnTo>
                  <a:pt x="820" y="602"/>
                </a:lnTo>
                <a:lnTo>
                  <a:pt x="824" y="603"/>
                </a:lnTo>
                <a:lnTo>
                  <a:pt x="826" y="602"/>
                </a:lnTo>
                <a:lnTo>
                  <a:pt x="826" y="602"/>
                </a:lnTo>
                <a:lnTo>
                  <a:pt x="830" y="599"/>
                </a:lnTo>
                <a:lnTo>
                  <a:pt x="835" y="591"/>
                </a:lnTo>
                <a:lnTo>
                  <a:pt x="841" y="583"/>
                </a:lnTo>
                <a:lnTo>
                  <a:pt x="841" y="583"/>
                </a:lnTo>
                <a:lnTo>
                  <a:pt x="843" y="573"/>
                </a:lnTo>
                <a:lnTo>
                  <a:pt x="846" y="566"/>
                </a:lnTo>
                <a:lnTo>
                  <a:pt x="846" y="558"/>
                </a:lnTo>
                <a:lnTo>
                  <a:pt x="846" y="558"/>
                </a:lnTo>
                <a:lnTo>
                  <a:pt x="847" y="552"/>
                </a:lnTo>
                <a:lnTo>
                  <a:pt x="848" y="548"/>
                </a:lnTo>
                <a:lnTo>
                  <a:pt x="851" y="544"/>
                </a:lnTo>
                <a:lnTo>
                  <a:pt x="860" y="534"/>
                </a:lnTo>
                <a:lnTo>
                  <a:pt x="860" y="534"/>
                </a:lnTo>
                <a:lnTo>
                  <a:pt x="860" y="532"/>
                </a:lnTo>
                <a:lnTo>
                  <a:pt x="858" y="528"/>
                </a:lnTo>
                <a:lnTo>
                  <a:pt x="855" y="524"/>
                </a:lnTo>
                <a:lnTo>
                  <a:pt x="855" y="524"/>
                </a:lnTo>
                <a:lnTo>
                  <a:pt x="854" y="521"/>
                </a:lnTo>
                <a:lnTo>
                  <a:pt x="854" y="516"/>
                </a:lnTo>
                <a:lnTo>
                  <a:pt x="857" y="503"/>
                </a:lnTo>
                <a:lnTo>
                  <a:pt x="860" y="486"/>
                </a:lnTo>
                <a:lnTo>
                  <a:pt x="860" y="486"/>
                </a:lnTo>
                <a:lnTo>
                  <a:pt x="870" y="476"/>
                </a:lnTo>
                <a:lnTo>
                  <a:pt x="870" y="476"/>
                </a:lnTo>
                <a:lnTo>
                  <a:pt x="882" y="470"/>
                </a:lnTo>
                <a:lnTo>
                  <a:pt x="889" y="466"/>
                </a:lnTo>
                <a:lnTo>
                  <a:pt x="893" y="464"/>
                </a:lnTo>
                <a:lnTo>
                  <a:pt x="894" y="461"/>
                </a:lnTo>
                <a:lnTo>
                  <a:pt x="894" y="461"/>
                </a:lnTo>
                <a:lnTo>
                  <a:pt x="894" y="459"/>
                </a:lnTo>
                <a:lnTo>
                  <a:pt x="893" y="456"/>
                </a:lnTo>
                <a:lnTo>
                  <a:pt x="886" y="452"/>
                </a:lnTo>
                <a:lnTo>
                  <a:pt x="875" y="447"/>
                </a:lnTo>
                <a:lnTo>
                  <a:pt x="875" y="447"/>
                </a:lnTo>
                <a:lnTo>
                  <a:pt x="875" y="444"/>
                </a:lnTo>
                <a:lnTo>
                  <a:pt x="874" y="437"/>
                </a:lnTo>
                <a:lnTo>
                  <a:pt x="871" y="426"/>
                </a:lnTo>
                <a:lnTo>
                  <a:pt x="865" y="413"/>
                </a:lnTo>
                <a:lnTo>
                  <a:pt x="865" y="413"/>
                </a:lnTo>
                <a:lnTo>
                  <a:pt x="859" y="403"/>
                </a:lnTo>
                <a:lnTo>
                  <a:pt x="855" y="399"/>
                </a:lnTo>
                <a:lnTo>
                  <a:pt x="852" y="396"/>
                </a:lnTo>
                <a:lnTo>
                  <a:pt x="841" y="390"/>
                </a:lnTo>
                <a:lnTo>
                  <a:pt x="821" y="379"/>
                </a:lnTo>
                <a:lnTo>
                  <a:pt x="821" y="379"/>
                </a:lnTo>
                <a:lnTo>
                  <a:pt x="809" y="373"/>
                </a:lnTo>
                <a:lnTo>
                  <a:pt x="797" y="368"/>
                </a:lnTo>
                <a:lnTo>
                  <a:pt x="785" y="364"/>
                </a:lnTo>
                <a:lnTo>
                  <a:pt x="774" y="363"/>
                </a:lnTo>
                <a:lnTo>
                  <a:pt x="763" y="362"/>
                </a:lnTo>
                <a:lnTo>
                  <a:pt x="752" y="362"/>
                </a:lnTo>
                <a:lnTo>
                  <a:pt x="734" y="364"/>
                </a:lnTo>
                <a:lnTo>
                  <a:pt x="734" y="364"/>
                </a:lnTo>
                <a:lnTo>
                  <a:pt x="724" y="368"/>
                </a:lnTo>
                <a:lnTo>
                  <a:pt x="713" y="374"/>
                </a:lnTo>
                <a:lnTo>
                  <a:pt x="702" y="381"/>
                </a:lnTo>
                <a:lnTo>
                  <a:pt x="691" y="390"/>
                </a:lnTo>
                <a:lnTo>
                  <a:pt x="673" y="405"/>
                </a:lnTo>
                <a:lnTo>
                  <a:pt x="666" y="413"/>
                </a:lnTo>
                <a:lnTo>
                  <a:pt x="666" y="413"/>
                </a:lnTo>
                <a:lnTo>
                  <a:pt x="662" y="448"/>
                </a:lnTo>
                <a:lnTo>
                  <a:pt x="661" y="473"/>
                </a:lnTo>
                <a:lnTo>
                  <a:pt x="661" y="486"/>
                </a:lnTo>
                <a:lnTo>
                  <a:pt x="661" y="486"/>
                </a:lnTo>
                <a:lnTo>
                  <a:pt x="662" y="487"/>
                </a:lnTo>
                <a:lnTo>
                  <a:pt x="665" y="487"/>
                </a:lnTo>
                <a:lnTo>
                  <a:pt x="666" y="486"/>
                </a:lnTo>
                <a:lnTo>
                  <a:pt x="666" y="486"/>
                </a:lnTo>
                <a:lnTo>
                  <a:pt x="665" y="495"/>
                </a:lnTo>
                <a:lnTo>
                  <a:pt x="665" y="501"/>
                </a:lnTo>
                <a:lnTo>
                  <a:pt x="666" y="505"/>
                </a:lnTo>
                <a:lnTo>
                  <a:pt x="666" y="505"/>
                </a:lnTo>
                <a:lnTo>
                  <a:pt x="666" y="507"/>
                </a:lnTo>
                <a:lnTo>
                  <a:pt x="666" y="512"/>
                </a:lnTo>
                <a:lnTo>
                  <a:pt x="665" y="518"/>
                </a:lnTo>
                <a:lnTo>
                  <a:pt x="666" y="524"/>
                </a:lnTo>
                <a:lnTo>
                  <a:pt x="666" y="524"/>
                </a:lnTo>
                <a:lnTo>
                  <a:pt x="668" y="535"/>
                </a:lnTo>
                <a:lnTo>
                  <a:pt x="670" y="539"/>
                </a:lnTo>
                <a:lnTo>
                  <a:pt x="671" y="544"/>
                </a:lnTo>
                <a:lnTo>
                  <a:pt x="671" y="544"/>
                </a:lnTo>
                <a:lnTo>
                  <a:pt x="673" y="548"/>
                </a:lnTo>
                <a:lnTo>
                  <a:pt x="674" y="549"/>
                </a:lnTo>
                <a:lnTo>
                  <a:pt x="676" y="549"/>
                </a:lnTo>
                <a:lnTo>
                  <a:pt x="676" y="549"/>
                </a:lnTo>
                <a:lnTo>
                  <a:pt x="673" y="557"/>
                </a:lnTo>
                <a:lnTo>
                  <a:pt x="671" y="563"/>
                </a:lnTo>
                <a:lnTo>
                  <a:pt x="671" y="568"/>
                </a:lnTo>
                <a:lnTo>
                  <a:pt x="671" y="568"/>
                </a:lnTo>
                <a:lnTo>
                  <a:pt x="671" y="569"/>
                </a:lnTo>
                <a:lnTo>
                  <a:pt x="670" y="571"/>
                </a:lnTo>
                <a:lnTo>
                  <a:pt x="667" y="574"/>
                </a:lnTo>
                <a:lnTo>
                  <a:pt x="664" y="575"/>
                </a:lnTo>
                <a:lnTo>
                  <a:pt x="661" y="578"/>
                </a:lnTo>
                <a:lnTo>
                  <a:pt x="661" y="578"/>
                </a:lnTo>
                <a:lnTo>
                  <a:pt x="659" y="579"/>
                </a:lnTo>
                <a:lnTo>
                  <a:pt x="654" y="580"/>
                </a:lnTo>
                <a:lnTo>
                  <a:pt x="639" y="583"/>
                </a:lnTo>
                <a:lnTo>
                  <a:pt x="623" y="586"/>
                </a:lnTo>
                <a:lnTo>
                  <a:pt x="616" y="590"/>
                </a:lnTo>
                <a:lnTo>
                  <a:pt x="613" y="592"/>
                </a:lnTo>
                <a:lnTo>
                  <a:pt x="613" y="592"/>
                </a:lnTo>
                <a:lnTo>
                  <a:pt x="559" y="651"/>
                </a:lnTo>
                <a:lnTo>
                  <a:pt x="525" y="656"/>
                </a:lnTo>
                <a:lnTo>
                  <a:pt x="525" y="656"/>
                </a:lnTo>
                <a:lnTo>
                  <a:pt x="524" y="654"/>
                </a:lnTo>
                <a:lnTo>
                  <a:pt x="521" y="653"/>
                </a:lnTo>
                <a:lnTo>
                  <a:pt x="520" y="651"/>
                </a:lnTo>
                <a:lnTo>
                  <a:pt x="520" y="651"/>
                </a:lnTo>
                <a:lnTo>
                  <a:pt x="519" y="650"/>
                </a:lnTo>
                <a:lnTo>
                  <a:pt x="517" y="647"/>
                </a:lnTo>
                <a:lnTo>
                  <a:pt x="511" y="643"/>
                </a:lnTo>
                <a:lnTo>
                  <a:pt x="503" y="640"/>
                </a:lnTo>
                <a:lnTo>
                  <a:pt x="496" y="636"/>
                </a:lnTo>
                <a:lnTo>
                  <a:pt x="496" y="636"/>
                </a:lnTo>
                <a:lnTo>
                  <a:pt x="487" y="633"/>
                </a:lnTo>
                <a:lnTo>
                  <a:pt x="479" y="630"/>
                </a:lnTo>
                <a:lnTo>
                  <a:pt x="470" y="630"/>
                </a:lnTo>
                <a:lnTo>
                  <a:pt x="467" y="631"/>
                </a:lnTo>
                <a:lnTo>
                  <a:pt x="467" y="631"/>
                </a:lnTo>
                <a:lnTo>
                  <a:pt x="464" y="629"/>
                </a:lnTo>
                <a:lnTo>
                  <a:pt x="458" y="620"/>
                </a:lnTo>
                <a:lnTo>
                  <a:pt x="442" y="595"/>
                </a:lnTo>
                <a:lnTo>
                  <a:pt x="418" y="554"/>
                </a:lnTo>
                <a:lnTo>
                  <a:pt x="418" y="554"/>
                </a:lnTo>
                <a:lnTo>
                  <a:pt x="417" y="549"/>
                </a:lnTo>
                <a:lnTo>
                  <a:pt x="417" y="543"/>
                </a:lnTo>
                <a:lnTo>
                  <a:pt x="418" y="534"/>
                </a:lnTo>
                <a:lnTo>
                  <a:pt x="418" y="534"/>
                </a:lnTo>
                <a:lnTo>
                  <a:pt x="419" y="515"/>
                </a:lnTo>
                <a:lnTo>
                  <a:pt x="422" y="500"/>
                </a:lnTo>
                <a:lnTo>
                  <a:pt x="423" y="490"/>
                </a:lnTo>
                <a:lnTo>
                  <a:pt x="423" y="490"/>
                </a:lnTo>
                <a:lnTo>
                  <a:pt x="425" y="482"/>
                </a:lnTo>
                <a:lnTo>
                  <a:pt x="428" y="469"/>
                </a:lnTo>
                <a:lnTo>
                  <a:pt x="429" y="452"/>
                </a:lnTo>
                <a:lnTo>
                  <a:pt x="428" y="432"/>
                </a:lnTo>
                <a:lnTo>
                  <a:pt x="428" y="432"/>
                </a:lnTo>
                <a:lnTo>
                  <a:pt x="418" y="296"/>
                </a:lnTo>
                <a:lnTo>
                  <a:pt x="418" y="296"/>
                </a:lnTo>
                <a:lnTo>
                  <a:pt x="428" y="257"/>
                </a:lnTo>
                <a:lnTo>
                  <a:pt x="433" y="262"/>
                </a:lnTo>
                <a:lnTo>
                  <a:pt x="433" y="243"/>
                </a:lnTo>
                <a:lnTo>
                  <a:pt x="447" y="262"/>
                </a:lnTo>
                <a:lnTo>
                  <a:pt x="442" y="204"/>
                </a:lnTo>
                <a:lnTo>
                  <a:pt x="442" y="204"/>
                </a:lnTo>
                <a:lnTo>
                  <a:pt x="455" y="203"/>
                </a:lnTo>
                <a:lnTo>
                  <a:pt x="464" y="201"/>
                </a:lnTo>
                <a:lnTo>
                  <a:pt x="472" y="199"/>
                </a:lnTo>
                <a:lnTo>
                  <a:pt x="472" y="199"/>
                </a:lnTo>
                <a:lnTo>
                  <a:pt x="474" y="198"/>
                </a:lnTo>
                <a:lnTo>
                  <a:pt x="474" y="195"/>
                </a:lnTo>
                <a:lnTo>
                  <a:pt x="474" y="191"/>
                </a:lnTo>
                <a:lnTo>
                  <a:pt x="472" y="186"/>
                </a:lnTo>
                <a:lnTo>
                  <a:pt x="472" y="180"/>
                </a:lnTo>
                <a:lnTo>
                  <a:pt x="472" y="180"/>
                </a:lnTo>
                <a:lnTo>
                  <a:pt x="473" y="174"/>
                </a:lnTo>
                <a:lnTo>
                  <a:pt x="474" y="169"/>
                </a:lnTo>
                <a:lnTo>
                  <a:pt x="476" y="165"/>
                </a:lnTo>
                <a:lnTo>
                  <a:pt x="476" y="165"/>
                </a:lnTo>
                <a:lnTo>
                  <a:pt x="478" y="165"/>
                </a:lnTo>
                <a:lnTo>
                  <a:pt x="478" y="164"/>
                </a:lnTo>
                <a:lnTo>
                  <a:pt x="480" y="160"/>
                </a:lnTo>
                <a:lnTo>
                  <a:pt x="481" y="155"/>
                </a:lnTo>
                <a:lnTo>
                  <a:pt x="481" y="155"/>
                </a:lnTo>
                <a:lnTo>
                  <a:pt x="476" y="149"/>
                </a:lnTo>
                <a:lnTo>
                  <a:pt x="467" y="136"/>
                </a:lnTo>
                <a:lnTo>
                  <a:pt x="467" y="136"/>
                </a:lnTo>
                <a:lnTo>
                  <a:pt x="464" y="131"/>
                </a:lnTo>
                <a:lnTo>
                  <a:pt x="463" y="126"/>
                </a:lnTo>
                <a:lnTo>
                  <a:pt x="464" y="118"/>
                </a:lnTo>
                <a:lnTo>
                  <a:pt x="466" y="109"/>
                </a:lnTo>
                <a:lnTo>
                  <a:pt x="467" y="107"/>
                </a:lnTo>
                <a:lnTo>
                  <a:pt x="467" y="107"/>
                </a:lnTo>
                <a:lnTo>
                  <a:pt x="486" y="107"/>
                </a:lnTo>
                <a:lnTo>
                  <a:pt x="501" y="106"/>
                </a:lnTo>
                <a:lnTo>
                  <a:pt x="507" y="104"/>
                </a:lnTo>
                <a:lnTo>
                  <a:pt x="511" y="102"/>
                </a:lnTo>
                <a:lnTo>
                  <a:pt x="511" y="102"/>
                </a:lnTo>
                <a:lnTo>
                  <a:pt x="511" y="101"/>
                </a:lnTo>
                <a:lnTo>
                  <a:pt x="511" y="99"/>
                </a:lnTo>
                <a:lnTo>
                  <a:pt x="506" y="96"/>
                </a:lnTo>
                <a:lnTo>
                  <a:pt x="489" y="87"/>
                </a:lnTo>
                <a:lnTo>
                  <a:pt x="470" y="80"/>
                </a:lnTo>
                <a:lnTo>
                  <a:pt x="462" y="78"/>
                </a:lnTo>
                <a:lnTo>
                  <a:pt x="462" y="78"/>
                </a:lnTo>
                <a:close/>
                <a:moveTo>
                  <a:pt x="457" y="709"/>
                </a:moveTo>
                <a:lnTo>
                  <a:pt x="457" y="709"/>
                </a:lnTo>
                <a:lnTo>
                  <a:pt x="458" y="708"/>
                </a:lnTo>
                <a:lnTo>
                  <a:pt x="461" y="709"/>
                </a:lnTo>
                <a:lnTo>
                  <a:pt x="470" y="715"/>
                </a:lnTo>
                <a:lnTo>
                  <a:pt x="481" y="722"/>
                </a:lnTo>
                <a:lnTo>
                  <a:pt x="491" y="728"/>
                </a:lnTo>
                <a:lnTo>
                  <a:pt x="491" y="728"/>
                </a:lnTo>
                <a:lnTo>
                  <a:pt x="497" y="731"/>
                </a:lnTo>
                <a:lnTo>
                  <a:pt x="501" y="731"/>
                </a:lnTo>
                <a:lnTo>
                  <a:pt x="501" y="730"/>
                </a:lnTo>
                <a:lnTo>
                  <a:pt x="501" y="728"/>
                </a:lnTo>
                <a:lnTo>
                  <a:pt x="501" y="728"/>
                </a:lnTo>
                <a:lnTo>
                  <a:pt x="502" y="730"/>
                </a:lnTo>
                <a:lnTo>
                  <a:pt x="503" y="733"/>
                </a:lnTo>
                <a:lnTo>
                  <a:pt x="506" y="743"/>
                </a:lnTo>
                <a:lnTo>
                  <a:pt x="506" y="743"/>
                </a:lnTo>
                <a:lnTo>
                  <a:pt x="509" y="766"/>
                </a:lnTo>
                <a:lnTo>
                  <a:pt x="511" y="782"/>
                </a:lnTo>
                <a:lnTo>
                  <a:pt x="511" y="792"/>
                </a:lnTo>
                <a:lnTo>
                  <a:pt x="511" y="792"/>
                </a:lnTo>
                <a:lnTo>
                  <a:pt x="508" y="799"/>
                </a:lnTo>
                <a:lnTo>
                  <a:pt x="506" y="801"/>
                </a:lnTo>
                <a:lnTo>
                  <a:pt x="506" y="801"/>
                </a:lnTo>
                <a:lnTo>
                  <a:pt x="498" y="802"/>
                </a:lnTo>
                <a:lnTo>
                  <a:pt x="494" y="802"/>
                </a:lnTo>
                <a:lnTo>
                  <a:pt x="491" y="801"/>
                </a:lnTo>
                <a:lnTo>
                  <a:pt x="491" y="801"/>
                </a:lnTo>
                <a:lnTo>
                  <a:pt x="486" y="799"/>
                </a:lnTo>
                <a:lnTo>
                  <a:pt x="474" y="795"/>
                </a:lnTo>
                <a:lnTo>
                  <a:pt x="457" y="792"/>
                </a:lnTo>
                <a:lnTo>
                  <a:pt x="457" y="792"/>
                </a:lnTo>
                <a:lnTo>
                  <a:pt x="457" y="751"/>
                </a:lnTo>
                <a:lnTo>
                  <a:pt x="457" y="724"/>
                </a:lnTo>
                <a:lnTo>
                  <a:pt x="457" y="709"/>
                </a:lnTo>
                <a:lnTo>
                  <a:pt x="457" y="709"/>
                </a:lnTo>
                <a:close/>
                <a:moveTo>
                  <a:pt x="438" y="709"/>
                </a:moveTo>
                <a:lnTo>
                  <a:pt x="438" y="709"/>
                </a:lnTo>
                <a:lnTo>
                  <a:pt x="438" y="745"/>
                </a:lnTo>
                <a:lnTo>
                  <a:pt x="438" y="771"/>
                </a:lnTo>
                <a:lnTo>
                  <a:pt x="438" y="782"/>
                </a:lnTo>
                <a:lnTo>
                  <a:pt x="438" y="782"/>
                </a:lnTo>
                <a:lnTo>
                  <a:pt x="424" y="771"/>
                </a:lnTo>
                <a:lnTo>
                  <a:pt x="417" y="762"/>
                </a:lnTo>
                <a:lnTo>
                  <a:pt x="415" y="760"/>
                </a:lnTo>
                <a:lnTo>
                  <a:pt x="413" y="758"/>
                </a:lnTo>
                <a:lnTo>
                  <a:pt x="413" y="758"/>
                </a:lnTo>
                <a:lnTo>
                  <a:pt x="421" y="735"/>
                </a:lnTo>
                <a:lnTo>
                  <a:pt x="428" y="714"/>
                </a:lnTo>
                <a:lnTo>
                  <a:pt x="438" y="709"/>
                </a:lnTo>
                <a:close/>
                <a:moveTo>
                  <a:pt x="374" y="602"/>
                </a:moveTo>
                <a:lnTo>
                  <a:pt x="374" y="602"/>
                </a:lnTo>
                <a:lnTo>
                  <a:pt x="402" y="624"/>
                </a:lnTo>
                <a:lnTo>
                  <a:pt x="423" y="639"/>
                </a:lnTo>
                <a:lnTo>
                  <a:pt x="433" y="646"/>
                </a:lnTo>
                <a:lnTo>
                  <a:pt x="433" y="646"/>
                </a:lnTo>
                <a:lnTo>
                  <a:pt x="434" y="647"/>
                </a:lnTo>
                <a:lnTo>
                  <a:pt x="433" y="648"/>
                </a:lnTo>
                <a:lnTo>
                  <a:pt x="432" y="651"/>
                </a:lnTo>
                <a:lnTo>
                  <a:pt x="428" y="651"/>
                </a:lnTo>
                <a:lnTo>
                  <a:pt x="428" y="651"/>
                </a:lnTo>
                <a:lnTo>
                  <a:pt x="416" y="647"/>
                </a:lnTo>
                <a:lnTo>
                  <a:pt x="408" y="645"/>
                </a:lnTo>
                <a:lnTo>
                  <a:pt x="404" y="641"/>
                </a:lnTo>
                <a:lnTo>
                  <a:pt x="404" y="641"/>
                </a:lnTo>
                <a:lnTo>
                  <a:pt x="388" y="629"/>
                </a:lnTo>
                <a:lnTo>
                  <a:pt x="378" y="624"/>
                </a:lnTo>
                <a:lnTo>
                  <a:pt x="374" y="622"/>
                </a:lnTo>
                <a:lnTo>
                  <a:pt x="374" y="622"/>
                </a:lnTo>
                <a:lnTo>
                  <a:pt x="373" y="622"/>
                </a:lnTo>
                <a:lnTo>
                  <a:pt x="372" y="622"/>
                </a:lnTo>
                <a:lnTo>
                  <a:pt x="370" y="622"/>
                </a:lnTo>
                <a:lnTo>
                  <a:pt x="374" y="602"/>
                </a:lnTo>
                <a:close/>
                <a:moveTo>
                  <a:pt x="370" y="660"/>
                </a:moveTo>
                <a:lnTo>
                  <a:pt x="370" y="660"/>
                </a:lnTo>
                <a:lnTo>
                  <a:pt x="374" y="673"/>
                </a:lnTo>
                <a:lnTo>
                  <a:pt x="377" y="682"/>
                </a:lnTo>
                <a:lnTo>
                  <a:pt x="379" y="690"/>
                </a:lnTo>
                <a:lnTo>
                  <a:pt x="379" y="690"/>
                </a:lnTo>
                <a:lnTo>
                  <a:pt x="379" y="692"/>
                </a:lnTo>
                <a:lnTo>
                  <a:pt x="378" y="694"/>
                </a:lnTo>
                <a:lnTo>
                  <a:pt x="374" y="698"/>
                </a:lnTo>
                <a:lnTo>
                  <a:pt x="372" y="699"/>
                </a:lnTo>
                <a:lnTo>
                  <a:pt x="372" y="701"/>
                </a:lnTo>
                <a:lnTo>
                  <a:pt x="372" y="703"/>
                </a:lnTo>
                <a:lnTo>
                  <a:pt x="374" y="704"/>
                </a:lnTo>
                <a:lnTo>
                  <a:pt x="374" y="704"/>
                </a:lnTo>
                <a:lnTo>
                  <a:pt x="378" y="705"/>
                </a:lnTo>
                <a:lnTo>
                  <a:pt x="383" y="707"/>
                </a:lnTo>
                <a:lnTo>
                  <a:pt x="395" y="705"/>
                </a:lnTo>
                <a:lnTo>
                  <a:pt x="408" y="704"/>
                </a:lnTo>
                <a:lnTo>
                  <a:pt x="408" y="704"/>
                </a:lnTo>
                <a:lnTo>
                  <a:pt x="412" y="704"/>
                </a:lnTo>
                <a:lnTo>
                  <a:pt x="416" y="703"/>
                </a:lnTo>
                <a:lnTo>
                  <a:pt x="417" y="702"/>
                </a:lnTo>
                <a:lnTo>
                  <a:pt x="418" y="699"/>
                </a:lnTo>
                <a:lnTo>
                  <a:pt x="418" y="699"/>
                </a:lnTo>
                <a:lnTo>
                  <a:pt x="419" y="697"/>
                </a:lnTo>
                <a:lnTo>
                  <a:pt x="422" y="693"/>
                </a:lnTo>
                <a:lnTo>
                  <a:pt x="429" y="687"/>
                </a:lnTo>
                <a:lnTo>
                  <a:pt x="438" y="680"/>
                </a:lnTo>
                <a:lnTo>
                  <a:pt x="442" y="690"/>
                </a:lnTo>
                <a:lnTo>
                  <a:pt x="413" y="719"/>
                </a:lnTo>
                <a:lnTo>
                  <a:pt x="384" y="753"/>
                </a:lnTo>
                <a:lnTo>
                  <a:pt x="384" y="753"/>
                </a:lnTo>
                <a:lnTo>
                  <a:pt x="383" y="747"/>
                </a:lnTo>
                <a:lnTo>
                  <a:pt x="382" y="739"/>
                </a:lnTo>
                <a:lnTo>
                  <a:pt x="379" y="733"/>
                </a:lnTo>
                <a:lnTo>
                  <a:pt x="379" y="733"/>
                </a:lnTo>
                <a:lnTo>
                  <a:pt x="374" y="721"/>
                </a:lnTo>
                <a:lnTo>
                  <a:pt x="372" y="716"/>
                </a:lnTo>
                <a:lnTo>
                  <a:pt x="370" y="714"/>
                </a:lnTo>
                <a:lnTo>
                  <a:pt x="370" y="714"/>
                </a:lnTo>
                <a:lnTo>
                  <a:pt x="367" y="710"/>
                </a:lnTo>
                <a:lnTo>
                  <a:pt x="364" y="704"/>
                </a:lnTo>
                <a:lnTo>
                  <a:pt x="360" y="694"/>
                </a:lnTo>
                <a:lnTo>
                  <a:pt x="360" y="694"/>
                </a:lnTo>
                <a:lnTo>
                  <a:pt x="357" y="686"/>
                </a:lnTo>
                <a:lnTo>
                  <a:pt x="355" y="675"/>
                </a:lnTo>
                <a:lnTo>
                  <a:pt x="355" y="675"/>
                </a:lnTo>
                <a:lnTo>
                  <a:pt x="356" y="671"/>
                </a:lnTo>
                <a:lnTo>
                  <a:pt x="357" y="667"/>
                </a:lnTo>
                <a:lnTo>
                  <a:pt x="360" y="660"/>
                </a:lnTo>
                <a:lnTo>
                  <a:pt x="370" y="660"/>
                </a:lnTo>
                <a:close/>
                <a:moveTo>
                  <a:pt x="549" y="1132"/>
                </a:moveTo>
                <a:lnTo>
                  <a:pt x="554" y="1229"/>
                </a:lnTo>
                <a:lnTo>
                  <a:pt x="554" y="1229"/>
                </a:lnTo>
                <a:lnTo>
                  <a:pt x="549" y="1229"/>
                </a:lnTo>
                <a:lnTo>
                  <a:pt x="545" y="1229"/>
                </a:lnTo>
                <a:lnTo>
                  <a:pt x="538" y="1229"/>
                </a:lnTo>
                <a:lnTo>
                  <a:pt x="532" y="1231"/>
                </a:lnTo>
                <a:lnTo>
                  <a:pt x="526" y="1235"/>
                </a:lnTo>
                <a:lnTo>
                  <a:pt x="520" y="1241"/>
                </a:lnTo>
                <a:lnTo>
                  <a:pt x="515" y="1248"/>
                </a:lnTo>
                <a:lnTo>
                  <a:pt x="515" y="1248"/>
                </a:lnTo>
                <a:lnTo>
                  <a:pt x="509" y="1264"/>
                </a:lnTo>
                <a:lnTo>
                  <a:pt x="507" y="1276"/>
                </a:lnTo>
                <a:lnTo>
                  <a:pt x="506" y="1285"/>
                </a:lnTo>
                <a:lnTo>
                  <a:pt x="506" y="1287"/>
                </a:lnTo>
                <a:lnTo>
                  <a:pt x="481" y="1287"/>
                </a:lnTo>
                <a:lnTo>
                  <a:pt x="481" y="1306"/>
                </a:lnTo>
                <a:lnTo>
                  <a:pt x="535" y="1311"/>
                </a:lnTo>
                <a:lnTo>
                  <a:pt x="535" y="1311"/>
                </a:lnTo>
                <a:lnTo>
                  <a:pt x="535" y="1315"/>
                </a:lnTo>
                <a:lnTo>
                  <a:pt x="534" y="1323"/>
                </a:lnTo>
                <a:lnTo>
                  <a:pt x="535" y="1327"/>
                </a:lnTo>
                <a:lnTo>
                  <a:pt x="535" y="1331"/>
                </a:lnTo>
                <a:lnTo>
                  <a:pt x="537" y="1334"/>
                </a:lnTo>
                <a:lnTo>
                  <a:pt x="540" y="1336"/>
                </a:lnTo>
                <a:lnTo>
                  <a:pt x="540" y="1336"/>
                </a:lnTo>
                <a:lnTo>
                  <a:pt x="551" y="1337"/>
                </a:lnTo>
                <a:lnTo>
                  <a:pt x="554" y="1337"/>
                </a:lnTo>
                <a:lnTo>
                  <a:pt x="554" y="1337"/>
                </a:lnTo>
                <a:lnTo>
                  <a:pt x="554" y="1336"/>
                </a:lnTo>
                <a:lnTo>
                  <a:pt x="554" y="1336"/>
                </a:lnTo>
                <a:lnTo>
                  <a:pt x="559" y="1348"/>
                </a:lnTo>
                <a:lnTo>
                  <a:pt x="565" y="1359"/>
                </a:lnTo>
                <a:lnTo>
                  <a:pt x="569" y="1365"/>
                </a:lnTo>
                <a:lnTo>
                  <a:pt x="574" y="1370"/>
                </a:lnTo>
                <a:lnTo>
                  <a:pt x="574" y="1370"/>
                </a:lnTo>
                <a:lnTo>
                  <a:pt x="582" y="1378"/>
                </a:lnTo>
                <a:lnTo>
                  <a:pt x="588" y="1387"/>
                </a:lnTo>
                <a:lnTo>
                  <a:pt x="593" y="1394"/>
                </a:lnTo>
                <a:lnTo>
                  <a:pt x="593" y="1394"/>
                </a:lnTo>
                <a:lnTo>
                  <a:pt x="582" y="1396"/>
                </a:lnTo>
                <a:lnTo>
                  <a:pt x="571" y="1397"/>
                </a:lnTo>
                <a:lnTo>
                  <a:pt x="557" y="1397"/>
                </a:lnTo>
                <a:lnTo>
                  <a:pt x="540" y="1396"/>
                </a:lnTo>
                <a:lnTo>
                  <a:pt x="521" y="1393"/>
                </a:lnTo>
                <a:lnTo>
                  <a:pt x="513" y="1389"/>
                </a:lnTo>
                <a:lnTo>
                  <a:pt x="503" y="1385"/>
                </a:lnTo>
                <a:lnTo>
                  <a:pt x="495" y="1380"/>
                </a:lnTo>
                <a:lnTo>
                  <a:pt x="486" y="1374"/>
                </a:lnTo>
                <a:lnTo>
                  <a:pt x="486" y="1374"/>
                </a:lnTo>
                <a:lnTo>
                  <a:pt x="470" y="1361"/>
                </a:lnTo>
                <a:lnTo>
                  <a:pt x="457" y="1345"/>
                </a:lnTo>
                <a:lnTo>
                  <a:pt x="446" y="1328"/>
                </a:lnTo>
                <a:lnTo>
                  <a:pt x="438" y="1310"/>
                </a:lnTo>
                <a:lnTo>
                  <a:pt x="430" y="1292"/>
                </a:lnTo>
                <a:lnTo>
                  <a:pt x="427" y="1271"/>
                </a:lnTo>
                <a:lnTo>
                  <a:pt x="427" y="1251"/>
                </a:lnTo>
                <a:lnTo>
                  <a:pt x="428" y="1229"/>
                </a:lnTo>
                <a:lnTo>
                  <a:pt x="428" y="1229"/>
                </a:lnTo>
                <a:lnTo>
                  <a:pt x="432" y="1209"/>
                </a:lnTo>
                <a:lnTo>
                  <a:pt x="436" y="1193"/>
                </a:lnTo>
                <a:lnTo>
                  <a:pt x="442" y="1181"/>
                </a:lnTo>
                <a:lnTo>
                  <a:pt x="450" y="1172"/>
                </a:lnTo>
                <a:lnTo>
                  <a:pt x="457" y="1164"/>
                </a:lnTo>
                <a:lnTo>
                  <a:pt x="466" y="1159"/>
                </a:lnTo>
                <a:lnTo>
                  <a:pt x="481" y="1151"/>
                </a:lnTo>
                <a:lnTo>
                  <a:pt x="481" y="1151"/>
                </a:lnTo>
                <a:lnTo>
                  <a:pt x="491" y="1147"/>
                </a:lnTo>
                <a:lnTo>
                  <a:pt x="501" y="1144"/>
                </a:lnTo>
                <a:lnTo>
                  <a:pt x="524" y="1138"/>
                </a:lnTo>
                <a:lnTo>
                  <a:pt x="549" y="1132"/>
                </a:lnTo>
                <a:lnTo>
                  <a:pt x="549" y="1132"/>
                </a:lnTo>
                <a:close/>
                <a:moveTo>
                  <a:pt x="768" y="1180"/>
                </a:moveTo>
                <a:lnTo>
                  <a:pt x="768" y="1175"/>
                </a:lnTo>
                <a:lnTo>
                  <a:pt x="768" y="1175"/>
                </a:lnTo>
                <a:lnTo>
                  <a:pt x="774" y="1176"/>
                </a:lnTo>
                <a:lnTo>
                  <a:pt x="787" y="1183"/>
                </a:lnTo>
                <a:lnTo>
                  <a:pt x="796" y="1186"/>
                </a:lnTo>
                <a:lnTo>
                  <a:pt x="803" y="1191"/>
                </a:lnTo>
                <a:lnTo>
                  <a:pt x="811" y="1197"/>
                </a:lnTo>
                <a:lnTo>
                  <a:pt x="817" y="1204"/>
                </a:lnTo>
                <a:lnTo>
                  <a:pt x="817" y="1204"/>
                </a:lnTo>
                <a:lnTo>
                  <a:pt x="824" y="1217"/>
                </a:lnTo>
                <a:lnTo>
                  <a:pt x="826" y="1225"/>
                </a:lnTo>
                <a:lnTo>
                  <a:pt x="826" y="1230"/>
                </a:lnTo>
                <a:lnTo>
                  <a:pt x="826" y="1234"/>
                </a:lnTo>
                <a:lnTo>
                  <a:pt x="826" y="1234"/>
                </a:lnTo>
                <a:lnTo>
                  <a:pt x="825" y="1236"/>
                </a:lnTo>
                <a:lnTo>
                  <a:pt x="821" y="1241"/>
                </a:lnTo>
                <a:lnTo>
                  <a:pt x="809" y="1254"/>
                </a:lnTo>
                <a:lnTo>
                  <a:pt x="792" y="1272"/>
                </a:lnTo>
                <a:lnTo>
                  <a:pt x="792" y="1272"/>
                </a:lnTo>
                <a:lnTo>
                  <a:pt x="787" y="1269"/>
                </a:lnTo>
                <a:lnTo>
                  <a:pt x="784" y="1266"/>
                </a:lnTo>
                <a:lnTo>
                  <a:pt x="783" y="1263"/>
                </a:lnTo>
                <a:lnTo>
                  <a:pt x="783" y="1263"/>
                </a:lnTo>
                <a:lnTo>
                  <a:pt x="781" y="1260"/>
                </a:lnTo>
                <a:lnTo>
                  <a:pt x="780" y="1258"/>
                </a:lnTo>
                <a:lnTo>
                  <a:pt x="775" y="1251"/>
                </a:lnTo>
                <a:lnTo>
                  <a:pt x="768" y="1243"/>
                </a:lnTo>
                <a:lnTo>
                  <a:pt x="768" y="1180"/>
                </a:lnTo>
                <a:close/>
                <a:moveTo>
                  <a:pt x="923" y="1190"/>
                </a:moveTo>
                <a:lnTo>
                  <a:pt x="923" y="1190"/>
                </a:lnTo>
                <a:lnTo>
                  <a:pt x="931" y="1201"/>
                </a:lnTo>
                <a:lnTo>
                  <a:pt x="936" y="1209"/>
                </a:lnTo>
                <a:lnTo>
                  <a:pt x="938" y="1214"/>
                </a:lnTo>
                <a:lnTo>
                  <a:pt x="938" y="1214"/>
                </a:lnTo>
                <a:lnTo>
                  <a:pt x="942" y="1219"/>
                </a:lnTo>
                <a:lnTo>
                  <a:pt x="951" y="1226"/>
                </a:lnTo>
                <a:lnTo>
                  <a:pt x="967" y="1238"/>
                </a:lnTo>
                <a:lnTo>
                  <a:pt x="967" y="1238"/>
                </a:lnTo>
                <a:lnTo>
                  <a:pt x="968" y="1241"/>
                </a:lnTo>
                <a:lnTo>
                  <a:pt x="970" y="1244"/>
                </a:lnTo>
                <a:lnTo>
                  <a:pt x="971" y="1254"/>
                </a:lnTo>
                <a:lnTo>
                  <a:pt x="971" y="1265"/>
                </a:lnTo>
                <a:lnTo>
                  <a:pt x="972" y="1272"/>
                </a:lnTo>
                <a:lnTo>
                  <a:pt x="972" y="1272"/>
                </a:lnTo>
                <a:lnTo>
                  <a:pt x="972" y="1274"/>
                </a:lnTo>
                <a:lnTo>
                  <a:pt x="970" y="1274"/>
                </a:lnTo>
                <a:lnTo>
                  <a:pt x="961" y="1275"/>
                </a:lnTo>
                <a:lnTo>
                  <a:pt x="937" y="1276"/>
                </a:lnTo>
                <a:lnTo>
                  <a:pt x="899" y="1277"/>
                </a:lnTo>
                <a:lnTo>
                  <a:pt x="904" y="1258"/>
                </a:lnTo>
                <a:lnTo>
                  <a:pt x="904" y="1258"/>
                </a:lnTo>
                <a:lnTo>
                  <a:pt x="908" y="1240"/>
                </a:lnTo>
                <a:lnTo>
                  <a:pt x="909" y="1229"/>
                </a:lnTo>
                <a:lnTo>
                  <a:pt x="923" y="1190"/>
                </a:lnTo>
                <a:close/>
                <a:moveTo>
                  <a:pt x="715" y="1321"/>
                </a:moveTo>
                <a:lnTo>
                  <a:pt x="802" y="1316"/>
                </a:lnTo>
                <a:lnTo>
                  <a:pt x="802" y="1316"/>
                </a:lnTo>
                <a:lnTo>
                  <a:pt x="794" y="1325"/>
                </a:lnTo>
                <a:lnTo>
                  <a:pt x="786" y="1334"/>
                </a:lnTo>
                <a:lnTo>
                  <a:pt x="778" y="1345"/>
                </a:lnTo>
                <a:lnTo>
                  <a:pt x="778" y="1345"/>
                </a:lnTo>
                <a:lnTo>
                  <a:pt x="774" y="1351"/>
                </a:lnTo>
                <a:lnTo>
                  <a:pt x="773" y="1360"/>
                </a:lnTo>
                <a:lnTo>
                  <a:pt x="772" y="1367"/>
                </a:lnTo>
                <a:lnTo>
                  <a:pt x="772" y="1376"/>
                </a:lnTo>
                <a:lnTo>
                  <a:pt x="772" y="1389"/>
                </a:lnTo>
                <a:lnTo>
                  <a:pt x="773" y="1394"/>
                </a:lnTo>
                <a:lnTo>
                  <a:pt x="773" y="1394"/>
                </a:lnTo>
                <a:lnTo>
                  <a:pt x="772" y="1396"/>
                </a:lnTo>
                <a:lnTo>
                  <a:pt x="767" y="1400"/>
                </a:lnTo>
                <a:lnTo>
                  <a:pt x="761" y="1402"/>
                </a:lnTo>
                <a:lnTo>
                  <a:pt x="755" y="1405"/>
                </a:lnTo>
                <a:lnTo>
                  <a:pt x="745" y="1407"/>
                </a:lnTo>
                <a:lnTo>
                  <a:pt x="734" y="1408"/>
                </a:lnTo>
                <a:lnTo>
                  <a:pt x="734" y="1408"/>
                </a:lnTo>
                <a:lnTo>
                  <a:pt x="722" y="1408"/>
                </a:lnTo>
                <a:lnTo>
                  <a:pt x="710" y="1406"/>
                </a:lnTo>
                <a:lnTo>
                  <a:pt x="699" y="1402"/>
                </a:lnTo>
                <a:lnTo>
                  <a:pt x="690" y="1397"/>
                </a:lnTo>
                <a:lnTo>
                  <a:pt x="676" y="1388"/>
                </a:lnTo>
                <a:lnTo>
                  <a:pt x="671" y="1384"/>
                </a:lnTo>
                <a:lnTo>
                  <a:pt x="671" y="1384"/>
                </a:lnTo>
                <a:lnTo>
                  <a:pt x="681" y="1376"/>
                </a:lnTo>
                <a:lnTo>
                  <a:pt x="689" y="1368"/>
                </a:lnTo>
                <a:lnTo>
                  <a:pt x="695" y="1365"/>
                </a:lnTo>
                <a:lnTo>
                  <a:pt x="695" y="1365"/>
                </a:lnTo>
                <a:lnTo>
                  <a:pt x="698" y="1362"/>
                </a:lnTo>
                <a:lnTo>
                  <a:pt x="701" y="1357"/>
                </a:lnTo>
                <a:lnTo>
                  <a:pt x="707" y="1342"/>
                </a:lnTo>
                <a:lnTo>
                  <a:pt x="715" y="1321"/>
                </a:lnTo>
                <a:lnTo>
                  <a:pt x="715" y="1321"/>
                </a:lnTo>
                <a:close/>
                <a:moveTo>
                  <a:pt x="632" y="1200"/>
                </a:moveTo>
                <a:lnTo>
                  <a:pt x="632" y="1200"/>
                </a:lnTo>
                <a:lnTo>
                  <a:pt x="637" y="1213"/>
                </a:lnTo>
                <a:lnTo>
                  <a:pt x="642" y="1223"/>
                </a:lnTo>
                <a:lnTo>
                  <a:pt x="644" y="1226"/>
                </a:lnTo>
                <a:lnTo>
                  <a:pt x="647" y="1229"/>
                </a:lnTo>
                <a:lnTo>
                  <a:pt x="647" y="1229"/>
                </a:lnTo>
                <a:lnTo>
                  <a:pt x="651" y="1229"/>
                </a:lnTo>
                <a:lnTo>
                  <a:pt x="656" y="1227"/>
                </a:lnTo>
                <a:lnTo>
                  <a:pt x="666" y="1224"/>
                </a:lnTo>
                <a:lnTo>
                  <a:pt x="666" y="1224"/>
                </a:lnTo>
                <a:lnTo>
                  <a:pt x="681" y="1219"/>
                </a:lnTo>
                <a:lnTo>
                  <a:pt x="681" y="1253"/>
                </a:lnTo>
                <a:lnTo>
                  <a:pt x="681" y="1253"/>
                </a:lnTo>
                <a:lnTo>
                  <a:pt x="673" y="1254"/>
                </a:lnTo>
                <a:lnTo>
                  <a:pt x="668" y="1255"/>
                </a:lnTo>
                <a:lnTo>
                  <a:pt x="667" y="1254"/>
                </a:lnTo>
                <a:lnTo>
                  <a:pt x="666" y="1253"/>
                </a:lnTo>
                <a:lnTo>
                  <a:pt x="666" y="1238"/>
                </a:lnTo>
                <a:lnTo>
                  <a:pt x="617" y="1238"/>
                </a:lnTo>
                <a:lnTo>
                  <a:pt x="617" y="1238"/>
                </a:lnTo>
                <a:lnTo>
                  <a:pt x="619" y="1230"/>
                </a:lnTo>
                <a:lnTo>
                  <a:pt x="620" y="1224"/>
                </a:lnTo>
                <a:lnTo>
                  <a:pt x="622" y="1219"/>
                </a:lnTo>
                <a:lnTo>
                  <a:pt x="622" y="1219"/>
                </a:lnTo>
                <a:lnTo>
                  <a:pt x="628" y="1207"/>
                </a:lnTo>
                <a:lnTo>
                  <a:pt x="632" y="1200"/>
                </a:lnTo>
                <a:lnTo>
                  <a:pt x="632" y="1200"/>
                </a:lnTo>
                <a:close/>
                <a:moveTo>
                  <a:pt x="617" y="1331"/>
                </a:moveTo>
                <a:lnTo>
                  <a:pt x="671" y="1326"/>
                </a:lnTo>
                <a:lnTo>
                  <a:pt x="671" y="1326"/>
                </a:lnTo>
                <a:lnTo>
                  <a:pt x="668" y="1333"/>
                </a:lnTo>
                <a:lnTo>
                  <a:pt x="666" y="1338"/>
                </a:lnTo>
                <a:lnTo>
                  <a:pt x="666" y="1340"/>
                </a:lnTo>
                <a:lnTo>
                  <a:pt x="666" y="1340"/>
                </a:lnTo>
                <a:lnTo>
                  <a:pt x="662" y="1345"/>
                </a:lnTo>
                <a:lnTo>
                  <a:pt x="654" y="1355"/>
                </a:lnTo>
                <a:lnTo>
                  <a:pt x="642" y="1370"/>
                </a:lnTo>
                <a:lnTo>
                  <a:pt x="632" y="1355"/>
                </a:lnTo>
                <a:lnTo>
                  <a:pt x="632" y="1355"/>
                </a:lnTo>
                <a:lnTo>
                  <a:pt x="622" y="1339"/>
                </a:lnTo>
                <a:lnTo>
                  <a:pt x="617" y="1331"/>
                </a:lnTo>
                <a:lnTo>
                  <a:pt x="617" y="13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1">
            <a:extLst>
              <a:ext uri="{FF2B5EF4-FFF2-40B4-BE49-F238E27FC236}">
                <a16:creationId xmlns:a16="http://schemas.microsoft.com/office/drawing/2014/main" id="{58EB0423-96B8-433D-B617-99A8237CED28}"/>
              </a:ext>
            </a:extLst>
          </p:cNvPr>
          <p:cNvSpPr>
            <a:spLocks noEditPoints="1"/>
          </p:cNvSpPr>
          <p:nvPr/>
        </p:nvSpPr>
        <p:spPr bwMode="auto">
          <a:xfrm>
            <a:off x="1372930" y="3853743"/>
            <a:ext cx="1241867" cy="2585222"/>
          </a:xfrm>
          <a:custGeom>
            <a:avLst/>
            <a:gdLst>
              <a:gd name="T0" fmla="*/ 67 w 673"/>
              <a:gd name="T1" fmla="*/ 239 h 1401"/>
              <a:gd name="T2" fmla="*/ 0 w 673"/>
              <a:gd name="T3" fmla="*/ 397 h 1401"/>
              <a:gd name="T4" fmla="*/ 62 w 673"/>
              <a:gd name="T5" fmla="*/ 604 h 1401"/>
              <a:gd name="T6" fmla="*/ 72 w 673"/>
              <a:gd name="T7" fmla="*/ 725 h 1401"/>
              <a:gd name="T8" fmla="*/ 72 w 673"/>
              <a:gd name="T9" fmla="*/ 783 h 1401"/>
              <a:gd name="T10" fmla="*/ 86 w 673"/>
              <a:gd name="T11" fmla="*/ 1000 h 1401"/>
              <a:gd name="T12" fmla="*/ 74 w 673"/>
              <a:gd name="T13" fmla="*/ 1060 h 1401"/>
              <a:gd name="T14" fmla="*/ 54 w 673"/>
              <a:gd name="T15" fmla="*/ 1188 h 1401"/>
              <a:gd name="T16" fmla="*/ 90 w 673"/>
              <a:gd name="T17" fmla="*/ 1328 h 1401"/>
              <a:gd name="T18" fmla="*/ 138 w 673"/>
              <a:gd name="T19" fmla="*/ 1315 h 1401"/>
              <a:gd name="T20" fmla="*/ 176 w 673"/>
              <a:gd name="T21" fmla="*/ 1372 h 1401"/>
              <a:gd name="T22" fmla="*/ 212 w 673"/>
              <a:gd name="T23" fmla="*/ 1362 h 1401"/>
              <a:gd name="T24" fmla="*/ 241 w 673"/>
              <a:gd name="T25" fmla="*/ 1356 h 1401"/>
              <a:gd name="T26" fmla="*/ 265 w 673"/>
              <a:gd name="T27" fmla="*/ 1367 h 1401"/>
              <a:gd name="T28" fmla="*/ 369 w 673"/>
              <a:gd name="T29" fmla="*/ 1369 h 1401"/>
              <a:gd name="T30" fmla="*/ 591 w 673"/>
              <a:gd name="T31" fmla="*/ 1401 h 1401"/>
              <a:gd name="T32" fmla="*/ 632 w 673"/>
              <a:gd name="T33" fmla="*/ 1362 h 1401"/>
              <a:gd name="T34" fmla="*/ 662 w 673"/>
              <a:gd name="T35" fmla="*/ 1337 h 1401"/>
              <a:gd name="T36" fmla="*/ 670 w 673"/>
              <a:gd name="T37" fmla="*/ 1309 h 1401"/>
              <a:gd name="T38" fmla="*/ 637 w 673"/>
              <a:gd name="T39" fmla="*/ 1175 h 1401"/>
              <a:gd name="T40" fmla="*/ 627 w 673"/>
              <a:gd name="T41" fmla="*/ 1140 h 1401"/>
              <a:gd name="T42" fmla="*/ 628 w 673"/>
              <a:gd name="T43" fmla="*/ 1007 h 1401"/>
              <a:gd name="T44" fmla="*/ 614 w 673"/>
              <a:gd name="T45" fmla="*/ 932 h 1401"/>
              <a:gd name="T46" fmla="*/ 569 w 673"/>
              <a:gd name="T47" fmla="*/ 860 h 1401"/>
              <a:gd name="T48" fmla="*/ 524 w 673"/>
              <a:gd name="T49" fmla="*/ 834 h 1401"/>
              <a:gd name="T50" fmla="*/ 489 w 673"/>
              <a:gd name="T51" fmla="*/ 813 h 1401"/>
              <a:gd name="T52" fmla="*/ 493 w 673"/>
              <a:gd name="T53" fmla="*/ 782 h 1401"/>
              <a:gd name="T54" fmla="*/ 450 w 673"/>
              <a:gd name="T55" fmla="*/ 726 h 1401"/>
              <a:gd name="T56" fmla="*/ 434 w 673"/>
              <a:gd name="T57" fmla="*/ 672 h 1401"/>
              <a:gd name="T58" fmla="*/ 407 w 673"/>
              <a:gd name="T59" fmla="*/ 616 h 1401"/>
              <a:gd name="T60" fmla="*/ 410 w 673"/>
              <a:gd name="T61" fmla="*/ 549 h 1401"/>
              <a:gd name="T62" fmla="*/ 427 w 673"/>
              <a:gd name="T63" fmla="*/ 364 h 1401"/>
              <a:gd name="T64" fmla="*/ 390 w 673"/>
              <a:gd name="T65" fmla="*/ 247 h 1401"/>
              <a:gd name="T66" fmla="*/ 324 w 673"/>
              <a:gd name="T67" fmla="*/ 190 h 1401"/>
              <a:gd name="T68" fmla="*/ 279 w 673"/>
              <a:gd name="T69" fmla="*/ 117 h 1401"/>
              <a:gd name="T70" fmla="*/ 281 w 673"/>
              <a:gd name="T71" fmla="*/ 37 h 1401"/>
              <a:gd name="T72" fmla="*/ 217 w 673"/>
              <a:gd name="T73" fmla="*/ 1 h 1401"/>
              <a:gd name="T74" fmla="*/ 142 w 673"/>
              <a:gd name="T75" fmla="*/ 33 h 1401"/>
              <a:gd name="T76" fmla="*/ 135 w 673"/>
              <a:gd name="T77" fmla="*/ 90 h 1401"/>
              <a:gd name="T78" fmla="*/ 147 w 673"/>
              <a:gd name="T79" fmla="*/ 131 h 1401"/>
              <a:gd name="T80" fmla="*/ 352 w 673"/>
              <a:gd name="T81" fmla="*/ 402 h 1401"/>
              <a:gd name="T82" fmla="*/ 352 w 673"/>
              <a:gd name="T83" fmla="*/ 570 h 1401"/>
              <a:gd name="T84" fmla="*/ 334 w 673"/>
              <a:gd name="T85" fmla="*/ 500 h 1401"/>
              <a:gd name="T86" fmla="*/ 352 w 673"/>
              <a:gd name="T87" fmla="*/ 402 h 1401"/>
              <a:gd name="T88" fmla="*/ 91 w 673"/>
              <a:gd name="T89" fmla="*/ 493 h 1401"/>
              <a:gd name="T90" fmla="*/ 67 w 673"/>
              <a:gd name="T91" fmla="*/ 462 h 1401"/>
              <a:gd name="T92" fmla="*/ 443 w 673"/>
              <a:gd name="T93" fmla="*/ 1237 h 1401"/>
              <a:gd name="T94" fmla="*/ 466 w 673"/>
              <a:gd name="T95" fmla="*/ 1302 h 1401"/>
              <a:gd name="T96" fmla="*/ 493 w 673"/>
              <a:gd name="T97" fmla="*/ 1332 h 1401"/>
              <a:gd name="T98" fmla="*/ 389 w 673"/>
              <a:gd name="T99" fmla="*/ 1323 h 1401"/>
              <a:gd name="T100" fmla="*/ 380 w 673"/>
              <a:gd name="T101" fmla="*/ 1275 h 1401"/>
              <a:gd name="T102" fmla="*/ 299 w 673"/>
              <a:gd name="T103" fmla="*/ 1222 h 1401"/>
              <a:gd name="T104" fmla="*/ 318 w 673"/>
              <a:gd name="T105" fmla="*/ 1259 h 1401"/>
              <a:gd name="T106" fmla="*/ 318 w 673"/>
              <a:gd name="T107" fmla="*/ 1290 h 1401"/>
              <a:gd name="T108" fmla="*/ 279 w 673"/>
              <a:gd name="T109" fmla="*/ 1266 h 1401"/>
              <a:gd name="T110" fmla="*/ 386 w 673"/>
              <a:gd name="T111" fmla="*/ 1140 h 1401"/>
              <a:gd name="T112" fmla="*/ 423 w 673"/>
              <a:gd name="T113" fmla="*/ 1173 h 1401"/>
              <a:gd name="T114" fmla="*/ 111 w 673"/>
              <a:gd name="T115" fmla="*/ 1227 h 1401"/>
              <a:gd name="T116" fmla="*/ 94 w 673"/>
              <a:gd name="T117" fmla="*/ 1288 h 1401"/>
              <a:gd name="T118" fmla="*/ 139 w 673"/>
              <a:gd name="T119" fmla="*/ 129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3" h="1401">
                <a:moveTo>
                  <a:pt x="159" y="175"/>
                </a:moveTo>
                <a:lnTo>
                  <a:pt x="159" y="189"/>
                </a:lnTo>
                <a:lnTo>
                  <a:pt x="159" y="189"/>
                </a:lnTo>
                <a:lnTo>
                  <a:pt x="118" y="205"/>
                </a:lnTo>
                <a:lnTo>
                  <a:pt x="88" y="218"/>
                </a:lnTo>
                <a:lnTo>
                  <a:pt x="77" y="224"/>
                </a:lnTo>
                <a:lnTo>
                  <a:pt x="72" y="228"/>
                </a:lnTo>
                <a:lnTo>
                  <a:pt x="72" y="228"/>
                </a:lnTo>
                <a:lnTo>
                  <a:pt x="70" y="234"/>
                </a:lnTo>
                <a:lnTo>
                  <a:pt x="67" y="239"/>
                </a:lnTo>
                <a:lnTo>
                  <a:pt x="66" y="242"/>
                </a:lnTo>
                <a:lnTo>
                  <a:pt x="62" y="247"/>
                </a:lnTo>
                <a:lnTo>
                  <a:pt x="62" y="247"/>
                </a:lnTo>
                <a:lnTo>
                  <a:pt x="57" y="256"/>
                </a:lnTo>
                <a:lnTo>
                  <a:pt x="49" y="274"/>
                </a:lnTo>
                <a:lnTo>
                  <a:pt x="27" y="324"/>
                </a:lnTo>
                <a:lnTo>
                  <a:pt x="8" y="374"/>
                </a:lnTo>
                <a:lnTo>
                  <a:pt x="1" y="391"/>
                </a:lnTo>
                <a:lnTo>
                  <a:pt x="0" y="397"/>
                </a:lnTo>
                <a:lnTo>
                  <a:pt x="0" y="397"/>
                </a:lnTo>
                <a:lnTo>
                  <a:pt x="9" y="402"/>
                </a:lnTo>
                <a:lnTo>
                  <a:pt x="9" y="402"/>
                </a:lnTo>
                <a:lnTo>
                  <a:pt x="20" y="473"/>
                </a:lnTo>
                <a:lnTo>
                  <a:pt x="27" y="526"/>
                </a:lnTo>
                <a:lnTo>
                  <a:pt x="33" y="556"/>
                </a:lnTo>
                <a:lnTo>
                  <a:pt x="33" y="556"/>
                </a:lnTo>
                <a:lnTo>
                  <a:pt x="36" y="562"/>
                </a:lnTo>
                <a:lnTo>
                  <a:pt x="39" y="569"/>
                </a:lnTo>
                <a:lnTo>
                  <a:pt x="50" y="586"/>
                </a:lnTo>
                <a:lnTo>
                  <a:pt x="62" y="604"/>
                </a:lnTo>
                <a:lnTo>
                  <a:pt x="62" y="604"/>
                </a:lnTo>
                <a:lnTo>
                  <a:pt x="65" y="624"/>
                </a:lnTo>
                <a:lnTo>
                  <a:pt x="67" y="643"/>
                </a:lnTo>
                <a:lnTo>
                  <a:pt x="67" y="643"/>
                </a:lnTo>
                <a:lnTo>
                  <a:pt x="67" y="666"/>
                </a:lnTo>
                <a:lnTo>
                  <a:pt x="67" y="696"/>
                </a:lnTo>
                <a:lnTo>
                  <a:pt x="67" y="696"/>
                </a:lnTo>
                <a:lnTo>
                  <a:pt x="70" y="714"/>
                </a:lnTo>
                <a:lnTo>
                  <a:pt x="72" y="725"/>
                </a:lnTo>
                <a:lnTo>
                  <a:pt x="72" y="725"/>
                </a:lnTo>
                <a:lnTo>
                  <a:pt x="68" y="737"/>
                </a:lnTo>
                <a:lnTo>
                  <a:pt x="65" y="748"/>
                </a:lnTo>
                <a:lnTo>
                  <a:pt x="62" y="759"/>
                </a:lnTo>
                <a:lnTo>
                  <a:pt x="62" y="759"/>
                </a:lnTo>
                <a:lnTo>
                  <a:pt x="61" y="772"/>
                </a:lnTo>
                <a:lnTo>
                  <a:pt x="61" y="776"/>
                </a:lnTo>
                <a:lnTo>
                  <a:pt x="62" y="778"/>
                </a:lnTo>
                <a:lnTo>
                  <a:pt x="62" y="778"/>
                </a:lnTo>
                <a:lnTo>
                  <a:pt x="68" y="782"/>
                </a:lnTo>
                <a:lnTo>
                  <a:pt x="72" y="783"/>
                </a:lnTo>
                <a:lnTo>
                  <a:pt x="72" y="783"/>
                </a:lnTo>
                <a:lnTo>
                  <a:pt x="73" y="884"/>
                </a:lnTo>
                <a:lnTo>
                  <a:pt x="74" y="955"/>
                </a:lnTo>
                <a:lnTo>
                  <a:pt x="76" y="980"/>
                </a:lnTo>
                <a:lnTo>
                  <a:pt x="77" y="990"/>
                </a:lnTo>
                <a:lnTo>
                  <a:pt x="77" y="990"/>
                </a:lnTo>
                <a:lnTo>
                  <a:pt x="79" y="994"/>
                </a:lnTo>
                <a:lnTo>
                  <a:pt x="83" y="998"/>
                </a:lnTo>
                <a:lnTo>
                  <a:pt x="86" y="1000"/>
                </a:lnTo>
                <a:lnTo>
                  <a:pt x="86" y="1000"/>
                </a:lnTo>
                <a:lnTo>
                  <a:pt x="84" y="1004"/>
                </a:lnTo>
                <a:lnTo>
                  <a:pt x="78" y="1012"/>
                </a:lnTo>
                <a:lnTo>
                  <a:pt x="74" y="1018"/>
                </a:lnTo>
                <a:lnTo>
                  <a:pt x="72" y="1025"/>
                </a:lnTo>
                <a:lnTo>
                  <a:pt x="72" y="1031"/>
                </a:lnTo>
                <a:lnTo>
                  <a:pt x="72" y="1039"/>
                </a:lnTo>
                <a:lnTo>
                  <a:pt x="72" y="1039"/>
                </a:lnTo>
                <a:lnTo>
                  <a:pt x="77" y="1058"/>
                </a:lnTo>
                <a:lnTo>
                  <a:pt x="77" y="1058"/>
                </a:lnTo>
                <a:lnTo>
                  <a:pt x="74" y="1060"/>
                </a:lnTo>
                <a:lnTo>
                  <a:pt x="71" y="1066"/>
                </a:lnTo>
                <a:lnTo>
                  <a:pt x="68" y="1072"/>
                </a:lnTo>
                <a:lnTo>
                  <a:pt x="66" y="1078"/>
                </a:lnTo>
                <a:lnTo>
                  <a:pt x="63" y="1087"/>
                </a:lnTo>
                <a:lnTo>
                  <a:pt x="62" y="1097"/>
                </a:lnTo>
                <a:lnTo>
                  <a:pt x="62" y="1097"/>
                </a:lnTo>
                <a:lnTo>
                  <a:pt x="60" y="1121"/>
                </a:lnTo>
                <a:lnTo>
                  <a:pt x="56" y="1152"/>
                </a:lnTo>
                <a:lnTo>
                  <a:pt x="55" y="1169"/>
                </a:lnTo>
                <a:lnTo>
                  <a:pt x="54" y="1188"/>
                </a:lnTo>
                <a:lnTo>
                  <a:pt x="55" y="1210"/>
                </a:lnTo>
                <a:lnTo>
                  <a:pt x="57" y="1232"/>
                </a:lnTo>
                <a:lnTo>
                  <a:pt x="57" y="1232"/>
                </a:lnTo>
                <a:lnTo>
                  <a:pt x="61" y="1253"/>
                </a:lnTo>
                <a:lnTo>
                  <a:pt x="65" y="1274"/>
                </a:lnTo>
                <a:lnTo>
                  <a:pt x="70" y="1292"/>
                </a:lnTo>
                <a:lnTo>
                  <a:pt x="76" y="1308"/>
                </a:lnTo>
                <a:lnTo>
                  <a:pt x="83" y="1320"/>
                </a:lnTo>
                <a:lnTo>
                  <a:pt x="86" y="1323"/>
                </a:lnTo>
                <a:lnTo>
                  <a:pt x="90" y="1328"/>
                </a:lnTo>
                <a:lnTo>
                  <a:pt x="95" y="1331"/>
                </a:lnTo>
                <a:lnTo>
                  <a:pt x="100" y="1333"/>
                </a:lnTo>
                <a:lnTo>
                  <a:pt x="104" y="1333"/>
                </a:lnTo>
                <a:lnTo>
                  <a:pt x="111" y="1333"/>
                </a:lnTo>
                <a:lnTo>
                  <a:pt x="111" y="1333"/>
                </a:lnTo>
                <a:lnTo>
                  <a:pt x="120" y="1331"/>
                </a:lnTo>
                <a:lnTo>
                  <a:pt x="129" y="1327"/>
                </a:lnTo>
                <a:lnTo>
                  <a:pt x="133" y="1323"/>
                </a:lnTo>
                <a:lnTo>
                  <a:pt x="137" y="1319"/>
                </a:lnTo>
                <a:lnTo>
                  <a:pt x="138" y="1315"/>
                </a:lnTo>
                <a:lnTo>
                  <a:pt x="139" y="1313"/>
                </a:lnTo>
                <a:lnTo>
                  <a:pt x="139" y="1309"/>
                </a:lnTo>
                <a:lnTo>
                  <a:pt x="159" y="1309"/>
                </a:lnTo>
                <a:lnTo>
                  <a:pt x="159" y="1309"/>
                </a:lnTo>
                <a:lnTo>
                  <a:pt x="160" y="1320"/>
                </a:lnTo>
                <a:lnTo>
                  <a:pt x="161" y="1331"/>
                </a:lnTo>
                <a:lnTo>
                  <a:pt x="165" y="1344"/>
                </a:lnTo>
                <a:lnTo>
                  <a:pt x="168" y="1356"/>
                </a:lnTo>
                <a:lnTo>
                  <a:pt x="173" y="1367"/>
                </a:lnTo>
                <a:lnTo>
                  <a:pt x="176" y="1372"/>
                </a:lnTo>
                <a:lnTo>
                  <a:pt x="179" y="1374"/>
                </a:lnTo>
                <a:lnTo>
                  <a:pt x="183" y="1377"/>
                </a:lnTo>
                <a:lnTo>
                  <a:pt x="188" y="1377"/>
                </a:lnTo>
                <a:lnTo>
                  <a:pt x="188" y="1377"/>
                </a:lnTo>
                <a:lnTo>
                  <a:pt x="201" y="1374"/>
                </a:lnTo>
                <a:lnTo>
                  <a:pt x="205" y="1372"/>
                </a:lnTo>
                <a:lnTo>
                  <a:pt x="207" y="1370"/>
                </a:lnTo>
                <a:lnTo>
                  <a:pt x="209" y="1367"/>
                </a:lnTo>
                <a:lnTo>
                  <a:pt x="212" y="1362"/>
                </a:lnTo>
                <a:lnTo>
                  <a:pt x="212" y="1362"/>
                </a:lnTo>
                <a:lnTo>
                  <a:pt x="214" y="1356"/>
                </a:lnTo>
                <a:lnTo>
                  <a:pt x="217" y="1350"/>
                </a:lnTo>
                <a:lnTo>
                  <a:pt x="217" y="1343"/>
                </a:lnTo>
                <a:lnTo>
                  <a:pt x="217" y="1343"/>
                </a:lnTo>
                <a:lnTo>
                  <a:pt x="229" y="1343"/>
                </a:lnTo>
                <a:lnTo>
                  <a:pt x="237" y="1342"/>
                </a:lnTo>
                <a:lnTo>
                  <a:pt x="241" y="1343"/>
                </a:lnTo>
                <a:lnTo>
                  <a:pt x="241" y="1343"/>
                </a:lnTo>
                <a:lnTo>
                  <a:pt x="240" y="1348"/>
                </a:lnTo>
                <a:lnTo>
                  <a:pt x="241" y="1356"/>
                </a:lnTo>
                <a:lnTo>
                  <a:pt x="242" y="1364"/>
                </a:lnTo>
                <a:lnTo>
                  <a:pt x="243" y="1367"/>
                </a:lnTo>
                <a:lnTo>
                  <a:pt x="246" y="1367"/>
                </a:lnTo>
                <a:lnTo>
                  <a:pt x="246" y="1367"/>
                </a:lnTo>
                <a:lnTo>
                  <a:pt x="252" y="1367"/>
                </a:lnTo>
                <a:lnTo>
                  <a:pt x="259" y="1367"/>
                </a:lnTo>
                <a:lnTo>
                  <a:pt x="264" y="1368"/>
                </a:lnTo>
                <a:lnTo>
                  <a:pt x="265" y="1368"/>
                </a:lnTo>
                <a:lnTo>
                  <a:pt x="265" y="1367"/>
                </a:lnTo>
                <a:lnTo>
                  <a:pt x="265" y="1367"/>
                </a:lnTo>
                <a:lnTo>
                  <a:pt x="264" y="1364"/>
                </a:lnTo>
                <a:lnTo>
                  <a:pt x="264" y="1363"/>
                </a:lnTo>
                <a:lnTo>
                  <a:pt x="265" y="1362"/>
                </a:lnTo>
                <a:lnTo>
                  <a:pt x="289" y="1362"/>
                </a:lnTo>
                <a:lnTo>
                  <a:pt x="289" y="1362"/>
                </a:lnTo>
                <a:lnTo>
                  <a:pt x="291" y="1367"/>
                </a:lnTo>
                <a:lnTo>
                  <a:pt x="293" y="1370"/>
                </a:lnTo>
                <a:lnTo>
                  <a:pt x="294" y="1372"/>
                </a:lnTo>
                <a:lnTo>
                  <a:pt x="294" y="1372"/>
                </a:lnTo>
                <a:lnTo>
                  <a:pt x="369" y="1369"/>
                </a:lnTo>
                <a:lnTo>
                  <a:pt x="443" y="1367"/>
                </a:lnTo>
                <a:lnTo>
                  <a:pt x="526" y="1367"/>
                </a:lnTo>
                <a:lnTo>
                  <a:pt x="574" y="1367"/>
                </a:lnTo>
                <a:lnTo>
                  <a:pt x="574" y="1367"/>
                </a:lnTo>
                <a:lnTo>
                  <a:pt x="575" y="1372"/>
                </a:lnTo>
                <a:lnTo>
                  <a:pt x="577" y="1384"/>
                </a:lnTo>
                <a:lnTo>
                  <a:pt x="580" y="1390"/>
                </a:lnTo>
                <a:lnTo>
                  <a:pt x="583" y="1395"/>
                </a:lnTo>
                <a:lnTo>
                  <a:pt x="587" y="1399"/>
                </a:lnTo>
                <a:lnTo>
                  <a:pt x="591" y="1401"/>
                </a:lnTo>
                <a:lnTo>
                  <a:pt x="593" y="1401"/>
                </a:lnTo>
                <a:lnTo>
                  <a:pt x="593" y="1401"/>
                </a:lnTo>
                <a:lnTo>
                  <a:pt x="595" y="1401"/>
                </a:lnTo>
                <a:lnTo>
                  <a:pt x="599" y="1399"/>
                </a:lnTo>
                <a:lnTo>
                  <a:pt x="603" y="1395"/>
                </a:lnTo>
                <a:lnTo>
                  <a:pt x="606" y="1389"/>
                </a:lnTo>
                <a:lnTo>
                  <a:pt x="609" y="1381"/>
                </a:lnTo>
                <a:lnTo>
                  <a:pt x="611" y="1368"/>
                </a:lnTo>
                <a:lnTo>
                  <a:pt x="612" y="1362"/>
                </a:lnTo>
                <a:lnTo>
                  <a:pt x="632" y="1362"/>
                </a:lnTo>
                <a:lnTo>
                  <a:pt x="632" y="1362"/>
                </a:lnTo>
                <a:lnTo>
                  <a:pt x="641" y="1358"/>
                </a:lnTo>
                <a:lnTo>
                  <a:pt x="647" y="1356"/>
                </a:lnTo>
                <a:lnTo>
                  <a:pt x="650" y="1354"/>
                </a:lnTo>
                <a:lnTo>
                  <a:pt x="651" y="1352"/>
                </a:lnTo>
                <a:lnTo>
                  <a:pt x="651" y="1352"/>
                </a:lnTo>
                <a:lnTo>
                  <a:pt x="656" y="1343"/>
                </a:lnTo>
                <a:lnTo>
                  <a:pt x="656" y="1343"/>
                </a:lnTo>
                <a:lnTo>
                  <a:pt x="658" y="1340"/>
                </a:lnTo>
                <a:lnTo>
                  <a:pt x="662" y="1337"/>
                </a:lnTo>
                <a:lnTo>
                  <a:pt x="664" y="1332"/>
                </a:lnTo>
                <a:lnTo>
                  <a:pt x="665" y="1331"/>
                </a:lnTo>
                <a:lnTo>
                  <a:pt x="665" y="1328"/>
                </a:lnTo>
                <a:lnTo>
                  <a:pt x="665" y="1328"/>
                </a:lnTo>
                <a:lnTo>
                  <a:pt x="665" y="1326"/>
                </a:lnTo>
                <a:lnTo>
                  <a:pt x="667" y="1323"/>
                </a:lnTo>
                <a:lnTo>
                  <a:pt x="670" y="1317"/>
                </a:lnTo>
                <a:lnTo>
                  <a:pt x="673" y="1313"/>
                </a:lnTo>
                <a:lnTo>
                  <a:pt x="671" y="1310"/>
                </a:lnTo>
                <a:lnTo>
                  <a:pt x="670" y="1309"/>
                </a:lnTo>
                <a:lnTo>
                  <a:pt x="670" y="1309"/>
                </a:lnTo>
                <a:lnTo>
                  <a:pt x="659" y="1304"/>
                </a:lnTo>
                <a:lnTo>
                  <a:pt x="651" y="1299"/>
                </a:lnTo>
                <a:lnTo>
                  <a:pt x="641" y="1290"/>
                </a:lnTo>
                <a:lnTo>
                  <a:pt x="632" y="1285"/>
                </a:lnTo>
                <a:lnTo>
                  <a:pt x="627" y="1179"/>
                </a:lnTo>
                <a:lnTo>
                  <a:pt x="627" y="1179"/>
                </a:lnTo>
                <a:lnTo>
                  <a:pt x="632" y="1177"/>
                </a:lnTo>
                <a:lnTo>
                  <a:pt x="635" y="1176"/>
                </a:lnTo>
                <a:lnTo>
                  <a:pt x="637" y="1175"/>
                </a:lnTo>
                <a:lnTo>
                  <a:pt x="637" y="1174"/>
                </a:lnTo>
                <a:lnTo>
                  <a:pt x="637" y="1174"/>
                </a:lnTo>
                <a:lnTo>
                  <a:pt x="635" y="1169"/>
                </a:lnTo>
                <a:lnTo>
                  <a:pt x="637" y="1163"/>
                </a:lnTo>
                <a:lnTo>
                  <a:pt x="637" y="1154"/>
                </a:lnTo>
                <a:lnTo>
                  <a:pt x="637" y="1154"/>
                </a:lnTo>
                <a:lnTo>
                  <a:pt x="632" y="1147"/>
                </a:lnTo>
                <a:lnTo>
                  <a:pt x="628" y="1142"/>
                </a:lnTo>
                <a:lnTo>
                  <a:pt x="627" y="1141"/>
                </a:lnTo>
                <a:lnTo>
                  <a:pt x="627" y="1140"/>
                </a:lnTo>
                <a:lnTo>
                  <a:pt x="627" y="1140"/>
                </a:lnTo>
                <a:lnTo>
                  <a:pt x="627" y="1136"/>
                </a:lnTo>
                <a:lnTo>
                  <a:pt x="624" y="1130"/>
                </a:lnTo>
                <a:lnTo>
                  <a:pt x="622" y="1121"/>
                </a:lnTo>
                <a:lnTo>
                  <a:pt x="603" y="1111"/>
                </a:lnTo>
                <a:lnTo>
                  <a:pt x="612" y="1039"/>
                </a:lnTo>
                <a:lnTo>
                  <a:pt x="627" y="1034"/>
                </a:lnTo>
                <a:lnTo>
                  <a:pt x="627" y="1034"/>
                </a:lnTo>
                <a:lnTo>
                  <a:pt x="628" y="1019"/>
                </a:lnTo>
                <a:lnTo>
                  <a:pt x="628" y="1007"/>
                </a:lnTo>
                <a:lnTo>
                  <a:pt x="628" y="1001"/>
                </a:lnTo>
                <a:lnTo>
                  <a:pt x="627" y="995"/>
                </a:lnTo>
                <a:lnTo>
                  <a:pt x="627" y="995"/>
                </a:lnTo>
                <a:lnTo>
                  <a:pt x="624" y="982"/>
                </a:lnTo>
                <a:lnTo>
                  <a:pt x="623" y="966"/>
                </a:lnTo>
                <a:lnTo>
                  <a:pt x="621" y="949"/>
                </a:lnTo>
                <a:lnTo>
                  <a:pt x="620" y="943"/>
                </a:lnTo>
                <a:lnTo>
                  <a:pt x="617" y="937"/>
                </a:lnTo>
                <a:lnTo>
                  <a:pt x="617" y="937"/>
                </a:lnTo>
                <a:lnTo>
                  <a:pt x="614" y="932"/>
                </a:lnTo>
                <a:lnTo>
                  <a:pt x="606" y="928"/>
                </a:lnTo>
                <a:lnTo>
                  <a:pt x="599" y="924"/>
                </a:lnTo>
                <a:lnTo>
                  <a:pt x="591" y="920"/>
                </a:lnTo>
                <a:lnTo>
                  <a:pt x="575" y="916"/>
                </a:lnTo>
                <a:lnTo>
                  <a:pt x="569" y="913"/>
                </a:lnTo>
                <a:lnTo>
                  <a:pt x="569" y="913"/>
                </a:lnTo>
                <a:lnTo>
                  <a:pt x="570" y="890"/>
                </a:lnTo>
                <a:lnTo>
                  <a:pt x="570" y="872"/>
                </a:lnTo>
                <a:lnTo>
                  <a:pt x="570" y="865"/>
                </a:lnTo>
                <a:lnTo>
                  <a:pt x="569" y="860"/>
                </a:lnTo>
                <a:lnTo>
                  <a:pt x="569" y="860"/>
                </a:lnTo>
                <a:lnTo>
                  <a:pt x="564" y="854"/>
                </a:lnTo>
                <a:lnTo>
                  <a:pt x="559" y="849"/>
                </a:lnTo>
                <a:lnTo>
                  <a:pt x="553" y="847"/>
                </a:lnTo>
                <a:lnTo>
                  <a:pt x="550" y="846"/>
                </a:lnTo>
                <a:lnTo>
                  <a:pt x="550" y="846"/>
                </a:lnTo>
                <a:lnTo>
                  <a:pt x="536" y="843"/>
                </a:lnTo>
                <a:lnTo>
                  <a:pt x="526" y="841"/>
                </a:lnTo>
                <a:lnTo>
                  <a:pt x="526" y="841"/>
                </a:lnTo>
                <a:lnTo>
                  <a:pt x="524" y="834"/>
                </a:lnTo>
                <a:lnTo>
                  <a:pt x="523" y="829"/>
                </a:lnTo>
                <a:lnTo>
                  <a:pt x="522" y="827"/>
                </a:lnTo>
                <a:lnTo>
                  <a:pt x="521" y="826"/>
                </a:lnTo>
                <a:lnTo>
                  <a:pt x="521" y="826"/>
                </a:lnTo>
                <a:lnTo>
                  <a:pt x="509" y="821"/>
                </a:lnTo>
                <a:lnTo>
                  <a:pt x="497" y="817"/>
                </a:lnTo>
                <a:lnTo>
                  <a:pt x="497" y="817"/>
                </a:lnTo>
                <a:lnTo>
                  <a:pt x="494" y="815"/>
                </a:lnTo>
                <a:lnTo>
                  <a:pt x="491" y="814"/>
                </a:lnTo>
                <a:lnTo>
                  <a:pt x="489" y="813"/>
                </a:lnTo>
                <a:lnTo>
                  <a:pt x="488" y="811"/>
                </a:lnTo>
                <a:lnTo>
                  <a:pt x="487" y="807"/>
                </a:lnTo>
                <a:lnTo>
                  <a:pt x="487" y="802"/>
                </a:lnTo>
                <a:lnTo>
                  <a:pt x="487" y="802"/>
                </a:lnTo>
                <a:lnTo>
                  <a:pt x="488" y="797"/>
                </a:lnTo>
                <a:lnTo>
                  <a:pt x="489" y="794"/>
                </a:lnTo>
                <a:lnTo>
                  <a:pt x="492" y="789"/>
                </a:lnTo>
                <a:lnTo>
                  <a:pt x="493" y="788"/>
                </a:lnTo>
                <a:lnTo>
                  <a:pt x="493" y="785"/>
                </a:lnTo>
                <a:lnTo>
                  <a:pt x="493" y="782"/>
                </a:lnTo>
                <a:lnTo>
                  <a:pt x="492" y="778"/>
                </a:lnTo>
                <a:lnTo>
                  <a:pt x="492" y="778"/>
                </a:lnTo>
                <a:lnTo>
                  <a:pt x="487" y="768"/>
                </a:lnTo>
                <a:lnTo>
                  <a:pt x="481" y="759"/>
                </a:lnTo>
                <a:lnTo>
                  <a:pt x="475" y="750"/>
                </a:lnTo>
                <a:lnTo>
                  <a:pt x="468" y="744"/>
                </a:lnTo>
                <a:lnTo>
                  <a:pt x="468" y="744"/>
                </a:lnTo>
                <a:lnTo>
                  <a:pt x="460" y="739"/>
                </a:lnTo>
                <a:lnTo>
                  <a:pt x="454" y="733"/>
                </a:lnTo>
                <a:lnTo>
                  <a:pt x="450" y="726"/>
                </a:lnTo>
                <a:lnTo>
                  <a:pt x="448" y="724"/>
                </a:lnTo>
                <a:lnTo>
                  <a:pt x="448" y="720"/>
                </a:lnTo>
                <a:lnTo>
                  <a:pt x="448" y="720"/>
                </a:lnTo>
                <a:lnTo>
                  <a:pt x="451" y="714"/>
                </a:lnTo>
                <a:lnTo>
                  <a:pt x="448" y="706"/>
                </a:lnTo>
                <a:lnTo>
                  <a:pt x="448" y="706"/>
                </a:lnTo>
                <a:lnTo>
                  <a:pt x="442" y="690"/>
                </a:lnTo>
                <a:lnTo>
                  <a:pt x="439" y="681"/>
                </a:lnTo>
                <a:lnTo>
                  <a:pt x="434" y="672"/>
                </a:lnTo>
                <a:lnTo>
                  <a:pt x="434" y="672"/>
                </a:lnTo>
                <a:lnTo>
                  <a:pt x="435" y="655"/>
                </a:lnTo>
                <a:lnTo>
                  <a:pt x="435" y="644"/>
                </a:lnTo>
                <a:lnTo>
                  <a:pt x="435" y="639"/>
                </a:lnTo>
                <a:lnTo>
                  <a:pt x="434" y="638"/>
                </a:lnTo>
                <a:lnTo>
                  <a:pt x="434" y="638"/>
                </a:lnTo>
                <a:lnTo>
                  <a:pt x="429" y="634"/>
                </a:lnTo>
                <a:lnTo>
                  <a:pt x="422" y="628"/>
                </a:lnTo>
                <a:lnTo>
                  <a:pt x="410" y="619"/>
                </a:lnTo>
                <a:lnTo>
                  <a:pt x="410" y="619"/>
                </a:lnTo>
                <a:lnTo>
                  <a:pt x="407" y="616"/>
                </a:lnTo>
                <a:lnTo>
                  <a:pt x="404" y="614"/>
                </a:lnTo>
                <a:lnTo>
                  <a:pt x="400" y="609"/>
                </a:lnTo>
                <a:lnTo>
                  <a:pt x="400" y="607"/>
                </a:lnTo>
                <a:lnTo>
                  <a:pt x="400" y="604"/>
                </a:lnTo>
                <a:lnTo>
                  <a:pt x="400" y="604"/>
                </a:lnTo>
                <a:lnTo>
                  <a:pt x="401" y="585"/>
                </a:lnTo>
                <a:lnTo>
                  <a:pt x="402" y="574"/>
                </a:lnTo>
                <a:lnTo>
                  <a:pt x="405" y="566"/>
                </a:lnTo>
                <a:lnTo>
                  <a:pt x="405" y="566"/>
                </a:lnTo>
                <a:lnTo>
                  <a:pt x="410" y="549"/>
                </a:lnTo>
                <a:lnTo>
                  <a:pt x="415" y="527"/>
                </a:lnTo>
                <a:lnTo>
                  <a:pt x="415" y="527"/>
                </a:lnTo>
                <a:lnTo>
                  <a:pt x="416" y="516"/>
                </a:lnTo>
                <a:lnTo>
                  <a:pt x="417" y="497"/>
                </a:lnTo>
                <a:lnTo>
                  <a:pt x="418" y="445"/>
                </a:lnTo>
                <a:lnTo>
                  <a:pt x="419" y="373"/>
                </a:lnTo>
                <a:lnTo>
                  <a:pt x="419" y="373"/>
                </a:lnTo>
                <a:lnTo>
                  <a:pt x="419" y="371"/>
                </a:lnTo>
                <a:lnTo>
                  <a:pt x="422" y="369"/>
                </a:lnTo>
                <a:lnTo>
                  <a:pt x="427" y="364"/>
                </a:lnTo>
                <a:lnTo>
                  <a:pt x="434" y="358"/>
                </a:lnTo>
                <a:lnTo>
                  <a:pt x="434" y="358"/>
                </a:lnTo>
                <a:lnTo>
                  <a:pt x="429" y="345"/>
                </a:lnTo>
                <a:lnTo>
                  <a:pt x="419" y="315"/>
                </a:lnTo>
                <a:lnTo>
                  <a:pt x="419" y="315"/>
                </a:lnTo>
                <a:lnTo>
                  <a:pt x="413" y="297"/>
                </a:lnTo>
                <a:lnTo>
                  <a:pt x="405" y="278"/>
                </a:lnTo>
                <a:lnTo>
                  <a:pt x="396" y="262"/>
                </a:lnTo>
                <a:lnTo>
                  <a:pt x="390" y="247"/>
                </a:lnTo>
                <a:lnTo>
                  <a:pt x="390" y="247"/>
                </a:lnTo>
                <a:lnTo>
                  <a:pt x="386" y="236"/>
                </a:lnTo>
                <a:lnTo>
                  <a:pt x="380" y="228"/>
                </a:lnTo>
                <a:lnTo>
                  <a:pt x="371" y="221"/>
                </a:lnTo>
                <a:lnTo>
                  <a:pt x="361" y="213"/>
                </a:lnTo>
                <a:lnTo>
                  <a:pt x="361" y="213"/>
                </a:lnTo>
                <a:lnTo>
                  <a:pt x="351" y="206"/>
                </a:lnTo>
                <a:lnTo>
                  <a:pt x="341" y="199"/>
                </a:lnTo>
                <a:lnTo>
                  <a:pt x="336" y="195"/>
                </a:lnTo>
                <a:lnTo>
                  <a:pt x="330" y="192"/>
                </a:lnTo>
                <a:lnTo>
                  <a:pt x="324" y="190"/>
                </a:lnTo>
                <a:lnTo>
                  <a:pt x="318" y="189"/>
                </a:lnTo>
                <a:lnTo>
                  <a:pt x="318" y="189"/>
                </a:lnTo>
                <a:lnTo>
                  <a:pt x="301" y="187"/>
                </a:lnTo>
                <a:lnTo>
                  <a:pt x="282" y="184"/>
                </a:lnTo>
                <a:lnTo>
                  <a:pt x="260" y="179"/>
                </a:lnTo>
                <a:lnTo>
                  <a:pt x="255" y="155"/>
                </a:lnTo>
                <a:lnTo>
                  <a:pt x="255" y="155"/>
                </a:lnTo>
                <a:lnTo>
                  <a:pt x="265" y="138"/>
                </a:lnTo>
                <a:lnTo>
                  <a:pt x="272" y="125"/>
                </a:lnTo>
                <a:lnTo>
                  <a:pt x="279" y="117"/>
                </a:lnTo>
                <a:lnTo>
                  <a:pt x="279" y="117"/>
                </a:lnTo>
                <a:lnTo>
                  <a:pt x="282" y="113"/>
                </a:lnTo>
                <a:lnTo>
                  <a:pt x="284" y="107"/>
                </a:lnTo>
                <a:lnTo>
                  <a:pt x="289" y="91"/>
                </a:lnTo>
                <a:lnTo>
                  <a:pt x="290" y="82"/>
                </a:lnTo>
                <a:lnTo>
                  <a:pt x="291" y="73"/>
                </a:lnTo>
                <a:lnTo>
                  <a:pt x="290" y="65"/>
                </a:lnTo>
                <a:lnTo>
                  <a:pt x="289" y="59"/>
                </a:lnTo>
                <a:lnTo>
                  <a:pt x="289" y="59"/>
                </a:lnTo>
                <a:lnTo>
                  <a:pt x="281" y="37"/>
                </a:lnTo>
                <a:lnTo>
                  <a:pt x="276" y="27"/>
                </a:lnTo>
                <a:lnTo>
                  <a:pt x="270" y="20"/>
                </a:lnTo>
                <a:lnTo>
                  <a:pt x="270" y="20"/>
                </a:lnTo>
                <a:lnTo>
                  <a:pt x="256" y="11"/>
                </a:lnTo>
                <a:lnTo>
                  <a:pt x="250" y="6"/>
                </a:lnTo>
                <a:lnTo>
                  <a:pt x="250" y="6"/>
                </a:lnTo>
                <a:lnTo>
                  <a:pt x="238" y="5"/>
                </a:lnTo>
                <a:lnTo>
                  <a:pt x="228" y="3"/>
                </a:lnTo>
                <a:lnTo>
                  <a:pt x="217" y="1"/>
                </a:lnTo>
                <a:lnTo>
                  <a:pt x="217" y="1"/>
                </a:lnTo>
                <a:lnTo>
                  <a:pt x="211" y="0"/>
                </a:lnTo>
                <a:lnTo>
                  <a:pt x="203" y="1"/>
                </a:lnTo>
                <a:lnTo>
                  <a:pt x="195" y="3"/>
                </a:lnTo>
                <a:lnTo>
                  <a:pt x="187" y="6"/>
                </a:lnTo>
                <a:lnTo>
                  <a:pt x="170" y="13"/>
                </a:lnTo>
                <a:lnTo>
                  <a:pt x="159" y="20"/>
                </a:lnTo>
                <a:lnTo>
                  <a:pt x="159" y="20"/>
                </a:lnTo>
                <a:lnTo>
                  <a:pt x="152" y="25"/>
                </a:lnTo>
                <a:lnTo>
                  <a:pt x="146" y="29"/>
                </a:lnTo>
                <a:lnTo>
                  <a:pt x="142" y="33"/>
                </a:lnTo>
                <a:lnTo>
                  <a:pt x="141" y="36"/>
                </a:lnTo>
                <a:lnTo>
                  <a:pt x="139" y="40"/>
                </a:lnTo>
                <a:lnTo>
                  <a:pt x="139" y="40"/>
                </a:lnTo>
                <a:lnTo>
                  <a:pt x="139" y="54"/>
                </a:lnTo>
                <a:lnTo>
                  <a:pt x="139" y="64"/>
                </a:lnTo>
                <a:lnTo>
                  <a:pt x="139" y="64"/>
                </a:lnTo>
                <a:lnTo>
                  <a:pt x="137" y="76"/>
                </a:lnTo>
                <a:lnTo>
                  <a:pt x="135" y="88"/>
                </a:lnTo>
                <a:lnTo>
                  <a:pt x="135" y="88"/>
                </a:lnTo>
                <a:lnTo>
                  <a:pt x="135" y="90"/>
                </a:lnTo>
                <a:lnTo>
                  <a:pt x="137" y="91"/>
                </a:lnTo>
                <a:lnTo>
                  <a:pt x="139" y="94"/>
                </a:lnTo>
                <a:lnTo>
                  <a:pt x="139" y="97"/>
                </a:lnTo>
                <a:lnTo>
                  <a:pt x="139" y="97"/>
                </a:lnTo>
                <a:lnTo>
                  <a:pt x="139" y="101"/>
                </a:lnTo>
                <a:lnTo>
                  <a:pt x="141" y="105"/>
                </a:lnTo>
                <a:lnTo>
                  <a:pt x="144" y="112"/>
                </a:lnTo>
                <a:lnTo>
                  <a:pt x="144" y="112"/>
                </a:lnTo>
                <a:lnTo>
                  <a:pt x="146" y="119"/>
                </a:lnTo>
                <a:lnTo>
                  <a:pt x="147" y="131"/>
                </a:lnTo>
                <a:lnTo>
                  <a:pt x="148" y="143"/>
                </a:lnTo>
                <a:lnTo>
                  <a:pt x="148" y="148"/>
                </a:lnTo>
                <a:lnTo>
                  <a:pt x="149" y="151"/>
                </a:lnTo>
                <a:lnTo>
                  <a:pt x="149" y="151"/>
                </a:lnTo>
                <a:lnTo>
                  <a:pt x="152" y="157"/>
                </a:lnTo>
                <a:lnTo>
                  <a:pt x="155" y="164"/>
                </a:lnTo>
                <a:lnTo>
                  <a:pt x="159" y="175"/>
                </a:lnTo>
                <a:lnTo>
                  <a:pt x="159" y="175"/>
                </a:lnTo>
                <a:close/>
                <a:moveTo>
                  <a:pt x="352" y="402"/>
                </a:moveTo>
                <a:lnTo>
                  <a:pt x="352" y="402"/>
                </a:lnTo>
                <a:lnTo>
                  <a:pt x="353" y="403"/>
                </a:lnTo>
                <a:lnTo>
                  <a:pt x="354" y="408"/>
                </a:lnTo>
                <a:lnTo>
                  <a:pt x="357" y="423"/>
                </a:lnTo>
                <a:lnTo>
                  <a:pt x="361" y="445"/>
                </a:lnTo>
                <a:lnTo>
                  <a:pt x="361" y="445"/>
                </a:lnTo>
                <a:lnTo>
                  <a:pt x="359" y="468"/>
                </a:lnTo>
                <a:lnTo>
                  <a:pt x="357" y="503"/>
                </a:lnTo>
                <a:lnTo>
                  <a:pt x="357" y="503"/>
                </a:lnTo>
                <a:lnTo>
                  <a:pt x="352" y="570"/>
                </a:lnTo>
                <a:lnTo>
                  <a:pt x="352" y="570"/>
                </a:lnTo>
                <a:lnTo>
                  <a:pt x="345" y="572"/>
                </a:lnTo>
                <a:lnTo>
                  <a:pt x="340" y="572"/>
                </a:lnTo>
                <a:lnTo>
                  <a:pt x="339" y="572"/>
                </a:lnTo>
                <a:lnTo>
                  <a:pt x="337" y="570"/>
                </a:lnTo>
                <a:lnTo>
                  <a:pt x="337" y="570"/>
                </a:lnTo>
                <a:lnTo>
                  <a:pt x="337" y="552"/>
                </a:lnTo>
                <a:lnTo>
                  <a:pt x="337" y="538"/>
                </a:lnTo>
                <a:lnTo>
                  <a:pt x="337" y="527"/>
                </a:lnTo>
                <a:lnTo>
                  <a:pt x="337" y="527"/>
                </a:lnTo>
                <a:lnTo>
                  <a:pt x="334" y="500"/>
                </a:lnTo>
                <a:lnTo>
                  <a:pt x="332" y="485"/>
                </a:lnTo>
                <a:lnTo>
                  <a:pt x="332" y="474"/>
                </a:lnTo>
                <a:lnTo>
                  <a:pt x="332" y="474"/>
                </a:lnTo>
                <a:lnTo>
                  <a:pt x="332" y="465"/>
                </a:lnTo>
                <a:lnTo>
                  <a:pt x="332" y="455"/>
                </a:lnTo>
                <a:lnTo>
                  <a:pt x="332" y="446"/>
                </a:lnTo>
                <a:lnTo>
                  <a:pt x="332" y="440"/>
                </a:lnTo>
                <a:lnTo>
                  <a:pt x="332" y="440"/>
                </a:lnTo>
                <a:lnTo>
                  <a:pt x="342" y="420"/>
                </a:lnTo>
                <a:lnTo>
                  <a:pt x="352" y="402"/>
                </a:lnTo>
                <a:lnTo>
                  <a:pt x="352" y="402"/>
                </a:lnTo>
                <a:close/>
                <a:moveTo>
                  <a:pt x="86" y="421"/>
                </a:moveTo>
                <a:lnTo>
                  <a:pt x="86" y="421"/>
                </a:lnTo>
                <a:lnTo>
                  <a:pt x="86" y="437"/>
                </a:lnTo>
                <a:lnTo>
                  <a:pt x="86" y="455"/>
                </a:lnTo>
                <a:lnTo>
                  <a:pt x="86" y="455"/>
                </a:lnTo>
                <a:lnTo>
                  <a:pt x="90" y="474"/>
                </a:lnTo>
                <a:lnTo>
                  <a:pt x="91" y="486"/>
                </a:lnTo>
                <a:lnTo>
                  <a:pt x="91" y="491"/>
                </a:lnTo>
                <a:lnTo>
                  <a:pt x="91" y="493"/>
                </a:lnTo>
                <a:lnTo>
                  <a:pt x="91" y="493"/>
                </a:lnTo>
                <a:lnTo>
                  <a:pt x="90" y="498"/>
                </a:lnTo>
                <a:lnTo>
                  <a:pt x="88" y="506"/>
                </a:lnTo>
                <a:lnTo>
                  <a:pt x="86" y="517"/>
                </a:lnTo>
                <a:lnTo>
                  <a:pt x="86" y="517"/>
                </a:lnTo>
                <a:lnTo>
                  <a:pt x="72" y="474"/>
                </a:lnTo>
                <a:lnTo>
                  <a:pt x="72" y="474"/>
                </a:lnTo>
                <a:lnTo>
                  <a:pt x="70" y="469"/>
                </a:lnTo>
                <a:lnTo>
                  <a:pt x="68" y="465"/>
                </a:lnTo>
                <a:lnTo>
                  <a:pt x="67" y="462"/>
                </a:lnTo>
                <a:lnTo>
                  <a:pt x="67" y="459"/>
                </a:lnTo>
                <a:lnTo>
                  <a:pt x="67" y="459"/>
                </a:lnTo>
                <a:lnTo>
                  <a:pt x="86" y="421"/>
                </a:lnTo>
                <a:lnTo>
                  <a:pt x="86" y="421"/>
                </a:lnTo>
                <a:close/>
                <a:moveTo>
                  <a:pt x="381" y="1198"/>
                </a:moveTo>
                <a:lnTo>
                  <a:pt x="381" y="1188"/>
                </a:lnTo>
                <a:lnTo>
                  <a:pt x="381" y="1188"/>
                </a:lnTo>
                <a:lnTo>
                  <a:pt x="411" y="1211"/>
                </a:lnTo>
                <a:lnTo>
                  <a:pt x="433" y="1228"/>
                </a:lnTo>
                <a:lnTo>
                  <a:pt x="443" y="1237"/>
                </a:lnTo>
                <a:lnTo>
                  <a:pt x="443" y="1237"/>
                </a:lnTo>
                <a:lnTo>
                  <a:pt x="445" y="1240"/>
                </a:lnTo>
                <a:lnTo>
                  <a:pt x="446" y="1244"/>
                </a:lnTo>
                <a:lnTo>
                  <a:pt x="447" y="1247"/>
                </a:lnTo>
                <a:lnTo>
                  <a:pt x="448" y="1251"/>
                </a:lnTo>
                <a:lnTo>
                  <a:pt x="448" y="1251"/>
                </a:lnTo>
                <a:lnTo>
                  <a:pt x="454" y="1269"/>
                </a:lnTo>
                <a:lnTo>
                  <a:pt x="463" y="1294"/>
                </a:lnTo>
                <a:lnTo>
                  <a:pt x="463" y="1294"/>
                </a:lnTo>
                <a:lnTo>
                  <a:pt x="466" y="1302"/>
                </a:lnTo>
                <a:lnTo>
                  <a:pt x="468" y="1304"/>
                </a:lnTo>
                <a:lnTo>
                  <a:pt x="470" y="1305"/>
                </a:lnTo>
                <a:lnTo>
                  <a:pt x="477" y="1308"/>
                </a:lnTo>
                <a:lnTo>
                  <a:pt x="487" y="1314"/>
                </a:lnTo>
                <a:lnTo>
                  <a:pt x="487" y="1314"/>
                </a:lnTo>
                <a:lnTo>
                  <a:pt x="492" y="1317"/>
                </a:lnTo>
                <a:lnTo>
                  <a:pt x="495" y="1321"/>
                </a:lnTo>
                <a:lnTo>
                  <a:pt x="495" y="1325"/>
                </a:lnTo>
                <a:lnTo>
                  <a:pt x="495" y="1327"/>
                </a:lnTo>
                <a:lnTo>
                  <a:pt x="493" y="1332"/>
                </a:lnTo>
                <a:lnTo>
                  <a:pt x="492" y="1333"/>
                </a:lnTo>
                <a:lnTo>
                  <a:pt x="492" y="1333"/>
                </a:lnTo>
                <a:lnTo>
                  <a:pt x="440" y="1334"/>
                </a:lnTo>
                <a:lnTo>
                  <a:pt x="405" y="1334"/>
                </a:lnTo>
                <a:lnTo>
                  <a:pt x="394" y="1334"/>
                </a:lnTo>
                <a:lnTo>
                  <a:pt x="390" y="1333"/>
                </a:lnTo>
                <a:lnTo>
                  <a:pt x="390" y="1333"/>
                </a:lnTo>
                <a:lnTo>
                  <a:pt x="392" y="1331"/>
                </a:lnTo>
                <a:lnTo>
                  <a:pt x="390" y="1327"/>
                </a:lnTo>
                <a:lnTo>
                  <a:pt x="389" y="1323"/>
                </a:lnTo>
                <a:lnTo>
                  <a:pt x="390" y="1319"/>
                </a:lnTo>
                <a:lnTo>
                  <a:pt x="390" y="1319"/>
                </a:lnTo>
                <a:lnTo>
                  <a:pt x="390" y="1316"/>
                </a:lnTo>
                <a:lnTo>
                  <a:pt x="390" y="1314"/>
                </a:lnTo>
                <a:lnTo>
                  <a:pt x="387" y="1308"/>
                </a:lnTo>
                <a:lnTo>
                  <a:pt x="383" y="1302"/>
                </a:lnTo>
                <a:lnTo>
                  <a:pt x="382" y="1298"/>
                </a:lnTo>
                <a:lnTo>
                  <a:pt x="381" y="1294"/>
                </a:lnTo>
                <a:lnTo>
                  <a:pt x="381" y="1294"/>
                </a:lnTo>
                <a:lnTo>
                  <a:pt x="380" y="1275"/>
                </a:lnTo>
                <a:lnTo>
                  <a:pt x="380" y="1264"/>
                </a:lnTo>
                <a:lnTo>
                  <a:pt x="381" y="1256"/>
                </a:lnTo>
                <a:lnTo>
                  <a:pt x="381" y="1256"/>
                </a:lnTo>
                <a:lnTo>
                  <a:pt x="382" y="1243"/>
                </a:lnTo>
                <a:lnTo>
                  <a:pt x="381" y="1223"/>
                </a:lnTo>
                <a:lnTo>
                  <a:pt x="381" y="1198"/>
                </a:lnTo>
                <a:lnTo>
                  <a:pt x="381" y="1198"/>
                </a:lnTo>
                <a:close/>
                <a:moveTo>
                  <a:pt x="294" y="1188"/>
                </a:moveTo>
                <a:lnTo>
                  <a:pt x="294" y="1188"/>
                </a:lnTo>
                <a:lnTo>
                  <a:pt x="299" y="1222"/>
                </a:lnTo>
                <a:lnTo>
                  <a:pt x="270" y="1227"/>
                </a:lnTo>
                <a:lnTo>
                  <a:pt x="270" y="1193"/>
                </a:lnTo>
                <a:lnTo>
                  <a:pt x="270" y="1193"/>
                </a:lnTo>
                <a:lnTo>
                  <a:pt x="282" y="1191"/>
                </a:lnTo>
                <a:lnTo>
                  <a:pt x="294" y="1188"/>
                </a:lnTo>
                <a:lnTo>
                  <a:pt x="294" y="1188"/>
                </a:lnTo>
                <a:close/>
                <a:moveTo>
                  <a:pt x="318" y="1261"/>
                </a:moveTo>
                <a:lnTo>
                  <a:pt x="318" y="1261"/>
                </a:lnTo>
                <a:lnTo>
                  <a:pt x="318" y="1259"/>
                </a:lnTo>
                <a:lnTo>
                  <a:pt x="318" y="1259"/>
                </a:lnTo>
                <a:lnTo>
                  <a:pt x="318" y="1262"/>
                </a:lnTo>
                <a:lnTo>
                  <a:pt x="318" y="1270"/>
                </a:lnTo>
                <a:lnTo>
                  <a:pt x="318" y="1270"/>
                </a:lnTo>
                <a:lnTo>
                  <a:pt x="318" y="1275"/>
                </a:lnTo>
                <a:lnTo>
                  <a:pt x="319" y="1278"/>
                </a:lnTo>
                <a:lnTo>
                  <a:pt x="322" y="1280"/>
                </a:lnTo>
                <a:lnTo>
                  <a:pt x="322" y="1281"/>
                </a:lnTo>
                <a:lnTo>
                  <a:pt x="322" y="1284"/>
                </a:lnTo>
                <a:lnTo>
                  <a:pt x="318" y="1290"/>
                </a:lnTo>
                <a:lnTo>
                  <a:pt x="318" y="1290"/>
                </a:lnTo>
                <a:lnTo>
                  <a:pt x="313" y="1293"/>
                </a:lnTo>
                <a:lnTo>
                  <a:pt x="306" y="1297"/>
                </a:lnTo>
                <a:lnTo>
                  <a:pt x="299" y="1298"/>
                </a:lnTo>
                <a:lnTo>
                  <a:pt x="290" y="1299"/>
                </a:lnTo>
                <a:lnTo>
                  <a:pt x="276" y="1299"/>
                </a:lnTo>
                <a:lnTo>
                  <a:pt x="270" y="1299"/>
                </a:lnTo>
                <a:lnTo>
                  <a:pt x="270" y="1270"/>
                </a:lnTo>
                <a:lnTo>
                  <a:pt x="270" y="1270"/>
                </a:lnTo>
                <a:lnTo>
                  <a:pt x="279" y="1266"/>
                </a:lnTo>
                <a:lnTo>
                  <a:pt x="279" y="1266"/>
                </a:lnTo>
                <a:lnTo>
                  <a:pt x="288" y="1262"/>
                </a:lnTo>
                <a:lnTo>
                  <a:pt x="291" y="1261"/>
                </a:lnTo>
                <a:lnTo>
                  <a:pt x="294" y="1261"/>
                </a:lnTo>
                <a:lnTo>
                  <a:pt x="294" y="1261"/>
                </a:lnTo>
                <a:lnTo>
                  <a:pt x="307" y="1262"/>
                </a:lnTo>
                <a:lnTo>
                  <a:pt x="314" y="1262"/>
                </a:lnTo>
                <a:lnTo>
                  <a:pt x="317" y="1262"/>
                </a:lnTo>
                <a:lnTo>
                  <a:pt x="318" y="1261"/>
                </a:lnTo>
                <a:lnTo>
                  <a:pt x="318" y="1261"/>
                </a:lnTo>
                <a:close/>
                <a:moveTo>
                  <a:pt x="386" y="1140"/>
                </a:moveTo>
                <a:lnTo>
                  <a:pt x="429" y="1140"/>
                </a:lnTo>
                <a:lnTo>
                  <a:pt x="429" y="1150"/>
                </a:lnTo>
                <a:lnTo>
                  <a:pt x="429" y="1150"/>
                </a:lnTo>
                <a:lnTo>
                  <a:pt x="429" y="1158"/>
                </a:lnTo>
                <a:lnTo>
                  <a:pt x="427" y="1165"/>
                </a:lnTo>
                <a:lnTo>
                  <a:pt x="425" y="1168"/>
                </a:lnTo>
                <a:lnTo>
                  <a:pt x="424" y="1169"/>
                </a:lnTo>
                <a:lnTo>
                  <a:pt x="424" y="1169"/>
                </a:lnTo>
                <a:lnTo>
                  <a:pt x="423" y="1170"/>
                </a:lnTo>
                <a:lnTo>
                  <a:pt x="423" y="1173"/>
                </a:lnTo>
                <a:lnTo>
                  <a:pt x="427" y="1179"/>
                </a:lnTo>
                <a:lnTo>
                  <a:pt x="434" y="1188"/>
                </a:lnTo>
                <a:lnTo>
                  <a:pt x="434" y="1188"/>
                </a:lnTo>
                <a:lnTo>
                  <a:pt x="411" y="1175"/>
                </a:lnTo>
                <a:lnTo>
                  <a:pt x="386" y="1159"/>
                </a:lnTo>
                <a:lnTo>
                  <a:pt x="386" y="1140"/>
                </a:lnTo>
                <a:close/>
                <a:moveTo>
                  <a:pt x="82" y="1217"/>
                </a:moveTo>
                <a:lnTo>
                  <a:pt x="82" y="1208"/>
                </a:lnTo>
                <a:lnTo>
                  <a:pt x="96" y="1217"/>
                </a:lnTo>
                <a:lnTo>
                  <a:pt x="111" y="1227"/>
                </a:lnTo>
                <a:lnTo>
                  <a:pt x="111" y="1227"/>
                </a:lnTo>
                <a:lnTo>
                  <a:pt x="111" y="1237"/>
                </a:lnTo>
                <a:lnTo>
                  <a:pt x="109" y="1258"/>
                </a:lnTo>
                <a:lnTo>
                  <a:pt x="107" y="1270"/>
                </a:lnTo>
                <a:lnTo>
                  <a:pt x="104" y="1280"/>
                </a:lnTo>
                <a:lnTo>
                  <a:pt x="101" y="1287"/>
                </a:lnTo>
                <a:lnTo>
                  <a:pt x="98" y="1288"/>
                </a:lnTo>
                <a:lnTo>
                  <a:pt x="96" y="1290"/>
                </a:lnTo>
                <a:lnTo>
                  <a:pt x="96" y="1290"/>
                </a:lnTo>
                <a:lnTo>
                  <a:pt x="94" y="1288"/>
                </a:lnTo>
                <a:lnTo>
                  <a:pt x="91" y="1286"/>
                </a:lnTo>
                <a:lnTo>
                  <a:pt x="88" y="1279"/>
                </a:lnTo>
                <a:lnTo>
                  <a:pt x="85" y="1267"/>
                </a:lnTo>
                <a:lnTo>
                  <a:pt x="84" y="1253"/>
                </a:lnTo>
                <a:lnTo>
                  <a:pt x="82" y="1228"/>
                </a:lnTo>
                <a:lnTo>
                  <a:pt x="82" y="1217"/>
                </a:lnTo>
                <a:lnTo>
                  <a:pt x="82" y="1217"/>
                </a:lnTo>
                <a:close/>
                <a:moveTo>
                  <a:pt x="159" y="1280"/>
                </a:moveTo>
                <a:lnTo>
                  <a:pt x="159" y="1294"/>
                </a:lnTo>
                <a:lnTo>
                  <a:pt x="139" y="1294"/>
                </a:lnTo>
                <a:lnTo>
                  <a:pt x="144" y="1280"/>
                </a:lnTo>
                <a:lnTo>
                  <a:pt x="159" y="12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A38E3115-916B-438C-923D-39CBBD608A39}"/>
              </a:ext>
            </a:extLst>
          </p:cNvPr>
          <p:cNvSpPr>
            <a:spLocks noEditPoints="1"/>
          </p:cNvSpPr>
          <p:nvPr/>
        </p:nvSpPr>
        <p:spPr bwMode="auto">
          <a:xfrm>
            <a:off x="6709051" y="970418"/>
            <a:ext cx="2452627" cy="2452627"/>
          </a:xfrm>
          <a:custGeom>
            <a:avLst/>
            <a:gdLst>
              <a:gd name="T0" fmla="*/ 274 w 1252"/>
              <a:gd name="T1" fmla="*/ 147 h 1252"/>
              <a:gd name="T2" fmla="*/ 192 w 1252"/>
              <a:gd name="T3" fmla="*/ 353 h 1252"/>
              <a:gd name="T4" fmla="*/ 161 w 1252"/>
              <a:gd name="T5" fmla="*/ 583 h 1252"/>
              <a:gd name="T6" fmla="*/ 178 w 1252"/>
              <a:gd name="T7" fmla="*/ 682 h 1252"/>
              <a:gd name="T8" fmla="*/ 122 w 1252"/>
              <a:gd name="T9" fmla="*/ 911 h 1252"/>
              <a:gd name="T10" fmla="*/ 13 w 1252"/>
              <a:gd name="T11" fmla="*/ 1071 h 1252"/>
              <a:gd name="T12" fmla="*/ 45 w 1252"/>
              <a:gd name="T13" fmla="*/ 1124 h 1252"/>
              <a:gd name="T14" fmla="*/ 168 w 1252"/>
              <a:gd name="T15" fmla="*/ 1166 h 1252"/>
              <a:gd name="T16" fmla="*/ 168 w 1252"/>
              <a:gd name="T17" fmla="*/ 1121 h 1252"/>
              <a:gd name="T18" fmla="*/ 138 w 1252"/>
              <a:gd name="T19" fmla="*/ 1077 h 1252"/>
              <a:gd name="T20" fmla="*/ 171 w 1252"/>
              <a:gd name="T21" fmla="*/ 969 h 1252"/>
              <a:gd name="T22" fmla="*/ 314 w 1252"/>
              <a:gd name="T23" fmla="*/ 935 h 1252"/>
              <a:gd name="T24" fmla="*/ 379 w 1252"/>
              <a:gd name="T25" fmla="*/ 1117 h 1252"/>
              <a:gd name="T26" fmla="*/ 391 w 1252"/>
              <a:gd name="T27" fmla="*/ 1195 h 1252"/>
              <a:gd name="T28" fmla="*/ 553 w 1252"/>
              <a:gd name="T29" fmla="*/ 1213 h 1252"/>
              <a:gd name="T30" fmla="*/ 698 w 1252"/>
              <a:gd name="T31" fmla="*/ 1234 h 1252"/>
              <a:gd name="T32" fmla="*/ 879 w 1252"/>
              <a:gd name="T33" fmla="*/ 1197 h 1252"/>
              <a:gd name="T34" fmla="*/ 954 w 1252"/>
              <a:gd name="T35" fmla="*/ 1247 h 1252"/>
              <a:gd name="T36" fmla="*/ 977 w 1252"/>
              <a:gd name="T37" fmla="*/ 1133 h 1252"/>
              <a:gd name="T38" fmla="*/ 1054 w 1252"/>
              <a:gd name="T39" fmla="*/ 1158 h 1252"/>
              <a:gd name="T40" fmla="*/ 1079 w 1252"/>
              <a:gd name="T41" fmla="*/ 1195 h 1252"/>
              <a:gd name="T42" fmla="*/ 1202 w 1252"/>
              <a:gd name="T43" fmla="*/ 1151 h 1252"/>
              <a:gd name="T44" fmla="*/ 1234 w 1252"/>
              <a:gd name="T45" fmla="*/ 1091 h 1252"/>
              <a:gd name="T46" fmla="*/ 1191 w 1252"/>
              <a:gd name="T47" fmla="*/ 1063 h 1252"/>
              <a:gd name="T48" fmla="*/ 1101 w 1252"/>
              <a:gd name="T49" fmla="*/ 835 h 1252"/>
              <a:gd name="T50" fmla="*/ 1003 w 1252"/>
              <a:gd name="T51" fmla="*/ 792 h 1252"/>
              <a:gd name="T52" fmla="*/ 964 w 1252"/>
              <a:gd name="T53" fmla="*/ 729 h 1252"/>
              <a:gd name="T54" fmla="*/ 797 w 1252"/>
              <a:gd name="T55" fmla="*/ 644 h 1252"/>
              <a:gd name="T56" fmla="*/ 737 w 1252"/>
              <a:gd name="T57" fmla="*/ 544 h 1252"/>
              <a:gd name="T58" fmla="*/ 767 w 1252"/>
              <a:gd name="T59" fmla="*/ 455 h 1252"/>
              <a:gd name="T60" fmla="*/ 743 w 1252"/>
              <a:gd name="T61" fmla="*/ 410 h 1252"/>
              <a:gd name="T62" fmla="*/ 662 w 1252"/>
              <a:gd name="T63" fmla="*/ 358 h 1252"/>
              <a:gd name="T64" fmla="*/ 603 w 1252"/>
              <a:gd name="T65" fmla="*/ 396 h 1252"/>
              <a:gd name="T66" fmla="*/ 605 w 1252"/>
              <a:gd name="T67" fmla="*/ 472 h 1252"/>
              <a:gd name="T68" fmla="*/ 599 w 1252"/>
              <a:gd name="T69" fmla="*/ 521 h 1252"/>
              <a:gd name="T70" fmla="*/ 547 w 1252"/>
              <a:gd name="T71" fmla="*/ 573 h 1252"/>
              <a:gd name="T72" fmla="*/ 530 w 1252"/>
              <a:gd name="T73" fmla="*/ 523 h 1252"/>
              <a:gd name="T74" fmla="*/ 488 w 1252"/>
              <a:gd name="T75" fmla="*/ 422 h 1252"/>
              <a:gd name="T76" fmla="*/ 444 w 1252"/>
              <a:gd name="T77" fmla="*/ 189 h 1252"/>
              <a:gd name="T78" fmla="*/ 478 w 1252"/>
              <a:gd name="T79" fmla="*/ 57 h 1252"/>
              <a:gd name="T80" fmla="*/ 349 w 1252"/>
              <a:gd name="T81" fmla="*/ 9 h 1252"/>
              <a:gd name="T82" fmla="*/ 316 w 1252"/>
              <a:gd name="T83" fmla="*/ 52 h 1252"/>
              <a:gd name="T84" fmla="*/ 609 w 1252"/>
              <a:gd name="T85" fmla="*/ 911 h 1252"/>
              <a:gd name="T86" fmla="*/ 540 w 1252"/>
              <a:gd name="T87" fmla="*/ 998 h 1252"/>
              <a:gd name="T88" fmla="*/ 503 w 1252"/>
              <a:gd name="T89" fmla="*/ 1139 h 1252"/>
              <a:gd name="T90" fmla="*/ 447 w 1252"/>
              <a:gd name="T91" fmla="*/ 1074 h 1252"/>
              <a:gd name="T92" fmla="*/ 421 w 1252"/>
              <a:gd name="T93" fmla="*/ 873 h 1252"/>
              <a:gd name="T94" fmla="*/ 409 w 1252"/>
              <a:gd name="T95" fmla="*/ 668 h 1252"/>
              <a:gd name="T96" fmla="*/ 453 w 1252"/>
              <a:gd name="T97" fmla="*/ 629 h 1252"/>
              <a:gd name="T98" fmla="*/ 504 w 1252"/>
              <a:gd name="T99" fmla="*/ 655 h 1252"/>
              <a:gd name="T100" fmla="*/ 509 w 1252"/>
              <a:gd name="T101" fmla="*/ 667 h 1252"/>
              <a:gd name="T102" fmla="*/ 535 w 1252"/>
              <a:gd name="T103" fmla="*/ 648 h 1252"/>
              <a:gd name="T104" fmla="*/ 608 w 1252"/>
              <a:gd name="T105" fmla="*/ 714 h 1252"/>
              <a:gd name="T106" fmla="*/ 578 w 1252"/>
              <a:gd name="T107" fmla="*/ 755 h 1252"/>
              <a:gd name="T108" fmla="*/ 568 w 1252"/>
              <a:gd name="T109" fmla="*/ 818 h 1252"/>
              <a:gd name="T110" fmla="*/ 586 w 1252"/>
              <a:gd name="T111" fmla="*/ 812 h 1252"/>
              <a:gd name="T112" fmla="*/ 810 w 1252"/>
              <a:gd name="T113" fmla="*/ 973 h 1252"/>
              <a:gd name="T114" fmla="*/ 986 w 1252"/>
              <a:gd name="T115" fmla="*/ 960 h 1252"/>
              <a:gd name="T116" fmla="*/ 1032 w 1252"/>
              <a:gd name="T117" fmla="*/ 1088 h 1252"/>
              <a:gd name="T118" fmla="*/ 990 w 1252"/>
              <a:gd name="T119" fmla="*/ 1068 h 1252"/>
              <a:gd name="T120" fmla="*/ 898 w 1252"/>
              <a:gd name="T121" fmla="*/ 1100 h 1252"/>
              <a:gd name="T122" fmla="*/ 896 w 1252"/>
              <a:gd name="T123" fmla="*/ 1154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2" h="1252">
                <a:moveTo>
                  <a:pt x="308" y="113"/>
                </a:moveTo>
                <a:lnTo>
                  <a:pt x="305" y="122"/>
                </a:lnTo>
                <a:lnTo>
                  <a:pt x="305" y="122"/>
                </a:lnTo>
                <a:lnTo>
                  <a:pt x="292" y="122"/>
                </a:lnTo>
                <a:lnTo>
                  <a:pt x="281" y="123"/>
                </a:lnTo>
                <a:lnTo>
                  <a:pt x="278" y="124"/>
                </a:lnTo>
                <a:lnTo>
                  <a:pt x="277" y="125"/>
                </a:lnTo>
                <a:lnTo>
                  <a:pt x="277" y="125"/>
                </a:lnTo>
                <a:lnTo>
                  <a:pt x="276" y="133"/>
                </a:lnTo>
                <a:lnTo>
                  <a:pt x="275" y="138"/>
                </a:lnTo>
                <a:lnTo>
                  <a:pt x="273" y="143"/>
                </a:lnTo>
                <a:lnTo>
                  <a:pt x="273" y="143"/>
                </a:lnTo>
                <a:lnTo>
                  <a:pt x="273" y="146"/>
                </a:lnTo>
                <a:lnTo>
                  <a:pt x="274" y="147"/>
                </a:lnTo>
                <a:lnTo>
                  <a:pt x="274" y="147"/>
                </a:lnTo>
                <a:lnTo>
                  <a:pt x="255" y="159"/>
                </a:lnTo>
                <a:lnTo>
                  <a:pt x="255" y="159"/>
                </a:lnTo>
                <a:lnTo>
                  <a:pt x="245" y="167"/>
                </a:lnTo>
                <a:lnTo>
                  <a:pt x="237" y="176"/>
                </a:lnTo>
                <a:lnTo>
                  <a:pt x="230" y="186"/>
                </a:lnTo>
                <a:lnTo>
                  <a:pt x="224" y="197"/>
                </a:lnTo>
                <a:lnTo>
                  <a:pt x="217" y="208"/>
                </a:lnTo>
                <a:lnTo>
                  <a:pt x="213" y="221"/>
                </a:lnTo>
                <a:lnTo>
                  <a:pt x="210" y="233"/>
                </a:lnTo>
                <a:lnTo>
                  <a:pt x="208" y="246"/>
                </a:lnTo>
                <a:lnTo>
                  <a:pt x="208" y="246"/>
                </a:lnTo>
                <a:lnTo>
                  <a:pt x="202" y="288"/>
                </a:lnTo>
                <a:lnTo>
                  <a:pt x="192" y="353"/>
                </a:lnTo>
                <a:lnTo>
                  <a:pt x="182" y="420"/>
                </a:lnTo>
                <a:lnTo>
                  <a:pt x="175" y="472"/>
                </a:lnTo>
                <a:lnTo>
                  <a:pt x="175" y="472"/>
                </a:lnTo>
                <a:lnTo>
                  <a:pt x="169" y="528"/>
                </a:lnTo>
                <a:lnTo>
                  <a:pt x="167" y="543"/>
                </a:lnTo>
                <a:lnTo>
                  <a:pt x="166" y="552"/>
                </a:lnTo>
                <a:lnTo>
                  <a:pt x="166" y="552"/>
                </a:lnTo>
                <a:lnTo>
                  <a:pt x="163" y="558"/>
                </a:lnTo>
                <a:lnTo>
                  <a:pt x="160" y="565"/>
                </a:lnTo>
                <a:lnTo>
                  <a:pt x="159" y="572"/>
                </a:lnTo>
                <a:lnTo>
                  <a:pt x="159" y="576"/>
                </a:lnTo>
                <a:lnTo>
                  <a:pt x="160" y="579"/>
                </a:lnTo>
                <a:lnTo>
                  <a:pt x="160" y="579"/>
                </a:lnTo>
                <a:lnTo>
                  <a:pt x="161" y="583"/>
                </a:lnTo>
                <a:lnTo>
                  <a:pt x="163" y="586"/>
                </a:lnTo>
                <a:lnTo>
                  <a:pt x="167" y="589"/>
                </a:lnTo>
                <a:lnTo>
                  <a:pt x="171" y="592"/>
                </a:lnTo>
                <a:lnTo>
                  <a:pt x="172" y="593"/>
                </a:lnTo>
                <a:lnTo>
                  <a:pt x="172" y="593"/>
                </a:lnTo>
                <a:lnTo>
                  <a:pt x="170" y="602"/>
                </a:lnTo>
                <a:lnTo>
                  <a:pt x="169" y="612"/>
                </a:lnTo>
                <a:lnTo>
                  <a:pt x="168" y="625"/>
                </a:lnTo>
                <a:lnTo>
                  <a:pt x="168" y="639"/>
                </a:lnTo>
                <a:lnTo>
                  <a:pt x="170" y="655"/>
                </a:lnTo>
                <a:lnTo>
                  <a:pt x="173" y="669"/>
                </a:lnTo>
                <a:lnTo>
                  <a:pt x="175" y="676"/>
                </a:lnTo>
                <a:lnTo>
                  <a:pt x="178" y="682"/>
                </a:lnTo>
                <a:lnTo>
                  <a:pt x="178" y="682"/>
                </a:lnTo>
                <a:lnTo>
                  <a:pt x="190" y="706"/>
                </a:lnTo>
                <a:lnTo>
                  <a:pt x="201" y="728"/>
                </a:lnTo>
                <a:lnTo>
                  <a:pt x="211" y="750"/>
                </a:lnTo>
                <a:lnTo>
                  <a:pt x="211" y="750"/>
                </a:lnTo>
                <a:lnTo>
                  <a:pt x="200" y="792"/>
                </a:lnTo>
                <a:lnTo>
                  <a:pt x="192" y="821"/>
                </a:lnTo>
                <a:lnTo>
                  <a:pt x="189" y="832"/>
                </a:lnTo>
                <a:lnTo>
                  <a:pt x="187" y="836"/>
                </a:lnTo>
                <a:lnTo>
                  <a:pt x="187" y="836"/>
                </a:lnTo>
                <a:lnTo>
                  <a:pt x="179" y="845"/>
                </a:lnTo>
                <a:lnTo>
                  <a:pt x="163" y="861"/>
                </a:lnTo>
                <a:lnTo>
                  <a:pt x="142" y="884"/>
                </a:lnTo>
                <a:lnTo>
                  <a:pt x="132" y="897"/>
                </a:lnTo>
                <a:lnTo>
                  <a:pt x="122" y="911"/>
                </a:lnTo>
                <a:lnTo>
                  <a:pt x="122" y="911"/>
                </a:lnTo>
                <a:lnTo>
                  <a:pt x="104" y="937"/>
                </a:lnTo>
                <a:lnTo>
                  <a:pt x="85" y="961"/>
                </a:lnTo>
                <a:lnTo>
                  <a:pt x="60" y="994"/>
                </a:lnTo>
                <a:lnTo>
                  <a:pt x="60" y="994"/>
                </a:lnTo>
                <a:lnTo>
                  <a:pt x="53" y="1006"/>
                </a:lnTo>
                <a:lnTo>
                  <a:pt x="47" y="1018"/>
                </a:lnTo>
                <a:lnTo>
                  <a:pt x="42" y="1031"/>
                </a:lnTo>
                <a:lnTo>
                  <a:pt x="45" y="1044"/>
                </a:lnTo>
                <a:lnTo>
                  <a:pt x="45" y="1044"/>
                </a:lnTo>
                <a:lnTo>
                  <a:pt x="39" y="1048"/>
                </a:lnTo>
                <a:lnTo>
                  <a:pt x="26" y="1058"/>
                </a:lnTo>
                <a:lnTo>
                  <a:pt x="19" y="1064"/>
                </a:lnTo>
                <a:lnTo>
                  <a:pt x="13" y="1071"/>
                </a:lnTo>
                <a:lnTo>
                  <a:pt x="7" y="1078"/>
                </a:lnTo>
                <a:lnTo>
                  <a:pt x="4" y="1084"/>
                </a:lnTo>
                <a:lnTo>
                  <a:pt x="4" y="1084"/>
                </a:lnTo>
                <a:lnTo>
                  <a:pt x="1" y="1094"/>
                </a:lnTo>
                <a:lnTo>
                  <a:pt x="0" y="1102"/>
                </a:lnTo>
                <a:lnTo>
                  <a:pt x="0" y="1105"/>
                </a:lnTo>
                <a:lnTo>
                  <a:pt x="1" y="1108"/>
                </a:lnTo>
                <a:lnTo>
                  <a:pt x="2" y="1110"/>
                </a:lnTo>
                <a:lnTo>
                  <a:pt x="4" y="1112"/>
                </a:lnTo>
                <a:lnTo>
                  <a:pt x="4" y="1112"/>
                </a:lnTo>
                <a:lnTo>
                  <a:pt x="7" y="1114"/>
                </a:lnTo>
                <a:lnTo>
                  <a:pt x="11" y="1115"/>
                </a:lnTo>
                <a:lnTo>
                  <a:pt x="20" y="1118"/>
                </a:lnTo>
                <a:lnTo>
                  <a:pt x="45" y="1124"/>
                </a:lnTo>
                <a:lnTo>
                  <a:pt x="45" y="1124"/>
                </a:lnTo>
                <a:lnTo>
                  <a:pt x="55" y="1126"/>
                </a:lnTo>
                <a:lnTo>
                  <a:pt x="62" y="1127"/>
                </a:lnTo>
                <a:lnTo>
                  <a:pt x="69" y="1129"/>
                </a:lnTo>
                <a:lnTo>
                  <a:pt x="78" y="1133"/>
                </a:lnTo>
                <a:lnTo>
                  <a:pt x="78" y="1133"/>
                </a:lnTo>
                <a:lnTo>
                  <a:pt x="100" y="1145"/>
                </a:lnTo>
                <a:lnTo>
                  <a:pt x="125" y="1158"/>
                </a:lnTo>
                <a:lnTo>
                  <a:pt x="125" y="1158"/>
                </a:lnTo>
                <a:lnTo>
                  <a:pt x="133" y="1161"/>
                </a:lnTo>
                <a:lnTo>
                  <a:pt x="141" y="1164"/>
                </a:lnTo>
                <a:lnTo>
                  <a:pt x="148" y="1166"/>
                </a:lnTo>
                <a:lnTo>
                  <a:pt x="154" y="1166"/>
                </a:lnTo>
                <a:lnTo>
                  <a:pt x="168" y="1166"/>
                </a:lnTo>
                <a:lnTo>
                  <a:pt x="181" y="1165"/>
                </a:lnTo>
                <a:lnTo>
                  <a:pt x="181" y="1165"/>
                </a:lnTo>
                <a:lnTo>
                  <a:pt x="187" y="1163"/>
                </a:lnTo>
                <a:lnTo>
                  <a:pt x="193" y="1159"/>
                </a:lnTo>
                <a:lnTo>
                  <a:pt x="197" y="1156"/>
                </a:lnTo>
                <a:lnTo>
                  <a:pt x="200" y="1151"/>
                </a:lnTo>
                <a:lnTo>
                  <a:pt x="202" y="1146"/>
                </a:lnTo>
                <a:lnTo>
                  <a:pt x="202" y="1142"/>
                </a:lnTo>
                <a:lnTo>
                  <a:pt x="200" y="1137"/>
                </a:lnTo>
                <a:lnTo>
                  <a:pt x="196" y="1133"/>
                </a:lnTo>
                <a:lnTo>
                  <a:pt x="196" y="1133"/>
                </a:lnTo>
                <a:lnTo>
                  <a:pt x="190" y="1130"/>
                </a:lnTo>
                <a:lnTo>
                  <a:pt x="184" y="1127"/>
                </a:lnTo>
                <a:lnTo>
                  <a:pt x="168" y="1121"/>
                </a:lnTo>
                <a:lnTo>
                  <a:pt x="150" y="1115"/>
                </a:lnTo>
                <a:lnTo>
                  <a:pt x="150" y="1115"/>
                </a:lnTo>
                <a:lnTo>
                  <a:pt x="146" y="1109"/>
                </a:lnTo>
                <a:lnTo>
                  <a:pt x="142" y="1103"/>
                </a:lnTo>
                <a:lnTo>
                  <a:pt x="137" y="1096"/>
                </a:lnTo>
                <a:lnTo>
                  <a:pt x="137" y="1096"/>
                </a:lnTo>
                <a:lnTo>
                  <a:pt x="132" y="1089"/>
                </a:lnTo>
                <a:lnTo>
                  <a:pt x="129" y="1084"/>
                </a:lnTo>
                <a:lnTo>
                  <a:pt x="125" y="1077"/>
                </a:lnTo>
                <a:lnTo>
                  <a:pt x="125" y="1077"/>
                </a:lnTo>
                <a:lnTo>
                  <a:pt x="128" y="1078"/>
                </a:lnTo>
                <a:lnTo>
                  <a:pt x="133" y="1079"/>
                </a:lnTo>
                <a:lnTo>
                  <a:pt x="136" y="1078"/>
                </a:lnTo>
                <a:lnTo>
                  <a:pt x="138" y="1077"/>
                </a:lnTo>
                <a:lnTo>
                  <a:pt x="140" y="1073"/>
                </a:lnTo>
                <a:lnTo>
                  <a:pt x="140" y="1068"/>
                </a:lnTo>
                <a:lnTo>
                  <a:pt x="140" y="1068"/>
                </a:lnTo>
                <a:lnTo>
                  <a:pt x="139" y="1056"/>
                </a:lnTo>
                <a:lnTo>
                  <a:pt x="137" y="1045"/>
                </a:lnTo>
                <a:lnTo>
                  <a:pt x="136" y="1033"/>
                </a:lnTo>
                <a:lnTo>
                  <a:pt x="137" y="1029"/>
                </a:lnTo>
                <a:lnTo>
                  <a:pt x="137" y="1025"/>
                </a:lnTo>
                <a:lnTo>
                  <a:pt x="137" y="1025"/>
                </a:lnTo>
                <a:lnTo>
                  <a:pt x="142" y="1013"/>
                </a:lnTo>
                <a:lnTo>
                  <a:pt x="152" y="996"/>
                </a:lnTo>
                <a:lnTo>
                  <a:pt x="159" y="987"/>
                </a:lnTo>
                <a:lnTo>
                  <a:pt x="165" y="978"/>
                </a:lnTo>
                <a:lnTo>
                  <a:pt x="171" y="969"/>
                </a:lnTo>
                <a:lnTo>
                  <a:pt x="178" y="963"/>
                </a:lnTo>
                <a:lnTo>
                  <a:pt x="178" y="963"/>
                </a:lnTo>
                <a:lnTo>
                  <a:pt x="223" y="929"/>
                </a:lnTo>
                <a:lnTo>
                  <a:pt x="261" y="898"/>
                </a:lnTo>
                <a:lnTo>
                  <a:pt x="261" y="898"/>
                </a:lnTo>
                <a:lnTo>
                  <a:pt x="271" y="889"/>
                </a:lnTo>
                <a:lnTo>
                  <a:pt x="282" y="877"/>
                </a:lnTo>
                <a:lnTo>
                  <a:pt x="292" y="867"/>
                </a:lnTo>
                <a:lnTo>
                  <a:pt x="295" y="865"/>
                </a:lnTo>
                <a:lnTo>
                  <a:pt x="296" y="864"/>
                </a:lnTo>
                <a:lnTo>
                  <a:pt x="296" y="864"/>
                </a:lnTo>
                <a:lnTo>
                  <a:pt x="298" y="877"/>
                </a:lnTo>
                <a:lnTo>
                  <a:pt x="305" y="901"/>
                </a:lnTo>
                <a:lnTo>
                  <a:pt x="314" y="935"/>
                </a:lnTo>
                <a:lnTo>
                  <a:pt x="314" y="935"/>
                </a:lnTo>
                <a:lnTo>
                  <a:pt x="320" y="985"/>
                </a:lnTo>
                <a:lnTo>
                  <a:pt x="320" y="985"/>
                </a:lnTo>
                <a:lnTo>
                  <a:pt x="323" y="997"/>
                </a:lnTo>
                <a:lnTo>
                  <a:pt x="328" y="1012"/>
                </a:lnTo>
                <a:lnTo>
                  <a:pt x="335" y="1029"/>
                </a:lnTo>
                <a:lnTo>
                  <a:pt x="342" y="1048"/>
                </a:lnTo>
                <a:lnTo>
                  <a:pt x="364" y="1093"/>
                </a:lnTo>
                <a:lnTo>
                  <a:pt x="364" y="1093"/>
                </a:lnTo>
                <a:lnTo>
                  <a:pt x="367" y="1102"/>
                </a:lnTo>
                <a:lnTo>
                  <a:pt x="373" y="1112"/>
                </a:lnTo>
                <a:lnTo>
                  <a:pt x="373" y="1112"/>
                </a:lnTo>
                <a:lnTo>
                  <a:pt x="376" y="1116"/>
                </a:lnTo>
                <a:lnTo>
                  <a:pt x="379" y="1117"/>
                </a:lnTo>
                <a:lnTo>
                  <a:pt x="381" y="1119"/>
                </a:lnTo>
                <a:lnTo>
                  <a:pt x="382" y="1121"/>
                </a:lnTo>
                <a:lnTo>
                  <a:pt x="382" y="1124"/>
                </a:lnTo>
                <a:lnTo>
                  <a:pt x="382" y="1124"/>
                </a:lnTo>
                <a:lnTo>
                  <a:pt x="383" y="1133"/>
                </a:lnTo>
                <a:lnTo>
                  <a:pt x="384" y="1144"/>
                </a:lnTo>
                <a:lnTo>
                  <a:pt x="385" y="1155"/>
                </a:lnTo>
                <a:lnTo>
                  <a:pt x="385" y="1161"/>
                </a:lnTo>
                <a:lnTo>
                  <a:pt x="385" y="1161"/>
                </a:lnTo>
                <a:lnTo>
                  <a:pt x="385" y="1168"/>
                </a:lnTo>
                <a:lnTo>
                  <a:pt x="385" y="1178"/>
                </a:lnTo>
                <a:lnTo>
                  <a:pt x="387" y="1188"/>
                </a:lnTo>
                <a:lnTo>
                  <a:pt x="389" y="1192"/>
                </a:lnTo>
                <a:lnTo>
                  <a:pt x="391" y="1195"/>
                </a:lnTo>
                <a:lnTo>
                  <a:pt x="391" y="1195"/>
                </a:lnTo>
                <a:lnTo>
                  <a:pt x="394" y="1196"/>
                </a:lnTo>
                <a:lnTo>
                  <a:pt x="398" y="1197"/>
                </a:lnTo>
                <a:lnTo>
                  <a:pt x="410" y="1198"/>
                </a:lnTo>
                <a:lnTo>
                  <a:pt x="445" y="1199"/>
                </a:lnTo>
                <a:lnTo>
                  <a:pt x="481" y="1198"/>
                </a:lnTo>
                <a:lnTo>
                  <a:pt x="500" y="1198"/>
                </a:lnTo>
                <a:lnTo>
                  <a:pt x="500" y="1198"/>
                </a:lnTo>
                <a:lnTo>
                  <a:pt x="510" y="1199"/>
                </a:lnTo>
                <a:lnTo>
                  <a:pt x="522" y="1199"/>
                </a:lnTo>
                <a:lnTo>
                  <a:pt x="537" y="1198"/>
                </a:lnTo>
                <a:lnTo>
                  <a:pt x="537" y="1198"/>
                </a:lnTo>
                <a:lnTo>
                  <a:pt x="544" y="1205"/>
                </a:lnTo>
                <a:lnTo>
                  <a:pt x="553" y="1213"/>
                </a:lnTo>
                <a:lnTo>
                  <a:pt x="564" y="1221"/>
                </a:lnTo>
                <a:lnTo>
                  <a:pt x="579" y="1230"/>
                </a:lnTo>
                <a:lnTo>
                  <a:pt x="588" y="1234"/>
                </a:lnTo>
                <a:lnTo>
                  <a:pt x="597" y="1238"/>
                </a:lnTo>
                <a:lnTo>
                  <a:pt x="608" y="1241"/>
                </a:lnTo>
                <a:lnTo>
                  <a:pt x="619" y="1243"/>
                </a:lnTo>
                <a:lnTo>
                  <a:pt x="630" y="1244"/>
                </a:lnTo>
                <a:lnTo>
                  <a:pt x="642" y="1245"/>
                </a:lnTo>
                <a:lnTo>
                  <a:pt x="642" y="1245"/>
                </a:lnTo>
                <a:lnTo>
                  <a:pt x="655" y="1244"/>
                </a:lnTo>
                <a:lnTo>
                  <a:pt x="666" y="1243"/>
                </a:lnTo>
                <a:lnTo>
                  <a:pt x="678" y="1241"/>
                </a:lnTo>
                <a:lnTo>
                  <a:pt x="688" y="1237"/>
                </a:lnTo>
                <a:lnTo>
                  <a:pt x="698" y="1234"/>
                </a:lnTo>
                <a:lnTo>
                  <a:pt x="707" y="1230"/>
                </a:lnTo>
                <a:lnTo>
                  <a:pt x="723" y="1220"/>
                </a:lnTo>
                <a:lnTo>
                  <a:pt x="736" y="1210"/>
                </a:lnTo>
                <a:lnTo>
                  <a:pt x="746" y="1201"/>
                </a:lnTo>
                <a:lnTo>
                  <a:pt x="753" y="1194"/>
                </a:lnTo>
                <a:lnTo>
                  <a:pt x="757" y="1189"/>
                </a:lnTo>
                <a:lnTo>
                  <a:pt x="757" y="1189"/>
                </a:lnTo>
                <a:lnTo>
                  <a:pt x="764" y="1178"/>
                </a:lnTo>
                <a:lnTo>
                  <a:pt x="766" y="1174"/>
                </a:lnTo>
                <a:lnTo>
                  <a:pt x="884" y="1174"/>
                </a:lnTo>
                <a:lnTo>
                  <a:pt x="884" y="1174"/>
                </a:lnTo>
                <a:lnTo>
                  <a:pt x="882" y="1181"/>
                </a:lnTo>
                <a:lnTo>
                  <a:pt x="880" y="1188"/>
                </a:lnTo>
                <a:lnTo>
                  <a:pt x="879" y="1197"/>
                </a:lnTo>
                <a:lnTo>
                  <a:pt x="878" y="1207"/>
                </a:lnTo>
                <a:lnTo>
                  <a:pt x="879" y="1218"/>
                </a:lnTo>
                <a:lnTo>
                  <a:pt x="880" y="1222"/>
                </a:lnTo>
                <a:lnTo>
                  <a:pt x="882" y="1228"/>
                </a:lnTo>
                <a:lnTo>
                  <a:pt x="884" y="1232"/>
                </a:lnTo>
                <a:lnTo>
                  <a:pt x="887" y="1236"/>
                </a:lnTo>
                <a:lnTo>
                  <a:pt x="887" y="1236"/>
                </a:lnTo>
                <a:lnTo>
                  <a:pt x="895" y="1242"/>
                </a:lnTo>
                <a:lnTo>
                  <a:pt x="904" y="1247"/>
                </a:lnTo>
                <a:lnTo>
                  <a:pt x="914" y="1250"/>
                </a:lnTo>
                <a:lnTo>
                  <a:pt x="925" y="1252"/>
                </a:lnTo>
                <a:lnTo>
                  <a:pt x="936" y="1252"/>
                </a:lnTo>
                <a:lnTo>
                  <a:pt x="946" y="1250"/>
                </a:lnTo>
                <a:lnTo>
                  <a:pt x="954" y="1247"/>
                </a:lnTo>
                <a:lnTo>
                  <a:pt x="958" y="1245"/>
                </a:lnTo>
                <a:lnTo>
                  <a:pt x="961" y="1242"/>
                </a:lnTo>
                <a:lnTo>
                  <a:pt x="961" y="1242"/>
                </a:lnTo>
                <a:lnTo>
                  <a:pt x="967" y="1236"/>
                </a:lnTo>
                <a:lnTo>
                  <a:pt x="971" y="1230"/>
                </a:lnTo>
                <a:lnTo>
                  <a:pt x="973" y="1223"/>
                </a:lnTo>
                <a:lnTo>
                  <a:pt x="975" y="1218"/>
                </a:lnTo>
                <a:lnTo>
                  <a:pt x="977" y="1210"/>
                </a:lnTo>
                <a:lnTo>
                  <a:pt x="977" y="1207"/>
                </a:lnTo>
                <a:lnTo>
                  <a:pt x="1008" y="1177"/>
                </a:lnTo>
                <a:lnTo>
                  <a:pt x="974" y="1177"/>
                </a:lnTo>
                <a:lnTo>
                  <a:pt x="967" y="1165"/>
                </a:lnTo>
                <a:lnTo>
                  <a:pt x="977" y="1158"/>
                </a:lnTo>
                <a:lnTo>
                  <a:pt x="977" y="1133"/>
                </a:lnTo>
                <a:lnTo>
                  <a:pt x="983" y="1133"/>
                </a:lnTo>
                <a:lnTo>
                  <a:pt x="983" y="1118"/>
                </a:lnTo>
                <a:lnTo>
                  <a:pt x="1039" y="1118"/>
                </a:lnTo>
                <a:lnTo>
                  <a:pt x="1042" y="1136"/>
                </a:lnTo>
                <a:lnTo>
                  <a:pt x="1042" y="1136"/>
                </a:lnTo>
                <a:lnTo>
                  <a:pt x="1041" y="1136"/>
                </a:lnTo>
                <a:lnTo>
                  <a:pt x="1039" y="1137"/>
                </a:lnTo>
                <a:lnTo>
                  <a:pt x="1039" y="1137"/>
                </a:lnTo>
                <a:lnTo>
                  <a:pt x="1039" y="1138"/>
                </a:lnTo>
                <a:lnTo>
                  <a:pt x="1042" y="1142"/>
                </a:lnTo>
                <a:lnTo>
                  <a:pt x="1042" y="1142"/>
                </a:lnTo>
                <a:lnTo>
                  <a:pt x="1050" y="1153"/>
                </a:lnTo>
                <a:lnTo>
                  <a:pt x="1054" y="1158"/>
                </a:lnTo>
                <a:lnTo>
                  <a:pt x="1054" y="1158"/>
                </a:lnTo>
                <a:lnTo>
                  <a:pt x="1053" y="1160"/>
                </a:lnTo>
                <a:lnTo>
                  <a:pt x="1054" y="1163"/>
                </a:lnTo>
                <a:lnTo>
                  <a:pt x="1058" y="1168"/>
                </a:lnTo>
                <a:lnTo>
                  <a:pt x="1058" y="1168"/>
                </a:lnTo>
                <a:lnTo>
                  <a:pt x="1061" y="1172"/>
                </a:lnTo>
                <a:lnTo>
                  <a:pt x="1064" y="1173"/>
                </a:lnTo>
                <a:lnTo>
                  <a:pt x="1067" y="1174"/>
                </a:lnTo>
                <a:lnTo>
                  <a:pt x="1067" y="1174"/>
                </a:lnTo>
                <a:lnTo>
                  <a:pt x="1068" y="1177"/>
                </a:lnTo>
                <a:lnTo>
                  <a:pt x="1070" y="1183"/>
                </a:lnTo>
                <a:lnTo>
                  <a:pt x="1073" y="1191"/>
                </a:lnTo>
                <a:lnTo>
                  <a:pt x="1076" y="1193"/>
                </a:lnTo>
                <a:lnTo>
                  <a:pt x="1079" y="1195"/>
                </a:lnTo>
                <a:lnTo>
                  <a:pt x="1079" y="1195"/>
                </a:lnTo>
                <a:lnTo>
                  <a:pt x="1085" y="1196"/>
                </a:lnTo>
                <a:lnTo>
                  <a:pt x="1090" y="1196"/>
                </a:lnTo>
                <a:lnTo>
                  <a:pt x="1094" y="1195"/>
                </a:lnTo>
                <a:lnTo>
                  <a:pt x="1094" y="1195"/>
                </a:lnTo>
                <a:lnTo>
                  <a:pt x="1144" y="1180"/>
                </a:lnTo>
                <a:lnTo>
                  <a:pt x="1144" y="1180"/>
                </a:lnTo>
                <a:lnTo>
                  <a:pt x="1148" y="1178"/>
                </a:lnTo>
                <a:lnTo>
                  <a:pt x="1153" y="1173"/>
                </a:lnTo>
                <a:lnTo>
                  <a:pt x="1159" y="1168"/>
                </a:lnTo>
                <a:lnTo>
                  <a:pt x="1159" y="1168"/>
                </a:lnTo>
                <a:lnTo>
                  <a:pt x="1164" y="1167"/>
                </a:lnTo>
                <a:lnTo>
                  <a:pt x="1175" y="1164"/>
                </a:lnTo>
                <a:lnTo>
                  <a:pt x="1192" y="1156"/>
                </a:lnTo>
                <a:lnTo>
                  <a:pt x="1202" y="1151"/>
                </a:lnTo>
                <a:lnTo>
                  <a:pt x="1212" y="1145"/>
                </a:lnTo>
                <a:lnTo>
                  <a:pt x="1212" y="1145"/>
                </a:lnTo>
                <a:lnTo>
                  <a:pt x="1231" y="1134"/>
                </a:lnTo>
                <a:lnTo>
                  <a:pt x="1239" y="1130"/>
                </a:lnTo>
                <a:lnTo>
                  <a:pt x="1244" y="1125"/>
                </a:lnTo>
                <a:lnTo>
                  <a:pt x="1248" y="1121"/>
                </a:lnTo>
                <a:lnTo>
                  <a:pt x="1252" y="1116"/>
                </a:lnTo>
                <a:lnTo>
                  <a:pt x="1252" y="1112"/>
                </a:lnTo>
                <a:lnTo>
                  <a:pt x="1250" y="1106"/>
                </a:lnTo>
                <a:lnTo>
                  <a:pt x="1250" y="1106"/>
                </a:lnTo>
                <a:lnTo>
                  <a:pt x="1246" y="1101"/>
                </a:lnTo>
                <a:lnTo>
                  <a:pt x="1242" y="1096"/>
                </a:lnTo>
                <a:lnTo>
                  <a:pt x="1238" y="1093"/>
                </a:lnTo>
                <a:lnTo>
                  <a:pt x="1234" y="1091"/>
                </a:lnTo>
                <a:lnTo>
                  <a:pt x="1227" y="1090"/>
                </a:lnTo>
                <a:lnTo>
                  <a:pt x="1225" y="1090"/>
                </a:lnTo>
                <a:lnTo>
                  <a:pt x="1225" y="1090"/>
                </a:lnTo>
                <a:lnTo>
                  <a:pt x="1225" y="1086"/>
                </a:lnTo>
                <a:lnTo>
                  <a:pt x="1225" y="1078"/>
                </a:lnTo>
                <a:lnTo>
                  <a:pt x="1224" y="1074"/>
                </a:lnTo>
                <a:lnTo>
                  <a:pt x="1222" y="1069"/>
                </a:lnTo>
                <a:lnTo>
                  <a:pt x="1218" y="1065"/>
                </a:lnTo>
                <a:lnTo>
                  <a:pt x="1212" y="1062"/>
                </a:lnTo>
                <a:lnTo>
                  <a:pt x="1212" y="1062"/>
                </a:lnTo>
                <a:lnTo>
                  <a:pt x="1203" y="1060"/>
                </a:lnTo>
                <a:lnTo>
                  <a:pt x="1200" y="1060"/>
                </a:lnTo>
                <a:lnTo>
                  <a:pt x="1197" y="1060"/>
                </a:lnTo>
                <a:lnTo>
                  <a:pt x="1191" y="1063"/>
                </a:lnTo>
                <a:lnTo>
                  <a:pt x="1181" y="1065"/>
                </a:lnTo>
                <a:lnTo>
                  <a:pt x="1181" y="1065"/>
                </a:lnTo>
                <a:lnTo>
                  <a:pt x="1166" y="1067"/>
                </a:lnTo>
                <a:lnTo>
                  <a:pt x="1151" y="1066"/>
                </a:lnTo>
                <a:lnTo>
                  <a:pt x="1135" y="1065"/>
                </a:lnTo>
                <a:lnTo>
                  <a:pt x="1135" y="1065"/>
                </a:lnTo>
                <a:lnTo>
                  <a:pt x="1126" y="1003"/>
                </a:lnTo>
                <a:lnTo>
                  <a:pt x="1110" y="911"/>
                </a:lnTo>
                <a:lnTo>
                  <a:pt x="1110" y="911"/>
                </a:lnTo>
                <a:lnTo>
                  <a:pt x="1108" y="895"/>
                </a:lnTo>
                <a:lnTo>
                  <a:pt x="1106" y="880"/>
                </a:lnTo>
                <a:lnTo>
                  <a:pt x="1105" y="864"/>
                </a:lnTo>
                <a:lnTo>
                  <a:pt x="1103" y="850"/>
                </a:lnTo>
                <a:lnTo>
                  <a:pt x="1101" y="835"/>
                </a:lnTo>
                <a:lnTo>
                  <a:pt x="1097" y="822"/>
                </a:lnTo>
                <a:lnTo>
                  <a:pt x="1094" y="817"/>
                </a:lnTo>
                <a:lnTo>
                  <a:pt x="1091" y="811"/>
                </a:lnTo>
                <a:lnTo>
                  <a:pt x="1087" y="807"/>
                </a:lnTo>
                <a:lnTo>
                  <a:pt x="1082" y="803"/>
                </a:lnTo>
                <a:lnTo>
                  <a:pt x="1082" y="803"/>
                </a:lnTo>
                <a:lnTo>
                  <a:pt x="1077" y="799"/>
                </a:lnTo>
                <a:lnTo>
                  <a:pt x="1071" y="796"/>
                </a:lnTo>
                <a:lnTo>
                  <a:pt x="1064" y="794"/>
                </a:lnTo>
                <a:lnTo>
                  <a:pt x="1057" y="793"/>
                </a:lnTo>
                <a:lnTo>
                  <a:pt x="1042" y="791"/>
                </a:lnTo>
                <a:lnTo>
                  <a:pt x="1027" y="790"/>
                </a:lnTo>
                <a:lnTo>
                  <a:pt x="1014" y="791"/>
                </a:lnTo>
                <a:lnTo>
                  <a:pt x="1003" y="792"/>
                </a:lnTo>
                <a:lnTo>
                  <a:pt x="993" y="793"/>
                </a:lnTo>
                <a:lnTo>
                  <a:pt x="958" y="762"/>
                </a:lnTo>
                <a:lnTo>
                  <a:pt x="958" y="762"/>
                </a:lnTo>
                <a:lnTo>
                  <a:pt x="964" y="755"/>
                </a:lnTo>
                <a:lnTo>
                  <a:pt x="968" y="749"/>
                </a:lnTo>
                <a:lnTo>
                  <a:pt x="970" y="744"/>
                </a:lnTo>
                <a:lnTo>
                  <a:pt x="970" y="744"/>
                </a:lnTo>
                <a:lnTo>
                  <a:pt x="971" y="742"/>
                </a:lnTo>
                <a:lnTo>
                  <a:pt x="973" y="740"/>
                </a:lnTo>
                <a:lnTo>
                  <a:pt x="976" y="738"/>
                </a:lnTo>
                <a:lnTo>
                  <a:pt x="976" y="736"/>
                </a:lnTo>
                <a:lnTo>
                  <a:pt x="975" y="734"/>
                </a:lnTo>
                <a:lnTo>
                  <a:pt x="971" y="732"/>
                </a:lnTo>
                <a:lnTo>
                  <a:pt x="964" y="729"/>
                </a:lnTo>
                <a:lnTo>
                  <a:pt x="964" y="729"/>
                </a:lnTo>
                <a:lnTo>
                  <a:pt x="948" y="721"/>
                </a:lnTo>
                <a:lnTo>
                  <a:pt x="921" y="709"/>
                </a:lnTo>
                <a:lnTo>
                  <a:pt x="921" y="709"/>
                </a:lnTo>
                <a:lnTo>
                  <a:pt x="896" y="699"/>
                </a:lnTo>
                <a:lnTo>
                  <a:pt x="874" y="688"/>
                </a:lnTo>
                <a:lnTo>
                  <a:pt x="855" y="679"/>
                </a:lnTo>
                <a:lnTo>
                  <a:pt x="843" y="673"/>
                </a:lnTo>
                <a:lnTo>
                  <a:pt x="843" y="673"/>
                </a:lnTo>
                <a:lnTo>
                  <a:pt x="833" y="667"/>
                </a:lnTo>
                <a:lnTo>
                  <a:pt x="820" y="660"/>
                </a:lnTo>
                <a:lnTo>
                  <a:pt x="808" y="652"/>
                </a:lnTo>
                <a:lnTo>
                  <a:pt x="802" y="648"/>
                </a:lnTo>
                <a:lnTo>
                  <a:pt x="797" y="644"/>
                </a:lnTo>
                <a:lnTo>
                  <a:pt x="797" y="644"/>
                </a:lnTo>
                <a:lnTo>
                  <a:pt x="776" y="625"/>
                </a:lnTo>
                <a:lnTo>
                  <a:pt x="765" y="615"/>
                </a:lnTo>
                <a:lnTo>
                  <a:pt x="757" y="605"/>
                </a:lnTo>
                <a:lnTo>
                  <a:pt x="726" y="558"/>
                </a:lnTo>
                <a:lnTo>
                  <a:pt x="726" y="558"/>
                </a:lnTo>
                <a:lnTo>
                  <a:pt x="736" y="557"/>
                </a:lnTo>
                <a:lnTo>
                  <a:pt x="742" y="555"/>
                </a:lnTo>
                <a:lnTo>
                  <a:pt x="744" y="554"/>
                </a:lnTo>
                <a:lnTo>
                  <a:pt x="745" y="552"/>
                </a:lnTo>
                <a:lnTo>
                  <a:pt x="745" y="552"/>
                </a:lnTo>
                <a:lnTo>
                  <a:pt x="744" y="550"/>
                </a:lnTo>
                <a:lnTo>
                  <a:pt x="743" y="548"/>
                </a:lnTo>
                <a:lnTo>
                  <a:pt x="737" y="544"/>
                </a:lnTo>
                <a:lnTo>
                  <a:pt x="729" y="540"/>
                </a:lnTo>
                <a:lnTo>
                  <a:pt x="729" y="540"/>
                </a:lnTo>
                <a:lnTo>
                  <a:pt x="737" y="530"/>
                </a:lnTo>
                <a:lnTo>
                  <a:pt x="742" y="520"/>
                </a:lnTo>
                <a:lnTo>
                  <a:pt x="744" y="516"/>
                </a:lnTo>
                <a:lnTo>
                  <a:pt x="745" y="511"/>
                </a:lnTo>
                <a:lnTo>
                  <a:pt x="745" y="511"/>
                </a:lnTo>
                <a:lnTo>
                  <a:pt x="746" y="499"/>
                </a:lnTo>
                <a:lnTo>
                  <a:pt x="747" y="481"/>
                </a:lnTo>
                <a:lnTo>
                  <a:pt x="748" y="456"/>
                </a:lnTo>
                <a:lnTo>
                  <a:pt x="748" y="456"/>
                </a:lnTo>
                <a:lnTo>
                  <a:pt x="750" y="455"/>
                </a:lnTo>
                <a:lnTo>
                  <a:pt x="754" y="455"/>
                </a:lnTo>
                <a:lnTo>
                  <a:pt x="767" y="455"/>
                </a:lnTo>
                <a:lnTo>
                  <a:pt x="774" y="455"/>
                </a:lnTo>
                <a:lnTo>
                  <a:pt x="781" y="454"/>
                </a:lnTo>
                <a:lnTo>
                  <a:pt x="787" y="452"/>
                </a:lnTo>
                <a:lnTo>
                  <a:pt x="789" y="451"/>
                </a:lnTo>
                <a:lnTo>
                  <a:pt x="791" y="450"/>
                </a:lnTo>
                <a:lnTo>
                  <a:pt x="791" y="450"/>
                </a:lnTo>
                <a:lnTo>
                  <a:pt x="792" y="446"/>
                </a:lnTo>
                <a:lnTo>
                  <a:pt x="793" y="444"/>
                </a:lnTo>
                <a:lnTo>
                  <a:pt x="792" y="441"/>
                </a:lnTo>
                <a:lnTo>
                  <a:pt x="790" y="439"/>
                </a:lnTo>
                <a:lnTo>
                  <a:pt x="783" y="433"/>
                </a:lnTo>
                <a:lnTo>
                  <a:pt x="769" y="425"/>
                </a:lnTo>
                <a:lnTo>
                  <a:pt x="769" y="425"/>
                </a:lnTo>
                <a:lnTo>
                  <a:pt x="743" y="410"/>
                </a:lnTo>
                <a:lnTo>
                  <a:pt x="732" y="404"/>
                </a:lnTo>
                <a:lnTo>
                  <a:pt x="732" y="404"/>
                </a:lnTo>
                <a:lnTo>
                  <a:pt x="730" y="400"/>
                </a:lnTo>
                <a:lnTo>
                  <a:pt x="725" y="388"/>
                </a:lnTo>
                <a:lnTo>
                  <a:pt x="721" y="382"/>
                </a:lnTo>
                <a:lnTo>
                  <a:pt x="716" y="375"/>
                </a:lnTo>
                <a:lnTo>
                  <a:pt x="709" y="369"/>
                </a:lnTo>
                <a:lnTo>
                  <a:pt x="701" y="363"/>
                </a:lnTo>
                <a:lnTo>
                  <a:pt x="701" y="363"/>
                </a:lnTo>
                <a:lnTo>
                  <a:pt x="697" y="361"/>
                </a:lnTo>
                <a:lnTo>
                  <a:pt x="692" y="360"/>
                </a:lnTo>
                <a:lnTo>
                  <a:pt x="682" y="358"/>
                </a:lnTo>
                <a:lnTo>
                  <a:pt x="673" y="358"/>
                </a:lnTo>
                <a:lnTo>
                  <a:pt x="662" y="358"/>
                </a:lnTo>
                <a:lnTo>
                  <a:pt x="654" y="360"/>
                </a:lnTo>
                <a:lnTo>
                  <a:pt x="648" y="361"/>
                </a:lnTo>
                <a:lnTo>
                  <a:pt x="642" y="363"/>
                </a:lnTo>
                <a:lnTo>
                  <a:pt x="642" y="363"/>
                </a:lnTo>
                <a:lnTo>
                  <a:pt x="633" y="366"/>
                </a:lnTo>
                <a:lnTo>
                  <a:pt x="621" y="369"/>
                </a:lnTo>
                <a:lnTo>
                  <a:pt x="621" y="369"/>
                </a:lnTo>
                <a:lnTo>
                  <a:pt x="619" y="371"/>
                </a:lnTo>
                <a:lnTo>
                  <a:pt x="618" y="373"/>
                </a:lnTo>
                <a:lnTo>
                  <a:pt x="615" y="379"/>
                </a:lnTo>
                <a:lnTo>
                  <a:pt x="612" y="386"/>
                </a:lnTo>
                <a:lnTo>
                  <a:pt x="609" y="391"/>
                </a:lnTo>
                <a:lnTo>
                  <a:pt x="609" y="391"/>
                </a:lnTo>
                <a:lnTo>
                  <a:pt x="603" y="396"/>
                </a:lnTo>
                <a:lnTo>
                  <a:pt x="599" y="403"/>
                </a:lnTo>
                <a:lnTo>
                  <a:pt x="595" y="410"/>
                </a:lnTo>
                <a:lnTo>
                  <a:pt x="593" y="416"/>
                </a:lnTo>
                <a:lnTo>
                  <a:pt x="593" y="416"/>
                </a:lnTo>
                <a:lnTo>
                  <a:pt x="592" y="426"/>
                </a:lnTo>
                <a:lnTo>
                  <a:pt x="593" y="437"/>
                </a:lnTo>
                <a:lnTo>
                  <a:pt x="593" y="437"/>
                </a:lnTo>
                <a:lnTo>
                  <a:pt x="593" y="449"/>
                </a:lnTo>
                <a:lnTo>
                  <a:pt x="594" y="453"/>
                </a:lnTo>
                <a:lnTo>
                  <a:pt x="596" y="456"/>
                </a:lnTo>
                <a:lnTo>
                  <a:pt x="596" y="456"/>
                </a:lnTo>
                <a:lnTo>
                  <a:pt x="601" y="462"/>
                </a:lnTo>
                <a:lnTo>
                  <a:pt x="603" y="468"/>
                </a:lnTo>
                <a:lnTo>
                  <a:pt x="605" y="472"/>
                </a:lnTo>
                <a:lnTo>
                  <a:pt x="605" y="472"/>
                </a:lnTo>
                <a:lnTo>
                  <a:pt x="608" y="479"/>
                </a:lnTo>
                <a:lnTo>
                  <a:pt x="609" y="483"/>
                </a:lnTo>
                <a:lnTo>
                  <a:pt x="609" y="487"/>
                </a:lnTo>
                <a:lnTo>
                  <a:pt x="609" y="487"/>
                </a:lnTo>
                <a:lnTo>
                  <a:pt x="609" y="490"/>
                </a:lnTo>
                <a:lnTo>
                  <a:pt x="609" y="493"/>
                </a:lnTo>
                <a:lnTo>
                  <a:pt x="608" y="496"/>
                </a:lnTo>
                <a:lnTo>
                  <a:pt x="605" y="502"/>
                </a:lnTo>
                <a:lnTo>
                  <a:pt x="605" y="502"/>
                </a:lnTo>
                <a:lnTo>
                  <a:pt x="602" y="509"/>
                </a:lnTo>
                <a:lnTo>
                  <a:pt x="600" y="515"/>
                </a:lnTo>
                <a:lnTo>
                  <a:pt x="599" y="521"/>
                </a:lnTo>
                <a:lnTo>
                  <a:pt x="599" y="521"/>
                </a:lnTo>
                <a:lnTo>
                  <a:pt x="598" y="520"/>
                </a:lnTo>
                <a:lnTo>
                  <a:pt x="597" y="520"/>
                </a:lnTo>
                <a:lnTo>
                  <a:pt x="593" y="521"/>
                </a:lnTo>
                <a:lnTo>
                  <a:pt x="586" y="528"/>
                </a:lnTo>
                <a:lnTo>
                  <a:pt x="586" y="528"/>
                </a:lnTo>
                <a:lnTo>
                  <a:pt x="578" y="535"/>
                </a:lnTo>
                <a:lnTo>
                  <a:pt x="570" y="542"/>
                </a:lnTo>
                <a:lnTo>
                  <a:pt x="565" y="550"/>
                </a:lnTo>
                <a:lnTo>
                  <a:pt x="563" y="554"/>
                </a:lnTo>
                <a:lnTo>
                  <a:pt x="562" y="558"/>
                </a:lnTo>
                <a:lnTo>
                  <a:pt x="562" y="558"/>
                </a:lnTo>
                <a:lnTo>
                  <a:pt x="560" y="571"/>
                </a:lnTo>
                <a:lnTo>
                  <a:pt x="559" y="576"/>
                </a:lnTo>
                <a:lnTo>
                  <a:pt x="547" y="573"/>
                </a:lnTo>
                <a:lnTo>
                  <a:pt x="547" y="573"/>
                </a:lnTo>
                <a:lnTo>
                  <a:pt x="548" y="576"/>
                </a:lnTo>
                <a:lnTo>
                  <a:pt x="546" y="574"/>
                </a:lnTo>
                <a:lnTo>
                  <a:pt x="540" y="567"/>
                </a:lnTo>
                <a:lnTo>
                  <a:pt x="540" y="567"/>
                </a:lnTo>
                <a:lnTo>
                  <a:pt x="533" y="556"/>
                </a:lnTo>
                <a:lnTo>
                  <a:pt x="527" y="547"/>
                </a:lnTo>
                <a:lnTo>
                  <a:pt x="521" y="537"/>
                </a:lnTo>
                <a:lnTo>
                  <a:pt x="524" y="528"/>
                </a:lnTo>
                <a:lnTo>
                  <a:pt x="524" y="528"/>
                </a:lnTo>
                <a:lnTo>
                  <a:pt x="525" y="525"/>
                </a:lnTo>
                <a:lnTo>
                  <a:pt x="527" y="524"/>
                </a:lnTo>
                <a:lnTo>
                  <a:pt x="529" y="524"/>
                </a:lnTo>
                <a:lnTo>
                  <a:pt x="530" y="523"/>
                </a:lnTo>
                <a:lnTo>
                  <a:pt x="530" y="522"/>
                </a:lnTo>
                <a:lnTo>
                  <a:pt x="527" y="514"/>
                </a:lnTo>
                <a:lnTo>
                  <a:pt x="527" y="514"/>
                </a:lnTo>
                <a:lnTo>
                  <a:pt x="525" y="507"/>
                </a:lnTo>
                <a:lnTo>
                  <a:pt x="524" y="503"/>
                </a:lnTo>
                <a:lnTo>
                  <a:pt x="522" y="499"/>
                </a:lnTo>
                <a:lnTo>
                  <a:pt x="518" y="490"/>
                </a:lnTo>
                <a:lnTo>
                  <a:pt x="518" y="490"/>
                </a:lnTo>
                <a:lnTo>
                  <a:pt x="510" y="473"/>
                </a:lnTo>
                <a:lnTo>
                  <a:pt x="503" y="456"/>
                </a:lnTo>
                <a:lnTo>
                  <a:pt x="503" y="456"/>
                </a:lnTo>
                <a:lnTo>
                  <a:pt x="495" y="437"/>
                </a:lnTo>
                <a:lnTo>
                  <a:pt x="488" y="422"/>
                </a:lnTo>
                <a:lnTo>
                  <a:pt x="488" y="422"/>
                </a:lnTo>
                <a:lnTo>
                  <a:pt x="473" y="390"/>
                </a:lnTo>
                <a:lnTo>
                  <a:pt x="462" y="366"/>
                </a:lnTo>
                <a:lnTo>
                  <a:pt x="432" y="252"/>
                </a:lnTo>
                <a:lnTo>
                  <a:pt x="417" y="221"/>
                </a:lnTo>
                <a:lnTo>
                  <a:pt x="417" y="212"/>
                </a:lnTo>
                <a:lnTo>
                  <a:pt x="417" y="212"/>
                </a:lnTo>
                <a:lnTo>
                  <a:pt x="426" y="210"/>
                </a:lnTo>
                <a:lnTo>
                  <a:pt x="433" y="207"/>
                </a:lnTo>
                <a:lnTo>
                  <a:pt x="438" y="205"/>
                </a:lnTo>
                <a:lnTo>
                  <a:pt x="438" y="205"/>
                </a:lnTo>
                <a:lnTo>
                  <a:pt x="439" y="204"/>
                </a:lnTo>
                <a:lnTo>
                  <a:pt x="440" y="201"/>
                </a:lnTo>
                <a:lnTo>
                  <a:pt x="442" y="196"/>
                </a:lnTo>
                <a:lnTo>
                  <a:pt x="444" y="189"/>
                </a:lnTo>
                <a:lnTo>
                  <a:pt x="447" y="184"/>
                </a:lnTo>
                <a:lnTo>
                  <a:pt x="447" y="184"/>
                </a:lnTo>
                <a:lnTo>
                  <a:pt x="458" y="173"/>
                </a:lnTo>
                <a:lnTo>
                  <a:pt x="463" y="167"/>
                </a:lnTo>
                <a:lnTo>
                  <a:pt x="466" y="162"/>
                </a:lnTo>
                <a:lnTo>
                  <a:pt x="466" y="162"/>
                </a:lnTo>
                <a:lnTo>
                  <a:pt x="469" y="147"/>
                </a:lnTo>
                <a:lnTo>
                  <a:pt x="472" y="134"/>
                </a:lnTo>
                <a:lnTo>
                  <a:pt x="472" y="134"/>
                </a:lnTo>
                <a:lnTo>
                  <a:pt x="475" y="122"/>
                </a:lnTo>
                <a:lnTo>
                  <a:pt x="477" y="113"/>
                </a:lnTo>
                <a:lnTo>
                  <a:pt x="478" y="107"/>
                </a:lnTo>
                <a:lnTo>
                  <a:pt x="472" y="75"/>
                </a:lnTo>
                <a:lnTo>
                  <a:pt x="478" y="57"/>
                </a:lnTo>
                <a:lnTo>
                  <a:pt x="472" y="48"/>
                </a:lnTo>
                <a:lnTo>
                  <a:pt x="466" y="33"/>
                </a:lnTo>
                <a:lnTo>
                  <a:pt x="438" y="4"/>
                </a:lnTo>
                <a:lnTo>
                  <a:pt x="420" y="1"/>
                </a:lnTo>
                <a:lnTo>
                  <a:pt x="367" y="1"/>
                </a:lnTo>
                <a:lnTo>
                  <a:pt x="367" y="1"/>
                </a:lnTo>
                <a:lnTo>
                  <a:pt x="366" y="1"/>
                </a:lnTo>
                <a:lnTo>
                  <a:pt x="362" y="0"/>
                </a:lnTo>
                <a:lnTo>
                  <a:pt x="358" y="1"/>
                </a:lnTo>
                <a:lnTo>
                  <a:pt x="356" y="2"/>
                </a:lnTo>
                <a:lnTo>
                  <a:pt x="355" y="4"/>
                </a:lnTo>
                <a:lnTo>
                  <a:pt x="355" y="4"/>
                </a:lnTo>
                <a:lnTo>
                  <a:pt x="353" y="7"/>
                </a:lnTo>
                <a:lnTo>
                  <a:pt x="349" y="9"/>
                </a:lnTo>
                <a:lnTo>
                  <a:pt x="342" y="14"/>
                </a:lnTo>
                <a:lnTo>
                  <a:pt x="336" y="20"/>
                </a:lnTo>
                <a:lnTo>
                  <a:pt x="333" y="22"/>
                </a:lnTo>
                <a:lnTo>
                  <a:pt x="332" y="23"/>
                </a:lnTo>
                <a:lnTo>
                  <a:pt x="332" y="23"/>
                </a:lnTo>
                <a:lnTo>
                  <a:pt x="331" y="26"/>
                </a:lnTo>
                <a:lnTo>
                  <a:pt x="329" y="29"/>
                </a:lnTo>
                <a:lnTo>
                  <a:pt x="327" y="32"/>
                </a:lnTo>
                <a:lnTo>
                  <a:pt x="326" y="36"/>
                </a:lnTo>
                <a:lnTo>
                  <a:pt x="326" y="36"/>
                </a:lnTo>
                <a:lnTo>
                  <a:pt x="326" y="38"/>
                </a:lnTo>
                <a:lnTo>
                  <a:pt x="325" y="40"/>
                </a:lnTo>
                <a:lnTo>
                  <a:pt x="321" y="46"/>
                </a:lnTo>
                <a:lnTo>
                  <a:pt x="316" y="52"/>
                </a:lnTo>
                <a:lnTo>
                  <a:pt x="314" y="57"/>
                </a:lnTo>
                <a:lnTo>
                  <a:pt x="314" y="57"/>
                </a:lnTo>
                <a:lnTo>
                  <a:pt x="311" y="67"/>
                </a:lnTo>
                <a:lnTo>
                  <a:pt x="308" y="75"/>
                </a:lnTo>
                <a:lnTo>
                  <a:pt x="308" y="75"/>
                </a:lnTo>
                <a:lnTo>
                  <a:pt x="306" y="78"/>
                </a:lnTo>
                <a:lnTo>
                  <a:pt x="305" y="85"/>
                </a:lnTo>
                <a:lnTo>
                  <a:pt x="305" y="85"/>
                </a:lnTo>
                <a:lnTo>
                  <a:pt x="305" y="93"/>
                </a:lnTo>
                <a:lnTo>
                  <a:pt x="306" y="102"/>
                </a:lnTo>
                <a:lnTo>
                  <a:pt x="308" y="113"/>
                </a:lnTo>
                <a:lnTo>
                  <a:pt x="308" y="113"/>
                </a:lnTo>
                <a:close/>
                <a:moveTo>
                  <a:pt x="609" y="911"/>
                </a:moveTo>
                <a:lnTo>
                  <a:pt x="609" y="911"/>
                </a:lnTo>
                <a:lnTo>
                  <a:pt x="605" y="913"/>
                </a:lnTo>
                <a:lnTo>
                  <a:pt x="598" y="917"/>
                </a:lnTo>
                <a:lnTo>
                  <a:pt x="587" y="926"/>
                </a:lnTo>
                <a:lnTo>
                  <a:pt x="574" y="939"/>
                </a:lnTo>
                <a:lnTo>
                  <a:pt x="574" y="939"/>
                </a:lnTo>
                <a:lnTo>
                  <a:pt x="568" y="946"/>
                </a:lnTo>
                <a:lnTo>
                  <a:pt x="564" y="954"/>
                </a:lnTo>
                <a:lnTo>
                  <a:pt x="560" y="962"/>
                </a:lnTo>
                <a:lnTo>
                  <a:pt x="558" y="969"/>
                </a:lnTo>
                <a:lnTo>
                  <a:pt x="556" y="981"/>
                </a:lnTo>
                <a:lnTo>
                  <a:pt x="556" y="985"/>
                </a:lnTo>
                <a:lnTo>
                  <a:pt x="556" y="985"/>
                </a:lnTo>
                <a:lnTo>
                  <a:pt x="549" y="991"/>
                </a:lnTo>
                <a:lnTo>
                  <a:pt x="540" y="998"/>
                </a:lnTo>
                <a:lnTo>
                  <a:pt x="532" y="1007"/>
                </a:lnTo>
                <a:lnTo>
                  <a:pt x="523" y="1018"/>
                </a:lnTo>
                <a:lnTo>
                  <a:pt x="514" y="1031"/>
                </a:lnTo>
                <a:lnTo>
                  <a:pt x="511" y="1039"/>
                </a:lnTo>
                <a:lnTo>
                  <a:pt x="507" y="1046"/>
                </a:lnTo>
                <a:lnTo>
                  <a:pt x="505" y="1054"/>
                </a:lnTo>
                <a:lnTo>
                  <a:pt x="503" y="1062"/>
                </a:lnTo>
                <a:lnTo>
                  <a:pt x="503" y="1062"/>
                </a:lnTo>
                <a:lnTo>
                  <a:pt x="501" y="1078"/>
                </a:lnTo>
                <a:lnTo>
                  <a:pt x="500" y="1093"/>
                </a:lnTo>
                <a:lnTo>
                  <a:pt x="500" y="1107"/>
                </a:lnTo>
                <a:lnTo>
                  <a:pt x="500" y="1118"/>
                </a:lnTo>
                <a:lnTo>
                  <a:pt x="502" y="1134"/>
                </a:lnTo>
                <a:lnTo>
                  <a:pt x="503" y="1139"/>
                </a:lnTo>
                <a:lnTo>
                  <a:pt x="503" y="1139"/>
                </a:lnTo>
                <a:lnTo>
                  <a:pt x="491" y="1136"/>
                </a:lnTo>
                <a:lnTo>
                  <a:pt x="491" y="1136"/>
                </a:lnTo>
                <a:lnTo>
                  <a:pt x="488" y="1135"/>
                </a:lnTo>
                <a:lnTo>
                  <a:pt x="484" y="1132"/>
                </a:lnTo>
                <a:lnTo>
                  <a:pt x="475" y="1125"/>
                </a:lnTo>
                <a:lnTo>
                  <a:pt x="466" y="1115"/>
                </a:lnTo>
                <a:lnTo>
                  <a:pt x="466" y="1109"/>
                </a:lnTo>
                <a:lnTo>
                  <a:pt x="466" y="1109"/>
                </a:lnTo>
                <a:lnTo>
                  <a:pt x="456" y="1093"/>
                </a:lnTo>
                <a:lnTo>
                  <a:pt x="450" y="1082"/>
                </a:lnTo>
                <a:lnTo>
                  <a:pt x="448" y="1077"/>
                </a:lnTo>
                <a:lnTo>
                  <a:pt x="447" y="1074"/>
                </a:lnTo>
                <a:lnTo>
                  <a:pt x="447" y="1074"/>
                </a:lnTo>
                <a:lnTo>
                  <a:pt x="446" y="1069"/>
                </a:lnTo>
                <a:lnTo>
                  <a:pt x="442" y="1057"/>
                </a:lnTo>
                <a:lnTo>
                  <a:pt x="431" y="1022"/>
                </a:lnTo>
                <a:lnTo>
                  <a:pt x="419" y="988"/>
                </a:lnTo>
                <a:lnTo>
                  <a:pt x="415" y="976"/>
                </a:lnTo>
                <a:lnTo>
                  <a:pt x="413" y="969"/>
                </a:lnTo>
                <a:lnTo>
                  <a:pt x="413" y="923"/>
                </a:lnTo>
                <a:lnTo>
                  <a:pt x="413" y="923"/>
                </a:lnTo>
                <a:lnTo>
                  <a:pt x="413" y="912"/>
                </a:lnTo>
                <a:lnTo>
                  <a:pt x="415" y="898"/>
                </a:lnTo>
                <a:lnTo>
                  <a:pt x="417" y="886"/>
                </a:lnTo>
                <a:lnTo>
                  <a:pt x="420" y="877"/>
                </a:lnTo>
                <a:lnTo>
                  <a:pt x="420" y="877"/>
                </a:lnTo>
                <a:lnTo>
                  <a:pt x="421" y="873"/>
                </a:lnTo>
                <a:lnTo>
                  <a:pt x="422" y="869"/>
                </a:lnTo>
                <a:lnTo>
                  <a:pt x="422" y="860"/>
                </a:lnTo>
                <a:lnTo>
                  <a:pt x="420" y="850"/>
                </a:lnTo>
                <a:lnTo>
                  <a:pt x="417" y="836"/>
                </a:lnTo>
                <a:lnTo>
                  <a:pt x="417" y="836"/>
                </a:lnTo>
                <a:lnTo>
                  <a:pt x="398" y="760"/>
                </a:lnTo>
                <a:lnTo>
                  <a:pt x="388" y="718"/>
                </a:lnTo>
                <a:lnTo>
                  <a:pt x="386" y="703"/>
                </a:lnTo>
                <a:lnTo>
                  <a:pt x="385" y="697"/>
                </a:lnTo>
                <a:lnTo>
                  <a:pt x="385" y="697"/>
                </a:lnTo>
                <a:lnTo>
                  <a:pt x="391" y="682"/>
                </a:lnTo>
                <a:lnTo>
                  <a:pt x="394" y="670"/>
                </a:lnTo>
                <a:lnTo>
                  <a:pt x="394" y="670"/>
                </a:lnTo>
                <a:lnTo>
                  <a:pt x="409" y="668"/>
                </a:lnTo>
                <a:lnTo>
                  <a:pt x="421" y="666"/>
                </a:lnTo>
                <a:lnTo>
                  <a:pt x="426" y="665"/>
                </a:lnTo>
                <a:lnTo>
                  <a:pt x="429" y="664"/>
                </a:lnTo>
                <a:lnTo>
                  <a:pt x="429" y="664"/>
                </a:lnTo>
                <a:lnTo>
                  <a:pt x="431" y="661"/>
                </a:lnTo>
                <a:lnTo>
                  <a:pt x="432" y="656"/>
                </a:lnTo>
                <a:lnTo>
                  <a:pt x="433" y="643"/>
                </a:lnTo>
                <a:lnTo>
                  <a:pt x="432" y="626"/>
                </a:lnTo>
                <a:lnTo>
                  <a:pt x="432" y="623"/>
                </a:lnTo>
                <a:lnTo>
                  <a:pt x="450" y="620"/>
                </a:lnTo>
                <a:lnTo>
                  <a:pt x="450" y="620"/>
                </a:lnTo>
                <a:lnTo>
                  <a:pt x="451" y="623"/>
                </a:lnTo>
                <a:lnTo>
                  <a:pt x="453" y="629"/>
                </a:lnTo>
                <a:lnTo>
                  <a:pt x="453" y="629"/>
                </a:lnTo>
                <a:lnTo>
                  <a:pt x="454" y="631"/>
                </a:lnTo>
                <a:lnTo>
                  <a:pt x="456" y="631"/>
                </a:lnTo>
                <a:lnTo>
                  <a:pt x="460" y="631"/>
                </a:lnTo>
                <a:lnTo>
                  <a:pt x="466" y="629"/>
                </a:lnTo>
                <a:lnTo>
                  <a:pt x="466" y="629"/>
                </a:lnTo>
                <a:lnTo>
                  <a:pt x="491" y="629"/>
                </a:lnTo>
                <a:lnTo>
                  <a:pt x="508" y="628"/>
                </a:lnTo>
                <a:lnTo>
                  <a:pt x="515" y="629"/>
                </a:lnTo>
                <a:lnTo>
                  <a:pt x="515" y="629"/>
                </a:lnTo>
                <a:lnTo>
                  <a:pt x="518" y="641"/>
                </a:lnTo>
                <a:lnTo>
                  <a:pt x="518" y="641"/>
                </a:lnTo>
                <a:lnTo>
                  <a:pt x="516" y="643"/>
                </a:lnTo>
                <a:lnTo>
                  <a:pt x="511" y="648"/>
                </a:lnTo>
                <a:lnTo>
                  <a:pt x="504" y="655"/>
                </a:lnTo>
                <a:lnTo>
                  <a:pt x="497" y="664"/>
                </a:lnTo>
                <a:lnTo>
                  <a:pt x="497" y="664"/>
                </a:lnTo>
                <a:lnTo>
                  <a:pt x="494" y="668"/>
                </a:lnTo>
                <a:lnTo>
                  <a:pt x="493" y="673"/>
                </a:lnTo>
                <a:lnTo>
                  <a:pt x="491" y="680"/>
                </a:lnTo>
                <a:lnTo>
                  <a:pt x="492" y="685"/>
                </a:lnTo>
                <a:lnTo>
                  <a:pt x="494" y="688"/>
                </a:lnTo>
                <a:lnTo>
                  <a:pt x="494" y="688"/>
                </a:lnTo>
                <a:lnTo>
                  <a:pt x="495" y="688"/>
                </a:lnTo>
                <a:lnTo>
                  <a:pt x="497" y="686"/>
                </a:lnTo>
                <a:lnTo>
                  <a:pt x="502" y="681"/>
                </a:lnTo>
                <a:lnTo>
                  <a:pt x="506" y="673"/>
                </a:lnTo>
                <a:lnTo>
                  <a:pt x="509" y="667"/>
                </a:lnTo>
                <a:lnTo>
                  <a:pt x="509" y="667"/>
                </a:lnTo>
                <a:lnTo>
                  <a:pt x="512" y="663"/>
                </a:lnTo>
                <a:lnTo>
                  <a:pt x="515" y="661"/>
                </a:lnTo>
                <a:lnTo>
                  <a:pt x="517" y="661"/>
                </a:lnTo>
                <a:lnTo>
                  <a:pt x="518" y="661"/>
                </a:lnTo>
                <a:lnTo>
                  <a:pt x="518" y="661"/>
                </a:lnTo>
                <a:lnTo>
                  <a:pt x="521" y="660"/>
                </a:lnTo>
                <a:lnTo>
                  <a:pt x="531" y="657"/>
                </a:lnTo>
                <a:lnTo>
                  <a:pt x="531" y="657"/>
                </a:lnTo>
                <a:lnTo>
                  <a:pt x="533" y="656"/>
                </a:lnTo>
                <a:lnTo>
                  <a:pt x="534" y="655"/>
                </a:lnTo>
                <a:lnTo>
                  <a:pt x="535" y="653"/>
                </a:lnTo>
                <a:lnTo>
                  <a:pt x="534" y="652"/>
                </a:lnTo>
                <a:lnTo>
                  <a:pt x="534" y="650"/>
                </a:lnTo>
                <a:lnTo>
                  <a:pt x="535" y="648"/>
                </a:lnTo>
                <a:lnTo>
                  <a:pt x="537" y="647"/>
                </a:lnTo>
                <a:lnTo>
                  <a:pt x="537" y="647"/>
                </a:lnTo>
                <a:lnTo>
                  <a:pt x="542" y="645"/>
                </a:lnTo>
                <a:lnTo>
                  <a:pt x="549" y="644"/>
                </a:lnTo>
                <a:lnTo>
                  <a:pt x="557" y="644"/>
                </a:lnTo>
                <a:lnTo>
                  <a:pt x="565" y="644"/>
                </a:lnTo>
                <a:lnTo>
                  <a:pt x="565" y="644"/>
                </a:lnTo>
                <a:lnTo>
                  <a:pt x="569" y="645"/>
                </a:lnTo>
                <a:lnTo>
                  <a:pt x="574" y="646"/>
                </a:lnTo>
                <a:lnTo>
                  <a:pt x="580" y="649"/>
                </a:lnTo>
                <a:lnTo>
                  <a:pt x="586" y="653"/>
                </a:lnTo>
                <a:lnTo>
                  <a:pt x="586" y="653"/>
                </a:lnTo>
                <a:lnTo>
                  <a:pt x="599" y="689"/>
                </a:lnTo>
                <a:lnTo>
                  <a:pt x="608" y="714"/>
                </a:lnTo>
                <a:lnTo>
                  <a:pt x="612" y="729"/>
                </a:lnTo>
                <a:lnTo>
                  <a:pt x="612" y="729"/>
                </a:lnTo>
                <a:lnTo>
                  <a:pt x="611" y="733"/>
                </a:lnTo>
                <a:lnTo>
                  <a:pt x="609" y="738"/>
                </a:lnTo>
                <a:lnTo>
                  <a:pt x="605" y="742"/>
                </a:lnTo>
                <a:lnTo>
                  <a:pt x="603" y="743"/>
                </a:lnTo>
                <a:lnTo>
                  <a:pt x="602" y="744"/>
                </a:lnTo>
                <a:lnTo>
                  <a:pt x="602" y="744"/>
                </a:lnTo>
                <a:lnTo>
                  <a:pt x="597" y="745"/>
                </a:lnTo>
                <a:lnTo>
                  <a:pt x="591" y="748"/>
                </a:lnTo>
                <a:lnTo>
                  <a:pt x="585" y="751"/>
                </a:lnTo>
                <a:lnTo>
                  <a:pt x="580" y="753"/>
                </a:lnTo>
                <a:lnTo>
                  <a:pt x="580" y="753"/>
                </a:lnTo>
                <a:lnTo>
                  <a:pt x="578" y="755"/>
                </a:lnTo>
                <a:lnTo>
                  <a:pt x="574" y="758"/>
                </a:lnTo>
                <a:lnTo>
                  <a:pt x="564" y="771"/>
                </a:lnTo>
                <a:lnTo>
                  <a:pt x="553" y="789"/>
                </a:lnTo>
                <a:lnTo>
                  <a:pt x="548" y="797"/>
                </a:lnTo>
                <a:lnTo>
                  <a:pt x="544" y="806"/>
                </a:lnTo>
                <a:lnTo>
                  <a:pt x="544" y="806"/>
                </a:lnTo>
                <a:lnTo>
                  <a:pt x="539" y="815"/>
                </a:lnTo>
                <a:lnTo>
                  <a:pt x="539" y="817"/>
                </a:lnTo>
                <a:lnTo>
                  <a:pt x="541" y="816"/>
                </a:lnTo>
                <a:lnTo>
                  <a:pt x="548" y="814"/>
                </a:lnTo>
                <a:lnTo>
                  <a:pt x="553" y="814"/>
                </a:lnTo>
                <a:lnTo>
                  <a:pt x="559" y="815"/>
                </a:lnTo>
                <a:lnTo>
                  <a:pt x="559" y="815"/>
                </a:lnTo>
                <a:lnTo>
                  <a:pt x="568" y="818"/>
                </a:lnTo>
                <a:lnTo>
                  <a:pt x="571" y="818"/>
                </a:lnTo>
                <a:lnTo>
                  <a:pt x="571" y="818"/>
                </a:lnTo>
                <a:lnTo>
                  <a:pt x="577" y="818"/>
                </a:lnTo>
                <a:lnTo>
                  <a:pt x="577" y="818"/>
                </a:lnTo>
                <a:lnTo>
                  <a:pt x="581" y="817"/>
                </a:lnTo>
                <a:lnTo>
                  <a:pt x="583" y="816"/>
                </a:lnTo>
                <a:lnTo>
                  <a:pt x="586" y="814"/>
                </a:lnTo>
                <a:lnTo>
                  <a:pt x="586" y="814"/>
                </a:lnTo>
                <a:lnTo>
                  <a:pt x="590" y="835"/>
                </a:lnTo>
                <a:lnTo>
                  <a:pt x="598" y="868"/>
                </a:lnTo>
                <a:lnTo>
                  <a:pt x="609" y="911"/>
                </a:lnTo>
                <a:lnTo>
                  <a:pt x="609" y="911"/>
                </a:lnTo>
                <a:close/>
                <a:moveTo>
                  <a:pt x="586" y="812"/>
                </a:moveTo>
                <a:lnTo>
                  <a:pt x="586" y="812"/>
                </a:lnTo>
                <a:lnTo>
                  <a:pt x="587" y="811"/>
                </a:lnTo>
                <a:lnTo>
                  <a:pt x="587" y="811"/>
                </a:lnTo>
                <a:lnTo>
                  <a:pt x="586" y="814"/>
                </a:lnTo>
                <a:lnTo>
                  <a:pt x="586" y="814"/>
                </a:lnTo>
                <a:lnTo>
                  <a:pt x="586" y="812"/>
                </a:lnTo>
                <a:lnTo>
                  <a:pt x="586" y="812"/>
                </a:lnTo>
                <a:close/>
                <a:moveTo>
                  <a:pt x="949" y="957"/>
                </a:moveTo>
                <a:lnTo>
                  <a:pt x="949" y="1041"/>
                </a:lnTo>
                <a:lnTo>
                  <a:pt x="813" y="1041"/>
                </a:lnTo>
                <a:lnTo>
                  <a:pt x="804" y="1006"/>
                </a:lnTo>
                <a:lnTo>
                  <a:pt x="822" y="1006"/>
                </a:lnTo>
                <a:lnTo>
                  <a:pt x="822" y="991"/>
                </a:lnTo>
                <a:lnTo>
                  <a:pt x="810" y="985"/>
                </a:lnTo>
                <a:lnTo>
                  <a:pt x="810" y="973"/>
                </a:lnTo>
                <a:lnTo>
                  <a:pt x="816" y="973"/>
                </a:lnTo>
                <a:lnTo>
                  <a:pt x="816" y="960"/>
                </a:lnTo>
                <a:lnTo>
                  <a:pt x="909" y="960"/>
                </a:lnTo>
                <a:lnTo>
                  <a:pt x="909" y="960"/>
                </a:lnTo>
                <a:lnTo>
                  <a:pt x="914" y="961"/>
                </a:lnTo>
                <a:lnTo>
                  <a:pt x="919" y="962"/>
                </a:lnTo>
                <a:lnTo>
                  <a:pt x="924" y="963"/>
                </a:lnTo>
                <a:lnTo>
                  <a:pt x="924" y="963"/>
                </a:lnTo>
                <a:lnTo>
                  <a:pt x="929" y="962"/>
                </a:lnTo>
                <a:lnTo>
                  <a:pt x="932" y="960"/>
                </a:lnTo>
                <a:lnTo>
                  <a:pt x="934" y="957"/>
                </a:lnTo>
                <a:lnTo>
                  <a:pt x="949" y="957"/>
                </a:lnTo>
                <a:close/>
                <a:moveTo>
                  <a:pt x="974" y="960"/>
                </a:moveTo>
                <a:lnTo>
                  <a:pt x="986" y="960"/>
                </a:lnTo>
                <a:lnTo>
                  <a:pt x="996" y="969"/>
                </a:lnTo>
                <a:lnTo>
                  <a:pt x="1011" y="1013"/>
                </a:lnTo>
                <a:lnTo>
                  <a:pt x="1002" y="1013"/>
                </a:lnTo>
                <a:lnTo>
                  <a:pt x="986" y="1031"/>
                </a:lnTo>
                <a:lnTo>
                  <a:pt x="986" y="1006"/>
                </a:lnTo>
                <a:lnTo>
                  <a:pt x="974" y="1000"/>
                </a:lnTo>
                <a:lnTo>
                  <a:pt x="974" y="960"/>
                </a:lnTo>
                <a:close/>
                <a:moveTo>
                  <a:pt x="1011" y="1056"/>
                </a:moveTo>
                <a:lnTo>
                  <a:pt x="1011" y="1056"/>
                </a:lnTo>
                <a:lnTo>
                  <a:pt x="1018" y="1066"/>
                </a:lnTo>
                <a:lnTo>
                  <a:pt x="1026" y="1081"/>
                </a:lnTo>
                <a:lnTo>
                  <a:pt x="1026" y="1081"/>
                </a:lnTo>
                <a:lnTo>
                  <a:pt x="1029" y="1085"/>
                </a:lnTo>
                <a:lnTo>
                  <a:pt x="1032" y="1088"/>
                </a:lnTo>
                <a:lnTo>
                  <a:pt x="1034" y="1091"/>
                </a:lnTo>
                <a:lnTo>
                  <a:pt x="1036" y="1093"/>
                </a:lnTo>
                <a:lnTo>
                  <a:pt x="1036" y="1093"/>
                </a:lnTo>
                <a:lnTo>
                  <a:pt x="1039" y="1100"/>
                </a:lnTo>
                <a:lnTo>
                  <a:pt x="980" y="1100"/>
                </a:lnTo>
                <a:lnTo>
                  <a:pt x="980" y="1100"/>
                </a:lnTo>
                <a:lnTo>
                  <a:pt x="985" y="1090"/>
                </a:lnTo>
                <a:lnTo>
                  <a:pt x="988" y="1083"/>
                </a:lnTo>
                <a:lnTo>
                  <a:pt x="989" y="1080"/>
                </a:lnTo>
                <a:lnTo>
                  <a:pt x="989" y="1077"/>
                </a:lnTo>
                <a:lnTo>
                  <a:pt x="989" y="1077"/>
                </a:lnTo>
                <a:lnTo>
                  <a:pt x="989" y="1074"/>
                </a:lnTo>
                <a:lnTo>
                  <a:pt x="989" y="1071"/>
                </a:lnTo>
                <a:lnTo>
                  <a:pt x="990" y="1068"/>
                </a:lnTo>
                <a:lnTo>
                  <a:pt x="989" y="1065"/>
                </a:lnTo>
                <a:lnTo>
                  <a:pt x="989" y="1065"/>
                </a:lnTo>
                <a:lnTo>
                  <a:pt x="983" y="1056"/>
                </a:lnTo>
                <a:lnTo>
                  <a:pt x="1011" y="1056"/>
                </a:lnTo>
                <a:close/>
                <a:moveTo>
                  <a:pt x="952" y="1062"/>
                </a:moveTo>
                <a:lnTo>
                  <a:pt x="937" y="1087"/>
                </a:lnTo>
                <a:lnTo>
                  <a:pt x="937" y="1087"/>
                </a:lnTo>
                <a:lnTo>
                  <a:pt x="929" y="1087"/>
                </a:lnTo>
                <a:lnTo>
                  <a:pt x="920" y="1088"/>
                </a:lnTo>
                <a:lnTo>
                  <a:pt x="912" y="1090"/>
                </a:lnTo>
                <a:lnTo>
                  <a:pt x="912" y="1090"/>
                </a:lnTo>
                <a:lnTo>
                  <a:pt x="907" y="1091"/>
                </a:lnTo>
                <a:lnTo>
                  <a:pt x="904" y="1094"/>
                </a:lnTo>
                <a:lnTo>
                  <a:pt x="898" y="1100"/>
                </a:lnTo>
                <a:lnTo>
                  <a:pt x="895" y="1104"/>
                </a:lnTo>
                <a:lnTo>
                  <a:pt x="893" y="1106"/>
                </a:lnTo>
                <a:lnTo>
                  <a:pt x="794" y="1106"/>
                </a:lnTo>
                <a:lnTo>
                  <a:pt x="791" y="1096"/>
                </a:lnTo>
                <a:lnTo>
                  <a:pt x="797" y="1096"/>
                </a:lnTo>
                <a:lnTo>
                  <a:pt x="819" y="1062"/>
                </a:lnTo>
                <a:lnTo>
                  <a:pt x="952" y="1062"/>
                </a:lnTo>
                <a:close/>
                <a:moveTo>
                  <a:pt x="887" y="1121"/>
                </a:moveTo>
                <a:lnTo>
                  <a:pt x="887" y="1121"/>
                </a:lnTo>
                <a:lnTo>
                  <a:pt x="888" y="1131"/>
                </a:lnTo>
                <a:lnTo>
                  <a:pt x="888" y="1139"/>
                </a:lnTo>
                <a:lnTo>
                  <a:pt x="890" y="1145"/>
                </a:lnTo>
                <a:lnTo>
                  <a:pt x="890" y="1145"/>
                </a:lnTo>
                <a:lnTo>
                  <a:pt x="896" y="1154"/>
                </a:lnTo>
                <a:lnTo>
                  <a:pt x="899" y="1158"/>
                </a:lnTo>
                <a:lnTo>
                  <a:pt x="782" y="1158"/>
                </a:lnTo>
                <a:lnTo>
                  <a:pt x="782" y="1158"/>
                </a:lnTo>
                <a:lnTo>
                  <a:pt x="783" y="1154"/>
                </a:lnTo>
                <a:lnTo>
                  <a:pt x="785" y="1150"/>
                </a:lnTo>
                <a:lnTo>
                  <a:pt x="788" y="1142"/>
                </a:lnTo>
                <a:lnTo>
                  <a:pt x="788" y="1142"/>
                </a:lnTo>
                <a:lnTo>
                  <a:pt x="794" y="1121"/>
                </a:lnTo>
                <a:lnTo>
                  <a:pt x="887" y="1121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9">
            <a:extLst>
              <a:ext uri="{FF2B5EF4-FFF2-40B4-BE49-F238E27FC236}">
                <a16:creationId xmlns:a16="http://schemas.microsoft.com/office/drawing/2014/main" id="{E28C0D38-4314-49F1-A06D-C585A6271C39}"/>
              </a:ext>
            </a:extLst>
          </p:cNvPr>
          <p:cNvSpPr>
            <a:spLocks noEditPoints="1"/>
          </p:cNvSpPr>
          <p:nvPr/>
        </p:nvSpPr>
        <p:spPr bwMode="auto">
          <a:xfrm>
            <a:off x="877864" y="927073"/>
            <a:ext cx="2232000" cy="2539319"/>
          </a:xfrm>
          <a:custGeom>
            <a:avLst/>
            <a:gdLst>
              <a:gd name="T0" fmla="*/ 382 w 1133"/>
              <a:gd name="T1" fmla="*/ 591 h 1289"/>
              <a:gd name="T2" fmla="*/ 455 w 1133"/>
              <a:gd name="T3" fmla="*/ 666 h 1289"/>
              <a:gd name="T4" fmla="*/ 375 w 1133"/>
              <a:gd name="T5" fmla="*/ 729 h 1289"/>
              <a:gd name="T6" fmla="*/ 335 w 1133"/>
              <a:gd name="T7" fmla="*/ 789 h 1289"/>
              <a:gd name="T8" fmla="*/ 298 w 1133"/>
              <a:gd name="T9" fmla="*/ 817 h 1289"/>
              <a:gd name="T10" fmla="*/ 270 w 1133"/>
              <a:gd name="T11" fmla="*/ 858 h 1289"/>
              <a:gd name="T12" fmla="*/ 216 w 1133"/>
              <a:gd name="T13" fmla="*/ 925 h 1289"/>
              <a:gd name="T14" fmla="*/ 150 w 1133"/>
              <a:gd name="T15" fmla="*/ 1065 h 1289"/>
              <a:gd name="T16" fmla="*/ 55 w 1133"/>
              <a:gd name="T17" fmla="*/ 1104 h 1289"/>
              <a:gd name="T18" fmla="*/ 12 w 1133"/>
              <a:gd name="T19" fmla="*/ 1160 h 1289"/>
              <a:gd name="T20" fmla="*/ 132 w 1133"/>
              <a:gd name="T21" fmla="*/ 1223 h 1289"/>
              <a:gd name="T22" fmla="*/ 161 w 1133"/>
              <a:gd name="T23" fmla="*/ 1174 h 1289"/>
              <a:gd name="T24" fmla="*/ 229 w 1133"/>
              <a:gd name="T25" fmla="*/ 1203 h 1289"/>
              <a:gd name="T26" fmla="*/ 307 w 1133"/>
              <a:gd name="T27" fmla="*/ 1263 h 1289"/>
              <a:gd name="T28" fmla="*/ 329 w 1133"/>
              <a:gd name="T29" fmla="*/ 1164 h 1289"/>
              <a:gd name="T30" fmla="*/ 518 w 1133"/>
              <a:gd name="T31" fmla="*/ 1289 h 1289"/>
              <a:gd name="T32" fmla="*/ 676 w 1133"/>
              <a:gd name="T33" fmla="*/ 1202 h 1289"/>
              <a:gd name="T34" fmla="*/ 776 w 1133"/>
              <a:gd name="T35" fmla="*/ 1234 h 1289"/>
              <a:gd name="T36" fmla="*/ 875 w 1133"/>
              <a:gd name="T37" fmla="*/ 1228 h 1289"/>
              <a:gd name="T38" fmla="*/ 944 w 1133"/>
              <a:gd name="T39" fmla="*/ 1237 h 1289"/>
              <a:gd name="T40" fmla="*/ 977 w 1133"/>
              <a:gd name="T41" fmla="*/ 1272 h 1289"/>
              <a:gd name="T42" fmla="*/ 1133 w 1133"/>
              <a:gd name="T43" fmla="*/ 1204 h 1289"/>
              <a:gd name="T44" fmla="*/ 1084 w 1133"/>
              <a:gd name="T45" fmla="*/ 1146 h 1289"/>
              <a:gd name="T46" fmla="*/ 941 w 1133"/>
              <a:gd name="T47" fmla="*/ 850 h 1289"/>
              <a:gd name="T48" fmla="*/ 944 w 1133"/>
              <a:gd name="T49" fmla="*/ 428 h 1289"/>
              <a:gd name="T50" fmla="*/ 870 w 1133"/>
              <a:gd name="T51" fmla="*/ 172 h 1289"/>
              <a:gd name="T52" fmla="*/ 856 w 1133"/>
              <a:gd name="T53" fmla="*/ 67 h 1289"/>
              <a:gd name="T54" fmla="*/ 800 w 1133"/>
              <a:gd name="T55" fmla="*/ 9 h 1289"/>
              <a:gd name="T56" fmla="*/ 725 w 1133"/>
              <a:gd name="T57" fmla="*/ 29 h 1289"/>
              <a:gd name="T58" fmla="*/ 706 w 1133"/>
              <a:gd name="T59" fmla="*/ 103 h 1289"/>
              <a:gd name="T60" fmla="*/ 722 w 1133"/>
              <a:gd name="T61" fmla="*/ 186 h 1289"/>
              <a:gd name="T62" fmla="*/ 725 w 1133"/>
              <a:gd name="T63" fmla="*/ 233 h 1289"/>
              <a:gd name="T64" fmla="*/ 699 w 1133"/>
              <a:gd name="T65" fmla="*/ 486 h 1289"/>
              <a:gd name="T66" fmla="*/ 673 w 1133"/>
              <a:gd name="T67" fmla="*/ 623 h 1289"/>
              <a:gd name="T68" fmla="*/ 627 w 1133"/>
              <a:gd name="T69" fmla="*/ 647 h 1289"/>
              <a:gd name="T70" fmla="*/ 584 w 1133"/>
              <a:gd name="T71" fmla="*/ 575 h 1289"/>
              <a:gd name="T72" fmla="*/ 505 w 1133"/>
              <a:gd name="T73" fmla="*/ 522 h 1289"/>
              <a:gd name="T74" fmla="*/ 773 w 1133"/>
              <a:gd name="T75" fmla="*/ 811 h 1289"/>
              <a:gd name="T76" fmla="*/ 715 w 1133"/>
              <a:gd name="T77" fmla="*/ 854 h 1289"/>
              <a:gd name="T78" fmla="*/ 679 w 1133"/>
              <a:gd name="T79" fmla="*/ 712 h 1289"/>
              <a:gd name="T80" fmla="*/ 712 w 1133"/>
              <a:gd name="T81" fmla="*/ 716 h 1289"/>
              <a:gd name="T82" fmla="*/ 718 w 1133"/>
              <a:gd name="T83" fmla="*/ 669 h 1289"/>
              <a:gd name="T84" fmla="*/ 668 w 1133"/>
              <a:gd name="T85" fmla="*/ 873 h 1289"/>
              <a:gd name="T86" fmla="*/ 773 w 1133"/>
              <a:gd name="T87" fmla="*/ 964 h 1289"/>
              <a:gd name="T88" fmla="*/ 739 w 1133"/>
              <a:gd name="T89" fmla="*/ 1143 h 1289"/>
              <a:gd name="T90" fmla="*/ 704 w 1133"/>
              <a:gd name="T91" fmla="*/ 1040 h 1289"/>
              <a:gd name="T92" fmla="*/ 668 w 1133"/>
              <a:gd name="T93" fmla="*/ 873 h 1289"/>
              <a:gd name="T94" fmla="*/ 628 w 1133"/>
              <a:gd name="T95" fmla="*/ 998 h 1289"/>
              <a:gd name="T96" fmla="*/ 279 w 1133"/>
              <a:gd name="T97" fmla="*/ 1075 h 1289"/>
              <a:gd name="T98" fmla="*/ 307 w 1133"/>
              <a:gd name="T99" fmla="*/ 1105 h 1289"/>
              <a:gd name="T100" fmla="*/ 312 w 1133"/>
              <a:gd name="T101" fmla="*/ 1214 h 1289"/>
              <a:gd name="T102" fmla="*/ 291 w 1133"/>
              <a:gd name="T103" fmla="*/ 1223 h 1289"/>
              <a:gd name="T104" fmla="*/ 301 w 1133"/>
              <a:gd name="T105" fmla="*/ 1200 h 1289"/>
              <a:gd name="T106" fmla="*/ 248 w 1133"/>
              <a:gd name="T107" fmla="*/ 1235 h 1289"/>
              <a:gd name="T108" fmla="*/ 462 w 1133"/>
              <a:gd name="T109" fmla="*/ 1049 h 1289"/>
              <a:gd name="T110" fmla="*/ 406 w 1133"/>
              <a:gd name="T111" fmla="*/ 1118 h 1289"/>
              <a:gd name="T112" fmla="*/ 455 w 1133"/>
              <a:gd name="T113" fmla="*/ 1090 h 1289"/>
              <a:gd name="T114" fmla="*/ 523 w 1133"/>
              <a:gd name="T115" fmla="*/ 1248 h 1289"/>
              <a:gd name="T116" fmla="*/ 495 w 1133"/>
              <a:gd name="T117" fmla="*/ 1180 h 1289"/>
              <a:gd name="T118" fmla="*/ 378 w 1133"/>
              <a:gd name="T119" fmla="*/ 1049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3" h="1289">
                <a:moveTo>
                  <a:pt x="451" y="557"/>
                </a:moveTo>
                <a:lnTo>
                  <a:pt x="451" y="557"/>
                </a:lnTo>
                <a:lnTo>
                  <a:pt x="439" y="556"/>
                </a:lnTo>
                <a:lnTo>
                  <a:pt x="414" y="553"/>
                </a:lnTo>
                <a:lnTo>
                  <a:pt x="401" y="552"/>
                </a:lnTo>
                <a:lnTo>
                  <a:pt x="390" y="553"/>
                </a:lnTo>
                <a:lnTo>
                  <a:pt x="381" y="556"/>
                </a:lnTo>
                <a:lnTo>
                  <a:pt x="379" y="557"/>
                </a:lnTo>
                <a:lnTo>
                  <a:pt x="378" y="560"/>
                </a:lnTo>
                <a:lnTo>
                  <a:pt x="378" y="560"/>
                </a:lnTo>
                <a:lnTo>
                  <a:pt x="378" y="571"/>
                </a:lnTo>
                <a:lnTo>
                  <a:pt x="379" y="582"/>
                </a:lnTo>
                <a:lnTo>
                  <a:pt x="380" y="586"/>
                </a:lnTo>
                <a:lnTo>
                  <a:pt x="382" y="591"/>
                </a:lnTo>
                <a:lnTo>
                  <a:pt x="385" y="596"/>
                </a:lnTo>
                <a:lnTo>
                  <a:pt x="390" y="599"/>
                </a:lnTo>
                <a:lnTo>
                  <a:pt x="431" y="628"/>
                </a:lnTo>
                <a:lnTo>
                  <a:pt x="431" y="628"/>
                </a:lnTo>
                <a:lnTo>
                  <a:pt x="430" y="638"/>
                </a:lnTo>
                <a:lnTo>
                  <a:pt x="430" y="645"/>
                </a:lnTo>
                <a:lnTo>
                  <a:pt x="430" y="649"/>
                </a:lnTo>
                <a:lnTo>
                  <a:pt x="431" y="651"/>
                </a:lnTo>
                <a:lnTo>
                  <a:pt x="431" y="651"/>
                </a:lnTo>
                <a:lnTo>
                  <a:pt x="436" y="654"/>
                </a:lnTo>
                <a:lnTo>
                  <a:pt x="440" y="656"/>
                </a:lnTo>
                <a:lnTo>
                  <a:pt x="448" y="660"/>
                </a:lnTo>
                <a:lnTo>
                  <a:pt x="448" y="660"/>
                </a:lnTo>
                <a:lnTo>
                  <a:pt x="455" y="666"/>
                </a:lnTo>
                <a:lnTo>
                  <a:pt x="459" y="669"/>
                </a:lnTo>
                <a:lnTo>
                  <a:pt x="459" y="682"/>
                </a:lnTo>
                <a:lnTo>
                  <a:pt x="459" y="682"/>
                </a:lnTo>
                <a:lnTo>
                  <a:pt x="453" y="684"/>
                </a:lnTo>
                <a:lnTo>
                  <a:pt x="445" y="688"/>
                </a:lnTo>
                <a:lnTo>
                  <a:pt x="434" y="690"/>
                </a:lnTo>
                <a:lnTo>
                  <a:pt x="434" y="690"/>
                </a:lnTo>
                <a:lnTo>
                  <a:pt x="423" y="694"/>
                </a:lnTo>
                <a:lnTo>
                  <a:pt x="414" y="696"/>
                </a:lnTo>
                <a:lnTo>
                  <a:pt x="407" y="700"/>
                </a:lnTo>
                <a:lnTo>
                  <a:pt x="396" y="710"/>
                </a:lnTo>
                <a:lnTo>
                  <a:pt x="396" y="710"/>
                </a:lnTo>
                <a:lnTo>
                  <a:pt x="380" y="724"/>
                </a:lnTo>
                <a:lnTo>
                  <a:pt x="375" y="729"/>
                </a:lnTo>
                <a:lnTo>
                  <a:pt x="373" y="733"/>
                </a:lnTo>
                <a:lnTo>
                  <a:pt x="373" y="733"/>
                </a:lnTo>
                <a:lnTo>
                  <a:pt x="363" y="751"/>
                </a:lnTo>
                <a:lnTo>
                  <a:pt x="363" y="751"/>
                </a:lnTo>
                <a:lnTo>
                  <a:pt x="358" y="764"/>
                </a:lnTo>
                <a:lnTo>
                  <a:pt x="357" y="767"/>
                </a:lnTo>
                <a:lnTo>
                  <a:pt x="354" y="771"/>
                </a:lnTo>
                <a:lnTo>
                  <a:pt x="354" y="771"/>
                </a:lnTo>
                <a:lnTo>
                  <a:pt x="347" y="776"/>
                </a:lnTo>
                <a:lnTo>
                  <a:pt x="343" y="779"/>
                </a:lnTo>
                <a:lnTo>
                  <a:pt x="340" y="782"/>
                </a:lnTo>
                <a:lnTo>
                  <a:pt x="340" y="782"/>
                </a:lnTo>
                <a:lnTo>
                  <a:pt x="339" y="785"/>
                </a:lnTo>
                <a:lnTo>
                  <a:pt x="335" y="789"/>
                </a:lnTo>
                <a:lnTo>
                  <a:pt x="335" y="789"/>
                </a:lnTo>
                <a:lnTo>
                  <a:pt x="331" y="790"/>
                </a:lnTo>
                <a:lnTo>
                  <a:pt x="325" y="792"/>
                </a:lnTo>
                <a:lnTo>
                  <a:pt x="319" y="792"/>
                </a:lnTo>
                <a:lnTo>
                  <a:pt x="312" y="794"/>
                </a:lnTo>
                <a:lnTo>
                  <a:pt x="312" y="794"/>
                </a:lnTo>
                <a:lnTo>
                  <a:pt x="307" y="796"/>
                </a:lnTo>
                <a:lnTo>
                  <a:pt x="302" y="801"/>
                </a:lnTo>
                <a:lnTo>
                  <a:pt x="299" y="805"/>
                </a:lnTo>
                <a:lnTo>
                  <a:pt x="298" y="807"/>
                </a:lnTo>
                <a:lnTo>
                  <a:pt x="298" y="807"/>
                </a:lnTo>
                <a:lnTo>
                  <a:pt x="298" y="814"/>
                </a:lnTo>
                <a:lnTo>
                  <a:pt x="298" y="817"/>
                </a:lnTo>
                <a:lnTo>
                  <a:pt x="298" y="817"/>
                </a:lnTo>
                <a:lnTo>
                  <a:pt x="295" y="817"/>
                </a:lnTo>
                <a:lnTo>
                  <a:pt x="291" y="817"/>
                </a:lnTo>
                <a:lnTo>
                  <a:pt x="288" y="820"/>
                </a:lnTo>
                <a:lnTo>
                  <a:pt x="288" y="820"/>
                </a:lnTo>
                <a:lnTo>
                  <a:pt x="287" y="823"/>
                </a:lnTo>
                <a:lnTo>
                  <a:pt x="286" y="827"/>
                </a:lnTo>
                <a:lnTo>
                  <a:pt x="287" y="832"/>
                </a:lnTo>
                <a:lnTo>
                  <a:pt x="288" y="833"/>
                </a:lnTo>
                <a:lnTo>
                  <a:pt x="288" y="833"/>
                </a:lnTo>
                <a:lnTo>
                  <a:pt x="293" y="836"/>
                </a:lnTo>
                <a:lnTo>
                  <a:pt x="275" y="850"/>
                </a:lnTo>
                <a:lnTo>
                  <a:pt x="275" y="850"/>
                </a:lnTo>
                <a:lnTo>
                  <a:pt x="271" y="854"/>
                </a:lnTo>
                <a:lnTo>
                  <a:pt x="270" y="858"/>
                </a:lnTo>
                <a:lnTo>
                  <a:pt x="270" y="861"/>
                </a:lnTo>
                <a:lnTo>
                  <a:pt x="270" y="861"/>
                </a:lnTo>
                <a:lnTo>
                  <a:pt x="268" y="861"/>
                </a:lnTo>
                <a:lnTo>
                  <a:pt x="262" y="861"/>
                </a:lnTo>
                <a:lnTo>
                  <a:pt x="254" y="864"/>
                </a:lnTo>
                <a:lnTo>
                  <a:pt x="251" y="866"/>
                </a:lnTo>
                <a:lnTo>
                  <a:pt x="247" y="869"/>
                </a:lnTo>
                <a:lnTo>
                  <a:pt x="247" y="869"/>
                </a:lnTo>
                <a:lnTo>
                  <a:pt x="242" y="873"/>
                </a:lnTo>
                <a:lnTo>
                  <a:pt x="237" y="881"/>
                </a:lnTo>
                <a:lnTo>
                  <a:pt x="229" y="898"/>
                </a:lnTo>
                <a:lnTo>
                  <a:pt x="221" y="914"/>
                </a:lnTo>
                <a:lnTo>
                  <a:pt x="216" y="925"/>
                </a:lnTo>
                <a:lnTo>
                  <a:pt x="216" y="925"/>
                </a:lnTo>
                <a:lnTo>
                  <a:pt x="205" y="942"/>
                </a:lnTo>
                <a:lnTo>
                  <a:pt x="200" y="950"/>
                </a:lnTo>
                <a:lnTo>
                  <a:pt x="197" y="958"/>
                </a:lnTo>
                <a:lnTo>
                  <a:pt x="197" y="958"/>
                </a:lnTo>
                <a:lnTo>
                  <a:pt x="197" y="964"/>
                </a:lnTo>
                <a:lnTo>
                  <a:pt x="197" y="967"/>
                </a:lnTo>
                <a:lnTo>
                  <a:pt x="197" y="972"/>
                </a:lnTo>
                <a:lnTo>
                  <a:pt x="202" y="978"/>
                </a:lnTo>
                <a:lnTo>
                  <a:pt x="202" y="978"/>
                </a:lnTo>
                <a:lnTo>
                  <a:pt x="178" y="1021"/>
                </a:lnTo>
                <a:lnTo>
                  <a:pt x="160" y="1051"/>
                </a:lnTo>
                <a:lnTo>
                  <a:pt x="154" y="1060"/>
                </a:lnTo>
                <a:lnTo>
                  <a:pt x="150" y="1065"/>
                </a:lnTo>
                <a:lnTo>
                  <a:pt x="150" y="1065"/>
                </a:lnTo>
                <a:lnTo>
                  <a:pt x="139" y="1074"/>
                </a:lnTo>
                <a:lnTo>
                  <a:pt x="133" y="1080"/>
                </a:lnTo>
                <a:lnTo>
                  <a:pt x="133" y="1080"/>
                </a:lnTo>
                <a:lnTo>
                  <a:pt x="128" y="1090"/>
                </a:lnTo>
                <a:lnTo>
                  <a:pt x="122" y="1096"/>
                </a:lnTo>
                <a:lnTo>
                  <a:pt x="120" y="1099"/>
                </a:lnTo>
                <a:lnTo>
                  <a:pt x="117" y="1101"/>
                </a:lnTo>
                <a:lnTo>
                  <a:pt x="117" y="1101"/>
                </a:lnTo>
                <a:lnTo>
                  <a:pt x="109" y="1103"/>
                </a:lnTo>
                <a:lnTo>
                  <a:pt x="95" y="1105"/>
                </a:lnTo>
                <a:lnTo>
                  <a:pt x="82" y="1107"/>
                </a:lnTo>
                <a:lnTo>
                  <a:pt x="71" y="1105"/>
                </a:lnTo>
                <a:lnTo>
                  <a:pt x="71" y="1105"/>
                </a:lnTo>
                <a:lnTo>
                  <a:pt x="55" y="1104"/>
                </a:lnTo>
                <a:lnTo>
                  <a:pt x="34" y="1103"/>
                </a:lnTo>
                <a:lnTo>
                  <a:pt x="14" y="1104"/>
                </a:lnTo>
                <a:lnTo>
                  <a:pt x="6" y="1105"/>
                </a:lnTo>
                <a:lnTo>
                  <a:pt x="3" y="1108"/>
                </a:lnTo>
                <a:lnTo>
                  <a:pt x="3" y="1108"/>
                </a:lnTo>
                <a:lnTo>
                  <a:pt x="1" y="1112"/>
                </a:lnTo>
                <a:lnTo>
                  <a:pt x="0" y="1116"/>
                </a:lnTo>
                <a:lnTo>
                  <a:pt x="0" y="1127"/>
                </a:lnTo>
                <a:lnTo>
                  <a:pt x="1" y="1138"/>
                </a:lnTo>
                <a:lnTo>
                  <a:pt x="3" y="1142"/>
                </a:lnTo>
                <a:lnTo>
                  <a:pt x="5" y="1146"/>
                </a:lnTo>
                <a:lnTo>
                  <a:pt x="15" y="1154"/>
                </a:lnTo>
                <a:lnTo>
                  <a:pt x="15" y="1154"/>
                </a:lnTo>
                <a:lnTo>
                  <a:pt x="12" y="1160"/>
                </a:lnTo>
                <a:lnTo>
                  <a:pt x="11" y="1165"/>
                </a:lnTo>
                <a:lnTo>
                  <a:pt x="12" y="1169"/>
                </a:lnTo>
                <a:lnTo>
                  <a:pt x="12" y="1169"/>
                </a:lnTo>
                <a:lnTo>
                  <a:pt x="17" y="1174"/>
                </a:lnTo>
                <a:lnTo>
                  <a:pt x="23" y="1180"/>
                </a:lnTo>
                <a:lnTo>
                  <a:pt x="23" y="1180"/>
                </a:lnTo>
                <a:lnTo>
                  <a:pt x="40" y="1191"/>
                </a:lnTo>
                <a:lnTo>
                  <a:pt x="75" y="1208"/>
                </a:lnTo>
                <a:lnTo>
                  <a:pt x="109" y="1224"/>
                </a:lnTo>
                <a:lnTo>
                  <a:pt x="121" y="1229"/>
                </a:lnTo>
                <a:lnTo>
                  <a:pt x="127" y="1230"/>
                </a:lnTo>
                <a:lnTo>
                  <a:pt x="127" y="1230"/>
                </a:lnTo>
                <a:lnTo>
                  <a:pt x="130" y="1228"/>
                </a:lnTo>
                <a:lnTo>
                  <a:pt x="132" y="1223"/>
                </a:lnTo>
                <a:lnTo>
                  <a:pt x="138" y="1209"/>
                </a:lnTo>
                <a:lnTo>
                  <a:pt x="144" y="1196"/>
                </a:lnTo>
                <a:lnTo>
                  <a:pt x="145" y="1191"/>
                </a:lnTo>
                <a:lnTo>
                  <a:pt x="148" y="1190"/>
                </a:lnTo>
                <a:lnTo>
                  <a:pt x="148" y="1190"/>
                </a:lnTo>
                <a:lnTo>
                  <a:pt x="154" y="1189"/>
                </a:lnTo>
                <a:lnTo>
                  <a:pt x="158" y="1187"/>
                </a:lnTo>
                <a:lnTo>
                  <a:pt x="160" y="1185"/>
                </a:lnTo>
                <a:lnTo>
                  <a:pt x="160" y="1185"/>
                </a:lnTo>
                <a:lnTo>
                  <a:pt x="161" y="1180"/>
                </a:lnTo>
                <a:lnTo>
                  <a:pt x="163" y="1179"/>
                </a:lnTo>
                <a:lnTo>
                  <a:pt x="161" y="1176"/>
                </a:lnTo>
                <a:lnTo>
                  <a:pt x="161" y="1176"/>
                </a:lnTo>
                <a:lnTo>
                  <a:pt x="161" y="1174"/>
                </a:lnTo>
                <a:lnTo>
                  <a:pt x="163" y="1170"/>
                </a:lnTo>
                <a:lnTo>
                  <a:pt x="167" y="1162"/>
                </a:lnTo>
                <a:lnTo>
                  <a:pt x="174" y="1149"/>
                </a:lnTo>
                <a:lnTo>
                  <a:pt x="174" y="1149"/>
                </a:lnTo>
                <a:lnTo>
                  <a:pt x="197" y="1158"/>
                </a:lnTo>
                <a:lnTo>
                  <a:pt x="213" y="1165"/>
                </a:lnTo>
                <a:lnTo>
                  <a:pt x="220" y="1169"/>
                </a:lnTo>
                <a:lnTo>
                  <a:pt x="222" y="1171"/>
                </a:lnTo>
                <a:lnTo>
                  <a:pt x="222" y="1171"/>
                </a:lnTo>
                <a:lnTo>
                  <a:pt x="231" y="1179"/>
                </a:lnTo>
                <a:lnTo>
                  <a:pt x="235" y="1182"/>
                </a:lnTo>
                <a:lnTo>
                  <a:pt x="235" y="1182"/>
                </a:lnTo>
                <a:lnTo>
                  <a:pt x="231" y="1192"/>
                </a:lnTo>
                <a:lnTo>
                  <a:pt x="229" y="1203"/>
                </a:lnTo>
                <a:lnTo>
                  <a:pt x="227" y="1215"/>
                </a:lnTo>
                <a:lnTo>
                  <a:pt x="227" y="1229"/>
                </a:lnTo>
                <a:lnTo>
                  <a:pt x="229" y="1236"/>
                </a:lnTo>
                <a:lnTo>
                  <a:pt x="231" y="1242"/>
                </a:lnTo>
                <a:lnTo>
                  <a:pt x="233" y="1248"/>
                </a:lnTo>
                <a:lnTo>
                  <a:pt x="238" y="1253"/>
                </a:lnTo>
                <a:lnTo>
                  <a:pt x="244" y="1258"/>
                </a:lnTo>
                <a:lnTo>
                  <a:pt x="251" y="1263"/>
                </a:lnTo>
                <a:lnTo>
                  <a:pt x="251" y="1263"/>
                </a:lnTo>
                <a:lnTo>
                  <a:pt x="265" y="1268"/>
                </a:lnTo>
                <a:lnTo>
                  <a:pt x="279" y="1270"/>
                </a:lnTo>
                <a:lnTo>
                  <a:pt x="290" y="1270"/>
                </a:lnTo>
                <a:lnTo>
                  <a:pt x="298" y="1268"/>
                </a:lnTo>
                <a:lnTo>
                  <a:pt x="307" y="1263"/>
                </a:lnTo>
                <a:lnTo>
                  <a:pt x="313" y="1256"/>
                </a:lnTo>
                <a:lnTo>
                  <a:pt x="319" y="1246"/>
                </a:lnTo>
                <a:lnTo>
                  <a:pt x="324" y="1235"/>
                </a:lnTo>
                <a:lnTo>
                  <a:pt x="324" y="1235"/>
                </a:lnTo>
                <a:lnTo>
                  <a:pt x="328" y="1223"/>
                </a:lnTo>
                <a:lnTo>
                  <a:pt x="329" y="1212"/>
                </a:lnTo>
                <a:lnTo>
                  <a:pt x="329" y="1203"/>
                </a:lnTo>
                <a:lnTo>
                  <a:pt x="328" y="1196"/>
                </a:lnTo>
                <a:lnTo>
                  <a:pt x="325" y="1191"/>
                </a:lnTo>
                <a:lnTo>
                  <a:pt x="323" y="1186"/>
                </a:lnTo>
                <a:lnTo>
                  <a:pt x="317" y="1180"/>
                </a:lnTo>
                <a:lnTo>
                  <a:pt x="317" y="1180"/>
                </a:lnTo>
                <a:lnTo>
                  <a:pt x="306" y="1171"/>
                </a:lnTo>
                <a:lnTo>
                  <a:pt x="329" y="1164"/>
                </a:lnTo>
                <a:lnTo>
                  <a:pt x="329" y="1164"/>
                </a:lnTo>
                <a:lnTo>
                  <a:pt x="331" y="1169"/>
                </a:lnTo>
                <a:lnTo>
                  <a:pt x="341" y="1184"/>
                </a:lnTo>
                <a:lnTo>
                  <a:pt x="357" y="1203"/>
                </a:lnTo>
                <a:lnTo>
                  <a:pt x="367" y="1214"/>
                </a:lnTo>
                <a:lnTo>
                  <a:pt x="378" y="1226"/>
                </a:lnTo>
                <a:lnTo>
                  <a:pt x="391" y="1237"/>
                </a:lnTo>
                <a:lnTo>
                  <a:pt x="406" y="1250"/>
                </a:lnTo>
                <a:lnTo>
                  <a:pt x="420" y="1259"/>
                </a:lnTo>
                <a:lnTo>
                  <a:pt x="437" y="1269"/>
                </a:lnTo>
                <a:lnTo>
                  <a:pt x="456" y="1276"/>
                </a:lnTo>
                <a:lnTo>
                  <a:pt x="475" y="1283"/>
                </a:lnTo>
                <a:lnTo>
                  <a:pt x="496" y="1287"/>
                </a:lnTo>
                <a:lnTo>
                  <a:pt x="518" y="1289"/>
                </a:lnTo>
                <a:lnTo>
                  <a:pt x="518" y="1289"/>
                </a:lnTo>
                <a:lnTo>
                  <a:pt x="540" y="1287"/>
                </a:lnTo>
                <a:lnTo>
                  <a:pt x="560" y="1285"/>
                </a:lnTo>
                <a:lnTo>
                  <a:pt x="578" y="1280"/>
                </a:lnTo>
                <a:lnTo>
                  <a:pt x="594" y="1275"/>
                </a:lnTo>
                <a:lnTo>
                  <a:pt x="608" y="1268"/>
                </a:lnTo>
                <a:lnTo>
                  <a:pt x="621" y="1261"/>
                </a:lnTo>
                <a:lnTo>
                  <a:pt x="632" y="1253"/>
                </a:lnTo>
                <a:lnTo>
                  <a:pt x="641" y="1245"/>
                </a:lnTo>
                <a:lnTo>
                  <a:pt x="650" y="1237"/>
                </a:lnTo>
                <a:lnTo>
                  <a:pt x="657" y="1229"/>
                </a:lnTo>
                <a:lnTo>
                  <a:pt x="668" y="1215"/>
                </a:lnTo>
                <a:lnTo>
                  <a:pt x="673" y="1206"/>
                </a:lnTo>
                <a:lnTo>
                  <a:pt x="676" y="1202"/>
                </a:lnTo>
                <a:lnTo>
                  <a:pt x="694" y="1202"/>
                </a:lnTo>
                <a:lnTo>
                  <a:pt x="694" y="1202"/>
                </a:lnTo>
                <a:lnTo>
                  <a:pt x="690" y="1204"/>
                </a:lnTo>
                <a:lnTo>
                  <a:pt x="688" y="1208"/>
                </a:lnTo>
                <a:lnTo>
                  <a:pt x="687" y="1212"/>
                </a:lnTo>
                <a:lnTo>
                  <a:pt x="687" y="1214"/>
                </a:lnTo>
                <a:lnTo>
                  <a:pt x="688" y="1217"/>
                </a:lnTo>
                <a:lnTo>
                  <a:pt x="689" y="1218"/>
                </a:lnTo>
                <a:lnTo>
                  <a:pt x="693" y="1220"/>
                </a:lnTo>
                <a:lnTo>
                  <a:pt x="703" y="1224"/>
                </a:lnTo>
                <a:lnTo>
                  <a:pt x="720" y="1228"/>
                </a:lnTo>
                <a:lnTo>
                  <a:pt x="720" y="1228"/>
                </a:lnTo>
                <a:lnTo>
                  <a:pt x="754" y="1231"/>
                </a:lnTo>
                <a:lnTo>
                  <a:pt x="776" y="1234"/>
                </a:lnTo>
                <a:lnTo>
                  <a:pt x="793" y="1235"/>
                </a:lnTo>
                <a:lnTo>
                  <a:pt x="793" y="1235"/>
                </a:lnTo>
                <a:lnTo>
                  <a:pt x="794" y="1235"/>
                </a:lnTo>
                <a:lnTo>
                  <a:pt x="797" y="1237"/>
                </a:lnTo>
                <a:lnTo>
                  <a:pt x="799" y="1239"/>
                </a:lnTo>
                <a:lnTo>
                  <a:pt x="804" y="1240"/>
                </a:lnTo>
                <a:lnTo>
                  <a:pt x="821" y="1239"/>
                </a:lnTo>
                <a:lnTo>
                  <a:pt x="821" y="1239"/>
                </a:lnTo>
                <a:lnTo>
                  <a:pt x="842" y="1237"/>
                </a:lnTo>
                <a:lnTo>
                  <a:pt x="859" y="1236"/>
                </a:lnTo>
                <a:lnTo>
                  <a:pt x="865" y="1236"/>
                </a:lnTo>
                <a:lnTo>
                  <a:pt x="870" y="1234"/>
                </a:lnTo>
                <a:lnTo>
                  <a:pt x="874" y="1231"/>
                </a:lnTo>
                <a:lnTo>
                  <a:pt x="875" y="1228"/>
                </a:lnTo>
                <a:lnTo>
                  <a:pt x="875" y="1228"/>
                </a:lnTo>
                <a:lnTo>
                  <a:pt x="872" y="1214"/>
                </a:lnTo>
                <a:lnTo>
                  <a:pt x="869" y="1195"/>
                </a:lnTo>
                <a:lnTo>
                  <a:pt x="863" y="1171"/>
                </a:lnTo>
                <a:lnTo>
                  <a:pt x="870" y="1169"/>
                </a:lnTo>
                <a:lnTo>
                  <a:pt x="898" y="1011"/>
                </a:lnTo>
                <a:lnTo>
                  <a:pt x="985" y="1162"/>
                </a:lnTo>
                <a:lnTo>
                  <a:pt x="1006" y="1162"/>
                </a:lnTo>
                <a:lnTo>
                  <a:pt x="1006" y="1162"/>
                </a:lnTo>
                <a:lnTo>
                  <a:pt x="975" y="1218"/>
                </a:lnTo>
                <a:lnTo>
                  <a:pt x="975" y="1218"/>
                </a:lnTo>
                <a:lnTo>
                  <a:pt x="970" y="1222"/>
                </a:lnTo>
                <a:lnTo>
                  <a:pt x="958" y="1229"/>
                </a:lnTo>
                <a:lnTo>
                  <a:pt x="944" y="1237"/>
                </a:lnTo>
                <a:lnTo>
                  <a:pt x="941" y="1241"/>
                </a:lnTo>
                <a:lnTo>
                  <a:pt x="938" y="1246"/>
                </a:lnTo>
                <a:lnTo>
                  <a:pt x="938" y="1246"/>
                </a:lnTo>
                <a:lnTo>
                  <a:pt x="937" y="1250"/>
                </a:lnTo>
                <a:lnTo>
                  <a:pt x="935" y="1253"/>
                </a:lnTo>
                <a:lnTo>
                  <a:pt x="931" y="1257"/>
                </a:lnTo>
                <a:lnTo>
                  <a:pt x="930" y="1258"/>
                </a:lnTo>
                <a:lnTo>
                  <a:pt x="932" y="1261"/>
                </a:lnTo>
                <a:lnTo>
                  <a:pt x="936" y="1263"/>
                </a:lnTo>
                <a:lnTo>
                  <a:pt x="943" y="1267"/>
                </a:lnTo>
                <a:lnTo>
                  <a:pt x="943" y="1267"/>
                </a:lnTo>
                <a:lnTo>
                  <a:pt x="953" y="1270"/>
                </a:lnTo>
                <a:lnTo>
                  <a:pt x="965" y="1272"/>
                </a:lnTo>
                <a:lnTo>
                  <a:pt x="977" y="1272"/>
                </a:lnTo>
                <a:lnTo>
                  <a:pt x="991" y="1270"/>
                </a:lnTo>
                <a:lnTo>
                  <a:pt x="1014" y="1267"/>
                </a:lnTo>
                <a:lnTo>
                  <a:pt x="1027" y="1265"/>
                </a:lnTo>
                <a:lnTo>
                  <a:pt x="1027" y="1265"/>
                </a:lnTo>
                <a:lnTo>
                  <a:pt x="1036" y="1262"/>
                </a:lnTo>
                <a:lnTo>
                  <a:pt x="1049" y="1256"/>
                </a:lnTo>
                <a:lnTo>
                  <a:pt x="1076" y="1241"/>
                </a:lnTo>
                <a:lnTo>
                  <a:pt x="1076" y="1241"/>
                </a:lnTo>
                <a:lnTo>
                  <a:pt x="1091" y="1234"/>
                </a:lnTo>
                <a:lnTo>
                  <a:pt x="1109" y="1224"/>
                </a:lnTo>
                <a:lnTo>
                  <a:pt x="1126" y="1213"/>
                </a:lnTo>
                <a:lnTo>
                  <a:pt x="1131" y="1208"/>
                </a:lnTo>
                <a:lnTo>
                  <a:pt x="1133" y="1206"/>
                </a:lnTo>
                <a:lnTo>
                  <a:pt x="1133" y="1204"/>
                </a:lnTo>
                <a:lnTo>
                  <a:pt x="1133" y="1204"/>
                </a:lnTo>
                <a:lnTo>
                  <a:pt x="1130" y="1196"/>
                </a:lnTo>
                <a:lnTo>
                  <a:pt x="1125" y="1187"/>
                </a:lnTo>
                <a:lnTo>
                  <a:pt x="1119" y="1181"/>
                </a:lnTo>
                <a:lnTo>
                  <a:pt x="1118" y="1179"/>
                </a:lnTo>
                <a:lnTo>
                  <a:pt x="1117" y="1178"/>
                </a:lnTo>
                <a:lnTo>
                  <a:pt x="1117" y="1178"/>
                </a:lnTo>
                <a:lnTo>
                  <a:pt x="1115" y="1178"/>
                </a:lnTo>
                <a:lnTo>
                  <a:pt x="1114" y="1176"/>
                </a:lnTo>
                <a:lnTo>
                  <a:pt x="1112" y="1171"/>
                </a:lnTo>
                <a:lnTo>
                  <a:pt x="1104" y="1164"/>
                </a:lnTo>
                <a:lnTo>
                  <a:pt x="1104" y="1164"/>
                </a:lnTo>
                <a:lnTo>
                  <a:pt x="1089" y="1149"/>
                </a:lnTo>
                <a:lnTo>
                  <a:pt x="1084" y="1146"/>
                </a:lnTo>
                <a:lnTo>
                  <a:pt x="1084" y="1146"/>
                </a:lnTo>
                <a:lnTo>
                  <a:pt x="1086" y="1141"/>
                </a:lnTo>
                <a:lnTo>
                  <a:pt x="1089" y="1134"/>
                </a:lnTo>
                <a:lnTo>
                  <a:pt x="1089" y="1134"/>
                </a:lnTo>
                <a:lnTo>
                  <a:pt x="1084" y="1126"/>
                </a:lnTo>
                <a:lnTo>
                  <a:pt x="1074" y="1113"/>
                </a:lnTo>
                <a:lnTo>
                  <a:pt x="1063" y="1097"/>
                </a:lnTo>
                <a:lnTo>
                  <a:pt x="1056" y="1085"/>
                </a:lnTo>
                <a:lnTo>
                  <a:pt x="1056" y="1085"/>
                </a:lnTo>
                <a:lnTo>
                  <a:pt x="1014" y="1009"/>
                </a:lnTo>
                <a:lnTo>
                  <a:pt x="987" y="959"/>
                </a:lnTo>
                <a:lnTo>
                  <a:pt x="973" y="930"/>
                </a:lnTo>
                <a:lnTo>
                  <a:pt x="973" y="930"/>
                </a:lnTo>
                <a:lnTo>
                  <a:pt x="941" y="850"/>
                </a:lnTo>
                <a:lnTo>
                  <a:pt x="941" y="850"/>
                </a:lnTo>
                <a:lnTo>
                  <a:pt x="951" y="810"/>
                </a:lnTo>
                <a:lnTo>
                  <a:pt x="958" y="774"/>
                </a:lnTo>
                <a:lnTo>
                  <a:pt x="960" y="757"/>
                </a:lnTo>
                <a:lnTo>
                  <a:pt x="962" y="743"/>
                </a:lnTo>
                <a:lnTo>
                  <a:pt x="962" y="743"/>
                </a:lnTo>
                <a:lnTo>
                  <a:pt x="962" y="706"/>
                </a:lnTo>
                <a:lnTo>
                  <a:pt x="962" y="661"/>
                </a:lnTo>
                <a:lnTo>
                  <a:pt x="962" y="606"/>
                </a:lnTo>
                <a:lnTo>
                  <a:pt x="987" y="604"/>
                </a:lnTo>
                <a:lnTo>
                  <a:pt x="987" y="604"/>
                </a:lnTo>
                <a:lnTo>
                  <a:pt x="965" y="517"/>
                </a:lnTo>
                <a:lnTo>
                  <a:pt x="952" y="457"/>
                </a:lnTo>
                <a:lnTo>
                  <a:pt x="944" y="428"/>
                </a:lnTo>
                <a:lnTo>
                  <a:pt x="944" y="428"/>
                </a:lnTo>
                <a:lnTo>
                  <a:pt x="948" y="412"/>
                </a:lnTo>
                <a:lnTo>
                  <a:pt x="955" y="379"/>
                </a:lnTo>
                <a:lnTo>
                  <a:pt x="963" y="341"/>
                </a:lnTo>
                <a:lnTo>
                  <a:pt x="964" y="326"/>
                </a:lnTo>
                <a:lnTo>
                  <a:pt x="964" y="315"/>
                </a:lnTo>
                <a:lnTo>
                  <a:pt x="964" y="315"/>
                </a:lnTo>
                <a:lnTo>
                  <a:pt x="962" y="306"/>
                </a:lnTo>
                <a:lnTo>
                  <a:pt x="957" y="292"/>
                </a:lnTo>
                <a:lnTo>
                  <a:pt x="943" y="260"/>
                </a:lnTo>
                <a:lnTo>
                  <a:pt x="924" y="220"/>
                </a:lnTo>
                <a:lnTo>
                  <a:pt x="896" y="198"/>
                </a:lnTo>
                <a:lnTo>
                  <a:pt x="870" y="172"/>
                </a:lnTo>
                <a:lnTo>
                  <a:pt x="870" y="172"/>
                </a:lnTo>
                <a:lnTo>
                  <a:pt x="863" y="170"/>
                </a:lnTo>
                <a:lnTo>
                  <a:pt x="858" y="167"/>
                </a:lnTo>
                <a:lnTo>
                  <a:pt x="855" y="165"/>
                </a:lnTo>
                <a:lnTo>
                  <a:pt x="854" y="164"/>
                </a:lnTo>
                <a:lnTo>
                  <a:pt x="854" y="164"/>
                </a:lnTo>
                <a:lnTo>
                  <a:pt x="852" y="157"/>
                </a:lnTo>
                <a:lnTo>
                  <a:pt x="850" y="148"/>
                </a:lnTo>
                <a:lnTo>
                  <a:pt x="849" y="137"/>
                </a:lnTo>
                <a:lnTo>
                  <a:pt x="849" y="137"/>
                </a:lnTo>
                <a:lnTo>
                  <a:pt x="853" y="108"/>
                </a:lnTo>
                <a:lnTo>
                  <a:pt x="855" y="83"/>
                </a:lnTo>
                <a:lnTo>
                  <a:pt x="856" y="73"/>
                </a:lnTo>
                <a:lnTo>
                  <a:pt x="856" y="67"/>
                </a:lnTo>
                <a:lnTo>
                  <a:pt x="856" y="67"/>
                </a:lnTo>
                <a:lnTo>
                  <a:pt x="855" y="59"/>
                </a:lnTo>
                <a:lnTo>
                  <a:pt x="856" y="54"/>
                </a:lnTo>
                <a:lnTo>
                  <a:pt x="854" y="48"/>
                </a:lnTo>
                <a:lnTo>
                  <a:pt x="849" y="39"/>
                </a:lnTo>
                <a:lnTo>
                  <a:pt x="849" y="39"/>
                </a:lnTo>
                <a:lnTo>
                  <a:pt x="836" y="20"/>
                </a:lnTo>
                <a:lnTo>
                  <a:pt x="830" y="14"/>
                </a:lnTo>
                <a:lnTo>
                  <a:pt x="827" y="12"/>
                </a:lnTo>
                <a:lnTo>
                  <a:pt x="823" y="11"/>
                </a:lnTo>
                <a:lnTo>
                  <a:pt x="823" y="11"/>
                </a:lnTo>
                <a:lnTo>
                  <a:pt x="808" y="9"/>
                </a:lnTo>
                <a:lnTo>
                  <a:pt x="799" y="9"/>
                </a:lnTo>
                <a:lnTo>
                  <a:pt x="799" y="9"/>
                </a:lnTo>
                <a:lnTo>
                  <a:pt x="800" y="9"/>
                </a:lnTo>
                <a:lnTo>
                  <a:pt x="801" y="8"/>
                </a:lnTo>
                <a:lnTo>
                  <a:pt x="801" y="6"/>
                </a:lnTo>
                <a:lnTo>
                  <a:pt x="800" y="5"/>
                </a:lnTo>
                <a:lnTo>
                  <a:pt x="793" y="4"/>
                </a:lnTo>
                <a:lnTo>
                  <a:pt x="793" y="4"/>
                </a:lnTo>
                <a:lnTo>
                  <a:pt x="783" y="1"/>
                </a:lnTo>
                <a:lnTo>
                  <a:pt x="777" y="0"/>
                </a:lnTo>
                <a:lnTo>
                  <a:pt x="771" y="0"/>
                </a:lnTo>
                <a:lnTo>
                  <a:pt x="762" y="1"/>
                </a:lnTo>
                <a:lnTo>
                  <a:pt x="762" y="1"/>
                </a:lnTo>
                <a:lnTo>
                  <a:pt x="756" y="4"/>
                </a:lnTo>
                <a:lnTo>
                  <a:pt x="751" y="6"/>
                </a:lnTo>
                <a:lnTo>
                  <a:pt x="742" y="14"/>
                </a:lnTo>
                <a:lnTo>
                  <a:pt x="725" y="29"/>
                </a:lnTo>
                <a:lnTo>
                  <a:pt x="725" y="29"/>
                </a:lnTo>
                <a:lnTo>
                  <a:pt x="714" y="39"/>
                </a:lnTo>
                <a:lnTo>
                  <a:pt x="706" y="48"/>
                </a:lnTo>
                <a:lnTo>
                  <a:pt x="706" y="48"/>
                </a:lnTo>
                <a:lnTo>
                  <a:pt x="704" y="51"/>
                </a:lnTo>
                <a:lnTo>
                  <a:pt x="703" y="56"/>
                </a:lnTo>
                <a:lnTo>
                  <a:pt x="700" y="69"/>
                </a:lnTo>
                <a:lnTo>
                  <a:pt x="700" y="78"/>
                </a:lnTo>
                <a:lnTo>
                  <a:pt x="701" y="86"/>
                </a:lnTo>
                <a:lnTo>
                  <a:pt x="701" y="86"/>
                </a:lnTo>
                <a:lnTo>
                  <a:pt x="704" y="95"/>
                </a:lnTo>
                <a:lnTo>
                  <a:pt x="704" y="99"/>
                </a:lnTo>
                <a:lnTo>
                  <a:pt x="706" y="103"/>
                </a:lnTo>
                <a:lnTo>
                  <a:pt x="706" y="103"/>
                </a:lnTo>
                <a:lnTo>
                  <a:pt x="711" y="108"/>
                </a:lnTo>
                <a:lnTo>
                  <a:pt x="714" y="110"/>
                </a:lnTo>
                <a:lnTo>
                  <a:pt x="715" y="114"/>
                </a:lnTo>
                <a:lnTo>
                  <a:pt x="715" y="114"/>
                </a:lnTo>
                <a:lnTo>
                  <a:pt x="717" y="127"/>
                </a:lnTo>
                <a:lnTo>
                  <a:pt x="717" y="139"/>
                </a:lnTo>
                <a:lnTo>
                  <a:pt x="717" y="139"/>
                </a:lnTo>
                <a:lnTo>
                  <a:pt x="718" y="158"/>
                </a:lnTo>
                <a:lnTo>
                  <a:pt x="718" y="167"/>
                </a:lnTo>
                <a:lnTo>
                  <a:pt x="720" y="175"/>
                </a:lnTo>
                <a:lnTo>
                  <a:pt x="720" y="175"/>
                </a:lnTo>
                <a:lnTo>
                  <a:pt x="721" y="178"/>
                </a:lnTo>
                <a:lnTo>
                  <a:pt x="721" y="182"/>
                </a:lnTo>
                <a:lnTo>
                  <a:pt x="722" y="186"/>
                </a:lnTo>
                <a:lnTo>
                  <a:pt x="727" y="187"/>
                </a:lnTo>
                <a:lnTo>
                  <a:pt x="727" y="187"/>
                </a:lnTo>
                <a:lnTo>
                  <a:pt x="734" y="187"/>
                </a:lnTo>
                <a:lnTo>
                  <a:pt x="740" y="186"/>
                </a:lnTo>
                <a:lnTo>
                  <a:pt x="748" y="185"/>
                </a:lnTo>
                <a:lnTo>
                  <a:pt x="748" y="185"/>
                </a:lnTo>
                <a:lnTo>
                  <a:pt x="749" y="193"/>
                </a:lnTo>
                <a:lnTo>
                  <a:pt x="749" y="200"/>
                </a:lnTo>
                <a:lnTo>
                  <a:pt x="748" y="205"/>
                </a:lnTo>
                <a:lnTo>
                  <a:pt x="748" y="205"/>
                </a:lnTo>
                <a:lnTo>
                  <a:pt x="745" y="209"/>
                </a:lnTo>
                <a:lnTo>
                  <a:pt x="739" y="215"/>
                </a:lnTo>
                <a:lnTo>
                  <a:pt x="732" y="222"/>
                </a:lnTo>
                <a:lnTo>
                  <a:pt x="725" y="233"/>
                </a:lnTo>
                <a:lnTo>
                  <a:pt x="725" y="233"/>
                </a:lnTo>
                <a:lnTo>
                  <a:pt x="716" y="253"/>
                </a:lnTo>
                <a:lnTo>
                  <a:pt x="705" y="280"/>
                </a:lnTo>
                <a:lnTo>
                  <a:pt x="696" y="306"/>
                </a:lnTo>
                <a:lnTo>
                  <a:pt x="692" y="320"/>
                </a:lnTo>
                <a:lnTo>
                  <a:pt x="692" y="320"/>
                </a:lnTo>
                <a:lnTo>
                  <a:pt x="693" y="325"/>
                </a:lnTo>
                <a:lnTo>
                  <a:pt x="694" y="335"/>
                </a:lnTo>
                <a:lnTo>
                  <a:pt x="700" y="358"/>
                </a:lnTo>
                <a:lnTo>
                  <a:pt x="709" y="391"/>
                </a:lnTo>
                <a:lnTo>
                  <a:pt x="709" y="391"/>
                </a:lnTo>
                <a:lnTo>
                  <a:pt x="705" y="436"/>
                </a:lnTo>
                <a:lnTo>
                  <a:pt x="701" y="472"/>
                </a:lnTo>
                <a:lnTo>
                  <a:pt x="699" y="486"/>
                </a:lnTo>
                <a:lnTo>
                  <a:pt x="696" y="496"/>
                </a:lnTo>
                <a:lnTo>
                  <a:pt x="696" y="496"/>
                </a:lnTo>
                <a:lnTo>
                  <a:pt x="693" y="512"/>
                </a:lnTo>
                <a:lnTo>
                  <a:pt x="690" y="528"/>
                </a:lnTo>
                <a:lnTo>
                  <a:pt x="688" y="542"/>
                </a:lnTo>
                <a:lnTo>
                  <a:pt x="684" y="555"/>
                </a:lnTo>
                <a:lnTo>
                  <a:pt x="684" y="555"/>
                </a:lnTo>
                <a:lnTo>
                  <a:pt x="677" y="578"/>
                </a:lnTo>
                <a:lnTo>
                  <a:pt x="671" y="599"/>
                </a:lnTo>
                <a:lnTo>
                  <a:pt x="671" y="599"/>
                </a:lnTo>
                <a:lnTo>
                  <a:pt x="670" y="607"/>
                </a:lnTo>
                <a:lnTo>
                  <a:pt x="671" y="615"/>
                </a:lnTo>
                <a:lnTo>
                  <a:pt x="672" y="619"/>
                </a:lnTo>
                <a:lnTo>
                  <a:pt x="673" y="623"/>
                </a:lnTo>
                <a:lnTo>
                  <a:pt x="673" y="623"/>
                </a:lnTo>
                <a:lnTo>
                  <a:pt x="681" y="634"/>
                </a:lnTo>
                <a:lnTo>
                  <a:pt x="681" y="634"/>
                </a:lnTo>
                <a:lnTo>
                  <a:pt x="673" y="643"/>
                </a:lnTo>
                <a:lnTo>
                  <a:pt x="661" y="654"/>
                </a:lnTo>
                <a:lnTo>
                  <a:pt x="661" y="654"/>
                </a:lnTo>
                <a:lnTo>
                  <a:pt x="654" y="662"/>
                </a:lnTo>
                <a:lnTo>
                  <a:pt x="650" y="667"/>
                </a:lnTo>
                <a:lnTo>
                  <a:pt x="650" y="667"/>
                </a:lnTo>
                <a:lnTo>
                  <a:pt x="644" y="665"/>
                </a:lnTo>
                <a:lnTo>
                  <a:pt x="635" y="660"/>
                </a:lnTo>
                <a:lnTo>
                  <a:pt x="628" y="657"/>
                </a:lnTo>
                <a:lnTo>
                  <a:pt x="628" y="657"/>
                </a:lnTo>
                <a:lnTo>
                  <a:pt x="627" y="647"/>
                </a:lnTo>
                <a:lnTo>
                  <a:pt x="626" y="640"/>
                </a:lnTo>
                <a:lnTo>
                  <a:pt x="623" y="636"/>
                </a:lnTo>
                <a:lnTo>
                  <a:pt x="622" y="634"/>
                </a:lnTo>
                <a:lnTo>
                  <a:pt x="622" y="634"/>
                </a:lnTo>
                <a:lnTo>
                  <a:pt x="613" y="629"/>
                </a:lnTo>
                <a:lnTo>
                  <a:pt x="600" y="621"/>
                </a:lnTo>
                <a:lnTo>
                  <a:pt x="600" y="621"/>
                </a:lnTo>
                <a:lnTo>
                  <a:pt x="588" y="611"/>
                </a:lnTo>
                <a:lnTo>
                  <a:pt x="586" y="608"/>
                </a:lnTo>
                <a:lnTo>
                  <a:pt x="586" y="608"/>
                </a:lnTo>
                <a:lnTo>
                  <a:pt x="586" y="600"/>
                </a:lnTo>
                <a:lnTo>
                  <a:pt x="586" y="590"/>
                </a:lnTo>
                <a:lnTo>
                  <a:pt x="584" y="575"/>
                </a:lnTo>
                <a:lnTo>
                  <a:pt x="584" y="575"/>
                </a:lnTo>
                <a:lnTo>
                  <a:pt x="582" y="562"/>
                </a:lnTo>
                <a:lnTo>
                  <a:pt x="579" y="553"/>
                </a:lnTo>
                <a:lnTo>
                  <a:pt x="576" y="546"/>
                </a:lnTo>
                <a:lnTo>
                  <a:pt x="569" y="541"/>
                </a:lnTo>
                <a:lnTo>
                  <a:pt x="569" y="541"/>
                </a:lnTo>
                <a:lnTo>
                  <a:pt x="563" y="534"/>
                </a:lnTo>
                <a:lnTo>
                  <a:pt x="558" y="528"/>
                </a:lnTo>
                <a:lnTo>
                  <a:pt x="555" y="525"/>
                </a:lnTo>
                <a:lnTo>
                  <a:pt x="551" y="524"/>
                </a:lnTo>
                <a:lnTo>
                  <a:pt x="546" y="523"/>
                </a:lnTo>
                <a:lnTo>
                  <a:pt x="539" y="522"/>
                </a:lnTo>
                <a:lnTo>
                  <a:pt x="508" y="522"/>
                </a:lnTo>
                <a:lnTo>
                  <a:pt x="508" y="522"/>
                </a:lnTo>
                <a:lnTo>
                  <a:pt x="505" y="522"/>
                </a:lnTo>
                <a:lnTo>
                  <a:pt x="501" y="523"/>
                </a:lnTo>
                <a:lnTo>
                  <a:pt x="497" y="524"/>
                </a:lnTo>
                <a:lnTo>
                  <a:pt x="497" y="524"/>
                </a:lnTo>
                <a:lnTo>
                  <a:pt x="451" y="557"/>
                </a:lnTo>
                <a:lnTo>
                  <a:pt x="451" y="557"/>
                </a:lnTo>
                <a:close/>
                <a:moveTo>
                  <a:pt x="750" y="555"/>
                </a:moveTo>
                <a:lnTo>
                  <a:pt x="745" y="629"/>
                </a:lnTo>
                <a:lnTo>
                  <a:pt x="755" y="632"/>
                </a:lnTo>
                <a:lnTo>
                  <a:pt x="755" y="632"/>
                </a:lnTo>
                <a:lnTo>
                  <a:pt x="760" y="735"/>
                </a:lnTo>
                <a:lnTo>
                  <a:pt x="760" y="735"/>
                </a:lnTo>
                <a:lnTo>
                  <a:pt x="762" y="759"/>
                </a:lnTo>
                <a:lnTo>
                  <a:pt x="769" y="787"/>
                </a:lnTo>
                <a:lnTo>
                  <a:pt x="773" y="811"/>
                </a:lnTo>
                <a:lnTo>
                  <a:pt x="776" y="825"/>
                </a:lnTo>
                <a:lnTo>
                  <a:pt x="776" y="825"/>
                </a:lnTo>
                <a:lnTo>
                  <a:pt x="776" y="855"/>
                </a:lnTo>
                <a:lnTo>
                  <a:pt x="776" y="883"/>
                </a:lnTo>
                <a:lnTo>
                  <a:pt x="776" y="883"/>
                </a:lnTo>
                <a:lnTo>
                  <a:pt x="781" y="911"/>
                </a:lnTo>
                <a:lnTo>
                  <a:pt x="781" y="911"/>
                </a:lnTo>
                <a:lnTo>
                  <a:pt x="777" y="906"/>
                </a:lnTo>
                <a:lnTo>
                  <a:pt x="765" y="894"/>
                </a:lnTo>
                <a:lnTo>
                  <a:pt x="748" y="878"/>
                </a:lnTo>
                <a:lnTo>
                  <a:pt x="738" y="870"/>
                </a:lnTo>
                <a:lnTo>
                  <a:pt x="727" y="861"/>
                </a:lnTo>
                <a:lnTo>
                  <a:pt x="727" y="861"/>
                </a:lnTo>
                <a:lnTo>
                  <a:pt x="715" y="854"/>
                </a:lnTo>
                <a:lnTo>
                  <a:pt x="704" y="848"/>
                </a:lnTo>
                <a:lnTo>
                  <a:pt x="682" y="837"/>
                </a:lnTo>
                <a:lnTo>
                  <a:pt x="659" y="827"/>
                </a:lnTo>
                <a:lnTo>
                  <a:pt x="659" y="827"/>
                </a:lnTo>
                <a:lnTo>
                  <a:pt x="648" y="805"/>
                </a:lnTo>
                <a:lnTo>
                  <a:pt x="648" y="805"/>
                </a:lnTo>
                <a:lnTo>
                  <a:pt x="649" y="790"/>
                </a:lnTo>
                <a:lnTo>
                  <a:pt x="655" y="760"/>
                </a:lnTo>
                <a:lnTo>
                  <a:pt x="663" y="715"/>
                </a:lnTo>
                <a:lnTo>
                  <a:pt x="663" y="715"/>
                </a:lnTo>
                <a:lnTo>
                  <a:pt x="665" y="715"/>
                </a:lnTo>
                <a:lnTo>
                  <a:pt x="673" y="715"/>
                </a:lnTo>
                <a:lnTo>
                  <a:pt x="673" y="715"/>
                </a:lnTo>
                <a:lnTo>
                  <a:pt x="679" y="712"/>
                </a:lnTo>
                <a:lnTo>
                  <a:pt x="683" y="711"/>
                </a:lnTo>
                <a:lnTo>
                  <a:pt x="685" y="710"/>
                </a:lnTo>
                <a:lnTo>
                  <a:pt x="687" y="710"/>
                </a:lnTo>
                <a:lnTo>
                  <a:pt x="687" y="710"/>
                </a:lnTo>
                <a:lnTo>
                  <a:pt x="689" y="709"/>
                </a:lnTo>
                <a:lnTo>
                  <a:pt x="690" y="709"/>
                </a:lnTo>
                <a:lnTo>
                  <a:pt x="693" y="707"/>
                </a:lnTo>
                <a:lnTo>
                  <a:pt x="694" y="710"/>
                </a:lnTo>
                <a:lnTo>
                  <a:pt x="694" y="710"/>
                </a:lnTo>
                <a:lnTo>
                  <a:pt x="696" y="712"/>
                </a:lnTo>
                <a:lnTo>
                  <a:pt x="701" y="716"/>
                </a:lnTo>
                <a:lnTo>
                  <a:pt x="707" y="718"/>
                </a:lnTo>
                <a:lnTo>
                  <a:pt x="710" y="717"/>
                </a:lnTo>
                <a:lnTo>
                  <a:pt x="712" y="716"/>
                </a:lnTo>
                <a:lnTo>
                  <a:pt x="712" y="716"/>
                </a:lnTo>
                <a:lnTo>
                  <a:pt x="721" y="711"/>
                </a:lnTo>
                <a:lnTo>
                  <a:pt x="723" y="710"/>
                </a:lnTo>
                <a:lnTo>
                  <a:pt x="722" y="707"/>
                </a:lnTo>
                <a:lnTo>
                  <a:pt x="722" y="707"/>
                </a:lnTo>
                <a:lnTo>
                  <a:pt x="715" y="698"/>
                </a:lnTo>
                <a:lnTo>
                  <a:pt x="715" y="698"/>
                </a:lnTo>
                <a:lnTo>
                  <a:pt x="714" y="691"/>
                </a:lnTo>
                <a:lnTo>
                  <a:pt x="712" y="687"/>
                </a:lnTo>
                <a:lnTo>
                  <a:pt x="712" y="682"/>
                </a:lnTo>
                <a:lnTo>
                  <a:pt x="712" y="682"/>
                </a:lnTo>
                <a:lnTo>
                  <a:pt x="715" y="678"/>
                </a:lnTo>
                <a:lnTo>
                  <a:pt x="716" y="676"/>
                </a:lnTo>
                <a:lnTo>
                  <a:pt x="718" y="669"/>
                </a:lnTo>
                <a:lnTo>
                  <a:pt x="722" y="657"/>
                </a:lnTo>
                <a:lnTo>
                  <a:pt x="722" y="657"/>
                </a:lnTo>
                <a:lnTo>
                  <a:pt x="726" y="644"/>
                </a:lnTo>
                <a:lnTo>
                  <a:pt x="726" y="635"/>
                </a:lnTo>
                <a:lnTo>
                  <a:pt x="727" y="625"/>
                </a:lnTo>
                <a:lnTo>
                  <a:pt x="727" y="625"/>
                </a:lnTo>
                <a:lnTo>
                  <a:pt x="729" y="618"/>
                </a:lnTo>
                <a:lnTo>
                  <a:pt x="737" y="606"/>
                </a:lnTo>
                <a:lnTo>
                  <a:pt x="737" y="606"/>
                </a:lnTo>
                <a:lnTo>
                  <a:pt x="740" y="594"/>
                </a:lnTo>
                <a:lnTo>
                  <a:pt x="745" y="577"/>
                </a:lnTo>
                <a:lnTo>
                  <a:pt x="750" y="555"/>
                </a:lnTo>
                <a:lnTo>
                  <a:pt x="750" y="555"/>
                </a:lnTo>
                <a:close/>
                <a:moveTo>
                  <a:pt x="668" y="873"/>
                </a:moveTo>
                <a:lnTo>
                  <a:pt x="668" y="873"/>
                </a:lnTo>
                <a:lnTo>
                  <a:pt x="672" y="875"/>
                </a:lnTo>
                <a:lnTo>
                  <a:pt x="683" y="877"/>
                </a:lnTo>
                <a:lnTo>
                  <a:pt x="690" y="881"/>
                </a:lnTo>
                <a:lnTo>
                  <a:pt x="699" y="884"/>
                </a:lnTo>
                <a:lnTo>
                  <a:pt x="707" y="889"/>
                </a:lnTo>
                <a:lnTo>
                  <a:pt x="717" y="897"/>
                </a:lnTo>
                <a:lnTo>
                  <a:pt x="717" y="897"/>
                </a:lnTo>
                <a:lnTo>
                  <a:pt x="736" y="914"/>
                </a:lnTo>
                <a:lnTo>
                  <a:pt x="744" y="922"/>
                </a:lnTo>
                <a:lnTo>
                  <a:pt x="753" y="932"/>
                </a:lnTo>
                <a:lnTo>
                  <a:pt x="760" y="942"/>
                </a:lnTo>
                <a:lnTo>
                  <a:pt x="767" y="953"/>
                </a:lnTo>
                <a:lnTo>
                  <a:pt x="773" y="964"/>
                </a:lnTo>
                <a:lnTo>
                  <a:pt x="778" y="976"/>
                </a:lnTo>
                <a:lnTo>
                  <a:pt x="778" y="976"/>
                </a:lnTo>
                <a:lnTo>
                  <a:pt x="783" y="991"/>
                </a:lnTo>
                <a:lnTo>
                  <a:pt x="786" y="1008"/>
                </a:lnTo>
                <a:lnTo>
                  <a:pt x="786" y="1026"/>
                </a:lnTo>
                <a:lnTo>
                  <a:pt x="784" y="1047"/>
                </a:lnTo>
                <a:lnTo>
                  <a:pt x="781" y="1066"/>
                </a:lnTo>
                <a:lnTo>
                  <a:pt x="776" y="1086"/>
                </a:lnTo>
                <a:lnTo>
                  <a:pt x="769" y="1104"/>
                </a:lnTo>
                <a:lnTo>
                  <a:pt x="765" y="1112"/>
                </a:lnTo>
                <a:lnTo>
                  <a:pt x="760" y="1120"/>
                </a:lnTo>
                <a:lnTo>
                  <a:pt x="760" y="1120"/>
                </a:lnTo>
                <a:lnTo>
                  <a:pt x="749" y="1132"/>
                </a:lnTo>
                <a:lnTo>
                  <a:pt x="739" y="1143"/>
                </a:lnTo>
                <a:lnTo>
                  <a:pt x="728" y="1152"/>
                </a:lnTo>
                <a:lnTo>
                  <a:pt x="717" y="1159"/>
                </a:lnTo>
                <a:lnTo>
                  <a:pt x="701" y="1168"/>
                </a:lnTo>
                <a:lnTo>
                  <a:pt x="694" y="1171"/>
                </a:lnTo>
                <a:lnTo>
                  <a:pt x="694" y="1171"/>
                </a:lnTo>
                <a:lnTo>
                  <a:pt x="700" y="1157"/>
                </a:lnTo>
                <a:lnTo>
                  <a:pt x="704" y="1141"/>
                </a:lnTo>
                <a:lnTo>
                  <a:pt x="709" y="1124"/>
                </a:lnTo>
                <a:lnTo>
                  <a:pt x="709" y="1124"/>
                </a:lnTo>
                <a:lnTo>
                  <a:pt x="710" y="1114"/>
                </a:lnTo>
                <a:lnTo>
                  <a:pt x="710" y="1103"/>
                </a:lnTo>
                <a:lnTo>
                  <a:pt x="710" y="1077"/>
                </a:lnTo>
                <a:lnTo>
                  <a:pt x="706" y="1051"/>
                </a:lnTo>
                <a:lnTo>
                  <a:pt x="704" y="1040"/>
                </a:lnTo>
                <a:lnTo>
                  <a:pt x="701" y="1029"/>
                </a:lnTo>
                <a:lnTo>
                  <a:pt x="701" y="1029"/>
                </a:lnTo>
                <a:lnTo>
                  <a:pt x="696" y="1018"/>
                </a:lnTo>
                <a:lnTo>
                  <a:pt x="690" y="1004"/>
                </a:lnTo>
                <a:lnTo>
                  <a:pt x="676" y="977"/>
                </a:lnTo>
                <a:lnTo>
                  <a:pt x="656" y="947"/>
                </a:lnTo>
                <a:lnTo>
                  <a:pt x="656" y="947"/>
                </a:lnTo>
                <a:lnTo>
                  <a:pt x="659" y="943"/>
                </a:lnTo>
                <a:lnTo>
                  <a:pt x="661" y="939"/>
                </a:lnTo>
                <a:lnTo>
                  <a:pt x="663" y="934"/>
                </a:lnTo>
                <a:lnTo>
                  <a:pt x="663" y="934"/>
                </a:lnTo>
                <a:lnTo>
                  <a:pt x="666" y="921"/>
                </a:lnTo>
                <a:lnTo>
                  <a:pt x="667" y="900"/>
                </a:lnTo>
                <a:lnTo>
                  <a:pt x="668" y="873"/>
                </a:lnTo>
                <a:lnTo>
                  <a:pt x="668" y="873"/>
                </a:lnTo>
                <a:close/>
                <a:moveTo>
                  <a:pt x="615" y="991"/>
                </a:moveTo>
                <a:lnTo>
                  <a:pt x="610" y="1059"/>
                </a:lnTo>
                <a:lnTo>
                  <a:pt x="535" y="1062"/>
                </a:lnTo>
                <a:lnTo>
                  <a:pt x="535" y="1062"/>
                </a:lnTo>
                <a:lnTo>
                  <a:pt x="538" y="1047"/>
                </a:lnTo>
                <a:lnTo>
                  <a:pt x="538" y="1047"/>
                </a:lnTo>
                <a:lnTo>
                  <a:pt x="550" y="1037"/>
                </a:lnTo>
                <a:lnTo>
                  <a:pt x="576" y="1018"/>
                </a:lnTo>
                <a:lnTo>
                  <a:pt x="615" y="991"/>
                </a:lnTo>
                <a:lnTo>
                  <a:pt x="615" y="991"/>
                </a:lnTo>
                <a:close/>
                <a:moveTo>
                  <a:pt x="628" y="1009"/>
                </a:moveTo>
                <a:lnTo>
                  <a:pt x="628" y="998"/>
                </a:lnTo>
                <a:lnTo>
                  <a:pt x="628" y="998"/>
                </a:lnTo>
                <a:lnTo>
                  <a:pt x="632" y="1002"/>
                </a:lnTo>
                <a:lnTo>
                  <a:pt x="635" y="1007"/>
                </a:lnTo>
                <a:lnTo>
                  <a:pt x="640" y="1014"/>
                </a:lnTo>
                <a:lnTo>
                  <a:pt x="645" y="1024"/>
                </a:lnTo>
                <a:lnTo>
                  <a:pt x="649" y="1035"/>
                </a:lnTo>
                <a:lnTo>
                  <a:pt x="652" y="1048"/>
                </a:lnTo>
                <a:lnTo>
                  <a:pt x="654" y="1063"/>
                </a:lnTo>
                <a:lnTo>
                  <a:pt x="654" y="1063"/>
                </a:lnTo>
                <a:lnTo>
                  <a:pt x="655" y="1093"/>
                </a:lnTo>
                <a:lnTo>
                  <a:pt x="654" y="1119"/>
                </a:lnTo>
                <a:lnTo>
                  <a:pt x="652" y="1141"/>
                </a:lnTo>
                <a:lnTo>
                  <a:pt x="624" y="1118"/>
                </a:lnTo>
                <a:lnTo>
                  <a:pt x="628" y="1009"/>
                </a:lnTo>
                <a:close/>
                <a:moveTo>
                  <a:pt x="279" y="1075"/>
                </a:moveTo>
                <a:lnTo>
                  <a:pt x="307" y="1070"/>
                </a:lnTo>
                <a:lnTo>
                  <a:pt x="307" y="1070"/>
                </a:lnTo>
                <a:lnTo>
                  <a:pt x="306" y="1093"/>
                </a:lnTo>
                <a:lnTo>
                  <a:pt x="306" y="1093"/>
                </a:lnTo>
                <a:lnTo>
                  <a:pt x="303" y="1096"/>
                </a:lnTo>
                <a:lnTo>
                  <a:pt x="301" y="1097"/>
                </a:lnTo>
                <a:lnTo>
                  <a:pt x="298" y="1098"/>
                </a:lnTo>
                <a:lnTo>
                  <a:pt x="298" y="1098"/>
                </a:lnTo>
                <a:lnTo>
                  <a:pt x="297" y="1102"/>
                </a:lnTo>
                <a:lnTo>
                  <a:pt x="297" y="1104"/>
                </a:lnTo>
                <a:lnTo>
                  <a:pt x="298" y="1105"/>
                </a:lnTo>
                <a:lnTo>
                  <a:pt x="298" y="1105"/>
                </a:lnTo>
                <a:lnTo>
                  <a:pt x="302" y="1107"/>
                </a:lnTo>
                <a:lnTo>
                  <a:pt x="307" y="1105"/>
                </a:lnTo>
                <a:lnTo>
                  <a:pt x="314" y="1105"/>
                </a:lnTo>
                <a:lnTo>
                  <a:pt x="329" y="1149"/>
                </a:lnTo>
                <a:lnTo>
                  <a:pt x="329" y="1149"/>
                </a:lnTo>
                <a:lnTo>
                  <a:pt x="307" y="1135"/>
                </a:lnTo>
                <a:lnTo>
                  <a:pt x="284" y="1118"/>
                </a:lnTo>
                <a:lnTo>
                  <a:pt x="284" y="1118"/>
                </a:lnTo>
                <a:lnTo>
                  <a:pt x="281" y="1115"/>
                </a:lnTo>
                <a:lnTo>
                  <a:pt x="275" y="1114"/>
                </a:lnTo>
                <a:lnTo>
                  <a:pt x="268" y="1113"/>
                </a:lnTo>
                <a:lnTo>
                  <a:pt x="279" y="1075"/>
                </a:lnTo>
                <a:close/>
                <a:moveTo>
                  <a:pt x="293" y="1211"/>
                </a:moveTo>
                <a:lnTo>
                  <a:pt x="309" y="1213"/>
                </a:lnTo>
                <a:lnTo>
                  <a:pt x="309" y="1213"/>
                </a:lnTo>
                <a:lnTo>
                  <a:pt x="312" y="1214"/>
                </a:lnTo>
                <a:lnTo>
                  <a:pt x="312" y="1217"/>
                </a:lnTo>
                <a:lnTo>
                  <a:pt x="312" y="1220"/>
                </a:lnTo>
                <a:lnTo>
                  <a:pt x="312" y="1220"/>
                </a:lnTo>
                <a:lnTo>
                  <a:pt x="309" y="1231"/>
                </a:lnTo>
                <a:lnTo>
                  <a:pt x="306" y="1241"/>
                </a:lnTo>
                <a:lnTo>
                  <a:pt x="306" y="1241"/>
                </a:lnTo>
                <a:lnTo>
                  <a:pt x="304" y="1242"/>
                </a:lnTo>
                <a:lnTo>
                  <a:pt x="302" y="1241"/>
                </a:lnTo>
                <a:lnTo>
                  <a:pt x="298" y="1237"/>
                </a:lnTo>
                <a:lnTo>
                  <a:pt x="291" y="1228"/>
                </a:lnTo>
                <a:lnTo>
                  <a:pt x="291" y="1228"/>
                </a:lnTo>
                <a:lnTo>
                  <a:pt x="288" y="1225"/>
                </a:lnTo>
                <a:lnTo>
                  <a:pt x="290" y="1224"/>
                </a:lnTo>
                <a:lnTo>
                  <a:pt x="291" y="1223"/>
                </a:lnTo>
                <a:lnTo>
                  <a:pt x="293" y="1220"/>
                </a:lnTo>
                <a:lnTo>
                  <a:pt x="293" y="1220"/>
                </a:lnTo>
                <a:lnTo>
                  <a:pt x="295" y="1217"/>
                </a:lnTo>
                <a:lnTo>
                  <a:pt x="295" y="1214"/>
                </a:lnTo>
                <a:lnTo>
                  <a:pt x="293" y="1211"/>
                </a:lnTo>
                <a:lnTo>
                  <a:pt x="293" y="1211"/>
                </a:lnTo>
                <a:close/>
                <a:moveTo>
                  <a:pt x="281" y="1185"/>
                </a:moveTo>
                <a:lnTo>
                  <a:pt x="281" y="1185"/>
                </a:lnTo>
                <a:lnTo>
                  <a:pt x="286" y="1186"/>
                </a:lnTo>
                <a:lnTo>
                  <a:pt x="290" y="1187"/>
                </a:lnTo>
                <a:lnTo>
                  <a:pt x="293" y="1190"/>
                </a:lnTo>
                <a:lnTo>
                  <a:pt x="293" y="1190"/>
                </a:lnTo>
                <a:lnTo>
                  <a:pt x="298" y="1196"/>
                </a:lnTo>
                <a:lnTo>
                  <a:pt x="301" y="1200"/>
                </a:lnTo>
                <a:lnTo>
                  <a:pt x="286" y="1200"/>
                </a:lnTo>
                <a:lnTo>
                  <a:pt x="281" y="1195"/>
                </a:lnTo>
                <a:lnTo>
                  <a:pt x="281" y="1185"/>
                </a:lnTo>
                <a:close/>
                <a:moveTo>
                  <a:pt x="247" y="1218"/>
                </a:moveTo>
                <a:lnTo>
                  <a:pt x="265" y="1220"/>
                </a:lnTo>
                <a:lnTo>
                  <a:pt x="268" y="1225"/>
                </a:lnTo>
                <a:lnTo>
                  <a:pt x="273" y="1232"/>
                </a:lnTo>
                <a:lnTo>
                  <a:pt x="268" y="1251"/>
                </a:lnTo>
                <a:lnTo>
                  <a:pt x="268" y="1251"/>
                </a:lnTo>
                <a:lnTo>
                  <a:pt x="259" y="1246"/>
                </a:lnTo>
                <a:lnTo>
                  <a:pt x="253" y="1241"/>
                </a:lnTo>
                <a:lnTo>
                  <a:pt x="251" y="1237"/>
                </a:lnTo>
                <a:lnTo>
                  <a:pt x="248" y="1235"/>
                </a:lnTo>
                <a:lnTo>
                  <a:pt x="248" y="1235"/>
                </a:lnTo>
                <a:lnTo>
                  <a:pt x="247" y="1223"/>
                </a:lnTo>
                <a:lnTo>
                  <a:pt x="247" y="1218"/>
                </a:lnTo>
                <a:lnTo>
                  <a:pt x="247" y="1218"/>
                </a:lnTo>
                <a:close/>
                <a:moveTo>
                  <a:pt x="474" y="1073"/>
                </a:moveTo>
                <a:lnTo>
                  <a:pt x="474" y="1073"/>
                </a:lnTo>
                <a:lnTo>
                  <a:pt x="473" y="1074"/>
                </a:lnTo>
                <a:lnTo>
                  <a:pt x="469" y="1074"/>
                </a:lnTo>
                <a:lnTo>
                  <a:pt x="459" y="1074"/>
                </a:lnTo>
                <a:lnTo>
                  <a:pt x="444" y="1073"/>
                </a:lnTo>
                <a:lnTo>
                  <a:pt x="357" y="1029"/>
                </a:lnTo>
                <a:lnTo>
                  <a:pt x="365" y="1004"/>
                </a:lnTo>
                <a:lnTo>
                  <a:pt x="378" y="1004"/>
                </a:lnTo>
                <a:lnTo>
                  <a:pt x="436" y="1037"/>
                </a:lnTo>
                <a:lnTo>
                  <a:pt x="462" y="1049"/>
                </a:lnTo>
                <a:lnTo>
                  <a:pt x="474" y="1073"/>
                </a:lnTo>
                <a:close/>
                <a:moveTo>
                  <a:pt x="455" y="1090"/>
                </a:moveTo>
                <a:lnTo>
                  <a:pt x="472" y="1096"/>
                </a:lnTo>
                <a:lnTo>
                  <a:pt x="464" y="1110"/>
                </a:lnTo>
                <a:lnTo>
                  <a:pt x="464" y="1110"/>
                </a:lnTo>
                <a:lnTo>
                  <a:pt x="441" y="1121"/>
                </a:lnTo>
                <a:lnTo>
                  <a:pt x="441" y="1121"/>
                </a:lnTo>
                <a:lnTo>
                  <a:pt x="435" y="1124"/>
                </a:lnTo>
                <a:lnTo>
                  <a:pt x="428" y="1125"/>
                </a:lnTo>
                <a:lnTo>
                  <a:pt x="420" y="1126"/>
                </a:lnTo>
                <a:lnTo>
                  <a:pt x="420" y="1126"/>
                </a:lnTo>
                <a:lnTo>
                  <a:pt x="413" y="1123"/>
                </a:lnTo>
                <a:lnTo>
                  <a:pt x="408" y="1120"/>
                </a:lnTo>
                <a:lnTo>
                  <a:pt x="406" y="1118"/>
                </a:lnTo>
                <a:lnTo>
                  <a:pt x="406" y="1118"/>
                </a:lnTo>
                <a:lnTo>
                  <a:pt x="404" y="1118"/>
                </a:lnTo>
                <a:lnTo>
                  <a:pt x="402" y="1120"/>
                </a:lnTo>
                <a:lnTo>
                  <a:pt x="397" y="1129"/>
                </a:lnTo>
                <a:lnTo>
                  <a:pt x="390" y="1143"/>
                </a:lnTo>
                <a:lnTo>
                  <a:pt x="363" y="1148"/>
                </a:lnTo>
                <a:lnTo>
                  <a:pt x="363" y="1148"/>
                </a:lnTo>
                <a:lnTo>
                  <a:pt x="359" y="1126"/>
                </a:lnTo>
                <a:lnTo>
                  <a:pt x="359" y="1126"/>
                </a:lnTo>
                <a:lnTo>
                  <a:pt x="362" y="1125"/>
                </a:lnTo>
                <a:lnTo>
                  <a:pt x="370" y="1121"/>
                </a:lnTo>
                <a:lnTo>
                  <a:pt x="397" y="1110"/>
                </a:lnTo>
                <a:lnTo>
                  <a:pt x="451" y="1091"/>
                </a:lnTo>
                <a:lnTo>
                  <a:pt x="455" y="1090"/>
                </a:lnTo>
                <a:close/>
                <a:moveTo>
                  <a:pt x="528" y="1190"/>
                </a:moveTo>
                <a:lnTo>
                  <a:pt x="574" y="1195"/>
                </a:lnTo>
                <a:lnTo>
                  <a:pt x="602" y="1225"/>
                </a:lnTo>
                <a:lnTo>
                  <a:pt x="602" y="1225"/>
                </a:lnTo>
                <a:lnTo>
                  <a:pt x="596" y="1231"/>
                </a:lnTo>
                <a:lnTo>
                  <a:pt x="588" y="1237"/>
                </a:lnTo>
                <a:lnTo>
                  <a:pt x="577" y="1243"/>
                </a:lnTo>
                <a:lnTo>
                  <a:pt x="577" y="1243"/>
                </a:lnTo>
                <a:lnTo>
                  <a:pt x="563" y="1248"/>
                </a:lnTo>
                <a:lnTo>
                  <a:pt x="552" y="1250"/>
                </a:lnTo>
                <a:lnTo>
                  <a:pt x="539" y="1251"/>
                </a:lnTo>
                <a:lnTo>
                  <a:pt x="528" y="1190"/>
                </a:lnTo>
                <a:close/>
                <a:moveTo>
                  <a:pt x="508" y="1185"/>
                </a:moveTo>
                <a:lnTo>
                  <a:pt x="523" y="1248"/>
                </a:lnTo>
                <a:lnTo>
                  <a:pt x="523" y="1248"/>
                </a:lnTo>
                <a:lnTo>
                  <a:pt x="513" y="1250"/>
                </a:lnTo>
                <a:lnTo>
                  <a:pt x="505" y="1251"/>
                </a:lnTo>
                <a:lnTo>
                  <a:pt x="497" y="1251"/>
                </a:lnTo>
                <a:lnTo>
                  <a:pt x="497" y="1251"/>
                </a:lnTo>
                <a:lnTo>
                  <a:pt x="489" y="1251"/>
                </a:lnTo>
                <a:lnTo>
                  <a:pt x="486" y="1251"/>
                </a:lnTo>
                <a:lnTo>
                  <a:pt x="485" y="1248"/>
                </a:lnTo>
                <a:lnTo>
                  <a:pt x="485" y="1248"/>
                </a:lnTo>
                <a:lnTo>
                  <a:pt x="489" y="1237"/>
                </a:lnTo>
                <a:lnTo>
                  <a:pt x="497" y="1215"/>
                </a:lnTo>
                <a:lnTo>
                  <a:pt x="508" y="1185"/>
                </a:lnTo>
                <a:lnTo>
                  <a:pt x="508" y="1185"/>
                </a:lnTo>
                <a:close/>
                <a:moveTo>
                  <a:pt x="495" y="1180"/>
                </a:moveTo>
                <a:lnTo>
                  <a:pt x="472" y="1246"/>
                </a:lnTo>
                <a:lnTo>
                  <a:pt x="424" y="1223"/>
                </a:lnTo>
                <a:lnTo>
                  <a:pt x="452" y="1176"/>
                </a:lnTo>
                <a:lnTo>
                  <a:pt x="495" y="1180"/>
                </a:lnTo>
                <a:close/>
                <a:moveTo>
                  <a:pt x="422" y="1176"/>
                </a:moveTo>
                <a:lnTo>
                  <a:pt x="401" y="1200"/>
                </a:lnTo>
                <a:lnTo>
                  <a:pt x="392" y="1185"/>
                </a:lnTo>
                <a:lnTo>
                  <a:pt x="408" y="1171"/>
                </a:lnTo>
                <a:lnTo>
                  <a:pt x="422" y="1176"/>
                </a:lnTo>
                <a:close/>
                <a:moveTo>
                  <a:pt x="359" y="1040"/>
                </a:moveTo>
                <a:lnTo>
                  <a:pt x="359" y="1040"/>
                </a:lnTo>
                <a:lnTo>
                  <a:pt x="365" y="1042"/>
                </a:lnTo>
                <a:lnTo>
                  <a:pt x="371" y="1046"/>
                </a:lnTo>
                <a:lnTo>
                  <a:pt x="378" y="1049"/>
                </a:lnTo>
                <a:lnTo>
                  <a:pt x="378" y="1049"/>
                </a:lnTo>
                <a:lnTo>
                  <a:pt x="384" y="1054"/>
                </a:lnTo>
                <a:lnTo>
                  <a:pt x="392" y="1058"/>
                </a:lnTo>
                <a:lnTo>
                  <a:pt x="403" y="1063"/>
                </a:lnTo>
                <a:lnTo>
                  <a:pt x="444" y="1085"/>
                </a:lnTo>
                <a:lnTo>
                  <a:pt x="444" y="1085"/>
                </a:lnTo>
                <a:lnTo>
                  <a:pt x="401" y="1075"/>
                </a:lnTo>
                <a:lnTo>
                  <a:pt x="401" y="1075"/>
                </a:lnTo>
                <a:lnTo>
                  <a:pt x="357" y="1062"/>
                </a:lnTo>
                <a:lnTo>
                  <a:pt x="359" y="10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4A09B999-461E-4EF6-B3D3-2ECC052320A1}"/>
              </a:ext>
            </a:extLst>
          </p:cNvPr>
          <p:cNvSpPr>
            <a:spLocks/>
          </p:cNvSpPr>
          <p:nvPr/>
        </p:nvSpPr>
        <p:spPr bwMode="auto">
          <a:xfrm>
            <a:off x="6989189" y="3853743"/>
            <a:ext cx="1726079" cy="2572881"/>
          </a:xfrm>
          <a:custGeom>
            <a:avLst/>
            <a:gdLst>
              <a:gd name="T0" fmla="*/ 163 w 691"/>
              <a:gd name="T1" fmla="*/ 110 h 1030"/>
              <a:gd name="T2" fmla="*/ 180 w 691"/>
              <a:gd name="T3" fmla="*/ 128 h 1030"/>
              <a:gd name="T4" fmla="*/ 201 w 691"/>
              <a:gd name="T5" fmla="*/ 156 h 1030"/>
              <a:gd name="T6" fmla="*/ 202 w 691"/>
              <a:gd name="T7" fmla="*/ 183 h 1030"/>
              <a:gd name="T8" fmla="*/ 193 w 691"/>
              <a:gd name="T9" fmla="*/ 188 h 1030"/>
              <a:gd name="T10" fmla="*/ 103 w 691"/>
              <a:gd name="T11" fmla="*/ 230 h 1030"/>
              <a:gd name="T12" fmla="*/ 84 w 691"/>
              <a:gd name="T13" fmla="*/ 305 h 1030"/>
              <a:gd name="T14" fmla="*/ 61 w 691"/>
              <a:gd name="T15" fmla="*/ 325 h 1030"/>
              <a:gd name="T16" fmla="*/ 51 w 691"/>
              <a:gd name="T17" fmla="*/ 340 h 1030"/>
              <a:gd name="T18" fmla="*/ 55 w 691"/>
              <a:gd name="T19" fmla="*/ 524 h 1030"/>
              <a:gd name="T20" fmla="*/ 79 w 691"/>
              <a:gd name="T21" fmla="*/ 651 h 1030"/>
              <a:gd name="T22" fmla="*/ 105 w 691"/>
              <a:gd name="T23" fmla="*/ 662 h 1030"/>
              <a:gd name="T24" fmla="*/ 102 w 691"/>
              <a:gd name="T25" fmla="*/ 685 h 1030"/>
              <a:gd name="T26" fmla="*/ 8 w 691"/>
              <a:gd name="T27" fmla="*/ 732 h 1030"/>
              <a:gd name="T28" fmla="*/ 26 w 691"/>
              <a:gd name="T29" fmla="*/ 765 h 1030"/>
              <a:gd name="T30" fmla="*/ 7 w 691"/>
              <a:gd name="T31" fmla="*/ 804 h 1030"/>
              <a:gd name="T32" fmla="*/ 2 w 691"/>
              <a:gd name="T33" fmla="*/ 927 h 1030"/>
              <a:gd name="T34" fmla="*/ 23 w 691"/>
              <a:gd name="T35" fmla="*/ 976 h 1030"/>
              <a:gd name="T36" fmla="*/ 67 w 691"/>
              <a:gd name="T37" fmla="*/ 982 h 1030"/>
              <a:gd name="T38" fmla="*/ 94 w 691"/>
              <a:gd name="T39" fmla="*/ 961 h 1030"/>
              <a:gd name="T40" fmla="*/ 188 w 691"/>
              <a:gd name="T41" fmla="*/ 945 h 1030"/>
              <a:gd name="T42" fmla="*/ 213 w 691"/>
              <a:gd name="T43" fmla="*/ 1021 h 1030"/>
              <a:gd name="T44" fmla="*/ 271 w 691"/>
              <a:gd name="T45" fmla="*/ 1027 h 1030"/>
              <a:gd name="T46" fmla="*/ 296 w 691"/>
              <a:gd name="T47" fmla="*/ 987 h 1030"/>
              <a:gd name="T48" fmla="*/ 344 w 691"/>
              <a:gd name="T49" fmla="*/ 945 h 1030"/>
              <a:gd name="T50" fmla="*/ 394 w 691"/>
              <a:gd name="T51" fmla="*/ 972 h 1030"/>
              <a:gd name="T52" fmla="*/ 444 w 691"/>
              <a:gd name="T53" fmla="*/ 980 h 1030"/>
              <a:gd name="T54" fmla="*/ 475 w 691"/>
              <a:gd name="T55" fmla="*/ 945 h 1030"/>
              <a:gd name="T56" fmla="*/ 588 w 691"/>
              <a:gd name="T57" fmla="*/ 1014 h 1030"/>
              <a:gd name="T58" fmla="*/ 630 w 691"/>
              <a:gd name="T59" fmla="*/ 1025 h 1030"/>
              <a:gd name="T60" fmla="*/ 673 w 691"/>
              <a:gd name="T61" fmla="*/ 999 h 1030"/>
              <a:gd name="T62" fmla="*/ 681 w 691"/>
              <a:gd name="T63" fmla="*/ 857 h 1030"/>
              <a:gd name="T64" fmla="*/ 667 w 691"/>
              <a:gd name="T65" fmla="*/ 821 h 1030"/>
              <a:gd name="T66" fmla="*/ 593 w 691"/>
              <a:gd name="T67" fmla="*/ 760 h 1030"/>
              <a:gd name="T68" fmla="*/ 570 w 691"/>
              <a:gd name="T69" fmla="*/ 645 h 1030"/>
              <a:gd name="T70" fmla="*/ 579 w 691"/>
              <a:gd name="T71" fmla="*/ 564 h 1030"/>
              <a:gd name="T72" fmla="*/ 544 w 691"/>
              <a:gd name="T73" fmla="*/ 525 h 1030"/>
              <a:gd name="T74" fmla="*/ 554 w 691"/>
              <a:gd name="T75" fmla="*/ 423 h 1030"/>
              <a:gd name="T76" fmla="*/ 525 w 691"/>
              <a:gd name="T77" fmla="*/ 403 h 1030"/>
              <a:gd name="T78" fmla="*/ 560 w 691"/>
              <a:gd name="T79" fmla="*/ 398 h 1030"/>
              <a:gd name="T80" fmla="*/ 582 w 691"/>
              <a:gd name="T81" fmla="*/ 374 h 1030"/>
              <a:gd name="T82" fmla="*/ 591 w 691"/>
              <a:gd name="T83" fmla="*/ 362 h 1030"/>
              <a:gd name="T84" fmla="*/ 500 w 691"/>
              <a:gd name="T85" fmla="*/ 327 h 1030"/>
              <a:gd name="T86" fmla="*/ 526 w 691"/>
              <a:gd name="T87" fmla="*/ 304 h 1030"/>
              <a:gd name="T88" fmla="*/ 560 w 691"/>
              <a:gd name="T89" fmla="*/ 297 h 1030"/>
              <a:gd name="T90" fmla="*/ 583 w 691"/>
              <a:gd name="T91" fmla="*/ 276 h 1030"/>
              <a:gd name="T92" fmla="*/ 541 w 691"/>
              <a:gd name="T93" fmla="*/ 275 h 1030"/>
              <a:gd name="T94" fmla="*/ 509 w 691"/>
              <a:gd name="T95" fmla="*/ 294 h 1030"/>
              <a:gd name="T96" fmla="*/ 482 w 691"/>
              <a:gd name="T97" fmla="*/ 316 h 1030"/>
              <a:gd name="T98" fmla="*/ 399 w 691"/>
              <a:gd name="T99" fmla="*/ 231 h 1030"/>
              <a:gd name="T100" fmla="*/ 306 w 691"/>
              <a:gd name="T101" fmla="*/ 202 h 1030"/>
              <a:gd name="T102" fmla="*/ 337 w 691"/>
              <a:gd name="T103" fmla="*/ 138 h 1030"/>
              <a:gd name="T104" fmla="*/ 359 w 691"/>
              <a:gd name="T105" fmla="*/ 81 h 1030"/>
              <a:gd name="T106" fmla="*/ 324 w 691"/>
              <a:gd name="T107" fmla="*/ 47 h 1030"/>
              <a:gd name="T108" fmla="*/ 281 w 691"/>
              <a:gd name="T109" fmla="*/ 5 h 1030"/>
              <a:gd name="T110" fmla="*/ 221 w 691"/>
              <a:gd name="T111" fmla="*/ 6 h 1030"/>
              <a:gd name="T112" fmla="*/ 188 w 691"/>
              <a:gd name="T113" fmla="*/ 47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91" h="1030">
                <a:moveTo>
                  <a:pt x="188" y="86"/>
                </a:moveTo>
                <a:lnTo>
                  <a:pt x="188" y="86"/>
                </a:lnTo>
                <a:lnTo>
                  <a:pt x="183" y="88"/>
                </a:lnTo>
                <a:lnTo>
                  <a:pt x="174" y="97"/>
                </a:lnTo>
                <a:lnTo>
                  <a:pt x="169" y="100"/>
                </a:lnTo>
                <a:lnTo>
                  <a:pt x="164" y="105"/>
                </a:lnTo>
                <a:lnTo>
                  <a:pt x="163" y="110"/>
                </a:lnTo>
                <a:lnTo>
                  <a:pt x="163" y="112"/>
                </a:lnTo>
                <a:lnTo>
                  <a:pt x="163" y="115"/>
                </a:lnTo>
                <a:lnTo>
                  <a:pt x="163" y="115"/>
                </a:lnTo>
                <a:lnTo>
                  <a:pt x="166" y="119"/>
                </a:lnTo>
                <a:lnTo>
                  <a:pt x="168" y="122"/>
                </a:lnTo>
                <a:lnTo>
                  <a:pt x="175" y="126"/>
                </a:lnTo>
                <a:lnTo>
                  <a:pt x="180" y="128"/>
                </a:lnTo>
                <a:lnTo>
                  <a:pt x="183" y="130"/>
                </a:lnTo>
                <a:lnTo>
                  <a:pt x="183" y="130"/>
                </a:lnTo>
                <a:lnTo>
                  <a:pt x="190" y="141"/>
                </a:lnTo>
                <a:lnTo>
                  <a:pt x="197" y="154"/>
                </a:lnTo>
                <a:lnTo>
                  <a:pt x="197" y="154"/>
                </a:lnTo>
                <a:lnTo>
                  <a:pt x="199" y="155"/>
                </a:lnTo>
                <a:lnTo>
                  <a:pt x="201" y="156"/>
                </a:lnTo>
                <a:lnTo>
                  <a:pt x="202" y="159"/>
                </a:lnTo>
                <a:lnTo>
                  <a:pt x="202" y="164"/>
                </a:lnTo>
                <a:lnTo>
                  <a:pt x="202" y="164"/>
                </a:lnTo>
                <a:lnTo>
                  <a:pt x="201" y="171"/>
                </a:lnTo>
                <a:lnTo>
                  <a:pt x="201" y="177"/>
                </a:lnTo>
                <a:lnTo>
                  <a:pt x="202" y="183"/>
                </a:lnTo>
                <a:lnTo>
                  <a:pt x="202" y="183"/>
                </a:lnTo>
                <a:lnTo>
                  <a:pt x="201" y="182"/>
                </a:lnTo>
                <a:lnTo>
                  <a:pt x="199" y="182"/>
                </a:lnTo>
                <a:lnTo>
                  <a:pt x="196" y="182"/>
                </a:lnTo>
                <a:lnTo>
                  <a:pt x="195" y="183"/>
                </a:lnTo>
                <a:lnTo>
                  <a:pt x="194" y="185"/>
                </a:lnTo>
                <a:lnTo>
                  <a:pt x="193" y="188"/>
                </a:lnTo>
                <a:lnTo>
                  <a:pt x="193" y="188"/>
                </a:lnTo>
                <a:lnTo>
                  <a:pt x="191" y="197"/>
                </a:lnTo>
                <a:lnTo>
                  <a:pt x="191" y="204"/>
                </a:lnTo>
                <a:lnTo>
                  <a:pt x="193" y="213"/>
                </a:lnTo>
                <a:lnTo>
                  <a:pt x="193" y="213"/>
                </a:lnTo>
                <a:lnTo>
                  <a:pt x="109" y="227"/>
                </a:lnTo>
                <a:lnTo>
                  <a:pt x="109" y="227"/>
                </a:lnTo>
                <a:lnTo>
                  <a:pt x="103" y="230"/>
                </a:lnTo>
                <a:lnTo>
                  <a:pt x="97" y="235"/>
                </a:lnTo>
                <a:lnTo>
                  <a:pt x="92" y="242"/>
                </a:lnTo>
                <a:lnTo>
                  <a:pt x="90" y="244"/>
                </a:lnTo>
                <a:lnTo>
                  <a:pt x="90" y="247"/>
                </a:lnTo>
                <a:lnTo>
                  <a:pt x="90" y="247"/>
                </a:lnTo>
                <a:lnTo>
                  <a:pt x="87" y="282"/>
                </a:lnTo>
                <a:lnTo>
                  <a:pt x="84" y="305"/>
                </a:lnTo>
                <a:lnTo>
                  <a:pt x="81" y="313"/>
                </a:lnTo>
                <a:lnTo>
                  <a:pt x="80" y="315"/>
                </a:lnTo>
                <a:lnTo>
                  <a:pt x="80" y="315"/>
                </a:lnTo>
                <a:lnTo>
                  <a:pt x="75" y="318"/>
                </a:lnTo>
                <a:lnTo>
                  <a:pt x="69" y="320"/>
                </a:lnTo>
                <a:lnTo>
                  <a:pt x="64" y="324"/>
                </a:lnTo>
                <a:lnTo>
                  <a:pt x="61" y="325"/>
                </a:lnTo>
                <a:lnTo>
                  <a:pt x="61" y="325"/>
                </a:lnTo>
                <a:lnTo>
                  <a:pt x="58" y="326"/>
                </a:lnTo>
                <a:lnTo>
                  <a:pt x="55" y="329"/>
                </a:lnTo>
                <a:lnTo>
                  <a:pt x="52" y="334"/>
                </a:lnTo>
                <a:lnTo>
                  <a:pt x="51" y="336"/>
                </a:lnTo>
                <a:lnTo>
                  <a:pt x="51" y="340"/>
                </a:lnTo>
                <a:lnTo>
                  <a:pt x="51" y="340"/>
                </a:lnTo>
                <a:lnTo>
                  <a:pt x="51" y="371"/>
                </a:lnTo>
                <a:lnTo>
                  <a:pt x="50" y="431"/>
                </a:lnTo>
                <a:lnTo>
                  <a:pt x="50" y="491"/>
                </a:lnTo>
                <a:lnTo>
                  <a:pt x="50" y="512"/>
                </a:lnTo>
                <a:lnTo>
                  <a:pt x="51" y="520"/>
                </a:lnTo>
                <a:lnTo>
                  <a:pt x="51" y="520"/>
                </a:lnTo>
                <a:lnTo>
                  <a:pt x="55" y="524"/>
                </a:lnTo>
                <a:lnTo>
                  <a:pt x="59" y="528"/>
                </a:lnTo>
                <a:lnTo>
                  <a:pt x="66" y="530"/>
                </a:lnTo>
                <a:lnTo>
                  <a:pt x="75" y="530"/>
                </a:lnTo>
                <a:lnTo>
                  <a:pt x="75" y="530"/>
                </a:lnTo>
                <a:lnTo>
                  <a:pt x="77" y="592"/>
                </a:lnTo>
                <a:lnTo>
                  <a:pt x="79" y="635"/>
                </a:lnTo>
                <a:lnTo>
                  <a:pt x="79" y="651"/>
                </a:lnTo>
                <a:lnTo>
                  <a:pt x="80" y="657"/>
                </a:lnTo>
                <a:lnTo>
                  <a:pt x="80" y="657"/>
                </a:lnTo>
                <a:lnTo>
                  <a:pt x="84" y="660"/>
                </a:lnTo>
                <a:lnTo>
                  <a:pt x="89" y="661"/>
                </a:lnTo>
                <a:lnTo>
                  <a:pt x="95" y="662"/>
                </a:lnTo>
                <a:lnTo>
                  <a:pt x="105" y="662"/>
                </a:lnTo>
                <a:lnTo>
                  <a:pt x="105" y="662"/>
                </a:lnTo>
                <a:lnTo>
                  <a:pt x="106" y="675"/>
                </a:lnTo>
                <a:lnTo>
                  <a:pt x="106" y="684"/>
                </a:lnTo>
                <a:lnTo>
                  <a:pt x="106" y="686"/>
                </a:lnTo>
                <a:lnTo>
                  <a:pt x="105" y="686"/>
                </a:lnTo>
                <a:lnTo>
                  <a:pt x="105" y="686"/>
                </a:lnTo>
                <a:lnTo>
                  <a:pt x="103" y="685"/>
                </a:lnTo>
                <a:lnTo>
                  <a:pt x="102" y="685"/>
                </a:lnTo>
                <a:lnTo>
                  <a:pt x="101" y="688"/>
                </a:lnTo>
                <a:lnTo>
                  <a:pt x="100" y="691"/>
                </a:lnTo>
                <a:lnTo>
                  <a:pt x="100" y="726"/>
                </a:lnTo>
                <a:lnTo>
                  <a:pt x="12" y="726"/>
                </a:lnTo>
                <a:lnTo>
                  <a:pt x="12" y="726"/>
                </a:lnTo>
                <a:lnTo>
                  <a:pt x="11" y="727"/>
                </a:lnTo>
                <a:lnTo>
                  <a:pt x="8" y="732"/>
                </a:lnTo>
                <a:lnTo>
                  <a:pt x="6" y="738"/>
                </a:lnTo>
                <a:lnTo>
                  <a:pt x="6" y="741"/>
                </a:lnTo>
                <a:lnTo>
                  <a:pt x="7" y="745"/>
                </a:lnTo>
                <a:lnTo>
                  <a:pt x="7" y="745"/>
                </a:lnTo>
                <a:lnTo>
                  <a:pt x="12" y="752"/>
                </a:lnTo>
                <a:lnTo>
                  <a:pt x="19" y="759"/>
                </a:lnTo>
                <a:lnTo>
                  <a:pt x="26" y="765"/>
                </a:lnTo>
                <a:lnTo>
                  <a:pt x="36" y="789"/>
                </a:lnTo>
                <a:lnTo>
                  <a:pt x="36" y="789"/>
                </a:lnTo>
                <a:lnTo>
                  <a:pt x="25" y="793"/>
                </a:lnTo>
                <a:lnTo>
                  <a:pt x="15" y="798"/>
                </a:lnTo>
                <a:lnTo>
                  <a:pt x="11" y="800"/>
                </a:lnTo>
                <a:lnTo>
                  <a:pt x="7" y="804"/>
                </a:lnTo>
                <a:lnTo>
                  <a:pt x="7" y="804"/>
                </a:lnTo>
                <a:lnTo>
                  <a:pt x="6" y="807"/>
                </a:lnTo>
                <a:lnTo>
                  <a:pt x="4" y="812"/>
                </a:lnTo>
                <a:lnTo>
                  <a:pt x="2" y="829"/>
                </a:lnTo>
                <a:lnTo>
                  <a:pt x="1" y="853"/>
                </a:lnTo>
                <a:lnTo>
                  <a:pt x="0" y="878"/>
                </a:lnTo>
                <a:lnTo>
                  <a:pt x="1" y="904"/>
                </a:lnTo>
                <a:lnTo>
                  <a:pt x="2" y="927"/>
                </a:lnTo>
                <a:lnTo>
                  <a:pt x="3" y="945"/>
                </a:lnTo>
                <a:lnTo>
                  <a:pt x="6" y="952"/>
                </a:lnTo>
                <a:lnTo>
                  <a:pt x="7" y="955"/>
                </a:lnTo>
                <a:lnTo>
                  <a:pt x="7" y="955"/>
                </a:lnTo>
                <a:lnTo>
                  <a:pt x="13" y="965"/>
                </a:lnTo>
                <a:lnTo>
                  <a:pt x="19" y="972"/>
                </a:lnTo>
                <a:lnTo>
                  <a:pt x="23" y="976"/>
                </a:lnTo>
                <a:lnTo>
                  <a:pt x="28" y="977"/>
                </a:lnTo>
                <a:lnTo>
                  <a:pt x="34" y="980"/>
                </a:lnTo>
                <a:lnTo>
                  <a:pt x="41" y="980"/>
                </a:lnTo>
                <a:lnTo>
                  <a:pt x="41" y="980"/>
                </a:lnTo>
                <a:lnTo>
                  <a:pt x="50" y="980"/>
                </a:lnTo>
                <a:lnTo>
                  <a:pt x="56" y="981"/>
                </a:lnTo>
                <a:lnTo>
                  <a:pt x="67" y="982"/>
                </a:lnTo>
                <a:lnTo>
                  <a:pt x="72" y="983"/>
                </a:lnTo>
                <a:lnTo>
                  <a:pt x="75" y="982"/>
                </a:lnTo>
                <a:lnTo>
                  <a:pt x="80" y="980"/>
                </a:lnTo>
                <a:lnTo>
                  <a:pt x="85" y="975"/>
                </a:lnTo>
                <a:lnTo>
                  <a:pt x="85" y="975"/>
                </a:lnTo>
                <a:lnTo>
                  <a:pt x="90" y="969"/>
                </a:lnTo>
                <a:lnTo>
                  <a:pt x="94" y="961"/>
                </a:lnTo>
                <a:lnTo>
                  <a:pt x="100" y="947"/>
                </a:lnTo>
                <a:lnTo>
                  <a:pt x="105" y="931"/>
                </a:lnTo>
                <a:lnTo>
                  <a:pt x="105" y="931"/>
                </a:lnTo>
                <a:lnTo>
                  <a:pt x="108" y="932"/>
                </a:lnTo>
                <a:lnTo>
                  <a:pt x="118" y="934"/>
                </a:lnTo>
                <a:lnTo>
                  <a:pt x="146" y="939"/>
                </a:lnTo>
                <a:lnTo>
                  <a:pt x="188" y="945"/>
                </a:lnTo>
                <a:lnTo>
                  <a:pt x="188" y="945"/>
                </a:lnTo>
                <a:lnTo>
                  <a:pt x="190" y="956"/>
                </a:lnTo>
                <a:lnTo>
                  <a:pt x="195" y="982"/>
                </a:lnTo>
                <a:lnTo>
                  <a:pt x="199" y="997"/>
                </a:lnTo>
                <a:lnTo>
                  <a:pt x="205" y="1009"/>
                </a:lnTo>
                <a:lnTo>
                  <a:pt x="210" y="1019"/>
                </a:lnTo>
                <a:lnTo>
                  <a:pt x="213" y="1021"/>
                </a:lnTo>
                <a:lnTo>
                  <a:pt x="217" y="1024"/>
                </a:lnTo>
                <a:lnTo>
                  <a:pt x="217" y="1024"/>
                </a:lnTo>
                <a:lnTo>
                  <a:pt x="234" y="1027"/>
                </a:lnTo>
                <a:lnTo>
                  <a:pt x="244" y="1028"/>
                </a:lnTo>
                <a:lnTo>
                  <a:pt x="254" y="1030"/>
                </a:lnTo>
                <a:lnTo>
                  <a:pt x="262" y="1028"/>
                </a:lnTo>
                <a:lnTo>
                  <a:pt x="271" y="1027"/>
                </a:lnTo>
                <a:lnTo>
                  <a:pt x="279" y="1024"/>
                </a:lnTo>
                <a:lnTo>
                  <a:pt x="285" y="1019"/>
                </a:lnTo>
                <a:lnTo>
                  <a:pt x="285" y="1019"/>
                </a:lnTo>
                <a:lnTo>
                  <a:pt x="288" y="1015"/>
                </a:lnTo>
                <a:lnTo>
                  <a:pt x="290" y="1011"/>
                </a:lnTo>
                <a:lnTo>
                  <a:pt x="294" y="1000"/>
                </a:lnTo>
                <a:lnTo>
                  <a:pt x="296" y="987"/>
                </a:lnTo>
                <a:lnTo>
                  <a:pt x="299" y="973"/>
                </a:lnTo>
                <a:lnTo>
                  <a:pt x="300" y="950"/>
                </a:lnTo>
                <a:lnTo>
                  <a:pt x="300" y="941"/>
                </a:lnTo>
                <a:lnTo>
                  <a:pt x="324" y="941"/>
                </a:lnTo>
                <a:lnTo>
                  <a:pt x="324" y="955"/>
                </a:lnTo>
                <a:lnTo>
                  <a:pt x="334" y="955"/>
                </a:lnTo>
                <a:lnTo>
                  <a:pt x="344" y="945"/>
                </a:lnTo>
                <a:lnTo>
                  <a:pt x="368" y="945"/>
                </a:lnTo>
                <a:lnTo>
                  <a:pt x="388" y="945"/>
                </a:lnTo>
                <a:lnTo>
                  <a:pt x="388" y="945"/>
                </a:lnTo>
                <a:lnTo>
                  <a:pt x="388" y="950"/>
                </a:lnTo>
                <a:lnTo>
                  <a:pt x="390" y="960"/>
                </a:lnTo>
                <a:lnTo>
                  <a:pt x="392" y="966"/>
                </a:lnTo>
                <a:lnTo>
                  <a:pt x="394" y="972"/>
                </a:lnTo>
                <a:lnTo>
                  <a:pt x="398" y="977"/>
                </a:lnTo>
                <a:lnTo>
                  <a:pt x="403" y="980"/>
                </a:lnTo>
                <a:lnTo>
                  <a:pt x="403" y="980"/>
                </a:lnTo>
                <a:lnTo>
                  <a:pt x="409" y="981"/>
                </a:lnTo>
                <a:lnTo>
                  <a:pt x="415" y="982"/>
                </a:lnTo>
                <a:lnTo>
                  <a:pt x="430" y="982"/>
                </a:lnTo>
                <a:lnTo>
                  <a:pt x="444" y="980"/>
                </a:lnTo>
                <a:lnTo>
                  <a:pt x="452" y="977"/>
                </a:lnTo>
                <a:lnTo>
                  <a:pt x="456" y="975"/>
                </a:lnTo>
                <a:lnTo>
                  <a:pt x="456" y="975"/>
                </a:lnTo>
                <a:lnTo>
                  <a:pt x="461" y="971"/>
                </a:lnTo>
                <a:lnTo>
                  <a:pt x="465" y="966"/>
                </a:lnTo>
                <a:lnTo>
                  <a:pt x="471" y="955"/>
                </a:lnTo>
                <a:lnTo>
                  <a:pt x="475" y="945"/>
                </a:lnTo>
                <a:lnTo>
                  <a:pt x="476" y="941"/>
                </a:lnTo>
                <a:lnTo>
                  <a:pt x="574" y="941"/>
                </a:lnTo>
                <a:lnTo>
                  <a:pt x="574" y="941"/>
                </a:lnTo>
                <a:lnTo>
                  <a:pt x="577" y="971"/>
                </a:lnTo>
                <a:lnTo>
                  <a:pt x="582" y="995"/>
                </a:lnTo>
                <a:lnTo>
                  <a:pt x="585" y="1006"/>
                </a:lnTo>
                <a:lnTo>
                  <a:pt x="588" y="1014"/>
                </a:lnTo>
                <a:lnTo>
                  <a:pt x="588" y="1014"/>
                </a:lnTo>
                <a:lnTo>
                  <a:pt x="591" y="1016"/>
                </a:lnTo>
                <a:lnTo>
                  <a:pt x="593" y="1019"/>
                </a:lnTo>
                <a:lnTo>
                  <a:pt x="601" y="1022"/>
                </a:lnTo>
                <a:lnTo>
                  <a:pt x="609" y="1025"/>
                </a:lnTo>
                <a:lnTo>
                  <a:pt x="619" y="1025"/>
                </a:lnTo>
                <a:lnTo>
                  <a:pt x="630" y="1025"/>
                </a:lnTo>
                <a:lnTo>
                  <a:pt x="640" y="1024"/>
                </a:lnTo>
                <a:lnTo>
                  <a:pt x="649" y="1021"/>
                </a:lnTo>
                <a:lnTo>
                  <a:pt x="657" y="1019"/>
                </a:lnTo>
                <a:lnTo>
                  <a:pt x="657" y="1019"/>
                </a:lnTo>
                <a:lnTo>
                  <a:pt x="663" y="1014"/>
                </a:lnTo>
                <a:lnTo>
                  <a:pt x="668" y="1008"/>
                </a:lnTo>
                <a:lnTo>
                  <a:pt x="673" y="999"/>
                </a:lnTo>
                <a:lnTo>
                  <a:pt x="675" y="991"/>
                </a:lnTo>
                <a:lnTo>
                  <a:pt x="680" y="975"/>
                </a:lnTo>
                <a:lnTo>
                  <a:pt x="681" y="965"/>
                </a:lnTo>
                <a:lnTo>
                  <a:pt x="681" y="965"/>
                </a:lnTo>
                <a:lnTo>
                  <a:pt x="681" y="945"/>
                </a:lnTo>
                <a:lnTo>
                  <a:pt x="681" y="909"/>
                </a:lnTo>
                <a:lnTo>
                  <a:pt x="681" y="857"/>
                </a:lnTo>
                <a:lnTo>
                  <a:pt x="691" y="857"/>
                </a:lnTo>
                <a:lnTo>
                  <a:pt x="691" y="857"/>
                </a:lnTo>
                <a:lnTo>
                  <a:pt x="690" y="853"/>
                </a:lnTo>
                <a:lnTo>
                  <a:pt x="685" y="843"/>
                </a:lnTo>
                <a:lnTo>
                  <a:pt x="681" y="835"/>
                </a:lnTo>
                <a:lnTo>
                  <a:pt x="675" y="828"/>
                </a:lnTo>
                <a:lnTo>
                  <a:pt x="667" y="821"/>
                </a:lnTo>
                <a:lnTo>
                  <a:pt x="657" y="813"/>
                </a:lnTo>
                <a:lnTo>
                  <a:pt x="657" y="813"/>
                </a:lnTo>
                <a:lnTo>
                  <a:pt x="636" y="803"/>
                </a:lnTo>
                <a:lnTo>
                  <a:pt x="619" y="794"/>
                </a:lnTo>
                <a:lnTo>
                  <a:pt x="603" y="789"/>
                </a:lnTo>
                <a:lnTo>
                  <a:pt x="603" y="760"/>
                </a:lnTo>
                <a:lnTo>
                  <a:pt x="593" y="760"/>
                </a:lnTo>
                <a:lnTo>
                  <a:pt x="593" y="760"/>
                </a:lnTo>
                <a:lnTo>
                  <a:pt x="585" y="730"/>
                </a:lnTo>
                <a:lnTo>
                  <a:pt x="577" y="704"/>
                </a:lnTo>
                <a:lnTo>
                  <a:pt x="575" y="689"/>
                </a:lnTo>
                <a:lnTo>
                  <a:pt x="574" y="677"/>
                </a:lnTo>
                <a:lnTo>
                  <a:pt x="574" y="677"/>
                </a:lnTo>
                <a:lnTo>
                  <a:pt x="570" y="645"/>
                </a:lnTo>
                <a:lnTo>
                  <a:pt x="569" y="638"/>
                </a:lnTo>
                <a:lnTo>
                  <a:pt x="569" y="638"/>
                </a:lnTo>
                <a:lnTo>
                  <a:pt x="571" y="628"/>
                </a:lnTo>
                <a:lnTo>
                  <a:pt x="576" y="606"/>
                </a:lnTo>
                <a:lnTo>
                  <a:pt x="580" y="581"/>
                </a:lnTo>
                <a:lnTo>
                  <a:pt x="580" y="572"/>
                </a:lnTo>
                <a:lnTo>
                  <a:pt x="579" y="564"/>
                </a:lnTo>
                <a:lnTo>
                  <a:pt x="579" y="564"/>
                </a:lnTo>
                <a:lnTo>
                  <a:pt x="568" y="544"/>
                </a:lnTo>
                <a:lnTo>
                  <a:pt x="563" y="535"/>
                </a:lnTo>
                <a:lnTo>
                  <a:pt x="559" y="530"/>
                </a:lnTo>
                <a:lnTo>
                  <a:pt x="559" y="530"/>
                </a:lnTo>
                <a:lnTo>
                  <a:pt x="550" y="526"/>
                </a:lnTo>
                <a:lnTo>
                  <a:pt x="544" y="525"/>
                </a:lnTo>
                <a:lnTo>
                  <a:pt x="544" y="447"/>
                </a:lnTo>
                <a:lnTo>
                  <a:pt x="544" y="447"/>
                </a:lnTo>
                <a:lnTo>
                  <a:pt x="549" y="445"/>
                </a:lnTo>
                <a:lnTo>
                  <a:pt x="553" y="442"/>
                </a:lnTo>
                <a:lnTo>
                  <a:pt x="554" y="440"/>
                </a:lnTo>
                <a:lnTo>
                  <a:pt x="554" y="437"/>
                </a:lnTo>
                <a:lnTo>
                  <a:pt x="554" y="423"/>
                </a:lnTo>
                <a:lnTo>
                  <a:pt x="539" y="418"/>
                </a:lnTo>
                <a:lnTo>
                  <a:pt x="520" y="418"/>
                </a:lnTo>
                <a:lnTo>
                  <a:pt x="520" y="418"/>
                </a:lnTo>
                <a:lnTo>
                  <a:pt x="520" y="412"/>
                </a:lnTo>
                <a:lnTo>
                  <a:pt x="521" y="407"/>
                </a:lnTo>
                <a:lnTo>
                  <a:pt x="522" y="404"/>
                </a:lnTo>
                <a:lnTo>
                  <a:pt x="525" y="403"/>
                </a:lnTo>
                <a:lnTo>
                  <a:pt x="525" y="403"/>
                </a:lnTo>
                <a:lnTo>
                  <a:pt x="528" y="402"/>
                </a:lnTo>
                <a:lnTo>
                  <a:pt x="532" y="402"/>
                </a:lnTo>
                <a:lnTo>
                  <a:pt x="544" y="403"/>
                </a:lnTo>
                <a:lnTo>
                  <a:pt x="550" y="402"/>
                </a:lnTo>
                <a:lnTo>
                  <a:pt x="557" y="401"/>
                </a:lnTo>
                <a:lnTo>
                  <a:pt x="560" y="398"/>
                </a:lnTo>
                <a:lnTo>
                  <a:pt x="564" y="393"/>
                </a:lnTo>
                <a:lnTo>
                  <a:pt x="564" y="393"/>
                </a:lnTo>
                <a:lnTo>
                  <a:pt x="568" y="384"/>
                </a:lnTo>
                <a:lnTo>
                  <a:pt x="569" y="377"/>
                </a:lnTo>
                <a:lnTo>
                  <a:pt x="569" y="374"/>
                </a:lnTo>
                <a:lnTo>
                  <a:pt x="569" y="374"/>
                </a:lnTo>
                <a:lnTo>
                  <a:pt x="582" y="374"/>
                </a:lnTo>
                <a:lnTo>
                  <a:pt x="591" y="373"/>
                </a:lnTo>
                <a:lnTo>
                  <a:pt x="593" y="371"/>
                </a:lnTo>
                <a:lnTo>
                  <a:pt x="593" y="369"/>
                </a:lnTo>
                <a:lnTo>
                  <a:pt x="593" y="369"/>
                </a:lnTo>
                <a:lnTo>
                  <a:pt x="592" y="365"/>
                </a:lnTo>
                <a:lnTo>
                  <a:pt x="592" y="363"/>
                </a:lnTo>
                <a:lnTo>
                  <a:pt x="591" y="362"/>
                </a:lnTo>
                <a:lnTo>
                  <a:pt x="583" y="359"/>
                </a:lnTo>
                <a:lnTo>
                  <a:pt x="583" y="359"/>
                </a:lnTo>
                <a:lnTo>
                  <a:pt x="539" y="345"/>
                </a:lnTo>
                <a:lnTo>
                  <a:pt x="510" y="335"/>
                </a:lnTo>
                <a:lnTo>
                  <a:pt x="500" y="330"/>
                </a:lnTo>
                <a:lnTo>
                  <a:pt x="500" y="330"/>
                </a:lnTo>
                <a:lnTo>
                  <a:pt x="500" y="327"/>
                </a:lnTo>
                <a:lnTo>
                  <a:pt x="502" y="321"/>
                </a:lnTo>
                <a:lnTo>
                  <a:pt x="504" y="314"/>
                </a:lnTo>
                <a:lnTo>
                  <a:pt x="507" y="312"/>
                </a:lnTo>
                <a:lnTo>
                  <a:pt x="510" y="310"/>
                </a:lnTo>
                <a:lnTo>
                  <a:pt x="510" y="310"/>
                </a:lnTo>
                <a:lnTo>
                  <a:pt x="519" y="308"/>
                </a:lnTo>
                <a:lnTo>
                  <a:pt x="526" y="304"/>
                </a:lnTo>
                <a:lnTo>
                  <a:pt x="535" y="301"/>
                </a:lnTo>
                <a:lnTo>
                  <a:pt x="535" y="301"/>
                </a:lnTo>
                <a:lnTo>
                  <a:pt x="538" y="302"/>
                </a:lnTo>
                <a:lnTo>
                  <a:pt x="542" y="302"/>
                </a:lnTo>
                <a:lnTo>
                  <a:pt x="549" y="301"/>
                </a:lnTo>
                <a:lnTo>
                  <a:pt x="549" y="301"/>
                </a:lnTo>
                <a:lnTo>
                  <a:pt x="560" y="297"/>
                </a:lnTo>
                <a:lnTo>
                  <a:pt x="575" y="290"/>
                </a:lnTo>
                <a:lnTo>
                  <a:pt x="580" y="286"/>
                </a:lnTo>
                <a:lnTo>
                  <a:pt x="585" y="282"/>
                </a:lnTo>
                <a:lnTo>
                  <a:pt x="586" y="279"/>
                </a:lnTo>
                <a:lnTo>
                  <a:pt x="585" y="277"/>
                </a:lnTo>
                <a:lnTo>
                  <a:pt x="583" y="276"/>
                </a:lnTo>
                <a:lnTo>
                  <a:pt x="583" y="276"/>
                </a:lnTo>
                <a:lnTo>
                  <a:pt x="576" y="272"/>
                </a:lnTo>
                <a:lnTo>
                  <a:pt x="569" y="271"/>
                </a:lnTo>
                <a:lnTo>
                  <a:pt x="554" y="271"/>
                </a:lnTo>
                <a:lnTo>
                  <a:pt x="554" y="271"/>
                </a:lnTo>
                <a:lnTo>
                  <a:pt x="548" y="272"/>
                </a:lnTo>
                <a:lnTo>
                  <a:pt x="543" y="274"/>
                </a:lnTo>
                <a:lnTo>
                  <a:pt x="541" y="275"/>
                </a:lnTo>
                <a:lnTo>
                  <a:pt x="539" y="276"/>
                </a:lnTo>
                <a:lnTo>
                  <a:pt x="539" y="276"/>
                </a:lnTo>
                <a:lnTo>
                  <a:pt x="536" y="277"/>
                </a:lnTo>
                <a:lnTo>
                  <a:pt x="528" y="281"/>
                </a:lnTo>
                <a:lnTo>
                  <a:pt x="520" y="286"/>
                </a:lnTo>
                <a:lnTo>
                  <a:pt x="520" y="286"/>
                </a:lnTo>
                <a:lnTo>
                  <a:pt x="509" y="294"/>
                </a:lnTo>
                <a:lnTo>
                  <a:pt x="500" y="299"/>
                </a:lnTo>
                <a:lnTo>
                  <a:pt x="498" y="301"/>
                </a:lnTo>
                <a:lnTo>
                  <a:pt x="496" y="301"/>
                </a:lnTo>
                <a:lnTo>
                  <a:pt x="496" y="301"/>
                </a:lnTo>
                <a:lnTo>
                  <a:pt x="493" y="302"/>
                </a:lnTo>
                <a:lnTo>
                  <a:pt x="491" y="305"/>
                </a:lnTo>
                <a:lnTo>
                  <a:pt x="482" y="316"/>
                </a:lnTo>
                <a:lnTo>
                  <a:pt x="471" y="335"/>
                </a:lnTo>
                <a:lnTo>
                  <a:pt x="456" y="335"/>
                </a:lnTo>
                <a:lnTo>
                  <a:pt x="456" y="335"/>
                </a:lnTo>
                <a:lnTo>
                  <a:pt x="403" y="242"/>
                </a:lnTo>
                <a:lnTo>
                  <a:pt x="403" y="242"/>
                </a:lnTo>
                <a:lnTo>
                  <a:pt x="400" y="236"/>
                </a:lnTo>
                <a:lnTo>
                  <a:pt x="399" y="231"/>
                </a:lnTo>
                <a:lnTo>
                  <a:pt x="398" y="228"/>
                </a:lnTo>
                <a:lnTo>
                  <a:pt x="393" y="227"/>
                </a:lnTo>
                <a:lnTo>
                  <a:pt x="393" y="227"/>
                </a:lnTo>
                <a:lnTo>
                  <a:pt x="310" y="208"/>
                </a:lnTo>
                <a:lnTo>
                  <a:pt x="300" y="208"/>
                </a:lnTo>
                <a:lnTo>
                  <a:pt x="300" y="208"/>
                </a:lnTo>
                <a:lnTo>
                  <a:pt x="306" y="202"/>
                </a:lnTo>
                <a:lnTo>
                  <a:pt x="320" y="188"/>
                </a:lnTo>
                <a:lnTo>
                  <a:pt x="320" y="188"/>
                </a:lnTo>
                <a:lnTo>
                  <a:pt x="331" y="176"/>
                </a:lnTo>
                <a:lnTo>
                  <a:pt x="333" y="170"/>
                </a:lnTo>
                <a:lnTo>
                  <a:pt x="334" y="164"/>
                </a:lnTo>
                <a:lnTo>
                  <a:pt x="334" y="164"/>
                </a:lnTo>
                <a:lnTo>
                  <a:pt x="337" y="138"/>
                </a:lnTo>
                <a:lnTo>
                  <a:pt x="339" y="120"/>
                </a:lnTo>
                <a:lnTo>
                  <a:pt x="334" y="90"/>
                </a:lnTo>
                <a:lnTo>
                  <a:pt x="334" y="90"/>
                </a:lnTo>
                <a:lnTo>
                  <a:pt x="346" y="87"/>
                </a:lnTo>
                <a:lnTo>
                  <a:pt x="355" y="84"/>
                </a:lnTo>
                <a:lnTo>
                  <a:pt x="357" y="82"/>
                </a:lnTo>
                <a:lnTo>
                  <a:pt x="359" y="81"/>
                </a:lnTo>
                <a:lnTo>
                  <a:pt x="359" y="81"/>
                </a:lnTo>
                <a:lnTo>
                  <a:pt x="357" y="78"/>
                </a:lnTo>
                <a:lnTo>
                  <a:pt x="354" y="76"/>
                </a:lnTo>
                <a:lnTo>
                  <a:pt x="344" y="68"/>
                </a:lnTo>
                <a:lnTo>
                  <a:pt x="329" y="61"/>
                </a:lnTo>
                <a:lnTo>
                  <a:pt x="329" y="61"/>
                </a:lnTo>
                <a:lnTo>
                  <a:pt x="324" y="47"/>
                </a:lnTo>
                <a:lnTo>
                  <a:pt x="318" y="33"/>
                </a:lnTo>
                <a:lnTo>
                  <a:pt x="315" y="27"/>
                </a:lnTo>
                <a:lnTo>
                  <a:pt x="310" y="22"/>
                </a:lnTo>
                <a:lnTo>
                  <a:pt x="310" y="22"/>
                </a:lnTo>
                <a:lnTo>
                  <a:pt x="301" y="14"/>
                </a:lnTo>
                <a:lnTo>
                  <a:pt x="292" y="9"/>
                </a:lnTo>
                <a:lnTo>
                  <a:pt x="281" y="5"/>
                </a:lnTo>
                <a:lnTo>
                  <a:pt x="266" y="3"/>
                </a:lnTo>
                <a:lnTo>
                  <a:pt x="266" y="3"/>
                </a:lnTo>
                <a:lnTo>
                  <a:pt x="246" y="0"/>
                </a:lnTo>
                <a:lnTo>
                  <a:pt x="240" y="1"/>
                </a:lnTo>
                <a:lnTo>
                  <a:pt x="232" y="3"/>
                </a:lnTo>
                <a:lnTo>
                  <a:pt x="232" y="3"/>
                </a:lnTo>
                <a:lnTo>
                  <a:pt x="221" y="6"/>
                </a:lnTo>
                <a:lnTo>
                  <a:pt x="211" y="12"/>
                </a:lnTo>
                <a:lnTo>
                  <a:pt x="197" y="22"/>
                </a:lnTo>
                <a:lnTo>
                  <a:pt x="197" y="22"/>
                </a:lnTo>
                <a:lnTo>
                  <a:pt x="194" y="27"/>
                </a:lnTo>
                <a:lnTo>
                  <a:pt x="190" y="34"/>
                </a:lnTo>
                <a:lnTo>
                  <a:pt x="188" y="42"/>
                </a:lnTo>
                <a:lnTo>
                  <a:pt x="188" y="47"/>
                </a:lnTo>
                <a:lnTo>
                  <a:pt x="188" y="47"/>
                </a:lnTo>
                <a:lnTo>
                  <a:pt x="188" y="55"/>
                </a:lnTo>
                <a:lnTo>
                  <a:pt x="188" y="67"/>
                </a:lnTo>
                <a:lnTo>
                  <a:pt x="188" y="86"/>
                </a:lnTo>
                <a:lnTo>
                  <a:pt x="188" y="8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97653E47-7D16-4E74-BB26-216ADE9F88C8}"/>
              </a:ext>
            </a:extLst>
          </p:cNvPr>
          <p:cNvSpPr>
            <a:spLocks noEditPoints="1"/>
          </p:cNvSpPr>
          <p:nvPr/>
        </p:nvSpPr>
        <p:spPr bwMode="auto">
          <a:xfrm>
            <a:off x="3744529" y="3844890"/>
            <a:ext cx="2416942" cy="2581734"/>
          </a:xfrm>
          <a:custGeom>
            <a:avLst/>
            <a:gdLst>
              <a:gd name="T0" fmla="*/ 86 w 1144"/>
              <a:gd name="T1" fmla="*/ 867 h 1222"/>
              <a:gd name="T2" fmla="*/ 75 w 1144"/>
              <a:gd name="T3" fmla="*/ 935 h 1222"/>
              <a:gd name="T4" fmla="*/ 53 w 1144"/>
              <a:gd name="T5" fmla="*/ 975 h 1222"/>
              <a:gd name="T6" fmla="*/ 30 w 1144"/>
              <a:gd name="T7" fmla="*/ 1074 h 1222"/>
              <a:gd name="T8" fmla="*/ 95 w 1144"/>
              <a:gd name="T9" fmla="*/ 1168 h 1222"/>
              <a:gd name="T10" fmla="*/ 184 w 1144"/>
              <a:gd name="T11" fmla="*/ 1171 h 1222"/>
              <a:gd name="T12" fmla="*/ 256 w 1144"/>
              <a:gd name="T13" fmla="*/ 1099 h 1222"/>
              <a:gd name="T14" fmla="*/ 321 w 1144"/>
              <a:gd name="T15" fmla="*/ 1121 h 1222"/>
              <a:gd name="T16" fmla="*/ 772 w 1144"/>
              <a:gd name="T17" fmla="*/ 1106 h 1222"/>
              <a:gd name="T18" fmla="*/ 833 w 1144"/>
              <a:gd name="T19" fmla="*/ 1203 h 1222"/>
              <a:gd name="T20" fmla="*/ 952 w 1144"/>
              <a:gd name="T21" fmla="*/ 1207 h 1222"/>
              <a:gd name="T22" fmla="*/ 1044 w 1144"/>
              <a:gd name="T23" fmla="*/ 1162 h 1222"/>
              <a:gd name="T24" fmla="*/ 1122 w 1144"/>
              <a:gd name="T25" fmla="*/ 1121 h 1222"/>
              <a:gd name="T26" fmla="*/ 1136 w 1144"/>
              <a:gd name="T27" fmla="*/ 1010 h 1222"/>
              <a:gd name="T28" fmla="*/ 1139 w 1144"/>
              <a:gd name="T29" fmla="*/ 987 h 1222"/>
              <a:gd name="T30" fmla="*/ 1115 w 1144"/>
              <a:gd name="T31" fmla="*/ 922 h 1222"/>
              <a:gd name="T32" fmla="*/ 1031 w 1144"/>
              <a:gd name="T33" fmla="*/ 753 h 1222"/>
              <a:gd name="T34" fmla="*/ 1109 w 1144"/>
              <a:gd name="T35" fmla="*/ 488 h 1222"/>
              <a:gd name="T36" fmla="*/ 833 w 1144"/>
              <a:gd name="T37" fmla="*/ 448 h 1222"/>
              <a:gd name="T38" fmla="*/ 851 w 1144"/>
              <a:gd name="T39" fmla="*/ 418 h 1222"/>
              <a:gd name="T40" fmla="*/ 880 w 1144"/>
              <a:gd name="T41" fmla="*/ 331 h 1222"/>
              <a:gd name="T42" fmla="*/ 878 w 1144"/>
              <a:gd name="T43" fmla="*/ 264 h 1222"/>
              <a:gd name="T44" fmla="*/ 847 w 1144"/>
              <a:gd name="T45" fmla="*/ 264 h 1222"/>
              <a:gd name="T46" fmla="*/ 852 w 1144"/>
              <a:gd name="T47" fmla="*/ 347 h 1222"/>
              <a:gd name="T48" fmla="*/ 802 w 1144"/>
              <a:gd name="T49" fmla="*/ 413 h 1222"/>
              <a:gd name="T50" fmla="*/ 781 w 1144"/>
              <a:gd name="T51" fmla="*/ 368 h 1222"/>
              <a:gd name="T52" fmla="*/ 767 w 1144"/>
              <a:gd name="T53" fmla="*/ 295 h 1222"/>
              <a:gd name="T54" fmla="*/ 690 w 1144"/>
              <a:gd name="T55" fmla="*/ 268 h 1222"/>
              <a:gd name="T56" fmla="*/ 696 w 1144"/>
              <a:gd name="T57" fmla="*/ 331 h 1222"/>
              <a:gd name="T58" fmla="*/ 772 w 1144"/>
              <a:gd name="T59" fmla="*/ 347 h 1222"/>
              <a:gd name="T60" fmla="*/ 747 w 1144"/>
              <a:gd name="T61" fmla="*/ 361 h 1222"/>
              <a:gd name="T62" fmla="*/ 700 w 1144"/>
              <a:gd name="T63" fmla="*/ 395 h 1222"/>
              <a:gd name="T64" fmla="*/ 415 w 1144"/>
              <a:gd name="T65" fmla="*/ 423 h 1222"/>
              <a:gd name="T66" fmla="*/ 318 w 1144"/>
              <a:gd name="T67" fmla="*/ 251 h 1222"/>
              <a:gd name="T68" fmla="*/ 351 w 1144"/>
              <a:gd name="T69" fmla="*/ 198 h 1222"/>
              <a:gd name="T70" fmla="*/ 369 w 1144"/>
              <a:gd name="T71" fmla="*/ 132 h 1222"/>
              <a:gd name="T72" fmla="*/ 384 w 1144"/>
              <a:gd name="T73" fmla="*/ 84 h 1222"/>
              <a:gd name="T74" fmla="*/ 265 w 1144"/>
              <a:gd name="T75" fmla="*/ 0 h 1222"/>
              <a:gd name="T76" fmla="*/ 195 w 1144"/>
              <a:gd name="T77" fmla="*/ 45 h 1222"/>
              <a:gd name="T78" fmla="*/ 171 w 1144"/>
              <a:gd name="T79" fmla="*/ 154 h 1222"/>
              <a:gd name="T80" fmla="*/ 216 w 1144"/>
              <a:gd name="T81" fmla="*/ 188 h 1222"/>
              <a:gd name="T82" fmla="*/ 205 w 1144"/>
              <a:gd name="T83" fmla="*/ 213 h 1222"/>
              <a:gd name="T84" fmla="*/ 162 w 1144"/>
              <a:gd name="T85" fmla="*/ 281 h 1222"/>
              <a:gd name="T86" fmla="*/ 88 w 1144"/>
              <a:gd name="T87" fmla="*/ 375 h 1222"/>
              <a:gd name="T88" fmla="*/ 19 w 1144"/>
              <a:gd name="T89" fmla="*/ 538 h 1222"/>
              <a:gd name="T90" fmla="*/ 34 w 1144"/>
              <a:gd name="T91" fmla="*/ 844 h 1222"/>
              <a:gd name="T92" fmla="*/ 581 w 1144"/>
              <a:gd name="T93" fmla="*/ 472 h 1222"/>
              <a:gd name="T94" fmla="*/ 640 w 1144"/>
              <a:gd name="T95" fmla="*/ 516 h 1222"/>
              <a:gd name="T96" fmla="*/ 685 w 1144"/>
              <a:gd name="T97" fmla="*/ 506 h 1222"/>
              <a:gd name="T98" fmla="*/ 669 w 1144"/>
              <a:gd name="T99" fmla="*/ 586 h 1222"/>
              <a:gd name="T100" fmla="*/ 650 w 1144"/>
              <a:gd name="T101" fmla="*/ 556 h 1222"/>
              <a:gd name="T102" fmla="*/ 613 w 1144"/>
              <a:gd name="T103" fmla="*/ 507 h 1222"/>
              <a:gd name="T104" fmla="*/ 577 w 1144"/>
              <a:gd name="T105" fmla="*/ 486 h 1222"/>
              <a:gd name="T106" fmla="*/ 525 w 1144"/>
              <a:gd name="T107" fmla="*/ 481 h 1222"/>
              <a:gd name="T108" fmla="*/ 596 w 1144"/>
              <a:gd name="T109" fmla="*/ 580 h 1222"/>
              <a:gd name="T110" fmla="*/ 587 w 1144"/>
              <a:gd name="T111" fmla="*/ 597 h 1222"/>
              <a:gd name="T112" fmla="*/ 551 w 1144"/>
              <a:gd name="T113" fmla="*/ 566 h 1222"/>
              <a:gd name="T114" fmla="*/ 824 w 1144"/>
              <a:gd name="T115" fmla="*/ 760 h 1222"/>
              <a:gd name="T116" fmla="*/ 879 w 1144"/>
              <a:gd name="T117" fmla="*/ 898 h 1222"/>
              <a:gd name="T118" fmla="*/ 736 w 1144"/>
              <a:gd name="T119" fmla="*/ 941 h 1222"/>
              <a:gd name="T120" fmla="*/ 712 w 1144"/>
              <a:gd name="T121" fmla="*/ 925 h 1222"/>
              <a:gd name="T122" fmla="*/ 808 w 1144"/>
              <a:gd name="T123" fmla="*/ 83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4" h="1222">
                <a:moveTo>
                  <a:pt x="47" y="856"/>
                </a:moveTo>
                <a:lnTo>
                  <a:pt x="47" y="856"/>
                </a:lnTo>
                <a:lnTo>
                  <a:pt x="73" y="859"/>
                </a:lnTo>
                <a:lnTo>
                  <a:pt x="99" y="860"/>
                </a:lnTo>
                <a:lnTo>
                  <a:pt x="99" y="860"/>
                </a:lnTo>
                <a:lnTo>
                  <a:pt x="100" y="859"/>
                </a:lnTo>
                <a:lnTo>
                  <a:pt x="100" y="859"/>
                </a:lnTo>
                <a:lnTo>
                  <a:pt x="99" y="860"/>
                </a:lnTo>
                <a:lnTo>
                  <a:pt x="99" y="860"/>
                </a:lnTo>
                <a:lnTo>
                  <a:pt x="86" y="867"/>
                </a:lnTo>
                <a:lnTo>
                  <a:pt x="64" y="881"/>
                </a:lnTo>
                <a:lnTo>
                  <a:pt x="46" y="894"/>
                </a:lnTo>
                <a:lnTo>
                  <a:pt x="40" y="900"/>
                </a:lnTo>
                <a:lnTo>
                  <a:pt x="37" y="903"/>
                </a:lnTo>
                <a:lnTo>
                  <a:pt x="37" y="903"/>
                </a:lnTo>
                <a:lnTo>
                  <a:pt x="39" y="910"/>
                </a:lnTo>
                <a:lnTo>
                  <a:pt x="40" y="911"/>
                </a:lnTo>
                <a:lnTo>
                  <a:pt x="44" y="913"/>
                </a:lnTo>
                <a:lnTo>
                  <a:pt x="62" y="913"/>
                </a:lnTo>
                <a:lnTo>
                  <a:pt x="75" y="935"/>
                </a:lnTo>
                <a:lnTo>
                  <a:pt x="75" y="935"/>
                </a:lnTo>
                <a:lnTo>
                  <a:pt x="74" y="938"/>
                </a:lnTo>
                <a:lnTo>
                  <a:pt x="75" y="947"/>
                </a:lnTo>
                <a:lnTo>
                  <a:pt x="75" y="947"/>
                </a:lnTo>
                <a:lnTo>
                  <a:pt x="77" y="953"/>
                </a:lnTo>
                <a:lnTo>
                  <a:pt x="78" y="957"/>
                </a:lnTo>
                <a:lnTo>
                  <a:pt x="78" y="957"/>
                </a:lnTo>
                <a:lnTo>
                  <a:pt x="70" y="960"/>
                </a:lnTo>
                <a:lnTo>
                  <a:pt x="62" y="965"/>
                </a:lnTo>
                <a:lnTo>
                  <a:pt x="53" y="975"/>
                </a:lnTo>
                <a:lnTo>
                  <a:pt x="48" y="981"/>
                </a:lnTo>
                <a:lnTo>
                  <a:pt x="45" y="988"/>
                </a:lnTo>
                <a:lnTo>
                  <a:pt x="40" y="997"/>
                </a:lnTo>
                <a:lnTo>
                  <a:pt x="36" y="1005"/>
                </a:lnTo>
                <a:lnTo>
                  <a:pt x="34" y="1016"/>
                </a:lnTo>
                <a:lnTo>
                  <a:pt x="31" y="1029"/>
                </a:lnTo>
                <a:lnTo>
                  <a:pt x="29" y="1043"/>
                </a:lnTo>
                <a:lnTo>
                  <a:pt x="29" y="1058"/>
                </a:lnTo>
                <a:lnTo>
                  <a:pt x="29" y="1058"/>
                </a:lnTo>
                <a:lnTo>
                  <a:pt x="30" y="1074"/>
                </a:lnTo>
                <a:lnTo>
                  <a:pt x="31" y="1088"/>
                </a:lnTo>
                <a:lnTo>
                  <a:pt x="35" y="1102"/>
                </a:lnTo>
                <a:lnTo>
                  <a:pt x="40" y="1113"/>
                </a:lnTo>
                <a:lnTo>
                  <a:pt x="45" y="1124"/>
                </a:lnTo>
                <a:lnTo>
                  <a:pt x="51" y="1134"/>
                </a:lnTo>
                <a:lnTo>
                  <a:pt x="58" y="1142"/>
                </a:lnTo>
                <a:lnTo>
                  <a:pt x="67" y="1151"/>
                </a:lnTo>
                <a:lnTo>
                  <a:pt x="75" y="1157"/>
                </a:lnTo>
                <a:lnTo>
                  <a:pt x="85" y="1163"/>
                </a:lnTo>
                <a:lnTo>
                  <a:pt x="95" y="1168"/>
                </a:lnTo>
                <a:lnTo>
                  <a:pt x="105" y="1171"/>
                </a:lnTo>
                <a:lnTo>
                  <a:pt x="114" y="1174"/>
                </a:lnTo>
                <a:lnTo>
                  <a:pt x="125" y="1176"/>
                </a:lnTo>
                <a:lnTo>
                  <a:pt x="136" y="1178"/>
                </a:lnTo>
                <a:lnTo>
                  <a:pt x="146" y="1178"/>
                </a:lnTo>
                <a:lnTo>
                  <a:pt x="146" y="1178"/>
                </a:lnTo>
                <a:lnTo>
                  <a:pt x="157" y="1178"/>
                </a:lnTo>
                <a:lnTo>
                  <a:pt x="167" y="1176"/>
                </a:lnTo>
                <a:lnTo>
                  <a:pt x="176" y="1174"/>
                </a:lnTo>
                <a:lnTo>
                  <a:pt x="184" y="1171"/>
                </a:lnTo>
                <a:lnTo>
                  <a:pt x="199" y="1165"/>
                </a:lnTo>
                <a:lnTo>
                  <a:pt x="211" y="1158"/>
                </a:lnTo>
                <a:lnTo>
                  <a:pt x="222" y="1149"/>
                </a:lnTo>
                <a:lnTo>
                  <a:pt x="230" y="1141"/>
                </a:lnTo>
                <a:lnTo>
                  <a:pt x="238" y="1132"/>
                </a:lnTo>
                <a:lnTo>
                  <a:pt x="244" y="1125"/>
                </a:lnTo>
                <a:lnTo>
                  <a:pt x="244" y="1125"/>
                </a:lnTo>
                <a:lnTo>
                  <a:pt x="250" y="1113"/>
                </a:lnTo>
                <a:lnTo>
                  <a:pt x="255" y="1106"/>
                </a:lnTo>
                <a:lnTo>
                  <a:pt x="256" y="1099"/>
                </a:lnTo>
                <a:lnTo>
                  <a:pt x="274" y="1099"/>
                </a:lnTo>
                <a:lnTo>
                  <a:pt x="274" y="1099"/>
                </a:lnTo>
                <a:lnTo>
                  <a:pt x="276" y="1103"/>
                </a:lnTo>
                <a:lnTo>
                  <a:pt x="278" y="1107"/>
                </a:lnTo>
                <a:lnTo>
                  <a:pt x="283" y="1110"/>
                </a:lnTo>
                <a:lnTo>
                  <a:pt x="289" y="1115"/>
                </a:lnTo>
                <a:lnTo>
                  <a:pt x="296" y="1118"/>
                </a:lnTo>
                <a:lnTo>
                  <a:pt x="307" y="1120"/>
                </a:lnTo>
                <a:lnTo>
                  <a:pt x="321" y="1121"/>
                </a:lnTo>
                <a:lnTo>
                  <a:pt x="321" y="1121"/>
                </a:lnTo>
                <a:lnTo>
                  <a:pt x="336" y="1121"/>
                </a:lnTo>
                <a:lnTo>
                  <a:pt x="347" y="1119"/>
                </a:lnTo>
                <a:lnTo>
                  <a:pt x="355" y="1117"/>
                </a:lnTo>
                <a:lnTo>
                  <a:pt x="361" y="1114"/>
                </a:lnTo>
                <a:lnTo>
                  <a:pt x="366" y="1110"/>
                </a:lnTo>
                <a:lnTo>
                  <a:pt x="370" y="1108"/>
                </a:lnTo>
                <a:lnTo>
                  <a:pt x="371" y="1106"/>
                </a:lnTo>
                <a:lnTo>
                  <a:pt x="740" y="1121"/>
                </a:lnTo>
                <a:lnTo>
                  <a:pt x="750" y="1106"/>
                </a:lnTo>
                <a:lnTo>
                  <a:pt x="772" y="1106"/>
                </a:lnTo>
                <a:lnTo>
                  <a:pt x="772" y="1106"/>
                </a:lnTo>
                <a:lnTo>
                  <a:pt x="773" y="1110"/>
                </a:lnTo>
                <a:lnTo>
                  <a:pt x="777" y="1124"/>
                </a:lnTo>
                <a:lnTo>
                  <a:pt x="785" y="1142"/>
                </a:lnTo>
                <a:lnTo>
                  <a:pt x="790" y="1153"/>
                </a:lnTo>
                <a:lnTo>
                  <a:pt x="797" y="1164"/>
                </a:lnTo>
                <a:lnTo>
                  <a:pt x="805" y="1175"/>
                </a:lnTo>
                <a:lnTo>
                  <a:pt x="812" y="1185"/>
                </a:lnTo>
                <a:lnTo>
                  <a:pt x="822" y="1195"/>
                </a:lnTo>
                <a:lnTo>
                  <a:pt x="833" y="1203"/>
                </a:lnTo>
                <a:lnTo>
                  <a:pt x="844" y="1211"/>
                </a:lnTo>
                <a:lnTo>
                  <a:pt x="857" y="1217"/>
                </a:lnTo>
                <a:lnTo>
                  <a:pt x="872" y="1220"/>
                </a:lnTo>
                <a:lnTo>
                  <a:pt x="887" y="1222"/>
                </a:lnTo>
                <a:lnTo>
                  <a:pt x="887" y="1222"/>
                </a:lnTo>
                <a:lnTo>
                  <a:pt x="902" y="1220"/>
                </a:lnTo>
                <a:lnTo>
                  <a:pt x="916" y="1219"/>
                </a:lnTo>
                <a:lnTo>
                  <a:pt x="929" y="1215"/>
                </a:lnTo>
                <a:lnTo>
                  <a:pt x="941" y="1212"/>
                </a:lnTo>
                <a:lnTo>
                  <a:pt x="952" y="1207"/>
                </a:lnTo>
                <a:lnTo>
                  <a:pt x="962" y="1201"/>
                </a:lnTo>
                <a:lnTo>
                  <a:pt x="971" y="1195"/>
                </a:lnTo>
                <a:lnTo>
                  <a:pt x="978" y="1189"/>
                </a:lnTo>
                <a:lnTo>
                  <a:pt x="990" y="1176"/>
                </a:lnTo>
                <a:lnTo>
                  <a:pt x="999" y="1167"/>
                </a:lnTo>
                <a:lnTo>
                  <a:pt x="1005" y="1156"/>
                </a:lnTo>
                <a:lnTo>
                  <a:pt x="1005" y="1156"/>
                </a:lnTo>
                <a:lnTo>
                  <a:pt x="1016" y="1159"/>
                </a:lnTo>
                <a:lnTo>
                  <a:pt x="1028" y="1162"/>
                </a:lnTo>
                <a:lnTo>
                  <a:pt x="1044" y="1162"/>
                </a:lnTo>
                <a:lnTo>
                  <a:pt x="1053" y="1162"/>
                </a:lnTo>
                <a:lnTo>
                  <a:pt x="1061" y="1160"/>
                </a:lnTo>
                <a:lnTo>
                  <a:pt x="1070" y="1159"/>
                </a:lnTo>
                <a:lnTo>
                  <a:pt x="1080" y="1156"/>
                </a:lnTo>
                <a:lnTo>
                  <a:pt x="1088" y="1152"/>
                </a:lnTo>
                <a:lnTo>
                  <a:pt x="1098" y="1146"/>
                </a:lnTo>
                <a:lnTo>
                  <a:pt x="1106" y="1140"/>
                </a:lnTo>
                <a:lnTo>
                  <a:pt x="1115" y="1131"/>
                </a:lnTo>
                <a:lnTo>
                  <a:pt x="1115" y="1131"/>
                </a:lnTo>
                <a:lnTo>
                  <a:pt x="1122" y="1121"/>
                </a:lnTo>
                <a:lnTo>
                  <a:pt x="1128" y="1113"/>
                </a:lnTo>
                <a:lnTo>
                  <a:pt x="1133" y="1104"/>
                </a:lnTo>
                <a:lnTo>
                  <a:pt x="1137" y="1096"/>
                </a:lnTo>
                <a:lnTo>
                  <a:pt x="1142" y="1081"/>
                </a:lnTo>
                <a:lnTo>
                  <a:pt x="1144" y="1066"/>
                </a:lnTo>
                <a:lnTo>
                  <a:pt x="1144" y="1054"/>
                </a:lnTo>
                <a:lnTo>
                  <a:pt x="1143" y="1043"/>
                </a:lnTo>
                <a:lnTo>
                  <a:pt x="1139" y="1025"/>
                </a:lnTo>
                <a:lnTo>
                  <a:pt x="1139" y="1025"/>
                </a:lnTo>
                <a:lnTo>
                  <a:pt x="1136" y="1010"/>
                </a:lnTo>
                <a:lnTo>
                  <a:pt x="1133" y="1000"/>
                </a:lnTo>
                <a:lnTo>
                  <a:pt x="1130" y="991"/>
                </a:lnTo>
                <a:lnTo>
                  <a:pt x="1130" y="991"/>
                </a:lnTo>
                <a:lnTo>
                  <a:pt x="1132" y="992"/>
                </a:lnTo>
                <a:lnTo>
                  <a:pt x="1136" y="993"/>
                </a:lnTo>
                <a:lnTo>
                  <a:pt x="1137" y="993"/>
                </a:lnTo>
                <a:lnTo>
                  <a:pt x="1139" y="992"/>
                </a:lnTo>
                <a:lnTo>
                  <a:pt x="1139" y="991"/>
                </a:lnTo>
                <a:lnTo>
                  <a:pt x="1139" y="987"/>
                </a:lnTo>
                <a:lnTo>
                  <a:pt x="1139" y="987"/>
                </a:lnTo>
                <a:lnTo>
                  <a:pt x="1139" y="982"/>
                </a:lnTo>
                <a:lnTo>
                  <a:pt x="1139" y="980"/>
                </a:lnTo>
                <a:lnTo>
                  <a:pt x="1139" y="975"/>
                </a:lnTo>
                <a:lnTo>
                  <a:pt x="1133" y="965"/>
                </a:lnTo>
                <a:lnTo>
                  <a:pt x="1133" y="965"/>
                </a:lnTo>
                <a:lnTo>
                  <a:pt x="1121" y="948"/>
                </a:lnTo>
                <a:lnTo>
                  <a:pt x="1117" y="943"/>
                </a:lnTo>
                <a:lnTo>
                  <a:pt x="1117" y="943"/>
                </a:lnTo>
                <a:lnTo>
                  <a:pt x="1117" y="939"/>
                </a:lnTo>
                <a:lnTo>
                  <a:pt x="1115" y="922"/>
                </a:lnTo>
                <a:lnTo>
                  <a:pt x="1106" y="892"/>
                </a:lnTo>
                <a:lnTo>
                  <a:pt x="1099" y="870"/>
                </a:lnTo>
                <a:lnTo>
                  <a:pt x="1089" y="844"/>
                </a:lnTo>
                <a:lnTo>
                  <a:pt x="1089" y="844"/>
                </a:lnTo>
                <a:lnTo>
                  <a:pt x="1084" y="830"/>
                </a:lnTo>
                <a:lnTo>
                  <a:pt x="1078" y="817"/>
                </a:lnTo>
                <a:lnTo>
                  <a:pt x="1066" y="795"/>
                </a:lnTo>
                <a:lnTo>
                  <a:pt x="1053" y="777"/>
                </a:lnTo>
                <a:lnTo>
                  <a:pt x="1042" y="764"/>
                </a:lnTo>
                <a:lnTo>
                  <a:pt x="1031" y="753"/>
                </a:lnTo>
                <a:lnTo>
                  <a:pt x="1022" y="746"/>
                </a:lnTo>
                <a:lnTo>
                  <a:pt x="1015" y="740"/>
                </a:lnTo>
                <a:lnTo>
                  <a:pt x="1089" y="732"/>
                </a:lnTo>
                <a:lnTo>
                  <a:pt x="1105" y="722"/>
                </a:lnTo>
                <a:lnTo>
                  <a:pt x="1105" y="722"/>
                </a:lnTo>
                <a:lnTo>
                  <a:pt x="1109" y="606"/>
                </a:lnTo>
                <a:lnTo>
                  <a:pt x="1110" y="525"/>
                </a:lnTo>
                <a:lnTo>
                  <a:pt x="1110" y="499"/>
                </a:lnTo>
                <a:lnTo>
                  <a:pt x="1109" y="491"/>
                </a:lnTo>
                <a:lnTo>
                  <a:pt x="1109" y="488"/>
                </a:lnTo>
                <a:lnTo>
                  <a:pt x="1109" y="488"/>
                </a:lnTo>
                <a:lnTo>
                  <a:pt x="1104" y="486"/>
                </a:lnTo>
                <a:lnTo>
                  <a:pt x="1100" y="485"/>
                </a:lnTo>
                <a:lnTo>
                  <a:pt x="1093" y="485"/>
                </a:lnTo>
                <a:lnTo>
                  <a:pt x="1093" y="485"/>
                </a:lnTo>
                <a:lnTo>
                  <a:pt x="824" y="469"/>
                </a:lnTo>
                <a:lnTo>
                  <a:pt x="828" y="457"/>
                </a:lnTo>
                <a:lnTo>
                  <a:pt x="828" y="457"/>
                </a:lnTo>
                <a:lnTo>
                  <a:pt x="829" y="452"/>
                </a:lnTo>
                <a:lnTo>
                  <a:pt x="833" y="448"/>
                </a:lnTo>
                <a:lnTo>
                  <a:pt x="836" y="444"/>
                </a:lnTo>
                <a:lnTo>
                  <a:pt x="836" y="442"/>
                </a:lnTo>
                <a:lnTo>
                  <a:pt x="836" y="441"/>
                </a:lnTo>
                <a:lnTo>
                  <a:pt x="836" y="441"/>
                </a:lnTo>
                <a:lnTo>
                  <a:pt x="835" y="439"/>
                </a:lnTo>
                <a:lnTo>
                  <a:pt x="834" y="435"/>
                </a:lnTo>
                <a:lnTo>
                  <a:pt x="834" y="431"/>
                </a:lnTo>
                <a:lnTo>
                  <a:pt x="834" y="431"/>
                </a:lnTo>
                <a:lnTo>
                  <a:pt x="844" y="424"/>
                </a:lnTo>
                <a:lnTo>
                  <a:pt x="851" y="418"/>
                </a:lnTo>
                <a:lnTo>
                  <a:pt x="856" y="413"/>
                </a:lnTo>
                <a:lnTo>
                  <a:pt x="856" y="413"/>
                </a:lnTo>
                <a:lnTo>
                  <a:pt x="861" y="402"/>
                </a:lnTo>
                <a:lnTo>
                  <a:pt x="863" y="397"/>
                </a:lnTo>
                <a:lnTo>
                  <a:pt x="863" y="396"/>
                </a:lnTo>
                <a:lnTo>
                  <a:pt x="862" y="395"/>
                </a:lnTo>
                <a:lnTo>
                  <a:pt x="862" y="395"/>
                </a:lnTo>
                <a:lnTo>
                  <a:pt x="847" y="390"/>
                </a:lnTo>
                <a:lnTo>
                  <a:pt x="836" y="387"/>
                </a:lnTo>
                <a:lnTo>
                  <a:pt x="880" y="331"/>
                </a:lnTo>
                <a:lnTo>
                  <a:pt x="874" y="319"/>
                </a:lnTo>
                <a:lnTo>
                  <a:pt x="874" y="319"/>
                </a:lnTo>
                <a:lnTo>
                  <a:pt x="877" y="314"/>
                </a:lnTo>
                <a:lnTo>
                  <a:pt x="880" y="301"/>
                </a:lnTo>
                <a:lnTo>
                  <a:pt x="882" y="292"/>
                </a:lnTo>
                <a:lnTo>
                  <a:pt x="883" y="284"/>
                </a:lnTo>
                <a:lnTo>
                  <a:pt x="882" y="276"/>
                </a:lnTo>
                <a:lnTo>
                  <a:pt x="880" y="269"/>
                </a:lnTo>
                <a:lnTo>
                  <a:pt x="880" y="269"/>
                </a:lnTo>
                <a:lnTo>
                  <a:pt x="878" y="264"/>
                </a:lnTo>
                <a:lnTo>
                  <a:pt x="874" y="260"/>
                </a:lnTo>
                <a:lnTo>
                  <a:pt x="871" y="257"/>
                </a:lnTo>
                <a:lnTo>
                  <a:pt x="867" y="254"/>
                </a:lnTo>
                <a:lnTo>
                  <a:pt x="865" y="253"/>
                </a:lnTo>
                <a:lnTo>
                  <a:pt x="861" y="253"/>
                </a:lnTo>
                <a:lnTo>
                  <a:pt x="858" y="253"/>
                </a:lnTo>
                <a:lnTo>
                  <a:pt x="856" y="254"/>
                </a:lnTo>
                <a:lnTo>
                  <a:pt x="856" y="254"/>
                </a:lnTo>
                <a:lnTo>
                  <a:pt x="852" y="257"/>
                </a:lnTo>
                <a:lnTo>
                  <a:pt x="847" y="264"/>
                </a:lnTo>
                <a:lnTo>
                  <a:pt x="838" y="285"/>
                </a:lnTo>
                <a:lnTo>
                  <a:pt x="829" y="307"/>
                </a:lnTo>
                <a:lnTo>
                  <a:pt x="827" y="314"/>
                </a:lnTo>
                <a:lnTo>
                  <a:pt x="828" y="319"/>
                </a:lnTo>
                <a:lnTo>
                  <a:pt x="828" y="319"/>
                </a:lnTo>
                <a:lnTo>
                  <a:pt x="830" y="324"/>
                </a:lnTo>
                <a:lnTo>
                  <a:pt x="834" y="325"/>
                </a:lnTo>
                <a:lnTo>
                  <a:pt x="836" y="325"/>
                </a:lnTo>
                <a:lnTo>
                  <a:pt x="852" y="335"/>
                </a:lnTo>
                <a:lnTo>
                  <a:pt x="852" y="347"/>
                </a:lnTo>
                <a:lnTo>
                  <a:pt x="828" y="381"/>
                </a:lnTo>
                <a:lnTo>
                  <a:pt x="828" y="381"/>
                </a:lnTo>
                <a:lnTo>
                  <a:pt x="824" y="383"/>
                </a:lnTo>
                <a:lnTo>
                  <a:pt x="822" y="383"/>
                </a:lnTo>
                <a:lnTo>
                  <a:pt x="818" y="385"/>
                </a:lnTo>
                <a:lnTo>
                  <a:pt x="818" y="385"/>
                </a:lnTo>
                <a:lnTo>
                  <a:pt x="813" y="391"/>
                </a:lnTo>
                <a:lnTo>
                  <a:pt x="808" y="400"/>
                </a:lnTo>
                <a:lnTo>
                  <a:pt x="802" y="413"/>
                </a:lnTo>
                <a:lnTo>
                  <a:pt x="802" y="413"/>
                </a:lnTo>
                <a:lnTo>
                  <a:pt x="797" y="409"/>
                </a:lnTo>
                <a:lnTo>
                  <a:pt x="788" y="402"/>
                </a:lnTo>
                <a:lnTo>
                  <a:pt x="783" y="397"/>
                </a:lnTo>
                <a:lnTo>
                  <a:pt x="779" y="392"/>
                </a:lnTo>
                <a:lnTo>
                  <a:pt x="777" y="386"/>
                </a:lnTo>
                <a:lnTo>
                  <a:pt x="777" y="384"/>
                </a:lnTo>
                <a:lnTo>
                  <a:pt x="778" y="381"/>
                </a:lnTo>
                <a:lnTo>
                  <a:pt x="778" y="381"/>
                </a:lnTo>
                <a:lnTo>
                  <a:pt x="780" y="374"/>
                </a:lnTo>
                <a:lnTo>
                  <a:pt x="781" y="368"/>
                </a:lnTo>
                <a:lnTo>
                  <a:pt x="781" y="363"/>
                </a:lnTo>
                <a:lnTo>
                  <a:pt x="784" y="359"/>
                </a:lnTo>
                <a:lnTo>
                  <a:pt x="784" y="359"/>
                </a:lnTo>
                <a:lnTo>
                  <a:pt x="784" y="357"/>
                </a:lnTo>
                <a:lnTo>
                  <a:pt x="784" y="351"/>
                </a:lnTo>
                <a:lnTo>
                  <a:pt x="781" y="334"/>
                </a:lnTo>
                <a:lnTo>
                  <a:pt x="778" y="310"/>
                </a:lnTo>
                <a:lnTo>
                  <a:pt x="778" y="310"/>
                </a:lnTo>
                <a:lnTo>
                  <a:pt x="773" y="302"/>
                </a:lnTo>
                <a:lnTo>
                  <a:pt x="767" y="295"/>
                </a:lnTo>
                <a:lnTo>
                  <a:pt x="759" y="286"/>
                </a:lnTo>
                <a:lnTo>
                  <a:pt x="751" y="279"/>
                </a:lnTo>
                <a:lnTo>
                  <a:pt x="740" y="271"/>
                </a:lnTo>
                <a:lnTo>
                  <a:pt x="735" y="269"/>
                </a:lnTo>
                <a:lnTo>
                  <a:pt x="730" y="266"/>
                </a:lnTo>
                <a:lnTo>
                  <a:pt x="724" y="266"/>
                </a:lnTo>
                <a:lnTo>
                  <a:pt x="718" y="266"/>
                </a:lnTo>
                <a:lnTo>
                  <a:pt x="718" y="266"/>
                </a:lnTo>
                <a:lnTo>
                  <a:pt x="700" y="268"/>
                </a:lnTo>
                <a:lnTo>
                  <a:pt x="690" y="268"/>
                </a:lnTo>
                <a:lnTo>
                  <a:pt x="687" y="269"/>
                </a:lnTo>
                <a:lnTo>
                  <a:pt x="686" y="270"/>
                </a:lnTo>
                <a:lnTo>
                  <a:pt x="687" y="275"/>
                </a:lnTo>
                <a:lnTo>
                  <a:pt x="687" y="275"/>
                </a:lnTo>
                <a:lnTo>
                  <a:pt x="689" y="288"/>
                </a:lnTo>
                <a:lnTo>
                  <a:pt x="690" y="307"/>
                </a:lnTo>
                <a:lnTo>
                  <a:pt x="692" y="323"/>
                </a:lnTo>
                <a:lnTo>
                  <a:pt x="693" y="329"/>
                </a:lnTo>
                <a:lnTo>
                  <a:pt x="696" y="331"/>
                </a:lnTo>
                <a:lnTo>
                  <a:pt x="696" y="331"/>
                </a:lnTo>
                <a:lnTo>
                  <a:pt x="703" y="336"/>
                </a:lnTo>
                <a:lnTo>
                  <a:pt x="711" y="343"/>
                </a:lnTo>
                <a:lnTo>
                  <a:pt x="719" y="348"/>
                </a:lnTo>
                <a:lnTo>
                  <a:pt x="722" y="350"/>
                </a:lnTo>
                <a:lnTo>
                  <a:pt x="724" y="351"/>
                </a:lnTo>
                <a:lnTo>
                  <a:pt x="724" y="351"/>
                </a:lnTo>
                <a:lnTo>
                  <a:pt x="750" y="347"/>
                </a:lnTo>
                <a:lnTo>
                  <a:pt x="764" y="346"/>
                </a:lnTo>
                <a:lnTo>
                  <a:pt x="769" y="346"/>
                </a:lnTo>
                <a:lnTo>
                  <a:pt x="772" y="347"/>
                </a:lnTo>
                <a:lnTo>
                  <a:pt x="772" y="347"/>
                </a:lnTo>
                <a:lnTo>
                  <a:pt x="770" y="352"/>
                </a:lnTo>
                <a:lnTo>
                  <a:pt x="768" y="359"/>
                </a:lnTo>
                <a:lnTo>
                  <a:pt x="764" y="369"/>
                </a:lnTo>
                <a:lnTo>
                  <a:pt x="764" y="369"/>
                </a:lnTo>
                <a:lnTo>
                  <a:pt x="764" y="368"/>
                </a:lnTo>
                <a:lnTo>
                  <a:pt x="761" y="364"/>
                </a:lnTo>
                <a:lnTo>
                  <a:pt x="757" y="363"/>
                </a:lnTo>
                <a:lnTo>
                  <a:pt x="752" y="361"/>
                </a:lnTo>
                <a:lnTo>
                  <a:pt x="747" y="361"/>
                </a:lnTo>
                <a:lnTo>
                  <a:pt x="740" y="359"/>
                </a:lnTo>
                <a:lnTo>
                  <a:pt x="740" y="359"/>
                </a:lnTo>
                <a:lnTo>
                  <a:pt x="728" y="359"/>
                </a:lnTo>
                <a:lnTo>
                  <a:pt x="720" y="359"/>
                </a:lnTo>
                <a:lnTo>
                  <a:pt x="718" y="359"/>
                </a:lnTo>
                <a:lnTo>
                  <a:pt x="715" y="362"/>
                </a:lnTo>
                <a:lnTo>
                  <a:pt x="712" y="369"/>
                </a:lnTo>
                <a:lnTo>
                  <a:pt x="712" y="369"/>
                </a:lnTo>
                <a:lnTo>
                  <a:pt x="703" y="387"/>
                </a:lnTo>
                <a:lnTo>
                  <a:pt x="700" y="395"/>
                </a:lnTo>
                <a:lnTo>
                  <a:pt x="643" y="415"/>
                </a:lnTo>
                <a:lnTo>
                  <a:pt x="643" y="415"/>
                </a:lnTo>
                <a:lnTo>
                  <a:pt x="598" y="423"/>
                </a:lnTo>
                <a:lnTo>
                  <a:pt x="563" y="426"/>
                </a:lnTo>
                <a:lnTo>
                  <a:pt x="533" y="429"/>
                </a:lnTo>
                <a:lnTo>
                  <a:pt x="533" y="429"/>
                </a:lnTo>
                <a:lnTo>
                  <a:pt x="504" y="428"/>
                </a:lnTo>
                <a:lnTo>
                  <a:pt x="464" y="425"/>
                </a:lnTo>
                <a:lnTo>
                  <a:pt x="415" y="423"/>
                </a:lnTo>
                <a:lnTo>
                  <a:pt x="415" y="423"/>
                </a:lnTo>
                <a:lnTo>
                  <a:pt x="389" y="372"/>
                </a:lnTo>
                <a:lnTo>
                  <a:pt x="371" y="335"/>
                </a:lnTo>
                <a:lnTo>
                  <a:pt x="362" y="317"/>
                </a:lnTo>
                <a:lnTo>
                  <a:pt x="362" y="317"/>
                </a:lnTo>
                <a:lnTo>
                  <a:pt x="361" y="313"/>
                </a:lnTo>
                <a:lnTo>
                  <a:pt x="358" y="308"/>
                </a:lnTo>
                <a:lnTo>
                  <a:pt x="349" y="298"/>
                </a:lnTo>
                <a:lnTo>
                  <a:pt x="337" y="285"/>
                </a:lnTo>
                <a:lnTo>
                  <a:pt x="337" y="266"/>
                </a:lnTo>
                <a:lnTo>
                  <a:pt x="318" y="251"/>
                </a:lnTo>
                <a:lnTo>
                  <a:pt x="318" y="251"/>
                </a:lnTo>
                <a:lnTo>
                  <a:pt x="322" y="248"/>
                </a:lnTo>
                <a:lnTo>
                  <a:pt x="331" y="242"/>
                </a:lnTo>
                <a:lnTo>
                  <a:pt x="340" y="235"/>
                </a:lnTo>
                <a:lnTo>
                  <a:pt x="344" y="230"/>
                </a:lnTo>
                <a:lnTo>
                  <a:pt x="347" y="226"/>
                </a:lnTo>
                <a:lnTo>
                  <a:pt x="347" y="226"/>
                </a:lnTo>
                <a:lnTo>
                  <a:pt x="349" y="216"/>
                </a:lnTo>
                <a:lnTo>
                  <a:pt x="350" y="207"/>
                </a:lnTo>
                <a:lnTo>
                  <a:pt x="351" y="198"/>
                </a:lnTo>
                <a:lnTo>
                  <a:pt x="353" y="194"/>
                </a:lnTo>
                <a:lnTo>
                  <a:pt x="353" y="194"/>
                </a:lnTo>
                <a:lnTo>
                  <a:pt x="354" y="193"/>
                </a:lnTo>
                <a:lnTo>
                  <a:pt x="354" y="193"/>
                </a:lnTo>
                <a:lnTo>
                  <a:pt x="359" y="179"/>
                </a:lnTo>
                <a:lnTo>
                  <a:pt x="359" y="179"/>
                </a:lnTo>
                <a:lnTo>
                  <a:pt x="369" y="148"/>
                </a:lnTo>
                <a:lnTo>
                  <a:pt x="369" y="148"/>
                </a:lnTo>
                <a:lnTo>
                  <a:pt x="369" y="138"/>
                </a:lnTo>
                <a:lnTo>
                  <a:pt x="369" y="132"/>
                </a:lnTo>
                <a:lnTo>
                  <a:pt x="369" y="132"/>
                </a:lnTo>
                <a:lnTo>
                  <a:pt x="373" y="127"/>
                </a:lnTo>
                <a:lnTo>
                  <a:pt x="384" y="119"/>
                </a:lnTo>
                <a:lnTo>
                  <a:pt x="395" y="106"/>
                </a:lnTo>
                <a:lnTo>
                  <a:pt x="399" y="102"/>
                </a:lnTo>
                <a:lnTo>
                  <a:pt x="399" y="98"/>
                </a:lnTo>
                <a:lnTo>
                  <a:pt x="399" y="98"/>
                </a:lnTo>
                <a:lnTo>
                  <a:pt x="398" y="94"/>
                </a:lnTo>
                <a:lnTo>
                  <a:pt x="394" y="91"/>
                </a:lnTo>
                <a:lnTo>
                  <a:pt x="384" y="84"/>
                </a:lnTo>
                <a:lnTo>
                  <a:pt x="371" y="78"/>
                </a:lnTo>
                <a:lnTo>
                  <a:pt x="334" y="10"/>
                </a:lnTo>
                <a:lnTo>
                  <a:pt x="334" y="10"/>
                </a:lnTo>
                <a:lnTo>
                  <a:pt x="328" y="8"/>
                </a:lnTo>
                <a:lnTo>
                  <a:pt x="314" y="4"/>
                </a:lnTo>
                <a:lnTo>
                  <a:pt x="304" y="1"/>
                </a:lnTo>
                <a:lnTo>
                  <a:pt x="292" y="0"/>
                </a:lnTo>
                <a:lnTo>
                  <a:pt x="279" y="0"/>
                </a:lnTo>
                <a:lnTo>
                  <a:pt x="265" y="0"/>
                </a:lnTo>
                <a:lnTo>
                  <a:pt x="265" y="0"/>
                </a:lnTo>
                <a:lnTo>
                  <a:pt x="251" y="4"/>
                </a:lnTo>
                <a:lnTo>
                  <a:pt x="239" y="6"/>
                </a:lnTo>
                <a:lnTo>
                  <a:pt x="229" y="11"/>
                </a:lnTo>
                <a:lnTo>
                  <a:pt x="219" y="16"/>
                </a:lnTo>
                <a:lnTo>
                  <a:pt x="211" y="22"/>
                </a:lnTo>
                <a:lnTo>
                  <a:pt x="205" y="27"/>
                </a:lnTo>
                <a:lnTo>
                  <a:pt x="200" y="33"/>
                </a:lnTo>
                <a:lnTo>
                  <a:pt x="196" y="38"/>
                </a:lnTo>
                <a:lnTo>
                  <a:pt x="196" y="38"/>
                </a:lnTo>
                <a:lnTo>
                  <a:pt x="195" y="45"/>
                </a:lnTo>
                <a:lnTo>
                  <a:pt x="193" y="55"/>
                </a:lnTo>
                <a:lnTo>
                  <a:pt x="191" y="77"/>
                </a:lnTo>
                <a:lnTo>
                  <a:pt x="190" y="106"/>
                </a:lnTo>
                <a:lnTo>
                  <a:pt x="190" y="106"/>
                </a:lnTo>
                <a:lnTo>
                  <a:pt x="185" y="114"/>
                </a:lnTo>
                <a:lnTo>
                  <a:pt x="177" y="131"/>
                </a:lnTo>
                <a:lnTo>
                  <a:pt x="172" y="139"/>
                </a:lnTo>
                <a:lnTo>
                  <a:pt x="171" y="147"/>
                </a:lnTo>
                <a:lnTo>
                  <a:pt x="169" y="150"/>
                </a:lnTo>
                <a:lnTo>
                  <a:pt x="171" y="154"/>
                </a:lnTo>
                <a:lnTo>
                  <a:pt x="172" y="155"/>
                </a:lnTo>
                <a:lnTo>
                  <a:pt x="174" y="157"/>
                </a:lnTo>
                <a:lnTo>
                  <a:pt x="174" y="157"/>
                </a:lnTo>
                <a:lnTo>
                  <a:pt x="187" y="160"/>
                </a:lnTo>
                <a:lnTo>
                  <a:pt x="195" y="165"/>
                </a:lnTo>
                <a:lnTo>
                  <a:pt x="202" y="169"/>
                </a:lnTo>
                <a:lnTo>
                  <a:pt x="202" y="169"/>
                </a:lnTo>
                <a:lnTo>
                  <a:pt x="209" y="176"/>
                </a:lnTo>
                <a:lnTo>
                  <a:pt x="213" y="182"/>
                </a:lnTo>
                <a:lnTo>
                  <a:pt x="216" y="188"/>
                </a:lnTo>
                <a:lnTo>
                  <a:pt x="216" y="188"/>
                </a:lnTo>
                <a:lnTo>
                  <a:pt x="216" y="201"/>
                </a:lnTo>
                <a:lnTo>
                  <a:pt x="216" y="207"/>
                </a:lnTo>
                <a:lnTo>
                  <a:pt x="216" y="207"/>
                </a:lnTo>
                <a:lnTo>
                  <a:pt x="215" y="205"/>
                </a:lnTo>
                <a:lnTo>
                  <a:pt x="212" y="204"/>
                </a:lnTo>
                <a:lnTo>
                  <a:pt x="209" y="207"/>
                </a:lnTo>
                <a:lnTo>
                  <a:pt x="209" y="207"/>
                </a:lnTo>
                <a:lnTo>
                  <a:pt x="206" y="210"/>
                </a:lnTo>
                <a:lnTo>
                  <a:pt x="205" y="213"/>
                </a:lnTo>
                <a:lnTo>
                  <a:pt x="205" y="216"/>
                </a:lnTo>
                <a:lnTo>
                  <a:pt x="202" y="223"/>
                </a:lnTo>
                <a:lnTo>
                  <a:pt x="202" y="223"/>
                </a:lnTo>
                <a:lnTo>
                  <a:pt x="195" y="241"/>
                </a:lnTo>
                <a:lnTo>
                  <a:pt x="190" y="251"/>
                </a:lnTo>
                <a:lnTo>
                  <a:pt x="190" y="251"/>
                </a:lnTo>
                <a:lnTo>
                  <a:pt x="187" y="254"/>
                </a:lnTo>
                <a:lnTo>
                  <a:pt x="172" y="269"/>
                </a:lnTo>
                <a:lnTo>
                  <a:pt x="172" y="269"/>
                </a:lnTo>
                <a:lnTo>
                  <a:pt x="162" y="281"/>
                </a:lnTo>
                <a:lnTo>
                  <a:pt x="155" y="291"/>
                </a:lnTo>
                <a:lnTo>
                  <a:pt x="144" y="310"/>
                </a:lnTo>
                <a:lnTo>
                  <a:pt x="144" y="310"/>
                </a:lnTo>
                <a:lnTo>
                  <a:pt x="140" y="314"/>
                </a:lnTo>
                <a:lnTo>
                  <a:pt x="135" y="318"/>
                </a:lnTo>
                <a:lnTo>
                  <a:pt x="123" y="329"/>
                </a:lnTo>
                <a:lnTo>
                  <a:pt x="114" y="336"/>
                </a:lnTo>
                <a:lnTo>
                  <a:pt x="106" y="346"/>
                </a:lnTo>
                <a:lnTo>
                  <a:pt x="97" y="359"/>
                </a:lnTo>
                <a:lnTo>
                  <a:pt x="88" y="375"/>
                </a:lnTo>
                <a:lnTo>
                  <a:pt x="88" y="375"/>
                </a:lnTo>
                <a:lnTo>
                  <a:pt x="83" y="385"/>
                </a:lnTo>
                <a:lnTo>
                  <a:pt x="78" y="397"/>
                </a:lnTo>
                <a:lnTo>
                  <a:pt x="72" y="422"/>
                </a:lnTo>
                <a:lnTo>
                  <a:pt x="67" y="448"/>
                </a:lnTo>
                <a:lnTo>
                  <a:pt x="63" y="475"/>
                </a:lnTo>
                <a:lnTo>
                  <a:pt x="61" y="500"/>
                </a:lnTo>
                <a:lnTo>
                  <a:pt x="59" y="519"/>
                </a:lnTo>
                <a:lnTo>
                  <a:pt x="59" y="538"/>
                </a:lnTo>
                <a:lnTo>
                  <a:pt x="19" y="538"/>
                </a:lnTo>
                <a:lnTo>
                  <a:pt x="0" y="547"/>
                </a:lnTo>
                <a:lnTo>
                  <a:pt x="0" y="569"/>
                </a:lnTo>
                <a:lnTo>
                  <a:pt x="19" y="569"/>
                </a:lnTo>
                <a:lnTo>
                  <a:pt x="19" y="569"/>
                </a:lnTo>
                <a:lnTo>
                  <a:pt x="24" y="700"/>
                </a:lnTo>
                <a:lnTo>
                  <a:pt x="28" y="792"/>
                </a:lnTo>
                <a:lnTo>
                  <a:pt x="30" y="823"/>
                </a:lnTo>
                <a:lnTo>
                  <a:pt x="31" y="838"/>
                </a:lnTo>
                <a:lnTo>
                  <a:pt x="31" y="838"/>
                </a:lnTo>
                <a:lnTo>
                  <a:pt x="34" y="844"/>
                </a:lnTo>
                <a:lnTo>
                  <a:pt x="37" y="850"/>
                </a:lnTo>
                <a:lnTo>
                  <a:pt x="41" y="854"/>
                </a:lnTo>
                <a:lnTo>
                  <a:pt x="47" y="856"/>
                </a:lnTo>
                <a:lnTo>
                  <a:pt x="47" y="856"/>
                </a:lnTo>
                <a:close/>
                <a:moveTo>
                  <a:pt x="525" y="481"/>
                </a:moveTo>
                <a:lnTo>
                  <a:pt x="525" y="481"/>
                </a:lnTo>
                <a:lnTo>
                  <a:pt x="547" y="477"/>
                </a:lnTo>
                <a:lnTo>
                  <a:pt x="565" y="473"/>
                </a:lnTo>
                <a:lnTo>
                  <a:pt x="574" y="472"/>
                </a:lnTo>
                <a:lnTo>
                  <a:pt x="581" y="472"/>
                </a:lnTo>
                <a:lnTo>
                  <a:pt x="581" y="472"/>
                </a:lnTo>
                <a:lnTo>
                  <a:pt x="606" y="478"/>
                </a:lnTo>
                <a:lnTo>
                  <a:pt x="621" y="481"/>
                </a:lnTo>
                <a:lnTo>
                  <a:pt x="621" y="481"/>
                </a:lnTo>
                <a:lnTo>
                  <a:pt x="637" y="488"/>
                </a:lnTo>
                <a:lnTo>
                  <a:pt x="637" y="488"/>
                </a:lnTo>
                <a:lnTo>
                  <a:pt x="636" y="501"/>
                </a:lnTo>
                <a:lnTo>
                  <a:pt x="636" y="511"/>
                </a:lnTo>
                <a:lnTo>
                  <a:pt x="637" y="514"/>
                </a:lnTo>
                <a:lnTo>
                  <a:pt x="640" y="516"/>
                </a:lnTo>
                <a:lnTo>
                  <a:pt x="640" y="516"/>
                </a:lnTo>
                <a:lnTo>
                  <a:pt x="645" y="517"/>
                </a:lnTo>
                <a:lnTo>
                  <a:pt x="647" y="516"/>
                </a:lnTo>
                <a:lnTo>
                  <a:pt x="650" y="513"/>
                </a:lnTo>
                <a:lnTo>
                  <a:pt x="650" y="513"/>
                </a:lnTo>
                <a:lnTo>
                  <a:pt x="652" y="506"/>
                </a:lnTo>
                <a:lnTo>
                  <a:pt x="652" y="500"/>
                </a:lnTo>
                <a:lnTo>
                  <a:pt x="665" y="500"/>
                </a:lnTo>
                <a:lnTo>
                  <a:pt x="665" y="500"/>
                </a:lnTo>
                <a:lnTo>
                  <a:pt x="685" y="506"/>
                </a:lnTo>
                <a:lnTo>
                  <a:pt x="698" y="510"/>
                </a:lnTo>
                <a:lnTo>
                  <a:pt x="703" y="512"/>
                </a:lnTo>
                <a:lnTo>
                  <a:pt x="706" y="513"/>
                </a:lnTo>
                <a:lnTo>
                  <a:pt x="706" y="513"/>
                </a:lnTo>
                <a:lnTo>
                  <a:pt x="729" y="556"/>
                </a:lnTo>
                <a:lnTo>
                  <a:pt x="752" y="597"/>
                </a:lnTo>
                <a:lnTo>
                  <a:pt x="665" y="597"/>
                </a:lnTo>
                <a:lnTo>
                  <a:pt x="665" y="597"/>
                </a:lnTo>
                <a:lnTo>
                  <a:pt x="668" y="591"/>
                </a:lnTo>
                <a:lnTo>
                  <a:pt x="669" y="586"/>
                </a:lnTo>
                <a:lnTo>
                  <a:pt x="669" y="584"/>
                </a:lnTo>
                <a:lnTo>
                  <a:pt x="668" y="582"/>
                </a:lnTo>
                <a:lnTo>
                  <a:pt x="668" y="582"/>
                </a:lnTo>
                <a:lnTo>
                  <a:pt x="664" y="577"/>
                </a:lnTo>
                <a:lnTo>
                  <a:pt x="658" y="573"/>
                </a:lnTo>
                <a:lnTo>
                  <a:pt x="652" y="569"/>
                </a:lnTo>
                <a:lnTo>
                  <a:pt x="652" y="569"/>
                </a:lnTo>
                <a:lnTo>
                  <a:pt x="652" y="564"/>
                </a:lnTo>
                <a:lnTo>
                  <a:pt x="652" y="561"/>
                </a:lnTo>
                <a:lnTo>
                  <a:pt x="650" y="556"/>
                </a:lnTo>
                <a:lnTo>
                  <a:pt x="650" y="556"/>
                </a:lnTo>
                <a:lnTo>
                  <a:pt x="646" y="551"/>
                </a:lnTo>
                <a:lnTo>
                  <a:pt x="640" y="544"/>
                </a:lnTo>
                <a:lnTo>
                  <a:pt x="640" y="544"/>
                </a:lnTo>
                <a:lnTo>
                  <a:pt x="631" y="532"/>
                </a:lnTo>
                <a:lnTo>
                  <a:pt x="621" y="519"/>
                </a:lnTo>
                <a:lnTo>
                  <a:pt x="621" y="519"/>
                </a:lnTo>
                <a:lnTo>
                  <a:pt x="618" y="514"/>
                </a:lnTo>
                <a:lnTo>
                  <a:pt x="615" y="511"/>
                </a:lnTo>
                <a:lnTo>
                  <a:pt x="613" y="507"/>
                </a:lnTo>
                <a:lnTo>
                  <a:pt x="606" y="503"/>
                </a:lnTo>
                <a:lnTo>
                  <a:pt x="606" y="503"/>
                </a:lnTo>
                <a:lnTo>
                  <a:pt x="590" y="496"/>
                </a:lnTo>
                <a:lnTo>
                  <a:pt x="584" y="494"/>
                </a:lnTo>
                <a:lnTo>
                  <a:pt x="584" y="494"/>
                </a:lnTo>
                <a:lnTo>
                  <a:pt x="582" y="491"/>
                </a:lnTo>
                <a:lnTo>
                  <a:pt x="577" y="488"/>
                </a:lnTo>
                <a:lnTo>
                  <a:pt x="577" y="488"/>
                </a:lnTo>
                <a:lnTo>
                  <a:pt x="576" y="486"/>
                </a:lnTo>
                <a:lnTo>
                  <a:pt x="577" y="486"/>
                </a:lnTo>
                <a:lnTo>
                  <a:pt x="576" y="485"/>
                </a:lnTo>
                <a:lnTo>
                  <a:pt x="571" y="485"/>
                </a:lnTo>
                <a:lnTo>
                  <a:pt x="571" y="485"/>
                </a:lnTo>
                <a:lnTo>
                  <a:pt x="563" y="484"/>
                </a:lnTo>
                <a:lnTo>
                  <a:pt x="555" y="485"/>
                </a:lnTo>
                <a:lnTo>
                  <a:pt x="555" y="485"/>
                </a:lnTo>
                <a:lnTo>
                  <a:pt x="551" y="485"/>
                </a:lnTo>
                <a:lnTo>
                  <a:pt x="546" y="486"/>
                </a:lnTo>
                <a:lnTo>
                  <a:pt x="543" y="488"/>
                </a:lnTo>
                <a:lnTo>
                  <a:pt x="525" y="481"/>
                </a:lnTo>
                <a:close/>
                <a:moveTo>
                  <a:pt x="559" y="532"/>
                </a:moveTo>
                <a:lnTo>
                  <a:pt x="559" y="532"/>
                </a:lnTo>
                <a:lnTo>
                  <a:pt x="568" y="538"/>
                </a:lnTo>
                <a:lnTo>
                  <a:pt x="574" y="544"/>
                </a:lnTo>
                <a:lnTo>
                  <a:pt x="577" y="547"/>
                </a:lnTo>
                <a:lnTo>
                  <a:pt x="577" y="547"/>
                </a:lnTo>
                <a:lnTo>
                  <a:pt x="580" y="552"/>
                </a:lnTo>
                <a:lnTo>
                  <a:pt x="587" y="566"/>
                </a:lnTo>
                <a:lnTo>
                  <a:pt x="587" y="566"/>
                </a:lnTo>
                <a:lnTo>
                  <a:pt x="596" y="580"/>
                </a:lnTo>
                <a:lnTo>
                  <a:pt x="599" y="584"/>
                </a:lnTo>
                <a:lnTo>
                  <a:pt x="599" y="584"/>
                </a:lnTo>
                <a:lnTo>
                  <a:pt x="612" y="591"/>
                </a:lnTo>
                <a:lnTo>
                  <a:pt x="624" y="600"/>
                </a:lnTo>
                <a:lnTo>
                  <a:pt x="624" y="600"/>
                </a:lnTo>
                <a:lnTo>
                  <a:pt x="620" y="600"/>
                </a:lnTo>
                <a:lnTo>
                  <a:pt x="609" y="599"/>
                </a:lnTo>
                <a:lnTo>
                  <a:pt x="597" y="597"/>
                </a:lnTo>
                <a:lnTo>
                  <a:pt x="587" y="597"/>
                </a:lnTo>
                <a:lnTo>
                  <a:pt x="587" y="597"/>
                </a:lnTo>
                <a:lnTo>
                  <a:pt x="573" y="597"/>
                </a:lnTo>
                <a:lnTo>
                  <a:pt x="565" y="597"/>
                </a:lnTo>
                <a:lnTo>
                  <a:pt x="565" y="597"/>
                </a:lnTo>
                <a:lnTo>
                  <a:pt x="564" y="590"/>
                </a:lnTo>
                <a:lnTo>
                  <a:pt x="562" y="583"/>
                </a:lnTo>
                <a:lnTo>
                  <a:pt x="559" y="575"/>
                </a:lnTo>
                <a:lnTo>
                  <a:pt x="559" y="575"/>
                </a:lnTo>
                <a:lnTo>
                  <a:pt x="555" y="569"/>
                </a:lnTo>
                <a:lnTo>
                  <a:pt x="552" y="567"/>
                </a:lnTo>
                <a:lnTo>
                  <a:pt x="551" y="566"/>
                </a:lnTo>
                <a:lnTo>
                  <a:pt x="549" y="566"/>
                </a:lnTo>
                <a:lnTo>
                  <a:pt x="549" y="566"/>
                </a:lnTo>
                <a:lnTo>
                  <a:pt x="546" y="532"/>
                </a:lnTo>
                <a:lnTo>
                  <a:pt x="546" y="532"/>
                </a:lnTo>
                <a:lnTo>
                  <a:pt x="548" y="532"/>
                </a:lnTo>
                <a:lnTo>
                  <a:pt x="552" y="532"/>
                </a:lnTo>
                <a:lnTo>
                  <a:pt x="559" y="532"/>
                </a:lnTo>
                <a:lnTo>
                  <a:pt x="559" y="532"/>
                </a:lnTo>
                <a:close/>
                <a:moveTo>
                  <a:pt x="824" y="760"/>
                </a:moveTo>
                <a:lnTo>
                  <a:pt x="824" y="760"/>
                </a:lnTo>
                <a:lnTo>
                  <a:pt x="843" y="787"/>
                </a:lnTo>
                <a:lnTo>
                  <a:pt x="857" y="809"/>
                </a:lnTo>
                <a:lnTo>
                  <a:pt x="868" y="828"/>
                </a:lnTo>
                <a:lnTo>
                  <a:pt x="868" y="828"/>
                </a:lnTo>
                <a:lnTo>
                  <a:pt x="871" y="837"/>
                </a:lnTo>
                <a:lnTo>
                  <a:pt x="874" y="848"/>
                </a:lnTo>
                <a:lnTo>
                  <a:pt x="879" y="870"/>
                </a:lnTo>
                <a:lnTo>
                  <a:pt x="884" y="897"/>
                </a:lnTo>
                <a:lnTo>
                  <a:pt x="884" y="897"/>
                </a:lnTo>
                <a:lnTo>
                  <a:pt x="879" y="898"/>
                </a:lnTo>
                <a:lnTo>
                  <a:pt x="866" y="904"/>
                </a:lnTo>
                <a:lnTo>
                  <a:pt x="845" y="913"/>
                </a:lnTo>
                <a:lnTo>
                  <a:pt x="834" y="920"/>
                </a:lnTo>
                <a:lnTo>
                  <a:pt x="821" y="928"/>
                </a:lnTo>
                <a:lnTo>
                  <a:pt x="821" y="928"/>
                </a:lnTo>
                <a:lnTo>
                  <a:pt x="780" y="958"/>
                </a:lnTo>
                <a:lnTo>
                  <a:pt x="764" y="969"/>
                </a:lnTo>
                <a:lnTo>
                  <a:pt x="764" y="969"/>
                </a:lnTo>
                <a:lnTo>
                  <a:pt x="753" y="958"/>
                </a:lnTo>
                <a:lnTo>
                  <a:pt x="736" y="941"/>
                </a:lnTo>
                <a:lnTo>
                  <a:pt x="736" y="941"/>
                </a:lnTo>
                <a:lnTo>
                  <a:pt x="733" y="936"/>
                </a:lnTo>
                <a:lnTo>
                  <a:pt x="726" y="931"/>
                </a:lnTo>
                <a:lnTo>
                  <a:pt x="722" y="928"/>
                </a:lnTo>
                <a:lnTo>
                  <a:pt x="718" y="928"/>
                </a:lnTo>
                <a:lnTo>
                  <a:pt x="718" y="928"/>
                </a:lnTo>
                <a:lnTo>
                  <a:pt x="715" y="928"/>
                </a:lnTo>
                <a:lnTo>
                  <a:pt x="714" y="927"/>
                </a:lnTo>
                <a:lnTo>
                  <a:pt x="712" y="925"/>
                </a:lnTo>
                <a:lnTo>
                  <a:pt x="712" y="925"/>
                </a:lnTo>
                <a:lnTo>
                  <a:pt x="744" y="866"/>
                </a:lnTo>
                <a:lnTo>
                  <a:pt x="744" y="866"/>
                </a:lnTo>
                <a:lnTo>
                  <a:pt x="763" y="865"/>
                </a:lnTo>
                <a:lnTo>
                  <a:pt x="780" y="864"/>
                </a:lnTo>
                <a:lnTo>
                  <a:pt x="792" y="862"/>
                </a:lnTo>
                <a:lnTo>
                  <a:pt x="792" y="862"/>
                </a:lnTo>
                <a:lnTo>
                  <a:pt x="795" y="861"/>
                </a:lnTo>
                <a:lnTo>
                  <a:pt x="797" y="858"/>
                </a:lnTo>
                <a:lnTo>
                  <a:pt x="803" y="845"/>
                </a:lnTo>
                <a:lnTo>
                  <a:pt x="808" y="830"/>
                </a:lnTo>
                <a:lnTo>
                  <a:pt x="813" y="810"/>
                </a:lnTo>
                <a:lnTo>
                  <a:pt x="821" y="776"/>
                </a:lnTo>
                <a:lnTo>
                  <a:pt x="824" y="760"/>
                </a:lnTo>
                <a:lnTo>
                  <a:pt x="824" y="7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8">
            <a:extLst>
              <a:ext uri="{FF2B5EF4-FFF2-40B4-BE49-F238E27FC236}">
                <a16:creationId xmlns:a16="http://schemas.microsoft.com/office/drawing/2014/main" id="{00EC1F8A-43E3-4C33-A6E0-E227EA965B1C}"/>
              </a:ext>
            </a:extLst>
          </p:cNvPr>
          <p:cNvSpPr>
            <a:spLocks noEditPoints="1"/>
          </p:cNvSpPr>
          <p:nvPr/>
        </p:nvSpPr>
        <p:spPr bwMode="auto">
          <a:xfrm>
            <a:off x="3812926" y="893511"/>
            <a:ext cx="2280147" cy="2572881"/>
          </a:xfrm>
          <a:custGeom>
            <a:avLst/>
            <a:gdLst>
              <a:gd name="T0" fmla="*/ 370 w 1293"/>
              <a:gd name="T1" fmla="*/ 0 h 1459"/>
              <a:gd name="T2" fmla="*/ 270 w 1293"/>
              <a:gd name="T3" fmla="*/ 108 h 1459"/>
              <a:gd name="T4" fmla="*/ 237 w 1293"/>
              <a:gd name="T5" fmla="*/ 231 h 1459"/>
              <a:gd name="T6" fmla="*/ 123 w 1293"/>
              <a:gd name="T7" fmla="*/ 565 h 1459"/>
              <a:gd name="T8" fmla="*/ 112 w 1293"/>
              <a:gd name="T9" fmla="*/ 772 h 1459"/>
              <a:gd name="T10" fmla="*/ 110 w 1293"/>
              <a:gd name="T11" fmla="*/ 1128 h 1459"/>
              <a:gd name="T12" fmla="*/ 15 w 1293"/>
              <a:gd name="T13" fmla="*/ 1248 h 1459"/>
              <a:gd name="T14" fmla="*/ 98 w 1293"/>
              <a:gd name="T15" fmla="*/ 1371 h 1459"/>
              <a:gd name="T16" fmla="*/ 147 w 1293"/>
              <a:gd name="T17" fmla="*/ 1226 h 1459"/>
              <a:gd name="T18" fmla="*/ 157 w 1293"/>
              <a:gd name="T19" fmla="*/ 1314 h 1459"/>
              <a:gd name="T20" fmla="*/ 179 w 1293"/>
              <a:gd name="T21" fmla="*/ 1406 h 1459"/>
              <a:gd name="T22" fmla="*/ 356 w 1293"/>
              <a:gd name="T23" fmla="*/ 1387 h 1459"/>
              <a:gd name="T24" fmla="*/ 286 w 1293"/>
              <a:gd name="T25" fmla="*/ 1141 h 1459"/>
              <a:gd name="T26" fmla="*/ 496 w 1293"/>
              <a:gd name="T27" fmla="*/ 986 h 1459"/>
              <a:gd name="T28" fmla="*/ 486 w 1293"/>
              <a:gd name="T29" fmla="*/ 1105 h 1459"/>
              <a:gd name="T30" fmla="*/ 385 w 1293"/>
              <a:gd name="T31" fmla="*/ 1308 h 1459"/>
              <a:gd name="T32" fmla="*/ 534 w 1293"/>
              <a:gd name="T33" fmla="*/ 1428 h 1459"/>
              <a:gd name="T34" fmla="*/ 729 w 1293"/>
              <a:gd name="T35" fmla="*/ 1447 h 1459"/>
              <a:gd name="T36" fmla="*/ 880 w 1293"/>
              <a:gd name="T37" fmla="*/ 1428 h 1459"/>
              <a:gd name="T38" fmla="*/ 880 w 1293"/>
              <a:gd name="T39" fmla="*/ 1331 h 1459"/>
              <a:gd name="T40" fmla="*/ 957 w 1293"/>
              <a:gd name="T41" fmla="*/ 1423 h 1459"/>
              <a:gd name="T42" fmla="*/ 1069 w 1293"/>
              <a:gd name="T43" fmla="*/ 1433 h 1459"/>
              <a:gd name="T44" fmla="*/ 1097 w 1293"/>
              <a:gd name="T45" fmla="*/ 1394 h 1459"/>
              <a:gd name="T46" fmla="*/ 1200 w 1293"/>
              <a:gd name="T47" fmla="*/ 1425 h 1459"/>
              <a:gd name="T48" fmla="*/ 1259 w 1293"/>
              <a:gd name="T49" fmla="*/ 1379 h 1459"/>
              <a:gd name="T50" fmla="*/ 1267 w 1293"/>
              <a:gd name="T51" fmla="*/ 1337 h 1459"/>
              <a:gd name="T52" fmla="*/ 1186 w 1293"/>
              <a:gd name="T53" fmla="*/ 1298 h 1459"/>
              <a:gd name="T54" fmla="*/ 1149 w 1293"/>
              <a:gd name="T55" fmla="*/ 1179 h 1459"/>
              <a:gd name="T56" fmla="*/ 1128 w 1293"/>
              <a:gd name="T57" fmla="*/ 1073 h 1459"/>
              <a:gd name="T58" fmla="*/ 1062 w 1293"/>
              <a:gd name="T59" fmla="*/ 969 h 1459"/>
              <a:gd name="T60" fmla="*/ 972 w 1293"/>
              <a:gd name="T61" fmla="*/ 884 h 1459"/>
              <a:gd name="T62" fmla="*/ 841 w 1293"/>
              <a:gd name="T63" fmla="*/ 679 h 1459"/>
              <a:gd name="T64" fmla="*/ 835 w 1293"/>
              <a:gd name="T65" fmla="*/ 591 h 1459"/>
              <a:gd name="T66" fmla="*/ 854 w 1293"/>
              <a:gd name="T67" fmla="*/ 516 h 1459"/>
              <a:gd name="T68" fmla="*/ 874 w 1293"/>
              <a:gd name="T69" fmla="*/ 437 h 1459"/>
              <a:gd name="T70" fmla="*/ 734 w 1293"/>
              <a:gd name="T71" fmla="*/ 364 h 1459"/>
              <a:gd name="T72" fmla="*/ 665 w 1293"/>
              <a:gd name="T73" fmla="*/ 501 h 1459"/>
              <a:gd name="T74" fmla="*/ 671 w 1293"/>
              <a:gd name="T75" fmla="*/ 563 h 1459"/>
              <a:gd name="T76" fmla="*/ 525 w 1293"/>
              <a:gd name="T77" fmla="*/ 656 h 1459"/>
              <a:gd name="T78" fmla="*/ 464 w 1293"/>
              <a:gd name="T79" fmla="*/ 629 h 1459"/>
              <a:gd name="T80" fmla="*/ 428 w 1293"/>
              <a:gd name="T81" fmla="*/ 432 h 1459"/>
              <a:gd name="T82" fmla="*/ 472 w 1293"/>
              <a:gd name="T83" fmla="*/ 180 h 1459"/>
              <a:gd name="T84" fmla="*/ 466 w 1293"/>
              <a:gd name="T85" fmla="*/ 109 h 1459"/>
              <a:gd name="T86" fmla="*/ 458 w 1293"/>
              <a:gd name="T87" fmla="*/ 708 h 1459"/>
              <a:gd name="T88" fmla="*/ 511 w 1293"/>
              <a:gd name="T89" fmla="*/ 792 h 1459"/>
              <a:gd name="T90" fmla="*/ 438 w 1293"/>
              <a:gd name="T91" fmla="*/ 709 h 1459"/>
              <a:gd name="T92" fmla="*/ 423 w 1293"/>
              <a:gd name="T93" fmla="*/ 639 h 1459"/>
              <a:gd name="T94" fmla="*/ 372 w 1293"/>
              <a:gd name="T95" fmla="*/ 622 h 1459"/>
              <a:gd name="T96" fmla="*/ 378 w 1293"/>
              <a:gd name="T97" fmla="*/ 705 h 1459"/>
              <a:gd name="T98" fmla="*/ 384 w 1293"/>
              <a:gd name="T99" fmla="*/ 753 h 1459"/>
              <a:gd name="T100" fmla="*/ 357 w 1293"/>
              <a:gd name="T101" fmla="*/ 667 h 1459"/>
              <a:gd name="T102" fmla="*/ 506 w 1293"/>
              <a:gd name="T103" fmla="*/ 1287 h 1459"/>
              <a:gd name="T104" fmla="*/ 559 w 1293"/>
              <a:gd name="T105" fmla="*/ 1348 h 1459"/>
              <a:gd name="T106" fmla="*/ 486 w 1293"/>
              <a:gd name="T107" fmla="*/ 1374 h 1459"/>
              <a:gd name="T108" fmla="*/ 481 w 1293"/>
              <a:gd name="T109" fmla="*/ 1151 h 1459"/>
              <a:gd name="T110" fmla="*/ 824 w 1293"/>
              <a:gd name="T111" fmla="*/ 1217 h 1459"/>
              <a:gd name="T112" fmla="*/ 768 w 1293"/>
              <a:gd name="T113" fmla="*/ 1243 h 1459"/>
              <a:gd name="T114" fmla="*/ 972 w 1293"/>
              <a:gd name="T115" fmla="*/ 1272 h 1459"/>
              <a:gd name="T116" fmla="*/ 778 w 1293"/>
              <a:gd name="T117" fmla="*/ 1345 h 1459"/>
              <a:gd name="T118" fmla="*/ 699 w 1293"/>
              <a:gd name="T119" fmla="*/ 1402 h 1459"/>
              <a:gd name="T120" fmla="*/ 642 w 1293"/>
              <a:gd name="T121" fmla="*/ 1223 h 1459"/>
              <a:gd name="T122" fmla="*/ 617 w 1293"/>
              <a:gd name="T123" fmla="*/ 1238 h 1459"/>
              <a:gd name="T124" fmla="*/ 642 w 1293"/>
              <a:gd name="T125" fmla="*/ 137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93" h="1459">
                <a:moveTo>
                  <a:pt x="462" y="78"/>
                </a:moveTo>
                <a:lnTo>
                  <a:pt x="462" y="78"/>
                </a:lnTo>
                <a:lnTo>
                  <a:pt x="455" y="57"/>
                </a:lnTo>
                <a:lnTo>
                  <a:pt x="450" y="42"/>
                </a:lnTo>
                <a:lnTo>
                  <a:pt x="447" y="34"/>
                </a:lnTo>
                <a:lnTo>
                  <a:pt x="447" y="34"/>
                </a:lnTo>
                <a:lnTo>
                  <a:pt x="446" y="31"/>
                </a:lnTo>
                <a:lnTo>
                  <a:pt x="445" y="29"/>
                </a:lnTo>
                <a:lnTo>
                  <a:pt x="440" y="24"/>
                </a:lnTo>
                <a:lnTo>
                  <a:pt x="433" y="19"/>
                </a:lnTo>
                <a:lnTo>
                  <a:pt x="433" y="19"/>
                </a:lnTo>
                <a:lnTo>
                  <a:pt x="427" y="16"/>
                </a:lnTo>
                <a:lnTo>
                  <a:pt x="410" y="10"/>
                </a:lnTo>
                <a:lnTo>
                  <a:pt x="400" y="6"/>
                </a:lnTo>
                <a:lnTo>
                  <a:pt x="389" y="2"/>
                </a:lnTo>
                <a:lnTo>
                  <a:pt x="379" y="0"/>
                </a:lnTo>
                <a:lnTo>
                  <a:pt x="370" y="0"/>
                </a:lnTo>
                <a:lnTo>
                  <a:pt x="370" y="0"/>
                </a:lnTo>
                <a:lnTo>
                  <a:pt x="349" y="2"/>
                </a:lnTo>
                <a:lnTo>
                  <a:pt x="323" y="8"/>
                </a:lnTo>
                <a:lnTo>
                  <a:pt x="299" y="16"/>
                </a:lnTo>
                <a:lnTo>
                  <a:pt x="289" y="21"/>
                </a:lnTo>
                <a:lnTo>
                  <a:pt x="282" y="24"/>
                </a:lnTo>
                <a:lnTo>
                  <a:pt x="282" y="24"/>
                </a:lnTo>
                <a:lnTo>
                  <a:pt x="277" y="29"/>
                </a:lnTo>
                <a:lnTo>
                  <a:pt x="274" y="34"/>
                </a:lnTo>
                <a:lnTo>
                  <a:pt x="271" y="40"/>
                </a:lnTo>
                <a:lnTo>
                  <a:pt x="270" y="46"/>
                </a:lnTo>
                <a:lnTo>
                  <a:pt x="268" y="59"/>
                </a:lnTo>
                <a:lnTo>
                  <a:pt x="268" y="73"/>
                </a:lnTo>
                <a:lnTo>
                  <a:pt x="268" y="73"/>
                </a:lnTo>
                <a:lnTo>
                  <a:pt x="268" y="86"/>
                </a:lnTo>
                <a:lnTo>
                  <a:pt x="269" y="98"/>
                </a:lnTo>
                <a:lnTo>
                  <a:pt x="270" y="108"/>
                </a:lnTo>
                <a:lnTo>
                  <a:pt x="271" y="110"/>
                </a:lnTo>
                <a:lnTo>
                  <a:pt x="272" y="112"/>
                </a:lnTo>
                <a:lnTo>
                  <a:pt x="272" y="112"/>
                </a:lnTo>
                <a:lnTo>
                  <a:pt x="276" y="114"/>
                </a:lnTo>
                <a:lnTo>
                  <a:pt x="281" y="121"/>
                </a:lnTo>
                <a:lnTo>
                  <a:pt x="287" y="131"/>
                </a:lnTo>
                <a:lnTo>
                  <a:pt x="287" y="131"/>
                </a:lnTo>
                <a:lnTo>
                  <a:pt x="269" y="149"/>
                </a:lnTo>
                <a:lnTo>
                  <a:pt x="254" y="166"/>
                </a:lnTo>
                <a:lnTo>
                  <a:pt x="243" y="180"/>
                </a:lnTo>
                <a:lnTo>
                  <a:pt x="243" y="180"/>
                </a:lnTo>
                <a:lnTo>
                  <a:pt x="240" y="186"/>
                </a:lnTo>
                <a:lnTo>
                  <a:pt x="238" y="194"/>
                </a:lnTo>
                <a:lnTo>
                  <a:pt x="236" y="203"/>
                </a:lnTo>
                <a:lnTo>
                  <a:pt x="236" y="211"/>
                </a:lnTo>
                <a:lnTo>
                  <a:pt x="236" y="226"/>
                </a:lnTo>
                <a:lnTo>
                  <a:pt x="237" y="231"/>
                </a:lnTo>
                <a:lnTo>
                  <a:pt x="238" y="233"/>
                </a:lnTo>
                <a:lnTo>
                  <a:pt x="238" y="233"/>
                </a:lnTo>
                <a:lnTo>
                  <a:pt x="240" y="234"/>
                </a:lnTo>
                <a:lnTo>
                  <a:pt x="240" y="235"/>
                </a:lnTo>
                <a:lnTo>
                  <a:pt x="240" y="240"/>
                </a:lnTo>
                <a:lnTo>
                  <a:pt x="238" y="248"/>
                </a:lnTo>
                <a:lnTo>
                  <a:pt x="185" y="306"/>
                </a:lnTo>
                <a:lnTo>
                  <a:pt x="185" y="306"/>
                </a:lnTo>
                <a:lnTo>
                  <a:pt x="174" y="385"/>
                </a:lnTo>
                <a:lnTo>
                  <a:pt x="166" y="447"/>
                </a:lnTo>
                <a:lnTo>
                  <a:pt x="161" y="490"/>
                </a:lnTo>
                <a:lnTo>
                  <a:pt x="161" y="490"/>
                </a:lnTo>
                <a:lnTo>
                  <a:pt x="159" y="498"/>
                </a:lnTo>
                <a:lnTo>
                  <a:pt x="157" y="506"/>
                </a:lnTo>
                <a:lnTo>
                  <a:pt x="147" y="524"/>
                </a:lnTo>
                <a:lnTo>
                  <a:pt x="136" y="545"/>
                </a:lnTo>
                <a:lnTo>
                  <a:pt x="123" y="565"/>
                </a:lnTo>
                <a:lnTo>
                  <a:pt x="99" y="599"/>
                </a:lnTo>
                <a:lnTo>
                  <a:pt x="88" y="612"/>
                </a:lnTo>
                <a:lnTo>
                  <a:pt x="107" y="631"/>
                </a:lnTo>
                <a:lnTo>
                  <a:pt x="107" y="631"/>
                </a:lnTo>
                <a:lnTo>
                  <a:pt x="105" y="637"/>
                </a:lnTo>
                <a:lnTo>
                  <a:pt x="98" y="656"/>
                </a:lnTo>
                <a:lnTo>
                  <a:pt x="95" y="667"/>
                </a:lnTo>
                <a:lnTo>
                  <a:pt x="91" y="680"/>
                </a:lnTo>
                <a:lnTo>
                  <a:pt x="89" y="694"/>
                </a:lnTo>
                <a:lnTo>
                  <a:pt x="88" y="709"/>
                </a:lnTo>
                <a:lnTo>
                  <a:pt x="88" y="709"/>
                </a:lnTo>
                <a:lnTo>
                  <a:pt x="88" y="722"/>
                </a:lnTo>
                <a:lnTo>
                  <a:pt x="90" y="733"/>
                </a:lnTo>
                <a:lnTo>
                  <a:pt x="93" y="742"/>
                </a:lnTo>
                <a:lnTo>
                  <a:pt x="98" y="749"/>
                </a:lnTo>
                <a:lnTo>
                  <a:pt x="106" y="764"/>
                </a:lnTo>
                <a:lnTo>
                  <a:pt x="112" y="772"/>
                </a:lnTo>
                <a:lnTo>
                  <a:pt x="117" y="782"/>
                </a:lnTo>
                <a:lnTo>
                  <a:pt x="117" y="782"/>
                </a:lnTo>
                <a:lnTo>
                  <a:pt x="122" y="795"/>
                </a:lnTo>
                <a:lnTo>
                  <a:pt x="127" y="813"/>
                </a:lnTo>
                <a:lnTo>
                  <a:pt x="135" y="856"/>
                </a:lnTo>
                <a:lnTo>
                  <a:pt x="146" y="923"/>
                </a:lnTo>
                <a:lnTo>
                  <a:pt x="146" y="923"/>
                </a:lnTo>
                <a:lnTo>
                  <a:pt x="163" y="1002"/>
                </a:lnTo>
                <a:lnTo>
                  <a:pt x="172" y="1048"/>
                </a:lnTo>
                <a:lnTo>
                  <a:pt x="175" y="1068"/>
                </a:lnTo>
                <a:lnTo>
                  <a:pt x="175" y="1068"/>
                </a:lnTo>
                <a:lnTo>
                  <a:pt x="157" y="1089"/>
                </a:lnTo>
                <a:lnTo>
                  <a:pt x="141" y="1104"/>
                </a:lnTo>
                <a:lnTo>
                  <a:pt x="127" y="1117"/>
                </a:lnTo>
                <a:lnTo>
                  <a:pt x="127" y="1117"/>
                </a:lnTo>
                <a:lnTo>
                  <a:pt x="119" y="1122"/>
                </a:lnTo>
                <a:lnTo>
                  <a:pt x="110" y="1128"/>
                </a:lnTo>
                <a:lnTo>
                  <a:pt x="89" y="1139"/>
                </a:lnTo>
                <a:lnTo>
                  <a:pt x="64" y="1151"/>
                </a:lnTo>
                <a:lnTo>
                  <a:pt x="59" y="1166"/>
                </a:lnTo>
                <a:lnTo>
                  <a:pt x="59" y="1166"/>
                </a:lnTo>
                <a:lnTo>
                  <a:pt x="38" y="1172"/>
                </a:lnTo>
                <a:lnTo>
                  <a:pt x="10" y="1180"/>
                </a:lnTo>
                <a:lnTo>
                  <a:pt x="10" y="1180"/>
                </a:lnTo>
                <a:lnTo>
                  <a:pt x="6" y="1181"/>
                </a:lnTo>
                <a:lnTo>
                  <a:pt x="4" y="1183"/>
                </a:lnTo>
                <a:lnTo>
                  <a:pt x="2" y="1185"/>
                </a:lnTo>
                <a:lnTo>
                  <a:pt x="0" y="1187"/>
                </a:lnTo>
                <a:lnTo>
                  <a:pt x="0" y="1192"/>
                </a:lnTo>
                <a:lnTo>
                  <a:pt x="0" y="1200"/>
                </a:lnTo>
                <a:lnTo>
                  <a:pt x="0" y="1200"/>
                </a:lnTo>
                <a:lnTo>
                  <a:pt x="5" y="1229"/>
                </a:lnTo>
                <a:lnTo>
                  <a:pt x="5" y="1229"/>
                </a:lnTo>
                <a:lnTo>
                  <a:pt x="15" y="1248"/>
                </a:lnTo>
                <a:lnTo>
                  <a:pt x="23" y="1268"/>
                </a:lnTo>
                <a:lnTo>
                  <a:pt x="27" y="1277"/>
                </a:lnTo>
                <a:lnTo>
                  <a:pt x="30" y="1287"/>
                </a:lnTo>
                <a:lnTo>
                  <a:pt x="30" y="1287"/>
                </a:lnTo>
                <a:lnTo>
                  <a:pt x="33" y="1298"/>
                </a:lnTo>
                <a:lnTo>
                  <a:pt x="39" y="1311"/>
                </a:lnTo>
                <a:lnTo>
                  <a:pt x="47" y="1325"/>
                </a:lnTo>
                <a:lnTo>
                  <a:pt x="55" y="1339"/>
                </a:lnTo>
                <a:lnTo>
                  <a:pt x="64" y="1351"/>
                </a:lnTo>
                <a:lnTo>
                  <a:pt x="71" y="1362"/>
                </a:lnTo>
                <a:lnTo>
                  <a:pt x="78" y="1371"/>
                </a:lnTo>
                <a:lnTo>
                  <a:pt x="83" y="1374"/>
                </a:lnTo>
                <a:lnTo>
                  <a:pt x="83" y="1374"/>
                </a:lnTo>
                <a:lnTo>
                  <a:pt x="87" y="1376"/>
                </a:lnTo>
                <a:lnTo>
                  <a:pt x="90" y="1374"/>
                </a:lnTo>
                <a:lnTo>
                  <a:pt x="94" y="1373"/>
                </a:lnTo>
                <a:lnTo>
                  <a:pt x="98" y="1371"/>
                </a:lnTo>
                <a:lnTo>
                  <a:pt x="102" y="1365"/>
                </a:lnTo>
                <a:lnTo>
                  <a:pt x="107" y="1355"/>
                </a:lnTo>
                <a:lnTo>
                  <a:pt x="107" y="1355"/>
                </a:lnTo>
                <a:lnTo>
                  <a:pt x="108" y="1349"/>
                </a:lnTo>
                <a:lnTo>
                  <a:pt x="108" y="1339"/>
                </a:lnTo>
                <a:lnTo>
                  <a:pt x="105" y="1317"/>
                </a:lnTo>
                <a:lnTo>
                  <a:pt x="102" y="1293"/>
                </a:lnTo>
                <a:lnTo>
                  <a:pt x="101" y="1282"/>
                </a:lnTo>
                <a:lnTo>
                  <a:pt x="102" y="1272"/>
                </a:lnTo>
                <a:lnTo>
                  <a:pt x="102" y="1272"/>
                </a:lnTo>
                <a:lnTo>
                  <a:pt x="105" y="1264"/>
                </a:lnTo>
                <a:lnTo>
                  <a:pt x="107" y="1255"/>
                </a:lnTo>
                <a:lnTo>
                  <a:pt x="116" y="1240"/>
                </a:lnTo>
                <a:lnTo>
                  <a:pt x="123" y="1229"/>
                </a:lnTo>
                <a:lnTo>
                  <a:pt x="127" y="1224"/>
                </a:lnTo>
                <a:lnTo>
                  <a:pt x="127" y="1224"/>
                </a:lnTo>
                <a:lnTo>
                  <a:pt x="147" y="1226"/>
                </a:lnTo>
                <a:lnTo>
                  <a:pt x="170" y="1229"/>
                </a:lnTo>
                <a:lnTo>
                  <a:pt x="170" y="1229"/>
                </a:lnTo>
                <a:lnTo>
                  <a:pt x="172" y="1232"/>
                </a:lnTo>
                <a:lnTo>
                  <a:pt x="173" y="1240"/>
                </a:lnTo>
                <a:lnTo>
                  <a:pt x="172" y="1249"/>
                </a:lnTo>
                <a:lnTo>
                  <a:pt x="170" y="1258"/>
                </a:lnTo>
                <a:lnTo>
                  <a:pt x="170" y="1258"/>
                </a:lnTo>
                <a:lnTo>
                  <a:pt x="170" y="1263"/>
                </a:lnTo>
                <a:lnTo>
                  <a:pt x="170" y="1269"/>
                </a:lnTo>
                <a:lnTo>
                  <a:pt x="172" y="1283"/>
                </a:lnTo>
                <a:lnTo>
                  <a:pt x="175" y="1302"/>
                </a:lnTo>
                <a:lnTo>
                  <a:pt x="175" y="1302"/>
                </a:lnTo>
                <a:lnTo>
                  <a:pt x="161" y="1306"/>
                </a:lnTo>
                <a:lnTo>
                  <a:pt x="161" y="1306"/>
                </a:lnTo>
                <a:lnTo>
                  <a:pt x="158" y="1308"/>
                </a:lnTo>
                <a:lnTo>
                  <a:pt x="157" y="1311"/>
                </a:lnTo>
                <a:lnTo>
                  <a:pt x="157" y="1314"/>
                </a:lnTo>
                <a:lnTo>
                  <a:pt x="157" y="1319"/>
                </a:lnTo>
                <a:lnTo>
                  <a:pt x="159" y="1326"/>
                </a:lnTo>
                <a:lnTo>
                  <a:pt x="161" y="1331"/>
                </a:lnTo>
                <a:lnTo>
                  <a:pt x="161" y="1331"/>
                </a:lnTo>
                <a:lnTo>
                  <a:pt x="161" y="1336"/>
                </a:lnTo>
                <a:lnTo>
                  <a:pt x="161" y="1344"/>
                </a:lnTo>
                <a:lnTo>
                  <a:pt x="161" y="1370"/>
                </a:lnTo>
                <a:lnTo>
                  <a:pt x="161" y="1370"/>
                </a:lnTo>
                <a:lnTo>
                  <a:pt x="161" y="1379"/>
                </a:lnTo>
                <a:lnTo>
                  <a:pt x="159" y="1385"/>
                </a:lnTo>
                <a:lnTo>
                  <a:pt x="159" y="1390"/>
                </a:lnTo>
                <a:lnTo>
                  <a:pt x="161" y="1399"/>
                </a:lnTo>
                <a:lnTo>
                  <a:pt x="161" y="1399"/>
                </a:lnTo>
                <a:lnTo>
                  <a:pt x="162" y="1401"/>
                </a:lnTo>
                <a:lnTo>
                  <a:pt x="166" y="1404"/>
                </a:lnTo>
                <a:lnTo>
                  <a:pt x="172" y="1405"/>
                </a:lnTo>
                <a:lnTo>
                  <a:pt x="179" y="1406"/>
                </a:lnTo>
                <a:lnTo>
                  <a:pt x="197" y="1407"/>
                </a:lnTo>
                <a:lnTo>
                  <a:pt x="219" y="1407"/>
                </a:lnTo>
                <a:lnTo>
                  <a:pt x="265" y="1407"/>
                </a:lnTo>
                <a:lnTo>
                  <a:pt x="286" y="1407"/>
                </a:lnTo>
                <a:lnTo>
                  <a:pt x="302" y="1408"/>
                </a:lnTo>
                <a:lnTo>
                  <a:pt x="302" y="1408"/>
                </a:lnTo>
                <a:lnTo>
                  <a:pt x="327" y="1410"/>
                </a:lnTo>
                <a:lnTo>
                  <a:pt x="351" y="1410"/>
                </a:lnTo>
                <a:lnTo>
                  <a:pt x="362" y="1410"/>
                </a:lnTo>
                <a:lnTo>
                  <a:pt x="371" y="1408"/>
                </a:lnTo>
                <a:lnTo>
                  <a:pt x="377" y="1406"/>
                </a:lnTo>
                <a:lnTo>
                  <a:pt x="379" y="1404"/>
                </a:lnTo>
                <a:lnTo>
                  <a:pt x="379" y="1404"/>
                </a:lnTo>
                <a:lnTo>
                  <a:pt x="379" y="1402"/>
                </a:lnTo>
                <a:lnTo>
                  <a:pt x="378" y="1400"/>
                </a:lnTo>
                <a:lnTo>
                  <a:pt x="373" y="1396"/>
                </a:lnTo>
                <a:lnTo>
                  <a:pt x="356" y="1387"/>
                </a:lnTo>
                <a:lnTo>
                  <a:pt x="339" y="1378"/>
                </a:lnTo>
                <a:lnTo>
                  <a:pt x="331" y="1374"/>
                </a:lnTo>
                <a:lnTo>
                  <a:pt x="263" y="1306"/>
                </a:lnTo>
                <a:lnTo>
                  <a:pt x="263" y="1306"/>
                </a:lnTo>
                <a:lnTo>
                  <a:pt x="264" y="1302"/>
                </a:lnTo>
                <a:lnTo>
                  <a:pt x="268" y="1292"/>
                </a:lnTo>
                <a:lnTo>
                  <a:pt x="268" y="1292"/>
                </a:lnTo>
                <a:lnTo>
                  <a:pt x="269" y="1289"/>
                </a:lnTo>
                <a:lnTo>
                  <a:pt x="269" y="1287"/>
                </a:lnTo>
                <a:lnTo>
                  <a:pt x="266" y="1281"/>
                </a:lnTo>
                <a:lnTo>
                  <a:pt x="264" y="1275"/>
                </a:lnTo>
                <a:lnTo>
                  <a:pt x="263" y="1268"/>
                </a:lnTo>
                <a:lnTo>
                  <a:pt x="263" y="1268"/>
                </a:lnTo>
                <a:lnTo>
                  <a:pt x="268" y="1206"/>
                </a:lnTo>
                <a:lnTo>
                  <a:pt x="272" y="1151"/>
                </a:lnTo>
                <a:lnTo>
                  <a:pt x="272" y="1151"/>
                </a:lnTo>
                <a:lnTo>
                  <a:pt x="286" y="1141"/>
                </a:lnTo>
                <a:lnTo>
                  <a:pt x="317" y="1117"/>
                </a:lnTo>
                <a:lnTo>
                  <a:pt x="334" y="1104"/>
                </a:lnTo>
                <a:lnTo>
                  <a:pt x="350" y="1090"/>
                </a:lnTo>
                <a:lnTo>
                  <a:pt x="362" y="1078"/>
                </a:lnTo>
                <a:lnTo>
                  <a:pt x="367" y="1073"/>
                </a:lnTo>
                <a:lnTo>
                  <a:pt x="370" y="1068"/>
                </a:lnTo>
                <a:lnTo>
                  <a:pt x="370" y="1068"/>
                </a:lnTo>
                <a:lnTo>
                  <a:pt x="381" y="1044"/>
                </a:lnTo>
                <a:lnTo>
                  <a:pt x="393" y="1010"/>
                </a:lnTo>
                <a:lnTo>
                  <a:pt x="408" y="966"/>
                </a:lnTo>
                <a:lnTo>
                  <a:pt x="408" y="966"/>
                </a:lnTo>
                <a:lnTo>
                  <a:pt x="416" y="968"/>
                </a:lnTo>
                <a:lnTo>
                  <a:pt x="435" y="970"/>
                </a:lnTo>
                <a:lnTo>
                  <a:pt x="463" y="976"/>
                </a:lnTo>
                <a:lnTo>
                  <a:pt x="479" y="980"/>
                </a:lnTo>
                <a:lnTo>
                  <a:pt x="496" y="986"/>
                </a:lnTo>
                <a:lnTo>
                  <a:pt x="496" y="986"/>
                </a:lnTo>
                <a:lnTo>
                  <a:pt x="504" y="988"/>
                </a:lnTo>
                <a:lnTo>
                  <a:pt x="511" y="991"/>
                </a:lnTo>
                <a:lnTo>
                  <a:pt x="517" y="991"/>
                </a:lnTo>
                <a:lnTo>
                  <a:pt x="523" y="991"/>
                </a:lnTo>
                <a:lnTo>
                  <a:pt x="528" y="989"/>
                </a:lnTo>
                <a:lnTo>
                  <a:pt x="531" y="988"/>
                </a:lnTo>
                <a:lnTo>
                  <a:pt x="537" y="985"/>
                </a:lnTo>
                <a:lnTo>
                  <a:pt x="541" y="980"/>
                </a:lnTo>
                <a:lnTo>
                  <a:pt x="543" y="976"/>
                </a:lnTo>
                <a:lnTo>
                  <a:pt x="545" y="971"/>
                </a:lnTo>
                <a:lnTo>
                  <a:pt x="540" y="1088"/>
                </a:lnTo>
                <a:lnTo>
                  <a:pt x="540" y="1088"/>
                </a:lnTo>
                <a:lnTo>
                  <a:pt x="531" y="1090"/>
                </a:lnTo>
                <a:lnTo>
                  <a:pt x="506" y="1098"/>
                </a:lnTo>
                <a:lnTo>
                  <a:pt x="506" y="1098"/>
                </a:lnTo>
                <a:lnTo>
                  <a:pt x="497" y="1100"/>
                </a:lnTo>
                <a:lnTo>
                  <a:pt x="486" y="1105"/>
                </a:lnTo>
                <a:lnTo>
                  <a:pt x="475" y="1111"/>
                </a:lnTo>
                <a:lnTo>
                  <a:pt x="464" y="1117"/>
                </a:lnTo>
                <a:lnTo>
                  <a:pt x="442" y="1134"/>
                </a:lnTo>
                <a:lnTo>
                  <a:pt x="432" y="1142"/>
                </a:lnTo>
                <a:lnTo>
                  <a:pt x="423" y="1151"/>
                </a:lnTo>
                <a:lnTo>
                  <a:pt x="423" y="1151"/>
                </a:lnTo>
                <a:lnTo>
                  <a:pt x="415" y="1162"/>
                </a:lnTo>
                <a:lnTo>
                  <a:pt x="405" y="1178"/>
                </a:lnTo>
                <a:lnTo>
                  <a:pt x="396" y="1197"/>
                </a:lnTo>
                <a:lnTo>
                  <a:pt x="388" y="1219"/>
                </a:lnTo>
                <a:lnTo>
                  <a:pt x="385" y="1231"/>
                </a:lnTo>
                <a:lnTo>
                  <a:pt x="383" y="1243"/>
                </a:lnTo>
                <a:lnTo>
                  <a:pt x="382" y="1257"/>
                </a:lnTo>
                <a:lnTo>
                  <a:pt x="381" y="1269"/>
                </a:lnTo>
                <a:lnTo>
                  <a:pt x="381" y="1282"/>
                </a:lnTo>
                <a:lnTo>
                  <a:pt x="382" y="1295"/>
                </a:lnTo>
                <a:lnTo>
                  <a:pt x="385" y="1308"/>
                </a:lnTo>
                <a:lnTo>
                  <a:pt x="389" y="1321"/>
                </a:lnTo>
                <a:lnTo>
                  <a:pt x="389" y="1321"/>
                </a:lnTo>
                <a:lnTo>
                  <a:pt x="394" y="1333"/>
                </a:lnTo>
                <a:lnTo>
                  <a:pt x="400" y="1345"/>
                </a:lnTo>
                <a:lnTo>
                  <a:pt x="407" y="1356"/>
                </a:lnTo>
                <a:lnTo>
                  <a:pt x="416" y="1366"/>
                </a:lnTo>
                <a:lnTo>
                  <a:pt x="424" y="1376"/>
                </a:lnTo>
                <a:lnTo>
                  <a:pt x="434" y="1384"/>
                </a:lnTo>
                <a:lnTo>
                  <a:pt x="444" y="1393"/>
                </a:lnTo>
                <a:lnTo>
                  <a:pt x="453" y="1400"/>
                </a:lnTo>
                <a:lnTo>
                  <a:pt x="464" y="1406"/>
                </a:lnTo>
                <a:lnTo>
                  <a:pt x="475" y="1412"/>
                </a:lnTo>
                <a:lnTo>
                  <a:pt x="487" y="1417"/>
                </a:lnTo>
                <a:lnTo>
                  <a:pt x="498" y="1421"/>
                </a:lnTo>
                <a:lnTo>
                  <a:pt x="511" y="1424"/>
                </a:lnTo>
                <a:lnTo>
                  <a:pt x="521" y="1427"/>
                </a:lnTo>
                <a:lnTo>
                  <a:pt x="534" y="1428"/>
                </a:lnTo>
                <a:lnTo>
                  <a:pt x="545" y="1428"/>
                </a:lnTo>
                <a:lnTo>
                  <a:pt x="545" y="1428"/>
                </a:lnTo>
                <a:lnTo>
                  <a:pt x="565" y="1428"/>
                </a:lnTo>
                <a:lnTo>
                  <a:pt x="582" y="1427"/>
                </a:lnTo>
                <a:lnTo>
                  <a:pt x="596" y="1424"/>
                </a:lnTo>
                <a:lnTo>
                  <a:pt x="606" y="1423"/>
                </a:lnTo>
                <a:lnTo>
                  <a:pt x="619" y="1419"/>
                </a:lnTo>
                <a:lnTo>
                  <a:pt x="622" y="1418"/>
                </a:lnTo>
                <a:lnTo>
                  <a:pt x="622" y="1418"/>
                </a:lnTo>
                <a:lnTo>
                  <a:pt x="631" y="1423"/>
                </a:lnTo>
                <a:lnTo>
                  <a:pt x="640" y="1428"/>
                </a:lnTo>
                <a:lnTo>
                  <a:pt x="654" y="1433"/>
                </a:lnTo>
                <a:lnTo>
                  <a:pt x="670" y="1438"/>
                </a:lnTo>
                <a:lnTo>
                  <a:pt x="688" y="1442"/>
                </a:lnTo>
                <a:lnTo>
                  <a:pt x="707" y="1446"/>
                </a:lnTo>
                <a:lnTo>
                  <a:pt x="729" y="1447"/>
                </a:lnTo>
                <a:lnTo>
                  <a:pt x="729" y="1447"/>
                </a:lnTo>
                <a:lnTo>
                  <a:pt x="750" y="1446"/>
                </a:lnTo>
                <a:lnTo>
                  <a:pt x="767" y="1445"/>
                </a:lnTo>
                <a:lnTo>
                  <a:pt x="781" y="1442"/>
                </a:lnTo>
                <a:lnTo>
                  <a:pt x="792" y="1440"/>
                </a:lnTo>
                <a:lnTo>
                  <a:pt x="807" y="1435"/>
                </a:lnTo>
                <a:lnTo>
                  <a:pt x="812" y="1433"/>
                </a:lnTo>
                <a:lnTo>
                  <a:pt x="812" y="1433"/>
                </a:lnTo>
                <a:lnTo>
                  <a:pt x="815" y="1434"/>
                </a:lnTo>
                <a:lnTo>
                  <a:pt x="826" y="1438"/>
                </a:lnTo>
                <a:lnTo>
                  <a:pt x="826" y="1438"/>
                </a:lnTo>
                <a:lnTo>
                  <a:pt x="836" y="1440"/>
                </a:lnTo>
                <a:lnTo>
                  <a:pt x="842" y="1440"/>
                </a:lnTo>
                <a:lnTo>
                  <a:pt x="849" y="1440"/>
                </a:lnTo>
                <a:lnTo>
                  <a:pt x="857" y="1439"/>
                </a:lnTo>
                <a:lnTo>
                  <a:pt x="864" y="1436"/>
                </a:lnTo>
                <a:lnTo>
                  <a:pt x="871" y="1433"/>
                </a:lnTo>
                <a:lnTo>
                  <a:pt x="880" y="1428"/>
                </a:lnTo>
                <a:lnTo>
                  <a:pt x="880" y="1428"/>
                </a:lnTo>
                <a:lnTo>
                  <a:pt x="887" y="1422"/>
                </a:lnTo>
                <a:lnTo>
                  <a:pt x="893" y="1414"/>
                </a:lnTo>
                <a:lnTo>
                  <a:pt x="897" y="1407"/>
                </a:lnTo>
                <a:lnTo>
                  <a:pt x="900" y="1399"/>
                </a:lnTo>
                <a:lnTo>
                  <a:pt x="902" y="1390"/>
                </a:lnTo>
                <a:lnTo>
                  <a:pt x="902" y="1382"/>
                </a:lnTo>
                <a:lnTo>
                  <a:pt x="902" y="1371"/>
                </a:lnTo>
                <a:lnTo>
                  <a:pt x="899" y="1360"/>
                </a:lnTo>
                <a:lnTo>
                  <a:pt x="899" y="1360"/>
                </a:lnTo>
                <a:lnTo>
                  <a:pt x="897" y="1350"/>
                </a:lnTo>
                <a:lnTo>
                  <a:pt x="893" y="1342"/>
                </a:lnTo>
                <a:lnTo>
                  <a:pt x="889" y="1337"/>
                </a:lnTo>
                <a:lnTo>
                  <a:pt x="887" y="1333"/>
                </a:lnTo>
                <a:lnTo>
                  <a:pt x="883" y="1332"/>
                </a:lnTo>
                <a:lnTo>
                  <a:pt x="882" y="1331"/>
                </a:lnTo>
                <a:lnTo>
                  <a:pt x="880" y="1331"/>
                </a:lnTo>
                <a:lnTo>
                  <a:pt x="880" y="1306"/>
                </a:lnTo>
                <a:lnTo>
                  <a:pt x="1001" y="1306"/>
                </a:lnTo>
                <a:lnTo>
                  <a:pt x="1006" y="1336"/>
                </a:lnTo>
                <a:lnTo>
                  <a:pt x="1006" y="1336"/>
                </a:lnTo>
                <a:lnTo>
                  <a:pt x="1002" y="1336"/>
                </a:lnTo>
                <a:lnTo>
                  <a:pt x="995" y="1338"/>
                </a:lnTo>
                <a:lnTo>
                  <a:pt x="984" y="1342"/>
                </a:lnTo>
                <a:lnTo>
                  <a:pt x="978" y="1345"/>
                </a:lnTo>
                <a:lnTo>
                  <a:pt x="972" y="1350"/>
                </a:lnTo>
                <a:lnTo>
                  <a:pt x="972" y="1350"/>
                </a:lnTo>
                <a:lnTo>
                  <a:pt x="961" y="1361"/>
                </a:lnTo>
                <a:lnTo>
                  <a:pt x="956" y="1367"/>
                </a:lnTo>
                <a:lnTo>
                  <a:pt x="953" y="1374"/>
                </a:lnTo>
                <a:lnTo>
                  <a:pt x="950" y="1383"/>
                </a:lnTo>
                <a:lnTo>
                  <a:pt x="950" y="1394"/>
                </a:lnTo>
                <a:lnTo>
                  <a:pt x="953" y="1407"/>
                </a:lnTo>
                <a:lnTo>
                  <a:pt x="957" y="1423"/>
                </a:lnTo>
                <a:lnTo>
                  <a:pt x="957" y="1423"/>
                </a:lnTo>
                <a:lnTo>
                  <a:pt x="961" y="1431"/>
                </a:lnTo>
                <a:lnTo>
                  <a:pt x="966" y="1438"/>
                </a:lnTo>
                <a:lnTo>
                  <a:pt x="971" y="1444"/>
                </a:lnTo>
                <a:lnTo>
                  <a:pt x="976" y="1448"/>
                </a:lnTo>
                <a:lnTo>
                  <a:pt x="982" y="1453"/>
                </a:lnTo>
                <a:lnTo>
                  <a:pt x="989" y="1456"/>
                </a:lnTo>
                <a:lnTo>
                  <a:pt x="995" y="1458"/>
                </a:lnTo>
                <a:lnTo>
                  <a:pt x="1002" y="1459"/>
                </a:lnTo>
                <a:lnTo>
                  <a:pt x="1010" y="1459"/>
                </a:lnTo>
                <a:lnTo>
                  <a:pt x="1017" y="1459"/>
                </a:lnTo>
                <a:lnTo>
                  <a:pt x="1032" y="1456"/>
                </a:lnTo>
                <a:lnTo>
                  <a:pt x="1046" y="1451"/>
                </a:lnTo>
                <a:lnTo>
                  <a:pt x="1059" y="1442"/>
                </a:lnTo>
                <a:lnTo>
                  <a:pt x="1059" y="1442"/>
                </a:lnTo>
                <a:lnTo>
                  <a:pt x="1066" y="1438"/>
                </a:lnTo>
                <a:lnTo>
                  <a:pt x="1069" y="1433"/>
                </a:lnTo>
                <a:lnTo>
                  <a:pt x="1073" y="1427"/>
                </a:lnTo>
                <a:lnTo>
                  <a:pt x="1074" y="1421"/>
                </a:lnTo>
                <a:lnTo>
                  <a:pt x="1075" y="1414"/>
                </a:lnTo>
                <a:lnTo>
                  <a:pt x="1075" y="1408"/>
                </a:lnTo>
                <a:lnTo>
                  <a:pt x="1073" y="1396"/>
                </a:lnTo>
                <a:lnTo>
                  <a:pt x="1069" y="1387"/>
                </a:lnTo>
                <a:lnTo>
                  <a:pt x="1064" y="1378"/>
                </a:lnTo>
                <a:lnTo>
                  <a:pt x="1059" y="1370"/>
                </a:lnTo>
                <a:lnTo>
                  <a:pt x="1059" y="1370"/>
                </a:lnTo>
                <a:lnTo>
                  <a:pt x="1064" y="1365"/>
                </a:lnTo>
                <a:lnTo>
                  <a:pt x="1068" y="1362"/>
                </a:lnTo>
                <a:lnTo>
                  <a:pt x="1069" y="1360"/>
                </a:lnTo>
                <a:lnTo>
                  <a:pt x="1069" y="1360"/>
                </a:lnTo>
                <a:lnTo>
                  <a:pt x="1094" y="1374"/>
                </a:lnTo>
                <a:lnTo>
                  <a:pt x="1094" y="1374"/>
                </a:lnTo>
                <a:lnTo>
                  <a:pt x="1095" y="1385"/>
                </a:lnTo>
                <a:lnTo>
                  <a:pt x="1097" y="1394"/>
                </a:lnTo>
                <a:lnTo>
                  <a:pt x="1098" y="1399"/>
                </a:lnTo>
                <a:lnTo>
                  <a:pt x="1098" y="1399"/>
                </a:lnTo>
                <a:lnTo>
                  <a:pt x="1107" y="1405"/>
                </a:lnTo>
                <a:lnTo>
                  <a:pt x="1114" y="1410"/>
                </a:lnTo>
                <a:lnTo>
                  <a:pt x="1123" y="1413"/>
                </a:lnTo>
                <a:lnTo>
                  <a:pt x="1123" y="1413"/>
                </a:lnTo>
                <a:lnTo>
                  <a:pt x="1129" y="1414"/>
                </a:lnTo>
                <a:lnTo>
                  <a:pt x="1137" y="1416"/>
                </a:lnTo>
                <a:lnTo>
                  <a:pt x="1154" y="1414"/>
                </a:lnTo>
                <a:lnTo>
                  <a:pt x="1176" y="1413"/>
                </a:lnTo>
                <a:lnTo>
                  <a:pt x="1176" y="1413"/>
                </a:lnTo>
                <a:lnTo>
                  <a:pt x="1177" y="1416"/>
                </a:lnTo>
                <a:lnTo>
                  <a:pt x="1181" y="1423"/>
                </a:lnTo>
                <a:lnTo>
                  <a:pt x="1181" y="1423"/>
                </a:lnTo>
                <a:lnTo>
                  <a:pt x="1183" y="1424"/>
                </a:lnTo>
                <a:lnTo>
                  <a:pt x="1187" y="1424"/>
                </a:lnTo>
                <a:lnTo>
                  <a:pt x="1200" y="1425"/>
                </a:lnTo>
                <a:lnTo>
                  <a:pt x="1238" y="1425"/>
                </a:lnTo>
                <a:lnTo>
                  <a:pt x="1293" y="1423"/>
                </a:lnTo>
                <a:lnTo>
                  <a:pt x="1293" y="1423"/>
                </a:lnTo>
                <a:lnTo>
                  <a:pt x="1291" y="1417"/>
                </a:lnTo>
                <a:lnTo>
                  <a:pt x="1290" y="1412"/>
                </a:lnTo>
                <a:lnTo>
                  <a:pt x="1288" y="1408"/>
                </a:lnTo>
                <a:lnTo>
                  <a:pt x="1288" y="1408"/>
                </a:lnTo>
                <a:lnTo>
                  <a:pt x="1284" y="1407"/>
                </a:lnTo>
                <a:lnTo>
                  <a:pt x="1278" y="1405"/>
                </a:lnTo>
                <a:lnTo>
                  <a:pt x="1260" y="1402"/>
                </a:lnTo>
                <a:lnTo>
                  <a:pt x="1234" y="1399"/>
                </a:lnTo>
                <a:lnTo>
                  <a:pt x="1234" y="1399"/>
                </a:lnTo>
                <a:lnTo>
                  <a:pt x="1239" y="1396"/>
                </a:lnTo>
                <a:lnTo>
                  <a:pt x="1248" y="1391"/>
                </a:lnTo>
                <a:lnTo>
                  <a:pt x="1253" y="1387"/>
                </a:lnTo>
                <a:lnTo>
                  <a:pt x="1256" y="1383"/>
                </a:lnTo>
                <a:lnTo>
                  <a:pt x="1259" y="1379"/>
                </a:lnTo>
                <a:lnTo>
                  <a:pt x="1259" y="1374"/>
                </a:lnTo>
                <a:lnTo>
                  <a:pt x="1259" y="1374"/>
                </a:lnTo>
                <a:lnTo>
                  <a:pt x="1257" y="1372"/>
                </a:lnTo>
                <a:lnTo>
                  <a:pt x="1255" y="1371"/>
                </a:lnTo>
                <a:lnTo>
                  <a:pt x="1249" y="1367"/>
                </a:lnTo>
                <a:lnTo>
                  <a:pt x="1242" y="1365"/>
                </a:lnTo>
                <a:lnTo>
                  <a:pt x="1233" y="1362"/>
                </a:lnTo>
                <a:lnTo>
                  <a:pt x="1217" y="1361"/>
                </a:lnTo>
                <a:lnTo>
                  <a:pt x="1210" y="1360"/>
                </a:lnTo>
                <a:lnTo>
                  <a:pt x="1210" y="1360"/>
                </a:lnTo>
                <a:lnTo>
                  <a:pt x="1232" y="1356"/>
                </a:lnTo>
                <a:lnTo>
                  <a:pt x="1248" y="1354"/>
                </a:lnTo>
                <a:lnTo>
                  <a:pt x="1259" y="1350"/>
                </a:lnTo>
                <a:lnTo>
                  <a:pt x="1259" y="1350"/>
                </a:lnTo>
                <a:lnTo>
                  <a:pt x="1264" y="1346"/>
                </a:lnTo>
                <a:lnTo>
                  <a:pt x="1266" y="1342"/>
                </a:lnTo>
                <a:lnTo>
                  <a:pt x="1267" y="1337"/>
                </a:lnTo>
                <a:lnTo>
                  <a:pt x="1268" y="1331"/>
                </a:lnTo>
                <a:lnTo>
                  <a:pt x="1268" y="1331"/>
                </a:lnTo>
                <a:lnTo>
                  <a:pt x="1268" y="1329"/>
                </a:lnTo>
                <a:lnTo>
                  <a:pt x="1266" y="1327"/>
                </a:lnTo>
                <a:lnTo>
                  <a:pt x="1260" y="1323"/>
                </a:lnTo>
                <a:lnTo>
                  <a:pt x="1250" y="1321"/>
                </a:lnTo>
                <a:lnTo>
                  <a:pt x="1239" y="1317"/>
                </a:lnTo>
                <a:lnTo>
                  <a:pt x="1217" y="1312"/>
                </a:lnTo>
                <a:lnTo>
                  <a:pt x="1205" y="1311"/>
                </a:lnTo>
                <a:lnTo>
                  <a:pt x="1205" y="1311"/>
                </a:lnTo>
                <a:lnTo>
                  <a:pt x="1200" y="1311"/>
                </a:lnTo>
                <a:lnTo>
                  <a:pt x="1194" y="1309"/>
                </a:lnTo>
                <a:lnTo>
                  <a:pt x="1188" y="1306"/>
                </a:lnTo>
                <a:lnTo>
                  <a:pt x="1187" y="1304"/>
                </a:lnTo>
                <a:lnTo>
                  <a:pt x="1186" y="1302"/>
                </a:lnTo>
                <a:lnTo>
                  <a:pt x="1186" y="1302"/>
                </a:lnTo>
                <a:lnTo>
                  <a:pt x="1186" y="1298"/>
                </a:lnTo>
                <a:lnTo>
                  <a:pt x="1185" y="1297"/>
                </a:lnTo>
                <a:lnTo>
                  <a:pt x="1182" y="1297"/>
                </a:lnTo>
                <a:lnTo>
                  <a:pt x="1181" y="1297"/>
                </a:lnTo>
                <a:lnTo>
                  <a:pt x="1181" y="1297"/>
                </a:lnTo>
                <a:lnTo>
                  <a:pt x="1179" y="1295"/>
                </a:lnTo>
                <a:lnTo>
                  <a:pt x="1172" y="1295"/>
                </a:lnTo>
                <a:lnTo>
                  <a:pt x="1166" y="1297"/>
                </a:lnTo>
                <a:lnTo>
                  <a:pt x="1166" y="1297"/>
                </a:lnTo>
                <a:lnTo>
                  <a:pt x="1162" y="1258"/>
                </a:lnTo>
                <a:lnTo>
                  <a:pt x="1162" y="1258"/>
                </a:lnTo>
                <a:lnTo>
                  <a:pt x="1159" y="1248"/>
                </a:lnTo>
                <a:lnTo>
                  <a:pt x="1152" y="1214"/>
                </a:lnTo>
                <a:lnTo>
                  <a:pt x="1152" y="1214"/>
                </a:lnTo>
                <a:lnTo>
                  <a:pt x="1147" y="1189"/>
                </a:lnTo>
                <a:lnTo>
                  <a:pt x="1147" y="1185"/>
                </a:lnTo>
                <a:lnTo>
                  <a:pt x="1147" y="1185"/>
                </a:lnTo>
                <a:lnTo>
                  <a:pt x="1149" y="1179"/>
                </a:lnTo>
                <a:lnTo>
                  <a:pt x="1151" y="1175"/>
                </a:lnTo>
                <a:lnTo>
                  <a:pt x="1152" y="1175"/>
                </a:lnTo>
                <a:lnTo>
                  <a:pt x="1152" y="1175"/>
                </a:lnTo>
                <a:lnTo>
                  <a:pt x="1153" y="1174"/>
                </a:lnTo>
                <a:lnTo>
                  <a:pt x="1155" y="1169"/>
                </a:lnTo>
                <a:lnTo>
                  <a:pt x="1162" y="1161"/>
                </a:lnTo>
                <a:lnTo>
                  <a:pt x="1162" y="1161"/>
                </a:lnTo>
                <a:lnTo>
                  <a:pt x="1162" y="1158"/>
                </a:lnTo>
                <a:lnTo>
                  <a:pt x="1162" y="1156"/>
                </a:lnTo>
                <a:lnTo>
                  <a:pt x="1158" y="1146"/>
                </a:lnTo>
                <a:lnTo>
                  <a:pt x="1152" y="1135"/>
                </a:lnTo>
                <a:lnTo>
                  <a:pt x="1147" y="1127"/>
                </a:lnTo>
                <a:lnTo>
                  <a:pt x="1147" y="1127"/>
                </a:lnTo>
                <a:lnTo>
                  <a:pt x="1141" y="1116"/>
                </a:lnTo>
                <a:lnTo>
                  <a:pt x="1135" y="1100"/>
                </a:lnTo>
                <a:lnTo>
                  <a:pt x="1130" y="1084"/>
                </a:lnTo>
                <a:lnTo>
                  <a:pt x="1128" y="1073"/>
                </a:lnTo>
                <a:lnTo>
                  <a:pt x="1128" y="1073"/>
                </a:lnTo>
                <a:lnTo>
                  <a:pt x="1128" y="1060"/>
                </a:lnTo>
                <a:lnTo>
                  <a:pt x="1128" y="1054"/>
                </a:lnTo>
                <a:lnTo>
                  <a:pt x="1128" y="1049"/>
                </a:lnTo>
                <a:lnTo>
                  <a:pt x="1128" y="1049"/>
                </a:lnTo>
                <a:lnTo>
                  <a:pt x="1126" y="1045"/>
                </a:lnTo>
                <a:lnTo>
                  <a:pt x="1125" y="1039"/>
                </a:lnTo>
                <a:lnTo>
                  <a:pt x="1121" y="1030"/>
                </a:lnTo>
                <a:lnTo>
                  <a:pt x="1113" y="1010"/>
                </a:lnTo>
                <a:lnTo>
                  <a:pt x="1113" y="1010"/>
                </a:lnTo>
                <a:lnTo>
                  <a:pt x="1109" y="1004"/>
                </a:lnTo>
                <a:lnTo>
                  <a:pt x="1106" y="999"/>
                </a:lnTo>
                <a:lnTo>
                  <a:pt x="1097" y="989"/>
                </a:lnTo>
                <a:lnTo>
                  <a:pt x="1087" y="982"/>
                </a:lnTo>
                <a:lnTo>
                  <a:pt x="1078" y="976"/>
                </a:lnTo>
                <a:lnTo>
                  <a:pt x="1069" y="971"/>
                </a:lnTo>
                <a:lnTo>
                  <a:pt x="1062" y="969"/>
                </a:lnTo>
                <a:lnTo>
                  <a:pt x="1055" y="966"/>
                </a:lnTo>
                <a:lnTo>
                  <a:pt x="1055" y="966"/>
                </a:lnTo>
                <a:lnTo>
                  <a:pt x="1047" y="952"/>
                </a:lnTo>
                <a:lnTo>
                  <a:pt x="1039" y="938"/>
                </a:lnTo>
                <a:lnTo>
                  <a:pt x="1035" y="932"/>
                </a:lnTo>
                <a:lnTo>
                  <a:pt x="1030" y="928"/>
                </a:lnTo>
                <a:lnTo>
                  <a:pt x="1030" y="928"/>
                </a:lnTo>
                <a:lnTo>
                  <a:pt x="1025" y="924"/>
                </a:lnTo>
                <a:lnTo>
                  <a:pt x="1021" y="920"/>
                </a:lnTo>
                <a:lnTo>
                  <a:pt x="1011" y="915"/>
                </a:lnTo>
                <a:lnTo>
                  <a:pt x="1001" y="913"/>
                </a:lnTo>
                <a:lnTo>
                  <a:pt x="1001" y="913"/>
                </a:lnTo>
                <a:lnTo>
                  <a:pt x="991" y="901"/>
                </a:lnTo>
                <a:lnTo>
                  <a:pt x="982" y="891"/>
                </a:lnTo>
                <a:lnTo>
                  <a:pt x="977" y="886"/>
                </a:lnTo>
                <a:lnTo>
                  <a:pt x="972" y="884"/>
                </a:lnTo>
                <a:lnTo>
                  <a:pt x="972" y="884"/>
                </a:lnTo>
                <a:lnTo>
                  <a:pt x="950" y="874"/>
                </a:lnTo>
                <a:lnTo>
                  <a:pt x="938" y="869"/>
                </a:lnTo>
                <a:lnTo>
                  <a:pt x="938" y="869"/>
                </a:lnTo>
                <a:lnTo>
                  <a:pt x="899" y="826"/>
                </a:lnTo>
                <a:lnTo>
                  <a:pt x="899" y="826"/>
                </a:lnTo>
                <a:lnTo>
                  <a:pt x="881" y="798"/>
                </a:lnTo>
                <a:lnTo>
                  <a:pt x="865" y="772"/>
                </a:lnTo>
                <a:lnTo>
                  <a:pt x="865" y="772"/>
                </a:lnTo>
                <a:lnTo>
                  <a:pt x="866" y="765"/>
                </a:lnTo>
                <a:lnTo>
                  <a:pt x="868" y="749"/>
                </a:lnTo>
                <a:lnTo>
                  <a:pt x="868" y="730"/>
                </a:lnTo>
                <a:lnTo>
                  <a:pt x="868" y="721"/>
                </a:lnTo>
                <a:lnTo>
                  <a:pt x="865" y="714"/>
                </a:lnTo>
                <a:lnTo>
                  <a:pt x="865" y="714"/>
                </a:lnTo>
                <a:lnTo>
                  <a:pt x="862" y="707"/>
                </a:lnTo>
                <a:lnTo>
                  <a:pt x="855" y="698"/>
                </a:lnTo>
                <a:lnTo>
                  <a:pt x="841" y="679"/>
                </a:lnTo>
                <a:lnTo>
                  <a:pt x="821" y="656"/>
                </a:lnTo>
                <a:lnTo>
                  <a:pt x="821" y="656"/>
                </a:lnTo>
                <a:lnTo>
                  <a:pt x="819" y="643"/>
                </a:lnTo>
                <a:lnTo>
                  <a:pt x="817" y="626"/>
                </a:lnTo>
                <a:lnTo>
                  <a:pt x="817" y="626"/>
                </a:lnTo>
                <a:lnTo>
                  <a:pt x="815" y="623"/>
                </a:lnTo>
                <a:lnTo>
                  <a:pt x="813" y="619"/>
                </a:lnTo>
                <a:lnTo>
                  <a:pt x="807" y="609"/>
                </a:lnTo>
                <a:lnTo>
                  <a:pt x="797" y="597"/>
                </a:lnTo>
                <a:lnTo>
                  <a:pt x="797" y="597"/>
                </a:lnTo>
                <a:lnTo>
                  <a:pt x="811" y="601"/>
                </a:lnTo>
                <a:lnTo>
                  <a:pt x="820" y="602"/>
                </a:lnTo>
                <a:lnTo>
                  <a:pt x="824" y="603"/>
                </a:lnTo>
                <a:lnTo>
                  <a:pt x="826" y="602"/>
                </a:lnTo>
                <a:lnTo>
                  <a:pt x="826" y="602"/>
                </a:lnTo>
                <a:lnTo>
                  <a:pt x="830" y="599"/>
                </a:lnTo>
                <a:lnTo>
                  <a:pt x="835" y="591"/>
                </a:lnTo>
                <a:lnTo>
                  <a:pt x="841" y="583"/>
                </a:lnTo>
                <a:lnTo>
                  <a:pt x="841" y="583"/>
                </a:lnTo>
                <a:lnTo>
                  <a:pt x="843" y="573"/>
                </a:lnTo>
                <a:lnTo>
                  <a:pt x="846" y="566"/>
                </a:lnTo>
                <a:lnTo>
                  <a:pt x="846" y="558"/>
                </a:lnTo>
                <a:lnTo>
                  <a:pt x="846" y="558"/>
                </a:lnTo>
                <a:lnTo>
                  <a:pt x="847" y="552"/>
                </a:lnTo>
                <a:lnTo>
                  <a:pt x="848" y="548"/>
                </a:lnTo>
                <a:lnTo>
                  <a:pt x="851" y="544"/>
                </a:lnTo>
                <a:lnTo>
                  <a:pt x="860" y="534"/>
                </a:lnTo>
                <a:lnTo>
                  <a:pt x="860" y="534"/>
                </a:lnTo>
                <a:lnTo>
                  <a:pt x="860" y="532"/>
                </a:lnTo>
                <a:lnTo>
                  <a:pt x="858" y="528"/>
                </a:lnTo>
                <a:lnTo>
                  <a:pt x="855" y="524"/>
                </a:lnTo>
                <a:lnTo>
                  <a:pt x="855" y="524"/>
                </a:lnTo>
                <a:lnTo>
                  <a:pt x="854" y="521"/>
                </a:lnTo>
                <a:lnTo>
                  <a:pt x="854" y="516"/>
                </a:lnTo>
                <a:lnTo>
                  <a:pt x="857" y="503"/>
                </a:lnTo>
                <a:lnTo>
                  <a:pt x="860" y="486"/>
                </a:lnTo>
                <a:lnTo>
                  <a:pt x="860" y="486"/>
                </a:lnTo>
                <a:lnTo>
                  <a:pt x="870" y="476"/>
                </a:lnTo>
                <a:lnTo>
                  <a:pt x="870" y="476"/>
                </a:lnTo>
                <a:lnTo>
                  <a:pt x="882" y="470"/>
                </a:lnTo>
                <a:lnTo>
                  <a:pt x="889" y="466"/>
                </a:lnTo>
                <a:lnTo>
                  <a:pt x="893" y="464"/>
                </a:lnTo>
                <a:lnTo>
                  <a:pt x="894" y="461"/>
                </a:lnTo>
                <a:lnTo>
                  <a:pt x="894" y="461"/>
                </a:lnTo>
                <a:lnTo>
                  <a:pt x="894" y="459"/>
                </a:lnTo>
                <a:lnTo>
                  <a:pt x="893" y="456"/>
                </a:lnTo>
                <a:lnTo>
                  <a:pt x="886" y="452"/>
                </a:lnTo>
                <a:lnTo>
                  <a:pt x="875" y="447"/>
                </a:lnTo>
                <a:lnTo>
                  <a:pt x="875" y="447"/>
                </a:lnTo>
                <a:lnTo>
                  <a:pt x="875" y="444"/>
                </a:lnTo>
                <a:lnTo>
                  <a:pt x="874" y="437"/>
                </a:lnTo>
                <a:lnTo>
                  <a:pt x="871" y="426"/>
                </a:lnTo>
                <a:lnTo>
                  <a:pt x="865" y="413"/>
                </a:lnTo>
                <a:lnTo>
                  <a:pt x="865" y="413"/>
                </a:lnTo>
                <a:lnTo>
                  <a:pt x="859" y="403"/>
                </a:lnTo>
                <a:lnTo>
                  <a:pt x="855" y="399"/>
                </a:lnTo>
                <a:lnTo>
                  <a:pt x="852" y="396"/>
                </a:lnTo>
                <a:lnTo>
                  <a:pt x="841" y="390"/>
                </a:lnTo>
                <a:lnTo>
                  <a:pt x="821" y="379"/>
                </a:lnTo>
                <a:lnTo>
                  <a:pt x="821" y="379"/>
                </a:lnTo>
                <a:lnTo>
                  <a:pt x="809" y="373"/>
                </a:lnTo>
                <a:lnTo>
                  <a:pt x="797" y="368"/>
                </a:lnTo>
                <a:lnTo>
                  <a:pt x="785" y="364"/>
                </a:lnTo>
                <a:lnTo>
                  <a:pt x="774" y="363"/>
                </a:lnTo>
                <a:lnTo>
                  <a:pt x="763" y="362"/>
                </a:lnTo>
                <a:lnTo>
                  <a:pt x="752" y="362"/>
                </a:lnTo>
                <a:lnTo>
                  <a:pt x="734" y="364"/>
                </a:lnTo>
                <a:lnTo>
                  <a:pt x="734" y="364"/>
                </a:lnTo>
                <a:lnTo>
                  <a:pt x="724" y="368"/>
                </a:lnTo>
                <a:lnTo>
                  <a:pt x="713" y="374"/>
                </a:lnTo>
                <a:lnTo>
                  <a:pt x="702" y="381"/>
                </a:lnTo>
                <a:lnTo>
                  <a:pt x="691" y="390"/>
                </a:lnTo>
                <a:lnTo>
                  <a:pt x="673" y="405"/>
                </a:lnTo>
                <a:lnTo>
                  <a:pt x="666" y="413"/>
                </a:lnTo>
                <a:lnTo>
                  <a:pt x="666" y="413"/>
                </a:lnTo>
                <a:lnTo>
                  <a:pt x="662" y="448"/>
                </a:lnTo>
                <a:lnTo>
                  <a:pt x="661" y="473"/>
                </a:lnTo>
                <a:lnTo>
                  <a:pt x="661" y="486"/>
                </a:lnTo>
                <a:lnTo>
                  <a:pt x="661" y="486"/>
                </a:lnTo>
                <a:lnTo>
                  <a:pt x="662" y="487"/>
                </a:lnTo>
                <a:lnTo>
                  <a:pt x="665" y="487"/>
                </a:lnTo>
                <a:lnTo>
                  <a:pt x="666" y="486"/>
                </a:lnTo>
                <a:lnTo>
                  <a:pt x="666" y="486"/>
                </a:lnTo>
                <a:lnTo>
                  <a:pt x="665" y="495"/>
                </a:lnTo>
                <a:lnTo>
                  <a:pt x="665" y="501"/>
                </a:lnTo>
                <a:lnTo>
                  <a:pt x="666" y="505"/>
                </a:lnTo>
                <a:lnTo>
                  <a:pt x="666" y="505"/>
                </a:lnTo>
                <a:lnTo>
                  <a:pt x="666" y="507"/>
                </a:lnTo>
                <a:lnTo>
                  <a:pt x="666" y="512"/>
                </a:lnTo>
                <a:lnTo>
                  <a:pt x="665" y="518"/>
                </a:lnTo>
                <a:lnTo>
                  <a:pt x="666" y="524"/>
                </a:lnTo>
                <a:lnTo>
                  <a:pt x="666" y="524"/>
                </a:lnTo>
                <a:lnTo>
                  <a:pt x="668" y="535"/>
                </a:lnTo>
                <a:lnTo>
                  <a:pt x="670" y="539"/>
                </a:lnTo>
                <a:lnTo>
                  <a:pt x="671" y="544"/>
                </a:lnTo>
                <a:lnTo>
                  <a:pt x="671" y="544"/>
                </a:lnTo>
                <a:lnTo>
                  <a:pt x="673" y="548"/>
                </a:lnTo>
                <a:lnTo>
                  <a:pt x="674" y="549"/>
                </a:lnTo>
                <a:lnTo>
                  <a:pt x="676" y="549"/>
                </a:lnTo>
                <a:lnTo>
                  <a:pt x="676" y="549"/>
                </a:lnTo>
                <a:lnTo>
                  <a:pt x="673" y="557"/>
                </a:lnTo>
                <a:lnTo>
                  <a:pt x="671" y="563"/>
                </a:lnTo>
                <a:lnTo>
                  <a:pt x="671" y="568"/>
                </a:lnTo>
                <a:lnTo>
                  <a:pt x="671" y="568"/>
                </a:lnTo>
                <a:lnTo>
                  <a:pt x="671" y="569"/>
                </a:lnTo>
                <a:lnTo>
                  <a:pt x="670" y="571"/>
                </a:lnTo>
                <a:lnTo>
                  <a:pt x="667" y="574"/>
                </a:lnTo>
                <a:lnTo>
                  <a:pt x="664" y="575"/>
                </a:lnTo>
                <a:lnTo>
                  <a:pt x="661" y="578"/>
                </a:lnTo>
                <a:lnTo>
                  <a:pt x="661" y="578"/>
                </a:lnTo>
                <a:lnTo>
                  <a:pt x="659" y="579"/>
                </a:lnTo>
                <a:lnTo>
                  <a:pt x="654" y="580"/>
                </a:lnTo>
                <a:lnTo>
                  <a:pt x="639" y="583"/>
                </a:lnTo>
                <a:lnTo>
                  <a:pt x="623" y="586"/>
                </a:lnTo>
                <a:lnTo>
                  <a:pt x="616" y="590"/>
                </a:lnTo>
                <a:lnTo>
                  <a:pt x="613" y="592"/>
                </a:lnTo>
                <a:lnTo>
                  <a:pt x="613" y="592"/>
                </a:lnTo>
                <a:lnTo>
                  <a:pt x="559" y="651"/>
                </a:lnTo>
                <a:lnTo>
                  <a:pt x="525" y="656"/>
                </a:lnTo>
                <a:lnTo>
                  <a:pt x="525" y="656"/>
                </a:lnTo>
                <a:lnTo>
                  <a:pt x="524" y="654"/>
                </a:lnTo>
                <a:lnTo>
                  <a:pt x="521" y="653"/>
                </a:lnTo>
                <a:lnTo>
                  <a:pt x="520" y="651"/>
                </a:lnTo>
                <a:lnTo>
                  <a:pt x="520" y="651"/>
                </a:lnTo>
                <a:lnTo>
                  <a:pt x="519" y="650"/>
                </a:lnTo>
                <a:lnTo>
                  <a:pt x="517" y="647"/>
                </a:lnTo>
                <a:lnTo>
                  <a:pt x="511" y="643"/>
                </a:lnTo>
                <a:lnTo>
                  <a:pt x="503" y="640"/>
                </a:lnTo>
                <a:lnTo>
                  <a:pt x="496" y="636"/>
                </a:lnTo>
                <a:lnTo>
                  <a:pt x="496" y="636"/>
                </a:lnTo>
                <a:lnTo>
                  <a:pt x="487" y="633"/>
                </a:lnTo>
                <a:lnTo>
                  <a:pt x="479" y="630"/>
                </a:lnTo>
                <a:lnTo>
                  <a:pt x="470" y="630"/>
                </a:lnTo>
                <a:lnTo>
                  <a:pt x="467" y="631"/>
                </a:lnTo>
                <a:lnTo>
                  <a:pt x="467" y="631"/>
                </a:lnTo>
                <a:lnTo>
                  <a:pt x="464" y="629"/>
                </a:lnTo>
                <a:lnTo>
                  <a:pt x="458" y="620"/>
                </a:lnTo>
                <a:lnTo>
                  <a:pt x="442" y="595"/>
                </a:lnTo>
                <a:lnTo>
                  <a:pt x="418" y="554"/>
                </a:lnTo>
                <a:lnTo>
                  <a:pt x="418" y="554"/>
                </a:lnTo>
                <a:lnTo>
                  <a:pt x="417" y="549"/>
                </a:lnTo>
                <a:lnTo>
                  <a:pt x="417" y="543"/>
                </a:lnTo>
                <a:lnTo>
                  <a:pt x="418" y="534"/>
                </a:lnTo>
                <a:lnTo>
                  <a:pt x="418" y="534"/>
                </a:lnTo>
                <a:lnTo>
                  <a:pt x="419" y="515"/>
                </a:lnTo>
                <a:lnTo>
                  <a:pt x="422" y="500"/>
                </a:lnTo>
                <a:lnTo>
                  <a:pt x="423" y="490"/>
                </a:lnTo>
                <a:lnTo>
                  <a:pt x="423" y="490"/>
                </a:lnTo>
                <a:lnTo>
                  <a:pt x="425" y="482"/>
                </a:lnTo>
                <a:lnTo>
                  <a:pt x="428" y="469"/>
                </a:lnTo>
                <a:lnTo>
                  <a:pt x="429" y="452"/>
                </a:lnTo>
                <a:lnTo>
                  <a:pt x="428" y="432"/>
                </a:lnTo>
                <a:lnTo>
                  <a:pt x="428" y="432"/>
                </a:lnTo>
                <a:lnTo>
                  <a:pt x="418" y="296"/>
                </a:lnTo>
                <a:lnTo>
                  <a:pt x="418" y="296"/>
                </a:lnTo>
                <a:lnTo>
                  <a:pt x="428" y="257"/>
                </a:lnTo>
                <a:lnTo>
                  <a:pt x="433" y="262"/>
                </a:lnTo>
                <a:lnTo>
                  <a:pt x="433" y="243"/>
                </a:lnTo>
                <a:lnTo>
                  <a:pt x="447" y="262"/>
                </a:lnTo>
                <a:lnTo>
                  <a:pt x="442" y="204"/>
                </a:lnTo>
                <a:lnTo>
                  <a:pt x="442" y="204"/>
                </a:lnTo>
                <a:lnTo>
                  <a:pt x="455" y="203"/>
                </a:lnTo>
                <a:lnTo>
                  <a:pt x="464" y="201"/>
                </a:lnTo>
                <a:lnTo>
                  <a:pt x="472" y="199"/>
                </a:lnTo>
                <a:lnTo>
                  <a:pt x="472" y="199"/>
                </a:lnTo>
                <a:lnTo>
                  <a:pt x="474" y="198"/>
                </a:lnTo>
                <a:lnTo>
                  <a:pt x="474" y="195"/>
                </a:lnTo>
                <a:lnTo>
                  <a:pt x="474" y="191"/>
                </a:lnTo>
                <a:lnTo>
                  <a:pt x="472" y="186"/>
                </a:lnTo>
                <a:lnTo>
                  <a:pt x="472" y="180"/>
                </a:lnTo>
                <a:lnTo>
                  <a:pt x="472" y="180"/>
                </a:lnTo>
                <a:lnTo>
                  <a:pt x="473" y="174"/>
                </a:lnTo>
                <a:lnTo>
                  <a:pt x="474" y="169"/>
                </a:lnTo>
                <a:lnTo>
                  <a:pt x="476" y="165"/>
                </a:lnTo>
                <a:lnTo>
                  <a:pt x="476" y="165"/>
                </a:lnTo>
                <a:lnTo>
                  <a:pt x="478" y="165"/>
                </a:lnTo>
                <a:lnTo>
                  <a:pt x="478" y="164"/>
                </a:lnTo>
                <a:lnTo>
                  <a:pt x="480" y="160"/>
                </a:lnTo>
                <a:lnTo>
                  <a:pt x="481" y="155"/>
                </a:lnTo>
                <a:lnTo>
                  <a:pt x="481" y="155"/>
                </a:lnTo>
                <a:lnTo>
                  <a:pt x="476" y="149"/>
                </a:lnTo>
                <a:lnTo>
                  <a:pt x="467" y="136"/>
                </a:lnTo>
                <a:lnTo>
                  <a:pt x="467" y="136"/>
                </a:lnTo>
                <a:lnTo>
                  <a:pt x="464" y="131"/>
                </a:lnTo>
                <a:lnTo>
                  <a:pt x="463" y="126"/>
                </a:lnTo>
                <a:lnTo>
                  <a:pt x="464" y="118"/>
                </a:lnTo>
                <a:lnTo>
                  <a:pt x="466" y="109"/>
                </a:lnTo>
                <a:lnTo>
                  <a:pt x="467" y="107"/>
                </a:lnTo>
                <a:lnTo>
                  <a:pt x="467" y="107"/>
                </a:lnTo>
                <a:lnTo>
                  <a:pt x="486" y="107"/>
                </a:lnTo>
                <a:lnTo>
                  <a:pt x="501" y="106"/>
                </a:lnTo>
                <a:lnTo>
                  <a:pt x="507" y="104"/>
                </a:lnTo>
                <a:lnTo>
                  <a:pt x="511" y="102"/>
                </a:lnTo>
                <a:lnTo>
                  <a:pt x="511" y="102"/>
                </a:lnTo>
                <a:lnTo>
                  <a:pt x="511" y="101"/>
                </a:lnTo>
                <a:lnTo>
                  <a:pt x="511" y="99"/>
                </a:lnTo>
                <a:lnTo>
                  <a:pt x="506" y="96"/>
                </a:lnTo>
                <a:lnTo>
                  <a:pt x="489" y="87"/>
                </a:lnTo>
                <a:lnTo>
                  <a:pt x="470" y="80"/>
                </a:lnTo>
                <a:lnTo>
                  <a:pt x="462" y="78"/>
                </a:lnTo>
                <a:lnTo>
                  <a:pt x="462" y="78"/>
                </a:lnTo>
                <a:close/>
                <a:moveTo>
                  <a:pt x="457" y="709"/>
                </a:moveTo>
                <a:lnTo>
                  <a:pt x="457" y="709"/>
                </a:lnTo>
                <a:lnTo>
                  <a:pt x="458" y="708"/>
                </a:lnTo>
                <a:lnTo>
                  <a:pt x="461" y="709"/>
                </a:lnTo>
                <a:lnTo>
                  <a:pt x="470" y="715"/>
                </a:lnTo>
                <a:lnTo>
                  <a:pt x="481" y="722"/>
                </a:lnTo>
                <a:lnTo>
                  <a:pt x="491" y="728"/>
                </a:lnTo>
                <a:lnTo>
                  <a:pt x="491" y="728"/>
                </a:lnTo>
                <a:lnTo>
                  <a:pt x="497" y="731"/>
                </a:lnTo>
                <a:lnTo>
                  <a:pt x="501" y="731"/>
                </a:lnTo>
                <a:lnTo>
                  <a:pt x="501" y="730"/>
                </a:lnTo>
                <a:lnTo>
                  <a:pt x="501" y="728"/>
                </a:lnTo>
                <a:lnTo>
                  <a:pt x="501" y="728"/>
                </a:lnTo>
                <a:lnTo>
                  <a:pt x="502" y="730"/>
                </a:lnTo>
                <a:lnTo>
                  <a:pt x="503" y="733"/>
                </a:lnTo>
                <a:lnTo>
                  <a:pt x="506" y="743"/>
                </a:lnTo>
                <a:lnTo>
                  <a:pt x="506" y="743"/>
                </a:lnTo>
                <a:lnTo>
                  <a:pt x="509" y="766"/>
                </a:lnTo>
                <a:lnTo>
                  <a:pt x="511" y="782"/>
                </a:lnTo>
                <a:lnTo>
                  <a:pt x="511" y="792"/>
                </a:lnTo>
                <a:lnTo>
                  <a:pt x="511" y="792"/>
                </a:lnTo>
                <a:lnTo>
                  <a:pt x="508" y="799"/>
                </a:lnTo>
                <a:lnTo>
                  <a:pt x="506" y="801"/>
                </a:lnTo>
                <a:lnTo>
                  <a:pt x="506" y="801"/>
                </a:lnTo>
                <a:lnTo>
                  <a:pt x="498" y="802"/>
                </a:lnTo>
                <a:lnTo>
                  <a:pt x="494" y="802"/>
                </a:lnTo>
                <a:lnTo>
                  <a:pt x="491" y="801"/>
                </a:lnTo>
                <a:lnTo>
                  <a:pt x="491" y="801"/>
                </a:lnTo>
                <a:lnTo>
                  <a:pt x="486" y="799"/>
                </a:lnTo>
                <a:lnTo>
                  <a:pt x="474" y="795"/>
                </a:lnTo>
                <a:lnTo>
                  <a:pt x="457" y="792"/>
                </a:lnTo>
                <a:lnTo>
                  <a:pt x="457" y="792"/>
                </a:lnTo>
                <a:lnTo>
                  <a:pt x="457" y="751"/>
                </a:lnTo>
                <a:lnTo>
                  <a:pt x="457" y="724"/>
                </a:lnTo>
                <a:lnTo>
                  <a:pt x="457" y="709"/>
                </a:lnTo>
                <a:lnTo>
                  <a:pt x="457" y="709"/>
                </a:lnTo>
                <a:close/>
                <a:moveTo>
                  <a:pt x="438" y="709"/>
                </a:moveTo>
                <a:lnTo>
                  <a:pt x="438" y="709"/>
                </a:lnTo>
                <a:lnTo>
                  <a:pt x="438" y="745"/>
                </a:lnTo>
                <a:lnTo>
                  <a:pt x="438" y="771"/>
                </a:lnTo>
                <a:lnTo>
                  <a:pt x="438" y="782"/>
                </a:lnTo>
                <a:lnTo>
                  <a:pt x="438" y="782"/>
                </a:lnTo>
                <a:lnTo>
                  <a:pt x="424" y="771"/>
                </a:lnTo>
                <a:lnTo>
                  <a:pt x="417" y="762"/>
                </a:lnTo>
                <a:lnTo>
                  <a:pt x="415" y="760"/>
                </a:lnTo>
                <a:lnTo>
                  <a:pt x="413" y="758"/>
                </a:lnTo>
                <a:lnTo>
                  <a:pt x="413" y="758"/>
                </a:lnTo>
                <a:lnTo>
                  <a:pt x="421" y="735"/>
                </a:lnTo>
                <a:lnTo>
                  <a:pt x="428" y="714"/>
                </a:lnTo>
                <a:lnTo>
                  <a:pt x="438" y="709"/>
                </a:lnTo>
                <a:close/>
                <a:moveTo>
                  <a:pt x="374" y="602"/>
                </a:moveTo>
                <a:lnTo>
                  <a:pt x="374" y="602"/>
                </a:lnTo>
                <a:lnTo>
                  <a:pt x="402" y="624"/>
                </a:lnTo>
                <a:lnTo>
                  <a:pt x="423" y="639"/>
                </a:lnTo>
                <a:lnTo>
                  <a:pt x="433" y="646"/>
                </a:lnTo>
                <a:lnTo>
                  <a:pt x="433" y="646"/>
                </a:lnTo>
                <a:lnTo>
                  <a:pt x="434" y="647"/>
                </a:lnTo>
                <a:lnTo>
                  <a:pt x="433" y="648"/>
                </a:lnTo>
                <a:lnTo>
                  <a:pt x="432" y="651"/>
                </a:lnTo>
                <a:lnTo>
                  <a:pt x="428" y="651"/>
                </a:lnTo>
                <a:lnTo>
                  <a:pt x="428" y="651"/>
                </a:lnTo>
                <a:lnTo>
                  <a:pt x="416" y="647"/>
                </a:lnTo>
                <a:lnTo>
                  <a:pt x="408" y="645"/>
                </a:lnTo>
                <a:lnTo>
                  <a:pt x="404" y="641"/>
                </a:lnTo>
                <a:lnTo>
                  <a:pt x="404" y="641"/>
                </a:lnTo>
                <a:lnTo>
                  <a:pt x="388" y="629"/>
                </a:lnTo>
                <a:lnTo>
                  <a:pt x="378" y="624"/>
                </a:lnTo>
                <a:lnTo>
                  <a:pt x="374" y="622"/>
                </a:lnTo>
                <a:lnTo>
                  <a:pt x="374" y="622"/>
                </a:lnTo>
                <a:lnTo>
                  <a:pt x="373" y="622"/>
                </a:lnTo>
                <a:lnTo>
                  <a:pt x="372" y="622"/>
                </a:lnTo>
                <a:lnTo>
                  <a:pt x="370" y="622"/>
                </a:lnTo>
                <a:lnTo>
                  <a:pt x="374" y="602"/>
                </a:lnTo>
                <a:close/>
                <a:moveTo>
                  <a:pt x="370" y="660"/>
                </a:moveTo>
                <a:lnTo>
                  <a:pt x="370" y="660"/>
                </a:lnTo>
                <a:lnTo>
                  <a:pt x="374" y="673"/>
                </a:lnTo>
                <a:lnTo>
                  <a:pt x="377" y="682"/>
                </a:lnTo>
                <a:lnTo>
                  <a:pt x="379" y="690"/>
                </a:lnTo>
                <a:lnTo>
                  <a:pt x="379" y="690"/>
                </a:lnTo>
                <a:lnTo>
                  <a:pt x="379" y="692"/>
                </a:lnTo>
                <a:lnTo>
                  <a:pt x="378" y="694"/>
                </a:lnTo>
                <a:lnTo>
                  <a:pt x="374" y="698"/>
                </a:lnTo>
                <a:lnTo>
                  <a:pt x="372" y="699"/>
                </a:lnTo>
                <a:lnTo>
                  <a:pt x="372" y="701"/>
                </a:lnTo>
                <a:lnTo>
                  <a:pt x="372" y="703"/>
                </a:lnTo>
                <a:lnTo>
                  <a:pt x="374" y="704"/>
                </a:lnTo>
                <a:lnTo>
                  <a:pt x="374" y="704"/>
                </a:lnTo>
                <a:lnTo>
                  <a:pt x="378" y="705"/>
                </a:lnTo>
                <a:lnTo>
                  <a:pt x="383" y="707"/>
                </a:lnTo>
                <a:lnTo>
                  <a:pt x="395" y="705"/>
                </a:lnTo>
                <a:lnTo>
                  <a:pt x="408" y="704"/>
                </a:lnTo>
                <a:lnTo>
                  <a:pt x="408" y="704"/>
                </a:lnTo>
                <a:lnTo>
                  <a:pt x="412" y="704"/>
                </a:lnTo>
                <a:lnTo>
                  <a:pt x="416" y="703"/>
                </a:lnTo>
                <a:lnTo>
                  <a:pt x="417" y="702"/>
                </a:lnTo>
                <a:lnTo>
                  <a:pt x="418" y="699"/>
                </a:lnTo>
                <a:lnTo>
                  <a:pt x="418" y="699"/>
                </a:lnTo>
                <a:lnTo>
                  <a:pt x="419" y="697"/>
                </a:lnTo>
                <a:lnTo>
                  <a:pt x="422" y="693"/>
                </a:lnTo>
                <a:lnTo>
                  <a:pt x="429" y="687"/>
                </a:lnTo>
                <a:lnTo>
                  <a:pt x="438" y="680"/>
                </a:lnTo>
                <a:lnTo>
                  <a:pt x="442" y="690"/>
                </a:lnTo>
                <a:lnTo>
                  <a:pt x="413" y="719"/>
                </a:lnTo>
                <a:lnTo>
                  <a:pt x="384" y="753"/>
                </a:lnTo>
                <a:lnTo>
                  <a:pt x="384" y="753"/>
                </a:lnTo>
                <a:lnTo>
                  <a:pt x="383" y="747"/>
                </a:lnTo>
                <a:lnTo>
                  <a:pt x="382" y="739"/>
                </a:lnTo>
                <a:lnTo>
                  <a:pt x="379" y="733"/>
                </a:lnTo>
                <a:lnTo>
                  <a:pt x="379" y="733"/>
                </a:lnTo>
                <a:lnTo>
                  <a:pt x="374" y="721"/>
                </a:lnTo>
                <a:lnTo>
                  <a:pt x="372" y="716"/>
                </a:lnTo>
                <a:lnTo>
                  <a:pt x="370" y="714"/>
                </a:lnTo>
                <a:lnTo>
                  <a:pt x="370" y="714"/>
                </a:lnTo>
                <a:lnTo>
                  <a:pt x="367" y="710"/>
                </a:lnTo>
                <a:lnTo>
                  <a:pt x="364" y="704"/>
                </a:lnTo>
                <a:lnTo>
                  <a:pt x="360" y="694"/>
                </a:lnTo>
                <a:lnTo>
                  <a:pt x="360" y="694"/>
                </a:lnTo>
                <a:lnTo>
                  <a:pt x="357" y="686"/>
                </a:lnTo>
                <a:lnTo>
                  <a:pt x="355" y="675"/>
                </a:lnTo>
                <a:lnTo>
                  <a:pt x="355" y="675"/>
                </a:lnTo>
                <a:lnTo>
                  <a:pt x="356" y="671"/>
                </a:lnTo>
                <a:lnTo>
                  <a:pt x="357" y="667"/>
                </a:lnTo>
                <a:lnTo>
                  <a:pt x="360" y="660"/>
                </a:lnTo>
                <a:lnTo>
                  <a:pt x="370" y="660"/>
                </a:lnTo>
                <a:close/>
                <a:moveTo>
                  <a:pt x="549" y="1132"/>
                </a:moveTo>
                <a:lnTo>
                  <a:pt x="554" y="1229"/>
                </a:lnTo>
                <a:lnTo>
                  <a:pt x="554" y="1229"/>
                </a:lnTo>
                <a:lnTo>
                  <a:pt x="549" y="1229"/>
                </a:lnTo>
                <a:lnTo>
                  <a:pt x="545" y="1229"/>
                </a:lnTo>
                <a:lnTo>
                  <a:pt x="538" y="1229"/>
                </a:lnTo>
                <a:lnTo>
                  <a:pt x="532" y="1231"/>
                </a:lnTo>
                <a:lnTo>
                  <a:pt x="526" y="1235"/>
                </a:lnTo>
                <a:lnTo>
                  <a:pt x="520" y="1241"/>
                </a:lnTo>
                <a:lnTo>
                  <a:pt x="515" y="1248"/>
                </a:lnTo>
                <a:lnTo>
                  <a:pt x="515" y="1248"/>
                </a:lnTo>
                <a:lnTo>
                  <a:pt x="509" y="1264"/>
                </a:lnTo>
                <a:lnTo>
                  <a:pt x="507" y="1276"/>
                </a:lnTo>
                <a:lnTo>
                  <a:pt x="506" y="1285"/>
                </a:lnTo>
                <a:lnTo>
                  <a:pt x="506" y="1287"/>
                </a:lnTo>
                <a:lnTo>
                  <a:pt x="481" y="1287"/>
                </a:lnTo>
                <a:lnTo>
                  <a:pt x="481" y="1306"/>
                </a:lnTo>
                <a:lnTo>
                  <a:pt x="535" y="1311"/>
                </a:lnTo>
                <a:lnTo>
                  <a:pt x="535" y="1311"/>
                </a:lnTo>
                <a:lnTo>
                  <a:pt x="535" y="1315"/>
                </a:lnTo>
                <a:lnTo>
                  <a:pt x="534" y="1323"/>
                </a:lnTo>
                <a:lnTo>
                  <a:pt x="535" y="1327"/>
                </a:lnTo>
                <a:lnTo>
                  <a:pt x="535" y="1331"/>
                </a:lnTo>
                <a:lnTo>
                  <a:pt x="537" y="1334"/>
                </a:lnTo>
                <a:lnTo>
                  <a:pt x="540" y="1336"/>
                </a:lnTo>
                <a:lnTo>
                  <a:pt x="540" y="1336"/>
                </a:lnTo>
                <a:lnTo>
                  <a:pt x="551" y="1337"/>
                </a:lnTo>
                <a:lnTo>
                  <a:pt x="554" y="1337"/>
                </a:lnTo>
                <a:lnTo>
                  <a:pt x="554" y="1337"/>
                </a:lnTo>
                <a:lnTo>
                  <a:pt x="554" y="1336"/>
                </a:lnTo>
                <a:lnTo>
                  <a:pt x="554" y="1336"/>
                </a:lnTo>
                <a:lnTo>
                  <a:pt x="559" y="1348"/>
                </a:lnTo>
                <a:lnTo>
                  <a:pt x="565" y="1359"/>
                </a:lnTo>
                <a:lnTo>
                  <a:pt x="569" y="1365"/>
                </a:lnTo>
                <a:lnTo>
                  <a:pt x="574" y="1370"/>
                </a:lnTo>
                <a:lnTo>
                  <a:pt x="574" y="1370"/>
                </a:lnTo>
                <a:lnTo>
                  <a:pt x="582" y="1378"/>
                </a:lnTo>
                <a:lnTo>
                  <a:pt x="588" y="1387"/>
                </a:lnTo>
                <a:lnTo>
                  <a:pt x="593" y="1394"/>
                </a:lnTo>
                <a:lnTo>
                  <a:pt x="593" y="1394"/>
                </a:lnTo>
                <a:lnTo>
                  <a:pt x="582" y="1396"/>
                </a:lnTo>
                <a:lnTo>
                  <a:pt x="571" y="1397"/>
                </a:lnTo>
                <a:lnTo>
                  <a:pt x="557" y="1397"/>
                </a:lnTo>
                <a:lnTo>
                  <a:pt x="540" y="1396"/>
                </a:lnTo>
                <a:lnTo>
                  <a:pt x="521" y="1393"/>
                </a:lnTo>
                <a:lnTo>
                  <a:pt x="513" y="1389"/>
                </a:lnTo>
                <a:lnTo>
                  <a:pt x="503" y="1385"/>
                </a:lnTo>
                <a:lnTo>
                  <a:pt x="495" y="1380"/>
                </a:lnTo>
                <a:lnTo>
                  <a:pt x="486" y="1374"/>
                </a:lnTo>
                <a:lnTo>
                  <a:pt x="486" y="1374"/>
                </a:lnTo>
                <a:lnTo>
                  <a:pt x="470" y="1361"/>
                </a:lnTo>
                <a:lnTo>
                  <a:pt x="457" y="1345"/>
                </a:lnTo>
                <a:lnTo>
                  <a:pt x="446" y="1328"/>
                </a:lnTo>
                <a:lnTo>
                  <a:pt x="438" y="1310"/>
                </a:lnTo>
                <a:lnTo>
                  <a:pt x="430" y="1292"/>
                </a:lnTo>
                <a:lnTo>
                  <a:pt x="427" y="1271"/>
                </a:lnTo>
                <a:lnTo>
                  <a:pt x="427" y="1251"/>
                </a:lnTo>
                <a:lnTo>
                  <a:pt x="428" y="1229"/>
                </a:lnTo>
                <a:lnTo>
                  <a:pt x="428" y="1229"/>
                </a:lnTo>
                <a:lnTo>
                  <a:pt x="432" y="1209"/>
                </a:lnTo>
                <a:lnTo>
                  <a:pt x="436" y="1193"/>
                </a:lnTo>
                <a:lnTo>
                  <a:pt x="442" y="1181"/>
                </a:lnTo>
                <a:lnTo>
                  <a:pt x="450" y="1172"/>
                </a:lnTo>
                <a:lnTo>
                  <a:pt x="457" y="1164"/>
                </a:lnTo>
                <a:lnTo>
                  <a:pt x="466" y="1159"/>
                </a:lnTo>
                <a:lnTo>
                  <a:pt x="481" y="1151"/>
                </a:lnTo>
                <a:lnTo>
                  <a:pt x="481" y="1151"/>
                </a:lnTo>
                <a:lnTo>
                  <a:pt x="491" y="1147"/>
                </a:lnTo>
                <a:lnTo>
                  <a:pt x="501" y="1144"/>
                </a:lnTo>
                <a:lnTo>
                  <a:pt x="524" y="1138"/>
                </a:lnTo>
                <a:lnTo>
                  <a:pt x="549" y="1132"/>
                </a:lnTo>
                <a:lnTo>
                  <a:pt x="549" y="1132"/>
                </a:lnTo>
                <a:close/>
                <a:moveTo>
                  <a:pt x="768" y="1180"/>
                </a:moveTo>
                <a:lnTo>
                  <a:pt x="768" y="1175"/>
                </a:lnTo>
                <a:lnTo>
                  <a:pt x="768" y="1175"/>
                </a:lnTo>
                <a:lnTo>
                  <a:pt x="774" y="1176"/>
                </a:lnTo>
                <a:lnTo>
                  <a:pt x="787" y="1183"/>
                </a:lnTo>
                <a:lnTo>
                  <a:pt x="796" y="1186"/>
                </a:lnTo>
                <a:lnTo>
                  <a:pt x="803" y="1191"/>
                </a:lnTo>
                <a:lnTo>
                  <a:pt x="811" y="1197"/>
                </a:lnTo>
                <a:lnTo>
                  <a:pt x="817" y="1204"/>
                </a:lnTo>
                <a:lnTo>
                  <a:pt x="817" y="1204"/>
                </a:lnTo>
                <a:lnTo>
                  <a:pt x="824" y="1217"/>
                </a:lnTo>
                <a:lnTo>
                  <a:pt x="826" y="1225"/>
                </a:lnTo>
                <a:lnTo>
                  <a:pt x="826" y="1230"/>
                </a:lnTo>
                <a:lnTo>
                  <a:pt x="826" y="1234"/>
                </a:lnTo>
                <a:lnTo>
                  <a:pt x="826" y="1234"/>
                </a:lnTo>
                <a:lnTo>
                  <a:pt x="825" y="1236"/>
                </a:lnTo>
                <a:lnTo>
                  <a:pt x="821" y="1241"/>
                </a:lnTo>
                <a:lnTo>
                  <a:pt x="809" y="1254"/>
                </a:lnTo>
                <a:lnTo>
                  <a:pt x="792" y="1272"/>
                </a:lnTo>
                <a:lnTo>
                  <a:pt x="792" y="1272"/>
                </a:lnTo>
                <a:lnTo>
                  <a:pt x="787" y="1269"/>
                </a:lnTo>
                <a:lnTo>
                  <a:pt x="784" y="1266"/>
                </a:lnTo>
                <a:lnTo>
                  <a:pt x="783" y="1263"/>
                </a:lnTo>
                <a:lnTo>
                  <a:pt x="783" y="1263"/>
                </a:lnTo>
                <a:lnTo>
                  <a:pt x="781" y="1260"/>
                </a:lnTo>
                <a:lnTo>
                  <a:pt x="780" y="1258"/>
                </a:lnTo>
                <a:lnTo>
                  <a:pt x="775" y="1251"/>
                </a:lnTo>
                <a:lnTo>
                  <a:pt x="768" y="1243"/>
                </a:lnTo>
                <a:lnTo>
                  <a:pt x="768" y="1180"/>
                </a:lnTo>
                <a:close/>
                <a:moveTo>
                  <a:pt x="923" y="1190"/>
                </a:moveTo>
                <a:lnTo>
                  <a:pt x="923" y="1190"/>
                </a:lnTo>
                <a:lnTo>
                  <a:pt x="931" y="1201"/>
                </a:lnTo>
                <a:lnTo>
                  <a:pt x="936" y="1209"/>
                </a:lnTo>
                <a:lnTo>
                  <a:pt x="938" y="1214"/>
                </a:lnTo>
                <a:lnTo>
                  <a:pt x="938" y="1214"/>
                </a:lnTo>
                <a:lnTo>
                  <a:pt x="942" y="1219"/>
                </a:lnTo>
                <a:lnTo>
                  <a:pt x="951" y="1226"/>
                </a:lnTo>
                <a:lnTo>
                  <a:pt x="967" y="1238"/>
                </a:lnTo>
                <a:lnTo>
                  <a:pt x="967" y="1238"/>
                </a:lnTo>
                <a:lnTo>
                  <a:pt x="968" y="1241"/>
                </a:lnTo>
                <a:lnTo>
                  <a:pt x="970" y="1244"/>
                </a:lnTo>
                <a:lnTo>
                  <a:pt x="971" y="1254"/>
                </a:lnTo>
                <a:lnTo>
                  <a:pt x="971" y="1265"/>
                </a:lnTo>
                <a:lnTo>
                  <a:pt x="972" y="1272"/>
                </a:lnTo>
                <a:lnTo>
                  <a:pt x="972" y="1272"/>
                </a:lnTo>
                <a:lnTo>
                  <a:pt x="972" y="1274"/>
                </a:lnTo>
                <a:lnTo>
                  <a:pt x="970" y="1274"/>
                </a:lnTo>
                <a:lnTo>
                  <a:pt x="961" y="1275"/>
                </a:lnTo>
                <a:lnTo>
                  <a:pt x="937" y="1276"/>
                </a:lnTo>
                <a:lnTo>
                  <a:pt x="899" y="1277"/>
                </a:lnTo>
                <a:lnTo>
                  <a:pt x="904" y="1258"/>
                </a:lnTo>
                <a:lnTo>
                  <a:pt x="904" y="1258"/>
                </a:lnTo>
                <a:lnTo>
                  <a:pt x="908" y="1240"/>
                </a:lnTo>
                <a:lnTo>
                  <a:pt x="909" y="1229"/>
                </a:lnTo>
                <a:lnTo>
                  <a:pt x="923" y="1190"/>
                </a:lnTo>
                <a:close/>
                <a:moveTo>
                  <a:pt x="715" y="1321"/>
                </a:moveTo>
                <a:lnTo>
                  <a:pt x="802" y="1316"/>
                </a:lnTo>
                <a:lnTo>
                  <a:pt x="802" y="1316"/>
                </a:lnTo>
                <a:lnTo>
                  <a:pt x="794" y="1325"/>
                </a:lnTo>
                <a:lnTo>
                  <a:pt x="786" y="1334"/>
                </a:lnTo>
                <a:lnTo>
                  <a:pt x="778" y="1345"/>
                </a:lnTo>
                <a:lnTo>
                  <a:pt x="778" y="1345"/>
                </a:lnTo>
                <a:lnTo>
                  <a:pt x="774" y="1351"/>
                </a:lnTo>
                <a:lnTo>
                  <a:pt x="773" y="1360"/>
                </a:lnTo>
                <a:lnTo>
                  <a:pt x="772" y="1367"/>
                </a:lnTo>
                <a:lnTo>
                  <a:pt x="772" y="1376"/>
                </a:lnTo>
                <a:lnTo>
                  <a:pt x="772" y="1389"/>
                </a:lnTo>
                <a:lnTo>
                  <a:pt x="773" y="1394"/>
                </a:lnTo>
                <a:lnTo>
                  <a:pt x="773" y="1394"/>
                </a:lnTo>
                <a:lnTo>
                  <a:pt x="772" y="1396"/>
                </a:lnTo>
                <a:lnTo>
                  <a:pt x="767" y="1400"/>
                </a:lnTo>
                <a:lnTo>
                  <a:pt x="761" y="1402"/>
                </a:lnTo>
                <a:lnTo>
                  <a:pt x="755" y="1405"/>
                </a:lnTo>
                <a:lnTo>
                  <a:pt x="745" y="1407"/>
                </a:lnTo>
                <a:lnTo>
                  <a:pt x="734" y="1408"/>
                </a:lnTo>
                <a:lnTo>
                  <a:pt x="734" y="1408"/>
                </a:lnTo>
                <a:lnTo>
                  <a:pt x="722" y="1408"/>
                </a:lnTo>
                <a:lnTo>
                  <a:pt x="710" y="1406"/>
                </a:lnTo>
                <a:lnTo>
                  <a:pt x="699" y="1402"/>
                </a:lnTo>
                <a:lnTo>
                  <a:pt x="690" y="1397"/>
                </a:lnTo>
                <a:lnTo>
                  <a:pt x="676" y="1388"/>
                </a:lnTo>
                <a:lnTo>
                  <a:pt x="671" y="1384"/>
                </a:lnTo>
                <a:lnTo>
                  <a:pt x="671" y="1384"/>
                </a:lnTo>
                <a:lnTo>
                  <a:pt x="681" y="1376"/>
                </a:lnTo>
                <a:lnTo>
                  <a:pt x="689" y="1368"/>
                </a:lnTo>
                <a:lnTo>
                  <a:pt x="695" y="1365"/>
                </a:lnTo>
                <a:lnTo>
                  <a:pt x="695" y="1365"/>
                </a:lnTo>
                <a:lnTo>
                  <a:pt x="698" y="1362"/>
                </a:lnTo>
                <a:lnTo>
                  <a:pt x="701" y="1357"/>
                </a:lnTo>
                <a:lnTo>
                  <a:pt x="707" y="1342"/>
                </a:lnTo>
                <a:lnTo>
                  <a:pt x="715" y="1321"/>
                </a:lnTo>
                <a:lnTo>
                  <a:pt x="715" y="1321"/>
                </a:lnTo>
                <a:close/>
                <a:moveTo>
                  <a:pt x="632" y="1200"/>
                </a:moveTo>
                <a:lnTo>
                  <a:pt x="632" y="1200"/>
                </a:lnTo>
                <a:lnTo>
                  <a:pt x="637" y="1213"/>
                </a:lnTo>
                <a:lnTo>
                  <a:pt x="642" y="1223"/>
                </a:lnTo>
                <a:lnTo>
                  <a:pt x="644" y="1226"/>
                </a:lnTo>
                <a:lnTo>
                  <a:pt x="647" y="1229"/>
                </a:lnTo>
                <a:lnTo>
                  <a:pt x="647" y="1229"/>
                </a:lnTo>
                <a:lnTo>
                  <a:pt x="651" y="1229"/>
                </a:lnTo>
                <a:lnTo>
                  <a:pt x="656" y="1227"/>
                </a:lnTo>
                <a:lnTo>
                  <a:pt x="666" y="1224"/>
                </a:lnTo>
                <a:lnTo>
                  <a:pt x="666" y="1224"/>
                </a:lnTo>
                <a:lnTo>
                  <a:pt x="681" y="1219"/>
                </a:lnTo>
                <a:lnTo>
                  <a:pt x="681" y="1253"/>
                </a:lnTo>
                <a:lnTo>
                  <a:pt x="681" y="1253"/>
                </a:lnTo>
                <a:lnTo>
                  <a:pt x="673" y="1254"/>
                </a:lnTo>
                <a:lnTo>
                  <a:pt x="668" y="1255"/>
                </a:lnTo>
                <a:lnTo>
                  <a:pt x="667" y="1254"/>
                </a:lnTo>
                <a:lnTo>
                  <a:pt x="666" y="1253"/>
                </a:lnTo>
                <a:lnTo>
                  <a:pt x="666" y="1238"/>
                </a:lnTo>
                <a:lnTo>
                  <a:pt x="617" y="1238"/>
                </a:lnTo>
                <a:lnTo>
                  <a:pt x="617" y="1238"/>
                </a:lnTo>
                <a:lnTo>
                  <a:pt x="619" y="1230"/>
                </a:lnTo>
                <a:lnTo>
                  <a:pt x="620" y="1224"/>
                </a:lnTo>
                <a:lnTo>
                  <a:pt x="622" y="1219"/>
                </a:lnTo>
                <a:lnTo>
                  <a:pt x="622" y="1219"/>
                </a:lnTo>
                <a:lnTo>
                  <a:pt x="628" y="1207"/>
                </a:lnTo>
                <a:lnTo>
                  <a:pt x="632" y="1200"/>
                </a:lnTo>
                <a:lnTo>
                  <a:pt x="632" y="1200"/>
                </a:lnTo>
                <a:close/>
                <a:moveTo>
                  <a:pt x="617" y="1331"/>
                </a:moveTo>
                <a:lnTo>
                  <a:pt x="671" y="1326"/>
                </a:lnTo>
                <a:lnTo>
                  <a:pt x="671" y="1326"/>
                </a:lnTo>
                <a:lnTo>
                  <a:pt x="668" y="1333"/>
                </a:lnTo>
                <a:lnTo>
                  <a:pt x="666" y="1338"/>
                </a:lnTo>
                <a:lnTo>
                  <a:pt x="666" y="1340"/>
                </a:lnTo>
                <a:lnTo>
                  <a:pt x="666" y="1340"/>
                </a:lnTo>
                <a:lnTo>
                  <a:pt x="662" y="1345"/>
                </a:lnTo>
                <a:lnTo>
                  <a:pt x="654" y="1355"/>
                </a:lnTo>
                <a:lnTo>
                  <a:pt x="642" y="1370"/>
                </a:lnTo>
                <a:lnTo>
                  <a:pt x="632" y="1355"/>
                </a:lnTo>
                <a:lnTo>
                  <a:pt x="632" y="1355"/>
                </a:lnTo>
                <a:lnTo>
                  <a:pt x="622" y="1339"/>
                </a:lnTo>
                <a:lnTo>
                  <a:pt x="617" y="1331"/>
                </a:lnTo>
                <a:lnTo>
                  <a:pt x="617" y="133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41">
            <a:extLst>
              <a:ext uri="{FF2B5EF4-FFF2-40B4-BE49-F238E27FC236}">
                <a16:creationId xmlns:a16="http://schemas.microsoft.com/office/drawing/2014/main" id="{DADDE363-D295-42DE-BC8A-EC1ED11E2BA1}"/>
              </a:ext>
            </a:extLst>
          </p:cNvPr>
          <p:cNvSpPr>
            <a:spLocks noEditPoints="1"/>
          </p:cNvSpPr>
          <p:nvPr/>
        </p:nvSpPr>
        <p:spPr bwMode="auto">
          <a:xfrm>
            <a:off x="1372930" y="3853743"/>
            <a:ext cx="1241867" cy="2585222"/>
          </a:xfrm>
          <a:custGeom>
            <a:avLst/>
            <a:gdLst>
              <a:gd name="T0" fmla="*/ 67 w 673"/>
              <a:gd name="T1" fmla="*/ 239 h 1401"/>
              <a:gd name="T2" fmla="*/ 0 w 673"/>
              <a:gd name="T3" fmla="*/ 397 h 1401"/>
              <a:gd name="T4" fmla="*/ 62 w 673"/>
              <a:gd name="T5" fmla="*/ 604 h 1401"/>
              <a:gd name="T6" fmla="*/ 72 w 673"/>
              <a:gd name="T7" fmla="*/ 725 h 1401"/>
              <a:gd name="T8" fmla="*/ 72 w 673"/>
              <a:gd name="T9" fmla="*/ 783 h 1401"/>
              <a:gd name="T10" fmla="*/ 86 w 673"/>
              <a:gd name="T11" fmla="*/ 1000 h 1401"/>
              <a:gd name="T12" fmla="*/ 74 w 673"/>
              <a:gd name="T13" fmla="*/ 1060 h 1401"/>
              <a:gd name="T14" fmla="*/ 54 w 673"/>
              <a:gd name="T15" fmla="*/ 1188 h 1401"/>
              <a:gd name="T16" fmla="*/ 90 w 673"/>
              <a:gd name="T17" fmla="*/ 1328 h 1401"/>
              <a:gd name="T18" fmla="*/ 138 w 673"/>
              <a:gd name="T19" fmla="*/ 1315 h 1401"/>
              <a:gd name="T20" fmla="*/ 176 w 673"/>
              <a:gd name="T21" fmla="*/ 1372 h 1401"/>
              <a:gd name="T22" fmla="*/ 212 w 673"/>
              <a:gd name="T23" fmla="*/ 1362 h 1401"/>
              <a:gd name="T24" fmla="*/ 241 w 673"/>
              <a:gd name="T25" fmla="*/ 1356 h 1401"/>
              <a:gd name="T26" fmla="*/ 265 w 673"/>
              <a:gd name="T27" fmla="*/ 1367 h 1401"/>
              <a:gd name="T28" fmla="*/ 369 w 673"/>
              <a:gd name="T29" fmla="*/ 1369 h 1401"/>
              <a:gd name="T30" fmla="*/ 591 w 673"/>
              <a:gd name="T31" fmla="*/ 1401 h 1401"/>
              <a:gd name="T32" fmla="*/ 632 w 673"/>
              <a:gd name="T33" fmla="*/ 1362 h 1401"/>
              <a:gd name="T34" fmla="*/ 662 w 673"/>
              <a:gd name="T35" fmla="*/ 1337 h 1401"/>
              <a:gd name="T36" fmla="*/ 670 w 673"/>
              <a:gd name="T37" fmla="*/ 1309 h 1401"/>
              <a:gd name="T38" fmla="*/ 637 w 673"/>
              <a:gd name="T39" fmla="*/ 1175 h 1401"/>
              <a:gd name="T40" fmla="*/ 627 w 673"/>
              <a:gd name="T41" fmla="*/ 1140 h 1401"/>
              <a:gd name="T42" fmla="*/ 628 w 673"/>
              <a:gd name="T43" fmla="*/ 1007 h 1401"/>
              <a:gd name="T44" fmla="*/ 614 w 673"/>
              <a:gd name="T45" fmla="*/ 932 h 1401"/>
              <a:gd name="T46" fmla="*/ 569 w 673"/>
              <a:gd name="T47" fmla="*/ 860 h 1401"/>
              <a:gd name="T48" fmla="*/ 524 w 673"/>
              <a:gd name="T49" fmla="*/ 834 h 1401"/>
              <a:gd name="T50" fmla="*/ 489 w 673"/>
              <a:gd name="T51" fmla="*/ 813 h 1401"/>
              <a:gd name="T52" fmla="*/ 493 w 673"/>
              <a:gd name="T53" fmla="*/ 782 h 1401"/>
              <a:gd name="T54" fmla="*/ 450 w 673"/>
              <a:gd name="T55" fmla="*/ 726 h 1401"/>
              <a:gd name="T56" fmla="*/ 434 w 673"/>
              <a:gd name="T57" fmla="*/ 672 h 1401"/>
              <a:gd name="T58" fmla="*/ 407 w 673"/>
              <a:gd name="T59" fmla="*/ 616 h 1401"/>
              <a:gd name="T60" fmla="*/ 410 w 673"/>
              <a:gd name="T61" fmla="*/ 549 h 1401"/>
              <a:gd name="T62" fmla="*/ 427 w 673"/>
              <a:gd name="T63" fmla="*/ 364 h 1401"/>
              <a:gd name="T64" fmla="*/ 390 w 673"/>
              <a:gd name="T65" fmla="*/ 247 h 1401"/>
              <a:gd name="T66" fmla="*/ 324 w 673"/>
              <a:gd name="T67" fmla="*/ 190 h 1401"/>
              <a:gd name="T68" fmla="*/ 279 w 673"/>
              <a:gd name="T69" fmla="*/ 117 h 1401"/>
              <a:gd name="T70" fmla="*/ 281 w 673"/>
              <a:gd name="T71" fmla="*/ 37 h 1401"/>
              <a:gd name="T72" fmla="*/ 217 w 673"/>
              <a:gd name="T73" fmla="*/ 1 h 1401"/>
              <a:gd name="T74" fmla="*/ 142 w 673"/>
              <a:gd name="T75" fmla="*/ 33 h 1401"/>
              <a:gd name="T76" fmla="*/ 135 w 673"/>
              <a:gd name="T77" fmla="*/ 90 h 1401"/>
              <a:gd name="T78" fmla="*/ 147 w 673"/>
              <a:gd name="T79" fmla="*/ 131 h 1401"/>
              <a:gd name="T80" fmla="*/ 352 w 673"/>
              <a:gd name="T81" fmla="*/ 402 h 1401"/>
              <a:gd name="T82" fmla="*/ 352 w 673"/>
              <a:gd name="T83" fmla="*/ 570 h 1401"/>
              <a:gd name="T84" fmla="*/ 334 w 673"/>
              <a:gd name="T85" fmla="*/ 500 h 1401"/>
              <a:gd name="T86" fmla="*/ 352 w 673"/>
              <a:gd name="T87" fmla="*/ 402 h 1401"/>
              <a:gd name="T88" fmla="*/ 91 w 673"/>
              <a:gd name="T89" fmla="*/ 493 h 1401"/>
              <a:gd name="T90" fmla="*/ 67 w 673"/>
              <a:gd name="T91" fmla="*/ 462 h 1401"/>
              <a:gd name="T92" fmla="*/ 443 w 673"/>
              <a:gd name="T93" fmla="*/ 1237 h 1401"/>
              <a:gd name="T94" fmla="*/ 466 w 673"/>
              <a:gd name="T95" fmla="*/ 1302 h 1401"/>
              <a:gd name="T96" fmla="*/ 493 w 673"/>
              <a:gd name="T97" fmla="*/ 1332 h 1401"/>
              <a:gd name="T98" fmla="*/ 389 w 673"/>
              <a:gd name="T99" fmla="*/ 1323 h 1401"/>
              <a:gd name="T100" fmla="*/ 380 w 673"/>
              <a:gd name="T101" fmla="*/ 1275 h 1401"/>
              <a:gd name="T102" fmla="*/ 299 w 673"/>
              <a:gd name="T103" fmla="*/ 1222 h 1401"/>
              <a:gd name="T104" fmla="*/ 318 w 673"/>
              <a:gd name="T105" fmla="*/ 1259 h 1401"/>
              <a:gd name="T106" fmla="*/ 318 w 673"/>
              <a:gd name="T107" fmla="*/ 1290 h 1401"/>
              <a:gd name="T108" fmla="*/ 279 w 673"/>
              <a:gd name="T109" fmla="*/ 1266 h 1401"/>
              <a:gd name="T110" fmla="*/ 386 w 673"/>
              <a:gd name="T111" fmla="*/ 1140 h 1401"/>
              <a:gd name="T112" fmla="*/ 423 w 673"/>
              <a:gd name="T113" fmla="*/ 1173 h 1401"/>
              <a:gd name="T114" fmla="*/ 111 w 673"/>
              <a:gd name="T115" fmla="*/ 1227 h 1401"/>
              <a:gd name="T116" fmla="*/ 94 w 673"/>
              <a:gd name="T117" fmla="*/ 1288 h 1401"/>
              <a:gd name="T118" fmla="*/ 139 w 673"/>
              <a:gd name="T119" fmla="*/ 129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3" h="1401">
                <a:moveTo>
                  <a:pt x="159" y="175"/>
                </a:moveTo>
                <a:lnTo>
                  <a:pt x="159" y="189"/>
                </a:lnTo>
                <a:lnTo>
                  <a:pt x="159" y="189"/>
                </a:lnTo>
                <a:lnTo>
                  <a:pt x="118" y="205"/>
                </a:lnTo>
                <a:lnTo>
                  <a:pt x="88" y="218"/>
                </a:lnTo>
                <a:lnTo>
                  <a:pt x="77" y="224"/>
                </a:lnTo>
                <a:lnTo>
                  <a:pt x="72" y="228"/>
                </a:lnTo>
                <a:lnTo>
                  <a:pt x="72" y="228"/>
                </a:lnTo>
                <a:lnTo>
                  <a:pt x="70" y="234"/>
                </a:lnTo>
                <a:lnTo>
                  <a:pt x="67" y="239"/>
                </a:lnTo>
                <a:lnTo>
                  <a:pt x="66" y="242"/>
                </a:lnTo>
                <a:lnTo>
                  <a:pt x="62" y="247"/>
                </a:lnTo>
                <a:lnTo>
                  <a:pt x="62" y="247"/>
                </a:lnTo>
                <a:lnTo>
                  <a:pt x="57" y="256"/>
                </a:lnTo>
                <a:lnTo>
                  <a:pt x="49" y="274"/>
                </a:lnTo>
                <a:lnTo>
                  <a:pt x="27" y="324"/>
                </a:lnTo>
                <a:lnTo>
                  <a:pt x="8" y="374"/>
                </a:lnTo>
                <a:lnTo>
                  <a:pt x="1" y="391"/>
                </a:lnTo>
                <a:lnTo>
                  <a:pt x="0" y="397"/>
                </a:lnTo>
                <a:lnTo>
                  <a:pt x="0" y="397"/>
                </a:lnTo>
                <a:lnTo>
                  <a:pt x="9" y="402"/>
                </a:lnTo>
                <a:lnTo>
                  <a:pt x="9" y="402"/>
                </a:lnTo>
                <a:lnTo>
                  <a:pt x="20" y="473"/>
                </a:lnTo>
                <a:lnTo>
                  <a:pt x="27" y="526"/>
                </a:lnTo>
                <a:lnTo>
                  <a:pt x="33" y="556"/>
                </a:lnTo>
                <a:lnTo>
                  <a:pt x="33" y="556"/>
                </a:lnTo>
                <a:lnTo>
                  <a:pt x="36" y="562"/>
                </a:lnTo>
                <a:lnTo>
                  <a:pt x="39" y="569"/>
                </a:lnTo>
                <a:lnTo>
                  <a:pt x="50" y="586"/>
                </a:lnTo>
                <a:lnTo>
                  <a:pt x="62" y="604"/>
                </a:lnTo>
                <a:lnTo>
                  <a:pt x="62" y="604"/>
                </a:lnTo>
                <a:lnTo>
                  <a:pt x="65" y="624"/>
                </a:lnTo>
                <a:lnTo>
                  <a:pt x="67" y="643"/>
                </a:lnTo>
                <a:lnTo>
                  <a:pt x="67" y="643"/>
                </a:lnTo>
                <a:lnTo>
                  <a:pt x="67" y="666"/>
                </a:lnTo>
                <a:lnTo>
                  <a:pt x="67" y="696"/>
                </a:lnTo>
                <a:lnTo>
                  <a:pt x="67" y="696"/>
                </a:lnTo>
                <a:lnTo>
                  <a:pt x="70" y="714"/>
                </a:lnTo>
                <a:lnTo>
                  <a:pt x="72" y="725"/>
                </a:lnTo>
                <a:lnTo>
                  <a:pt x="72" y="725"/>
                </a:lnTo>
                <a:lnTo>
                  <a:pt x="68" y="737"/>
                </a:lnTo>
                <a:lnTo>
                  <a:pt x="65" y="748"/>
                </a:lnTo>
                <a:lnTo>
                  <a:pt x="62" y="759"/>
                </a:lnTo>
                <a:lnTo>
                  <a:pt x="62" y="759"/>
                </a:lnTo>
                <a:lnTo>
                  <a:pt x="61" y="772"/>
                </a:lnTo>
                <a:lnTo>
                  <a:pt x="61" y="776"/>
                </a:lnTo>
                <a:lnTo>
                  <a:pt x="62" y="778"/>
                </a:lnTo>
                <a:lnTo>
                  <a:pt x="62" y="778"/>
                </a:lnTo>
                <a:lnTo>
                  <a:pt x="68" y="782"/>
                </a:lnTo>
                <a:lnTo>
                  <a:pt x="72" y="783"/>
                </a:lnTo>
                <a:lnTo>
                  <a:pt x="72" y="783"/>
                </a:lnTo>
                <a:lnTo>
                  <a:pt x="73" y="884"/>
                </a:lnTo>
                <a:lnTo>
                  <a:pt x="74" y="955"/>
                </a:lnTo>
                <a:lnTo>
                  <a:pt x="76" y="980"/>
                </a:lnTo>
                <a:lnTo>
                  <a:pt x="77" y="990"/>
                </a:lnTo>
                <a:lnTo>
                  <a:pt x="77" y="990"/>
                </a:lnTo>
                <a:lnTo>
                  <a:pt x="79" y="994"/>
                </a:lnTo>
                <a:lnTo>
                  <a:pt x="83" y="998"/>
                </a:lnTo>
                <a:lnTo>
                  <a:pt x="86" y="1000"/>
                </a:lnTo>
                <a:lnTo>
                  <a:pt x="86" y="1000"/>
                </a:lnTo>
                <a:lnTo>
                  <a:pt x="84" y="1004"/>
                </a:lnTo>
                <a:lnTo>
                  <a:pt x="78" y="1012"/>
                </a:lnTo>
                <a:lnTo>
                  <a:pt x="74" y="1018"/>
                </a:lnTo>
                <a:lnTo>
                  <a:pt x="72" y="1025"/>
                </a:lnTo>
                <a:lnTo>
                  <a:pt x="72" y="1031"/>
                </a:lnTo>
                <a:lnTo>
                  <a:pt x="72" y="1039"/>
                </a:lnTo>
                <a:lnTo>
                  <a:pt x="72" y="1039"/>
                </a:lnTo>
                <a:lnTo>
                  <a:pt x="77" y="1058"/>
                </a:lnTo>
                <a:lnTo>
                  <a:pt x="77" y="1058"/>
                </a:lnTo>
                <a:lnTo>
                  <a:pt x="74" y="1060"/>
                </a:lnTo>
                <a:lnTo>
                  <a:pt x="71" y="1066"/>
                </a:lnTo>
                <a:lnTo>
                  <a:pt x="68" y="1072"/>
                </a:lnTo>
                <a:lnTo>
                  <a:pt x="66" y="1078"/>
                </a:lnTo>
                <a:lnTo>
                  <a:pt x="63" y="1087"/>
                </a:lnTo>
                <a:lnTo>
                  <a:pt x="62" y="1097"/>
                </a:lnTo>
                <a:lnTo>
                  <a:pt x="62" y="1097"/>
                </a:lnTo>
                <a:lnTo>
                  <a:pt x="60" y="1121"/>
                </a:lnTo>
                <a:lnTo>
                  <a:pt x="56" y="1152"/>
                </a:lnTo>
                <a:lnTo>
                  <a:pt x="55" y="1169"/>
                </a:lnTo>
                <a:lnTo>
                  <a:pt x="54" y="1188"/>
                </a:lnTo>
                <a:lnTo>
                  <a:pt x="55" y="1210"/>
                </a:lnTo>
                <a:lnTo>
                  <a:pt x="57" y="1232"/>
                </a:lnTo>
                <a:lnTo>
                  <a:pt x="57" y="1232"/>
                </a:lnTo>
                <a:lnTo>
                  <a:pt x="61" y="1253"/>
                </a:lnTo>
                <a:lnTo>
                  <a:pt x="65" y="1274"/>
                </a:lnTo>
                <a:lnTo>
                  <a:pt x="70" y="1292"/>
                </a:lnTo>
                <a:lnTo>
                  <a:pt x="76" y="1308"/>
                </a:lnTo>
                <a:lnTo>
                  <a:pt x="83" y="1320"/>
                </a:lnTo>
                <a:lnTo>
                  <a:pt x="86" y="1323"/>
                </a:lnTo>
                <a:lnTo>
                  <a:pt x="90" y="1328"/>
                </a:lnTo>
                <a:lnTo>
                  <a:pt x="95" y="1331"/>
                </a:lnTo>
                <a:lnTo>
                  <a:pt x="100" y="1333"/>
                </a:lnTo>
                <a:lnTo>
                  <a:pt x="104" y="1333"/>
                </a:lnTo>
                <a:lnTo>
                  <a:pt x="111" y="1333"/>
                </a:lnTo>
                <a:lnTo>
                  <a:pt x="111" y="1333"/>
                </a:lnTo>
                <a:lnTo>
                  <a:pt x="120" y="1331"/>
                </a:lnTo>
                <a:lnTo>
                  <a:pt x="129" y="1327"/>
                </a:lnTo>
                <a:lnTo>
                  <a:pt x="133" y="1323"/>
                </a:lnTo>
                <a:lnTo>
                  <a:pt x="137" y="1319"/>
                </a:lnTo>
                <a:lnTo>
                  <a:pt x="138" y="1315"/>
                </a:lnTo>
                <a:lnTo>
                  <a:pt x="139" y="1313"/>
                </a:lnTo>
                <a:lnTo>
                  <a:pt x="139" y="1309"/>
                </a:lnTo>
                <a:lnTo>
                  <a:pt x="159" y="1309"/>
                </a:lnTo>
                <a:lnTo>
                  <a:pt x="159" y="1309"/>
                </a:lnTo>
                <a:lnTo>
                  <a:pt x="160" y="1320"/>
                </a:lnTo>
                <a:lnTo>
                  <a:pt x="161" y="1331"/>
                </a:lnTo>
                <a:lnTo>
                  <a:pt x="165" y="1344"/>
                </a:lnTo>
                <a:lnTo>
                  <a:pt x="168" y="1356"/>
                </a:lnTo>
                <a:lnTo>
                  <a:pt x="173" y="1367"/>
                </a:lnTo>
                <a:lnTo>
                  <a:pt x="176" y="1372"/>
                </a:lnTo>
                <a:lnTo>
                  <a:pt x="179" y="1374"/>
                </a:lnTo>
                <a:lnTo>
                  <a:pt x="183" y="1377"/>
                </a:lnTo>
                <a:lnTo>
                  <a:pt x="188" y="1377"/>
                </a:lnTo>
                <a:lnTo>
                  <a:pt x="188" y="1377"/>
                </a:lnTo>
                <a:lnTo>
                  <a:pt x="201" y="1374"/>
                </a:lnTo>
                <a:lnTo>
                  <a:pt x="205" y="1372"/>
                </a:lnTo>
                <a:lnTo>
                  <a:pt x="207" y="1370"/>
                </a:lnTo>
                <a:lnTo>
                  <a:pt x="209" y="1367"/>
                </a:lnTo>
                <a:lnTo>
                  <a:pt x="212" y="1362"/>
                </a:lnTo>
                <a:lnTo>
                  <a:pt x="212" y="1362"/>
                </a:lnTo>
                <a:lnTo>
                  <a:pt x="214" y="1356"/>
                </a:lnTo>
                <a:lnTo>
                  <a:pt x="217" y="1350"/>
                </a:lnTo>
                <a:lnTo>
                  <a:pt x="217" y="1343"/>
                </a:lnTo>
                <a:lnTo>
                  <a:pt x="217" y="1343"/>
                </a:lnTo>
                <a:lnTo>
                  <a:pt x="229" y="1343"/>
                </a:lnTo>
                <a:lnTo>
                  <a:pt x="237" y="1342"/>
                </a:lnTo>
                <a:lnTo>
                  <a:pt x="241" y="1343"/>
                </a:lnTo>
                <a:lnTo>
                  <a:pt x="241" y="1343"/>
                </a:lnTo>
                <a:lnTo>
                  <a:pt x="240" y="1348"/>
                </a:lnTo>
                <a:lnTo>
                  <a:pt x="241" y="1356"/>
                </a:lnTo>
                <a:lnTo>
                  <a:pt x="242" y="1364"/>
                </a:lnTo>
                <a:lnTo>
                  <a:pt x="243" y="1367"/>
                </a:lnTo>
                <a:lnTo>
                  <a:pt x="246" y="1367"/>
                </a:lnTo>
                <a:lnTo>
                  <a:pt x="246" y="1367"/>
                </a:lnTo>
                <a:lnTo>
                  <a:pt x="252" y="1367"/>
                </a:lnTo>
                <a:lnTo>
                  <a:pt x="259" y="1367"/>
                </a:lnTo>
                <a:lnTo>
                  <a:pt x="264" y="1368"/>
                </a:lnTo>
                <a:lnTo>
                  <a:pt x="265" y="1368"/>
                </a:lnTo>
                <a:lnTo>
                  <a:pt x="265" y="1367"/>
                </a:lnTo>
                <a:lnTo>
                  <a:pt x="265" y="1367"/>
                </a:lnTo>
                <a:lnTo>
                  <a:pt x="264" y="1364"/>
                </a:lnTo>
                <a:lnTo>
                  <a:pt x="264" y="1363"/>
                </a:lnTo>
                <a:lnTo>
                  <a:pt x="265" y="1362"/>
                </a:lnTo>
                <a:lnTo>
                  <a:pt x="289" y="1362"/>
                </a:lnTo>
                <a:lnTo>
                  <a:pt x="289" y="1362"/>
                </a:lnTo>
                <a:lnTo>
                  <a:pt x="291" y="1367"/>
                </a:lnTo>
                <a:lnTo>
                  <a:pt x="293" y="1370"/>
                </a:lnTo>
                <a:lnTo>
                  <a:pt x="294" y="1372"/>
                </a:lnTo>
                <a:lnTo>
                  <a:pt x="294" y="1372"/>
                </a:lnTo>
                <a:lnTo>
                  <a:pt x="369" y="1369"/>
                </a:lnTo>
                <a:lnTo>
                  <a:pt x="443" y="1367"/>
                </a:lnTo>
                <a:lnTo>
                  <a:pt x="526" y="1367"/>
                </a:lnTo>
                <a:lnTo>
                  <a:pt x="574" y="1367"/>
                </a:lnTo>
                <a:lnTo>
                  <a:pt x="574" y="1367"/>
                </a:lnTo>
                <a:lnTo>
                  <a:pt x="575" y="1372"/>
                </a:lnTo>
                <a:lnTo>
                  <a:pt x="577" y="1384"/>
                </a:lnTo>
                <a:lnTo>
                  <a:pt x="580" y="1390"/>
                </a:lnTo>
                <a:lnTo>
                  <a:pt x="583" y="1395"/>
                </a:lnTo>
                <a:lnTo>
                  <a:pt x="587" y="1399"/>
                </a:lnTo>
                <a:lnTo>
                  <a:pt x="591" y="1401"/>
                </a:lnTo>
                <a:lnTo>
                  <a:pt x="593" y="1401"/>
                </a:lnTo>
                <a:lnTo>
                  <a:pt x="593" y="1401"/>
                </a:lnTo>
                <a:lnTo>
                  <a:pt x="595" y="1401"/>
                </a:lnTo>
                <a:lnTo>
                  <a:pt x="599" y="1399"/>
                </a:lnTo>
                <a:lnTo>
                  <a:pt x="603" y="1395"/>
                </a:lnTo>
                <a:lnTo>
                  <a:pt x="606" y="1389"/>
                </a:lnTo>
                <a:lnTo>
                  <a:pt x="609" y="1381"/>
                </a:lnTo>
                <a:lnTo>
                  <a:pt x="611" y="1368"/>
                </a:lnTo>
                <a:lnTo>
                  <a:pt x="612" y="1362"/>
                </a:lnTo>
                <a:lnTo>
                  <a:pt x="632" y="1362"/>
                </a:lnTo>
                <a:lnTo>
                  <a:pt x="632" y="1362"/>
                </a:lnTo>
                <a:lnTo>
                  <a:pt x="641" y="1358"/>
                </a:lnTo>
                <a:lnTo>
                  <a:pt x="647" y="1356"/>
                </a:lnTo>
                <a:lnTo>
                  <a:pt x="650" y="1354"/>
                </a:lnTo>
                <a:lnTo>
                  <a:pt x="651" y="1352"/>
                </a:lnTo>
                <a:lnTo>
                  <a:pt x="651" y="1352"/>
                </a:lnTo>
                <a:lnTo>
                  <a:pt x="656" y="1343"/>
                </a:lnTo>
                <a:lnTo>
                  <a:pt x="656" y="1343"/>
                </a:lnTo>
                <a:lnTo>
                  <a:pt x="658" y="1340"/>
                </a:lnTo>
                <a:lnTo>
                  <a:pt x="662" y="1337"/>
                </a:lnTo>
                <a:lnTo>
                  <a:pt x="664" y="1332"/>
                </a:lnTo>
                <a:lnTo>
                  <a:pt x="665" y="1331"/>
                </a:lnTo>
                <a:lnTo>
                  <a:pt x="665" y="1328"/>
                </a:lnTo>
                <a:lnTo>
                  <a:pt x="665" y="1328"/>
                </a:lnTo>
                <a:lnTo>
                  <a:pt x="665" y="1326"/>
                </a:lnTo>
                <a:lnTo>
                  <a:pt x="667" y="1323"/>
                </a:lnTo>
                <a:lnTo>
                  <a:pt x="670" y="1317"/>
                </a:lnTo>
                <a:lnTo>
                  <a:pt x="673" y="1313"/>
                </a:lnTo>
                <a:lnTo>
                  <a:pt x="671" y="1310"/>
                </a:lnTo>
                <a:lnTo>
                  <a:pt x="670" y="1309"/>
                </a:lnTo>
                <a:lnTo>
                  <a:pt x="670" y="1309"/>
                </a:lnTo>
                <a:lnTo>
                  <a:pt x="659" y="1304"/>
                </a:lnTo>
                <a:lnTo>
                  <a:pt x="651" y="1299"/>
                </a:lnTo>
                <a:lnTo>
                  <a:pt x="641" y="1290"/>
                </a:lnTo>
                <a:lnTo>
                  <a:pt x="632" y="1285"/>
                </a:lnTo>
                <a:lnTo>
                  <a:pt x="627" y="1179"/>
                </a:lnTo>
                <a:lnTo>
                  <a:pt x="627" y="1179"/>
                </a:lnTo>
                <a:lnTo>
                  <a:pt x="632" y="1177"/>
                </a:lnTo>
                <a:lnTo>
                  <a:pt x="635" y="1176"/>
                </a:lnTo>
                <a:lnTo>
                  <a:pt x="637" y="1175"/>
                </a:lnTo>
                <a:lnTo>
                  <a:pt x="637" y="1174"/>
                </a:lnTo>
                <a:lnTo>
                  <a:pt x="637" y="1174"/>
                </a:lnTo>
                <a:lnTo>
                  <a:pt x="635" y="1169"/>
                </a:lnTo>
                <a:lnTo>
                  <a:pt x="637" y="1163"/>
                </a:lnTo>
                <a:lnTo>
                  <a:pt x="637" y="1154"/>
                </a:lnTo>
                <a:lnTo>
                  <a:pt x="637" y="1154"/>
                </a:lnTo>
                <a:lnTo>
                  <a:pt x="632" y="1147"/>
                </a:lnTo>
                <a:lnTo>
                  <a:pt x="628" y="1142"/>
                </a:lnTo>
                <a:lnTo>
                  <a:pt x="627" y="1141"/>
                </a:lnTo>
                <a:lnTo>
                  <a:pt x="627" y="1140"/>
                </a:lnTo>
                <a:lnTo>
                  <a:pt x="627" y="1140"/>
                </a:lnTo>
                <a:lnTo>
                  <a:pt x="627" y="1136"/>
                </a:lnTo>
                <a:lnTo>
                  <a:pt x="624" y="1130"/>
                </a:lnTo>
                <a:lnTo>
                  <a:pt x="622" y="1121"/>
                </a:lnTo>
                <a:lnTo>
                  <a:pt x="603" y="1111"/>
                </a:lnTo>
                <a:lnTo>
                  <a:pt x="612" y="1039"/>
                </a:lnTo>
                <a:lnTo>
                  <a:pt x="627" y="1034"/>
                </a:lnTo>
                <a:lnTo>
                  <a:pt x="627" y="1034"/>
                </a:lnTo>
                <a:lnTo>
                  <a:pt x="628" y="1019"/>
                </a:lnTo>
                <a:lnTo>
                  <a:pt x="628" y="1007"/>
                </a:lnTo>
                <a:lnTo>
                  <a:pt x="628" y="1001"/>
                </a:lnTo>
                <a:lnTo>
                  <a:pt x="627" y="995"/>
                </a:lnTo>
                <a:lnTo>
                  <a:pt x="627" y="995"/>
                </a:lnTo>
                <a:lnTo>
                  <a:pt x="624" y="982"/>
                </a:lnTo>
                <a:lnTo>
                  <a:pt x="623" y="966"/>
                </a:lnTo>
                <a:lnTo>
                  <a:pt x="621" y="949"/>
                </a:lnTo>
                <a:lnTo>
                  <a:pt x="620" y="943"/>
                </a:lnTo>
                <a:lnTo>
                  <a:pt x="617" y="937"/>
                </a:lnTo>
                <a:lnTo>
                  <a:pt x="617" y="937"/>
                </a:lnTo>
                <a:lnTo>
                  <a:pt x="614" y="932"/>
                </a:lnTo>
                <a:lnTo>
                  <a:pt x="606" y="928"/>
                </a:lnTo>
                <a:lnTo>
                  <a:pt x="599" y="924"/>
                </a:lnTo>
                <a:lnTo>
                  <a:pt x="591" y="920"/>
                </a:lnTo>
                <a:lnTo>
                  <a:pt x="575" y="916"/>
                </a:lnTo>
                <a:lnTo>
                  <a:pt x="569" y="913"/>
                </a:lnTo>
                <a:lnTo>
                  <a:pt x="569" y="913"/>
                </a:lnTo>
                <a:lnTo>
                  <a:pt x="570" y="890"/>
                </a:lnTo>
                <a:lnTo>
                  <a:pt x="570" y="872"/>
                </a:lnTo>
                <a:lnTo>
                  <a:pt x="570" y="865"/>
                </a:lnTo>
                <a:lnTo>
                  <a:pt x="569" y="860"/>
                </a:lnTo>
                <a:lnTo>
                  <a:pt x="569" y="860"/>
                </a:lnTo>
                <a:lnTo>
                  <a:pt x="564" y="854"/>
                </a:lnTo>
                <a:lnTo>
                  <a:pt x="559" y="849"/>
                </a:lnTo>
                <a:lnTo>
                  <a:pt x="553" y="847"/>
                </a:lnTo>
                <a:lnTo>
                  <a:pt x="550" y="846"/>
                </a:lnTo>
                <a:lnTo>
                  <a:pt x="550" y="846"/>
                </a:lnTo>
                <a:lnTo>
                  <a:pt x="536" y="843"/>
                </a:lnTo>
                <a:lnTo>
                  <a:pt x="526" y="841"/>
                </a:lnTo>
                <a:lnTo>
                  <a:pt x="526" y="841"/>
                </a:lnTo>
                <a:lnTo>
                  <a:pt x="524" y="834"/>
                </a:lnTo>
                <a:lnTo>
                  <a:pt x="523" y="829"/>
                </a:lnTo>
                <a:lnTo>
                  <a:pt x="522" y="827"/>
                </a:lnTo>
                <a:lnTo>
                  <a:pt x="521" y="826"/>
                </a:lnTo>
                <a:lnTo>
                  <a:pt x="521" y="826"/>
                </a:lnTo>
                <a:lnTo>
                  <a:pt x="509" y="821"/>
                </a:lnTo>
                <a:lnTo>
                  <a:pt x="497" y="817"/>
                </a:lnTo>
                <a:lnTo>
                  <a:pt x="497" y="817"/>
                </a:lnTo>
                <a:lnTo>
                  <a:pt x="494" y="815"/>
                </a:lnTo>
                <a:lnTo>
                  <a:pt x="491" y="814"/>
                </a:lnTo>
                <a:lnTo>
                  <a:pt x="489" y="813"/>
                </a:lnTo>
                <a:lnTo>
                  <a:pt x="488" y="811"/>
                </a:lnTo>
                <a:lnTo>
                  <a:pt x="487" y="807"/>
                </a:lnTo>
                <a:lnTo>
                  <a:pt x="487" y="802"/>
                </a:lnTo>
                <a:lnTo>
                  <a:pt x="487" y="802"/>
                </a:lnTo>
                <a:lnTo>
                  <a:pt x="488" y="797"/>
                </a:lnTo>
                <a:lnTo>
                  <a:pt x="489" y="794"/>
                </a:lnTo>
                <a:lnTo>
                  <a:pt x="492" y="789"/>
                </a:lnTo>
                <a:lnTo>
                  <a:pt x="493" y="788"/>
                </a:lnTo>
                <a:lnTo>
                  <a:pt x="493" y="785"/>
                </a:lnTo>
                <a:lnTo>
                  <a:pt x="493" y="782"/>
                </a:lnTo>
                <a:lnTo>
                  <a:pt x="492" y="778"/>
                </a:lnTo>
                <a:lnTo>
                  <a:pt x="492" y="778"/>
                </a:lnTo>
                <a:lnTo>
                  <a:pt x="487" y="768"/>
                </a:lnTo>
                <a:lnTo>
                  <a:pt x="481" y="759"/>
                </a:lnTo>
                <a:lnTo>
                  <a:pt x="475" y="750"/>
                </a:lnTo>
                <a:lnTo>
                  <a:pt x="468" y="744"/>
                </a:lnTo>
                <a:lnTo>
                  <a:pt x="468" y="744"/>
                </a:lnTo>
                <a:lnTo>
                  <a:pt x="460" y="739"/>
                </a:lnTo>
                <a:lnTo>
                  <a:pt x="454" y="733"/>
                </a:lnTo>
                <a:lnTo>
                  <a:pt x="450" y="726"/>
                </a:lnTo>
                <a:lnTo>
                  <a:pt x="448" y="724"/>
                </a:lnTo>
                <a:lnTo>
                  <a:pt x="448" y="720"/>
                </a:lnTo>
                <a:lnTo>
                  <a:pt x="448" y="720"/>
                </a:lnTo>
                <a:lnTo>
                  <a:pt x="451" y="714"/>
                </a:lnTo>
                <a:lnTo>
                  <a:pt x="448" y="706"/>
                </a:lnTo>
                <a:lnTo>
                  <a:pt x="448" y="706"/>
                </a:lnTo>
                <a:lnTo>
                  <a:pt x="442" y="690"/>
                </a:lnTo>
                <a:lnTo>
                  <a:pt x="439" y="681"/>
                </a:lnTo>
                <a:lnTo>
                  <a:pt x="434" y="672"/>
                </a:lnTo>
                <a:lnTo>
                  <a:pt x="434" y="672"/>
                </a:lnTo>
                <a:lnTo>
                  <a:pt x="435" y="655"/>
                </a:lnTo>
                <a:lnTo>
                  <a:pt x="435" y="644"/>
                </a:lnTo>
                <a:lnTo>
                  <a:pt x="435" y="639"/>
                </a:lnTo>
                <a:lnTo>
                  <a:pt x="434" y="638"/>
                </a:lnTo>
                <a:lnTo>
                  <a:pt x="434" y="638"/>
                </a:lnTo>
                <a:lnTo>
                  <a:pt x="429" y="634"/>
                </a:lnTo>
                <a:lnTo>
                  <a:pt x="422" y="628"/>
                </a:lnTo>
                <a:lnTo>
                  <a:pt x="410" y="619"/>
                </a:lnTo>
                <a:lnTo>
                  <a:pt x="410" y="619"/>
                </a:lnTo>
                <a:lnTo>
                  <a:pt x="407" y="616"/>
                </a:lnTo>
                <a:lnTo>
                  <a:pt x="404" y="614"/>
                </a:lnTo>
                <a:lnTo>
                  <a:pt x="400" y="609"/>
                </a:lnTo>
                <a:lnTo>
                  <a:pt x="400" y="607"/>
                </a:lnTo>
                <a:lnTo>
                  <a:pt x="400" y="604"/>
                </a:lnTo>
                <a:lnTo>
                  <a:pt x="400" y="604"/>
                </a:lnTo>
                <a:lnTo>
                  <a:pt x="401" y="585"/>
                </a:lnTo>
                <a:lnTo>
                  <a:pt x="402" y="574"/>
                </a:lnTo>
                <a:lnTo>
                  <a:pt x="405" y="566"/>
                </a:lnTo>
                <a:lnTo>
                  <a:pt x="405" y="566"/>
                </a:lnTo>
                <a:lnTo>
                  <a:pt x="410" y="549"/>
                </a:lnTo>
                <a:lnTo>
                  <a:pt x="415" y="527"/>
                </a:lnTo>
                <a:lnTo>
                  <a:pt x="415" y="527"/>
                </a:lnTo>
                <a:lnTo>
                  <a:pt x="416" y="516"/>
                </a:lnTo>
                <a:lnTo>
                  <a:pt x="417" y="497"/>
                </a:lnTo>
                <a:lnTo>
                  <a:pt x="418" y="445"/>
                </a:lnTo>
                <a:lnTo>
                  <a:pt x="419" y="373"/>
                </a:lnTo>
                <a:lnTo>
                  <a:pt x="419" y="373"/>
                </a:lnTo>
                <a:lnTo>
                  <a:pt x="419" y="371"/>
                </a:lnTo>
                <a:lnTo>
                  <a:pt x="422" y="369"/>
                </a:lnTo>
                <a:lnTo>
                  <a:pt x="427" y="364"/>
                </a:lnTo>
                <a:lnTo>
                  <a:pt x="434" y="358"/>
                </a:lnTo>
                <a:lnTo>
                  <a:pt x="434" y="358"/>
                </a:lnTo>
                <a:lnTo>
                  <a:pt x="429" y="345"/>
                </a:lnTo>
                <a:lnTo>
                  <a:pt x="419" y="315"/>
                </a:lnTo>
                <a:lnTo>
                  <a:pt x="419" y="315"/>
                </a:lnTo>
                <a:lnTo>
                  <a:pt x="413" y="297"/>
                </a:lnTo>
                <a:lnTo>
                  <a:pt x="405" y="278"/>
                </a:lnTo>
                <a:lnTo>
                  <a:pt x="396" y="262"/>
                </a:lnTo>
                <a:lnTo>
                  <a:pt x="390" y="247"/>
                </a:lnTo>
                <a:lnTo>
                  <a:pt x="390" y="247"/>
                </a:lnTo>
                <a:lnTo>
                  <a:pt x="386" y="236"/>
                </a:lnTo>
                <a:lnTo>
                  <a:pt x="380" y="228"/>
                </a:lnTo>
                <a:lnTo>
                  <a:pt x="371" y="221"/>
                </a:lnTo>
                <a:lnTo>
                  <a:pt x="361" y="213"/>
                </a:lnTo>
                <a:lnTo>
                  <a:pt x="361" y="213"/>
                </a:lnTo>
                <a:lnTo>
                  <a:pt x="351" y="206"/>
                </a:lnTo>
                <a:lnTo>
                  <a:pt x="341" y="199"/>
                </a:lnTo>
                <a:lnTo>
                  <a:pt x="336" y="195"/>
                </a:lnTo>
                <a:lnTo>
                  <a:pt x="330" y="192"/>
                </a:lnTo>
                <a:lnTo>
                  <a:pt x="324" y="190"/>
                </a:lnTo>
                <a:lnTo>
                  <a:pt x="318" y="189"/>
                </a:lnTo>
                <a:lnTo>
                  <a:pt x="318" y="189"/>
                </a:lnTo>
                <a:lnTo>
                  <a:pt x="301" y="187"/>
                </a:lnTo>
                <a:lnTo>
                  <a:pt x="282" y="184"/>
                </a:lnTo>
                <a:lnTo>
                  <a:pt x="260" y="179"/>
                </a:lnTo>
                <a:lnTo>
                  <a:pt x="255" y="155"/>
                </a:lnTo>
                <a:lnTo>
                  <a:pt x="255" y="155"/>
                </a:lnTo>
                <a:lnTo>
                  <a:pt x="265" y="138"/>
                </a:lnTo>
                <a:lnTo>
                  <a:pt x="272" y="125"/>
                </a:lnTo>
                <a:lnTo>
                  <a:pt x="279" y="117"/>
                </a:lnTo>
                <a:lnTo>
                  <a:pt x="279" y="117"/>
                </a:lnTo>
                <a:lnTo>
                  <a:pt x="282" y="113"/>
                </a:lnTo>
                <a:lnTo>
                  <a:pt x="284" y="107"/>
                </a:lnTo>
                <a:lnTo>
                  <a:pt x="289" y="91"/>
                </a:lnTo>
                <a:lnTo>
                  <a:pt x="290" y="82"/>
                </a:lnTo>
                <a:lnTo>
                  <a:pt x="291" y="73"/>
                </a:lnTo>
                <a:lnTo>
                  <a:pt x="290" y="65"/>
                </a:lnTo>
                <a:lnTo>
                  <a:pt x="289" y="59"/>
                </a:lnTo>
                <a:lnTo>
                  <a:pt x="289" y="59"/>
                </a:lnTo>
                <a:lnTo>
                  <a:pt x="281" y="37"/>
                </a:lnTo>
                <a:lnTo>
                  <a:pt x="276" y="27"/>
                </a:lnTo>
                <a:lnTo>
                  <a:pt x="270" y="20"/>
                </a:lnTo>
                <a:lnTo>
                  <a:pt x="270" y="20"/>
                </a:lnTo>
                <a:lnTo>
                  <a:pt x="256" y="11"/>
                </a:lnTo>
                <a:lnTo>
                  <a:pt x="250" y="6"/>
                </a:lnTo>
                <a:lnTo>
                  <a:pt x="250" y="6"/>
                </a:lnTo>
                <a:lnTo>
                  <a:pt x="238" y="5"/>
                </a:lnTo>
                <a:lnTo>
                  <a:pt x="228" y="3"/>
                </a:lnTo>
                <a:lnTo>
                  <a:pt x="217" y="1"/>
                </a:lnTo>
                <a:lnTo>
                  <a:pt x="217" y="1"/>
                </a:lnTo>
                <a:lnTo>
                  <a:pt x="211" y="0"/>
                </a:lnTo>
                <a:lnTo>
                  <a:pt x="203" y="1"/>
                </a:lnTo>
                <a:lnTo>
                  <a:pt x="195" y="3"/>
                </a:lnTo>
                <a:lnTo>
                  <a:pt x="187" y="6"/>
                </a:lnTo>
                <a:lnTo>
                  <a:pt x="170" y="13"/>
                </a:lnTo>
                <a:lnTo>
                  <a:pt x="159" y="20"/>
                </a:lnTo>
                <a:lnTo>
                  <a:pt x="159" y="20"/>
                </a:lnTo>
                <a:lnTo>
                  <a:pt x="152" y="25"/>
                </a:lnTo>
                <a:lnTo>
                  <a:pt x="146" y="29"/>
                </a:lnTo>
                <a:lnTo>
                  <a:pt x="142" y="33"/>
                </a:lnTo>
                <a:lnTo>
                  <a:pt x="141" y="36"/>
                </a:lnTo>
                <a:lnTo>
                  <a:pt x="139" y="40"/>
                </a:lnTo>
                <a:lnTo>
                  <a:pt x="139" y="40"/>
                </a:lnTo>
                <a:lnTo>
                  <a:pt x="139" y="54"/>
                </a:lnTo>
                <a:lnTo>
                  <a:pt x="139" y="64"/>
                </a:lnTo>
                <a:lnTo>
                  <a:pt x="139" y="64"/>
                </a:lnTo>
                <a:lnTo>
                  <a:pt x="137" y="76"/>
                </a:lnTo>
                <a:lnTo>
                  <a:pt x="135" y="88"/>
                </a:lnTo>
                <a:lnTo>
                  <a:pt x="135" y="88"/>
                </a:lnTo>
                <a:lnTo>
                  <a:pt x="135" y="90"/>
                </a:lnTo>
                <a:lnTo>
                  <a:pt x="137" y="91"/>
                </a:lnTo>
                <a:lnTo>
                  <a:pt x="139" y="94"/>
                </a:lnTo>
                <a:lnTo>
                  <a:pt x="139" y="97"/>
                </a:lnTo>
                <a:lnTo>
                  <a:pt x="139" y="97"/>
                </a:lnTo>
                <a:lnTo>
                  <a:pt x="139" y="101"/>
                </a:lnTo>
                <a:lnTo>
                  <a:pt x="141" y="105"/>
                </a:lnTo>
                <a:lnTo>
                  <a:pt x="144" y="112"/>
                </a:lnTo>
                <a:lnTo>
                  <a:pt x="144" y="112"/>
                </a:lnTo>
                <a:lnTo>
                  <a:pt x="146" y="119"/>
                </a:lnTo>
                <a:lnTo>
                  <a:pt x="147" y="131"/>
                </a:lnTo>
                <a:lnTo>
                  <a:pt x="148" y="143"/>
                </a:lnTo>
                <a:lnTo>
                  <a:pt x="148" y="148"/>
                </a:lnTo>
                <a:lnTo>
                  <a:pt x="149" y="151"/>
                </a:lnTo>
                <a:lnTo>
                  <a:pt x="149" y="151"/>
                </a:lnTo>
                <a:lnTo>
                  <a:pt x="152" y="157"/>
                </a:lnTo>
                <a:lnTo>
                  <a:pt x="155" y="164"/>
                </a:lnTo>
                <a:lnTo>
                  <a:pt x="159" y="175"/>
                </a:lnTo>
                <a:lnTo>
                  <a:pt x="159" y="175"/>
                </a:lnTo>
                <a:close/>
                <a:moveTo>
                  <a:pt x="352" y="402"/>
                </a:moveTo>
                <a:lnTo>
                  <a:pt x="352" y="402"/>
                </a:lnTo>
                <a:lnTo>
                  <a:pt x="353" y="403"/>
                </a:lnTo>
                <a:lnTo>
                  <a:pt x="354" y="408"/>
                </a:lnTo>
                <a:lnTo>
                  <a:pt x="357" y="423"/>
                </a:lnTo>
                <a:lnTo>
                  <a:pt x="361" y="445"/>
                </a:lnTo>
                <a:lnTo>
                  <a:pt x="361" y="445"/>
                </a:lnTo>
                <a:lnTo>
                  <a:pt x="359" y="468"/>
                </a:lnTo>
                <a:lnTo>
                  <a:pt x="357" y="503"/>
                </a:lnTo>
                <a:lnTo>
                  <a:pt x="357" y="503"/>
                </a:lnTo>
                <a:lnTo>
                  <a:pt x="352" y="570"/>
                </a:lnTo>
                <a:lnTo>
                  <a:pt x="352" y="570"/>
                </a:lnTo>
                <a:lnTo>
                  <a:pt x="345" y="572"/>
                </a:lnTo>
                <a:lnTo>
                  <a:pt x="340" y="572"/>
                </a:lnTo>
                <a:lnTo>
                  <a:pt x="339" y="572"/>
                </a:lnTo>
                <a:lnTo>
                  <a:pt x="337" y="570"/>
                </a:lnTo>
                <a:lnTo>
                  <a:pt x="337" y="570"/>
                </a:lnTo>
                <a:lnTo>
                  <a:pt x="337" y="552"/>
                </a:lnTo>
                <a:lnTo>
                  <a:pt x="337" y="538"/>
                </a:lnTo>
                <a:lnTo>
                  <a:pt x="337" y="527"/>
                </a:lnTo>
                <a:lnTo>
                  <a:pt x="337" y="527"/>
                </a:lnTo>
                <a:lnTo>
                  <a:pt x="334" y="500"/>
                </a:lnTo>
                <a:lnTo>
                  <a:pt x="332" y="485"/>
                </a:lnTo>
                <a:lnTo>
                  <a:pt x="332" y="474"/>
                </a:lnTo>
                <a:lnTo>
                  <a:pt x="332" y="474"/>
                </a:lnTo>
                <a:lnTo>
                  <a:pt x="332" y="465"/>
                </a:lnTo>
                <a:lnTo>
                  <a:pt x="332" y="455"/>
                </a:lnTo>
                <a:lnTo>
                  <a:pt x="332" y="446"/>
                </a:lnTo>
                <a:lnTo>
                  <a:pt x="332" y="440"/>
                </a:lnTo>
                <a:lnTo>
                  <a:pt x="332" y="440"/>
                </a:lnTo>
                <a:lnTo>
                  <a:pt x="342" y="420"/>
                </a:lnTo>
                <a:lnTo>
                  <a:pt x="352" y="402"/>
                </a:lnTo>
                <a:lnTo>
                  <a:pt x="352" y="402"/>
                </a:lnTo>
                <a:close/>
                <a:moveTo>
                  <a:pt x="86" y="421"/>
                </a:moveTo>
                <a:lnTo>
                  <a:pt x="86" y="421"/>
                </a:lnTo>
                <a:lnTo>
                  <a:pt x="86" y="437"/>
                </a:lnTo>
                <a:lnTo>
                  <a:pt x="86" y="455"/>
                </a:lnTo>
                <a:lnTo>
                  <a:pt x="86" y="455"/>
                </a:lnTo>
                <a:lnTo>
                  <a:pt x="90" y="474"/>
                </a:lnTo>
                <a:lnTo>
                  <a:pt x="91" y="486"/>
                </a:lnTo>
                <a:lnTo>
                  <a:pt x="91" y="491"/>
                </a:lnTo>
                <a:lnTo>
                  <a:pt x="91" y="493"/>
                </a:lnTo>
                <a:lnTo>
                  <a:pt x="91" y="493"/>
                </a:lnTo>
                <a:lnTo>
                  <a:pt x="90" y="498"/>
                </a:lnTo>
                <a:lnTo>
                  <a:pt x="88" y="506"/>
                </a:lnTo>
                <a:lnTo>
                  <a:pt x="86" y="517"/>
                </a:lnTo>
                <a:lnTo>
                  <a:pt x="86" y="517"/>
                </a:lnTo>
                <a:lnTo>
                  <a:pt x="72" y="474"/>
                </a:lnTo>
                <a:lnTo>
                  <a:pt x="72" y="474"/>
                </a:lnTo>
                <a:lnTo>
                  <a:pt x="70" y="469"/>
                </a:lnTo>
                <a:lnTo>
                  <a:pt x="68" y="465"/>
                </a:lnTo>
                <a:lnTo>
                  <a:pt x="67" y="462"/>
                </a:lnTo>
                <a:lnTo>
                  <a:pt x="67" y="459"/>
                </a:lnTo>
                <a:lnTo>
                  <a:pt x="67" y="459"/>
                </a:lnTo>
                <a:lnTo>
                  <a:pt x="86" y="421"/>
                </a:lnTo>
                <a:lnTo>
                  <a:pt x="86" y="421"/>
                </a:lnTo>
                <a:close/>
                <a:moveTo>
                  <a:pt x="381" y="1198"/>
                </a:moveTo>
                <a:lnTo>
                  <a:pt x="381" y="1188"/>
                </a:lnTo>
                <a:lnTo>
                  <a:pt x="381" y="1188"/>
                </a:lnTo>
                <a:lnTo>
                  <a:pt x="411" y="1211"/>
                </a:lnTo>
                <a:lnTo>
                  <a:pt x="433" y="1228"/>
                </a:lnTo>
                <a:lnTo>
                  <a:pt x="443" y="1237"/>
                </a:lnTo>
                <a:lnTo>
                  <a:pt x="443" y="1237"/>
                </a:lnTo>
                <a:lnTo>
                  <a:pt x="445" y="1240"/>
                </a:lnTo>
                <a:lnTo>
                  <a:pt x="446" y="1244"/>
                </a:lnTo>
                <a:lnTo>
                  <a:pt x="447" y="1247"/>
                </a:lnTo>
                <a:lnTo>
                  <a:pt x="448" y="1251"/>
                </a:lnTo>
                <a:lnTo>
                  <a:pt x="448" y="1251"/>
                </a:lnTo>
                <a:lnTo>
                  <a:pt x="454" y="1269"/>
                </a:lnTo>
                <a:lnTo>
                  <a:pt x="463" y="1294"/>
                </a:lnTo>
                <a:lnTo>
                  <a:pt x="463" y="1294"/>
                </a:lnTo>
                <a:lnTo>
                  <a:pt x="466" y="1302"/>
                </a:lnTo>
                <a:lnTo>
                  <a:pt x="468" y="1304"/>
                </a:lnTo>
                <a:lnTo>
                  <a:pt x="470" y="1305"/>
                </a:lnTo>
                <a:lnTo>
                  <a:pt x="477" y="1308"/>
                </a:lnTo>
                <a:lnTo>
                  <a:pt x="487" y="1314"/>
                </a:lnTo>
                <a:lnTo>
                  <a:pt x="487" y="1314"/>
                </a:lnTo>
                <a:lnTo>
                  <a:pt x="492" y="1317"/>
                </a:lnTo>
                <a:lnTo>
                  <a:pt x="495" y="1321"/>
                </a:lnTo>
                <a:lnTo>
                  <a:pt x="495" y="1325"/>
                </a:lnTo>
                <a:lnTo>
                  <a:pt x="495" y="1327"/>
                </a:lnTo>
                <a:lnTo>
                  <a:pt x="493" y="1332"/>
                </a:lnTo>
                <a:lnTo>
                  <a:pt x="492" y="1333"/>
                </a:lnTo>
                <a:lnTo>
                  <a:pt x="492" y="1333"/>
                </a:lnTo>
                <a:lnTo>
                  <a:pt x="440" y="1334"/>
                </a:lnTo>
                <a:lnTo>
                  <a:pt x="405" y="1334"/>
                </a:lnTo>
                <a:lnTo>
                  <a:pt x="394" y="1334"/>
                </a:lnTo>
                <a:lnTo>
                  <a:pt x="390" y="1333"/>
                </a:lnTo>
                <a:lnTo>
                  <a:pt x="390" y="1333"/>
                </a:lnTo>
                <a:lnTo>
                  <a:pt x="392" y="1331"/>
                </a:lnTo>
                <a:lnTo>
                  <a:pt x="390" y="1327"/>
                </a:lnTo>
                <a:lnTo>
                  <a:pt x="389" y="1323"/>
                </a:lnTo>
                <a:lnTo>
                  <a:pt x="390" y="1319"/>
                </a:lnTo>
                <a:lnTo>
                  <a:pt x="390" y="1319"/>
                </a:lnTo>
                <a:lnTo>
                  <a:pt x="390" y="1316"/>
                </a:lnTo>
                <a:lnTo>
                  <a:pt x="390" y="1314"/>
                </a:lnTo>
                <a:lnTo>
                  <a:pt x="387" y="1308"/>
                </a:lnTo>
                <a:lnTo>
                  <a:pt x="383" y="1302"/>
                </a:lnTo>
                <a:lnTo>
                  <a:pt x="382" y="1298"/>
                </a:lnTo>
                <a:lnTo>
                  <a:pt x="381" y="1294"/>
                </a:lnTo>
                <a:lnTo>
                  <a:pt x="381" y="1294"/>
                </a:lnTo>
                <a:lnTo>
                  <a:pt x="380" y="1275"/>
                </a:lnTo>
                <a:lnTo>
                  <a:pt x="380" y="1264"/>
                </a:lnTo>
                <a:lnTo>
                  <a:pt x="381" y="1256"/>
                </a:lnTo>
                <a:lnTo>
                  <a:pt x="381" y="1256"/>
                </a:lnTo>
                <a:lnTo>
                  <a:pt x="382" y="1243"/>
                </a:lnTo>
                <a:lnTo>
                  <a:pt x="381" y="1223"/>
                </a:lnTo>
                <a:lnTo>
                  <a:pt x="381" y="1198"/>
                </a:lnTo>
                <a:lnTo>
                  <a:pt x="381" y="1198"/>
                </a:lnTo>
                <a:close/>
                <a:moveTo>
                  <a:pt x="294" y="1188"/>
                </a:moveTo>
                <a:lnTo>
                  <a:pt x="294" y="1188"/>
                </a:lnTo>
                <a:lnTo>
                  <a:pt x="299" y="1222"/>
                </a:lnTo>
                <a:lnTo>
                  <a:pt x="270" y="1227"/>
                </a:lnTo>
                <a:lnTo>
                  <a:pt x="270" y="1193"/>
                </a:lnTo>
                <a:lnTo>
                  <a:pt x="270" y="1193"/>
                </a:lnTo>
                <a:lnTo>
                  <a:pt x="282" y="1191"/>
                </a:lnTo>
                <a:lnTo>
                  <a:pt x="294" y="1188"/>
                </a:lnTo>
                <a:lnTo>
                  <a:pt x="294" y="1188"/>
                </a:lnTo>
                <a:close/>
                <a:moveTo>
                  <a:pt x="318" y="1261"/>
                </a:moveTo>
                <a:lnTo>
                  <a:pt x="318" y="1261"/>
                </a:lnTo>
                <a:lnTo>
                  <a:pt x="318" y="1259"/>
                </a:lnTo>
                <a:lnTo>
                  <a:pt x="318" y="1259"/>
                </a:lnTo>
                <a:lnTo>
                  <a:pt x="318" y="1262"/>
                </a:lnTo>
                <a:lnTo>
                  <a:pt x="318" y="1270"/>
                </a:lnTo>
                <a:lnTo>
                  <a:pt x="318" y="1270"/>
                </a:lnTo>
                <a:lnTo>
                  <a:pt x="318" y="1275"/>
                </a:lnTo>
                <a:lnTo>
                  <a:pt x="319" y="1278"/>
                </a:lnTo>
                <a:lnTo>
                  <a:pt x="322" y="1280"/>
                </a:lnTo>
                <a:lnTo>
                  <a:pt x="322" y="1281"/>
                </a:lnTo>
                <a:lnTo>
                  <a:pt x="322" y="1284"/>
                </a:lnTo>
                <a:lnTo>
                  <a:pt x="318" y="1290"/>
                </a:lnTo>
                <a:lnTo>
                  <a:pt x="318" y="1290"/>
                </a:lnTo>
                <a:lnTo>
                  <a:pt x="313" y="1293"/>
                </a:lnTo>
                <a:lnTo>
                  <a:pt x="306" y="1297"/>
                </a:lnTo>
                <a:lnTo>
                  <a:pt x="299" y="1298"/>
                </a:lnTo>
                <a:lnTo>
                  <a:pt x="290" y="1299"/>
                </a:lnTo>
                <a:lnTo>
                  <a:pt x="276" y="1299"/>
                </a:lnTo>
                <a:lnTo>
                  <a:pt x="270" y="1299"/>
                </a:lnTo>
                <a:lnTo>
                  <a:pt x="270" y="1270"/>
                </a:lnTo>
                <a:lnTo>
                  <a:pt x="270" y="1270"/>
                </a:lnTo>
                <a:lnTo>
                  <a:pt x="279" y="1266"/>
                </a:lnTo>
                <a:lnTo>
                  <a:pt x="279" y="1266"/>
                </a:lnTo>
                <a:lnTo>
                  <a:pt x="288" y="1262"/>
                </a:lnTo>
                <a:lnTo>
                  <a:pt x="291" y="1261"/>
                </a:lnTo>
                <a:lnTo>
                  <a:pt x="294" y="1261"/>
                </a:lnTo>
                <a:lnTo>
                  <a:pt x="294" y="1261"/>
                </a:lnTo>
                <a:lnTo>
                  <a:pt x="307" y="1262"/>
                </a:lnTo>
                <a:lnTo>
                  <a:pt x="314" y="1262"/>
                </a:lnTo>
                <a:lnTo>
                  <a:pt x="317" y="1262"/>
                </a:lnTo>
                <a:lnTo>
                  <a:pt x="318" y="1261"/>
                </a:lnTo>
                <a:lnTo>
                  <a:pt x="318" y="1261"/>
                </a:lnTo>
                <a:close/>
                <a:moveTo>
                  <a:pt x="386" y="1140"/>
                </a:moveTo>
                <a:lnTo>
                  <a:pt x="429" y="1140"/>
                </a:lnTo>
                <a:lnTo>
                  <a:pt x="429" y="1150"/>
                </a:lnTo>
                <a:lnTo>
                  <a:pt x="429" y="1150"/>
                </a:lnTo>
                <a:lnTo>
                  <a:pt x="429" y="1158"/>
                </a:lnTo>
                <a:lnTo>
                  <a:pt x="427" y="1165"/>
                </a:lnTo>
                <a:lnTo>
                  <a:pt x="425" y="1168"/>
                </a:lnTo>
                <a:lnTo>
                  <a:pt x="424" y="1169"/>
                </a:lnTo>
                <a:lnTo>
                  <a:pt x="424" y="1169"/>
                </a:lnTo>
                <a:lnTo>
                  <a:pt x="423" y="1170"/>
                </a:lnTo>
                <a:lnTo>
                  <a:pt x="423" y="1173"/>
                </a:lnTo>
                <a:lnTo>
                  <a:pt x="427" y="1179"/>
                </a:lnTo>
                <a:lnTo>
                  <a:pt x="434" y="1188"/>
                </a:lnTo>
                <a:lnTo>
                  <a:pt x="434" y="1188"/>
                </a:lnTo>
                <a:lnTo>
                  <a:pt x="411" y="1175"/>
                </a:lnTo>
                <a:lnTo>
                  <a:pt x="386" y="1159"/>
                </a:lnTo>
                <a:lnTo>
                  <a:pt x="386" y="1140"/>
                </a:lnTo>
                <a:close/>
                <a:moveTo>
                  <a:pt x="82" y="1217"/>
                </a:moveTo>
                <a:lnTo>
                  <a:pt x="82" y="1208"/>
                </a:lnTo>
                <a:lnTo>
                  <a:pt x="96" y="1217"/>
                </a:lnTo>
                <a:lnTo>
                  <a:pt x="111" y="1227"/>
                </a:lnTo>
                <a:lnTo>
                  <a:pt x="111" y="1227"/>
                </a:lnTo>
                <a:lnTo>
                  <a:pt x="111" y="1237"/>
                </a:lnTo>
                <a:lnTo>
                  <a:pt x="109" y="1258"/>
                </a:lnTo>
                <a:lnTo>
                  <a:pt x="107" y="1270"/>
                </a:lnTo>
                <a:lnTo>
                  <a:pt x="104" y="1280"/>
                </a:lnTo>
                <a:lnTo>
                  <a:pt x="101" y="1287"/>
                </a:lnTo>
                <a:lnTo>
                  <a:pt x="98" y="1288"/>
                </a:lnTo>
                <a:lnTo>
                  <a:pt x="96" y="1290"/>
                </a:lnTo>
                <a:lnTo>
                  <a:pt x="96" y="1290"/>
                </a:lnTo>
                <a:lnTo>
                  <a:pt x="94" y="1288"/>
                </a:lnTo>
                <a:lnTo>
                  <a:pt x="91" y="1286"/>
                </a:lnTo>
                <a:lnTo>
                  <a:pt x="88" y="1279"/>
                </a:lnTo>
                <a:lnTo>
                  <a:pt x="85" y="1267"/>
                </a:lnTo>
                <a:lnTo>
                  <a:pt x="84" y="1253"/>
                </a:lnTo>
                <a:lnTo>
                  <a:pt x="82" y="1228"/>
                </a:lnTo>
                <a:lnTo>
                  <a:pt x="82" y="1217"/>
                </a:lnTo>
                <a:lnTo>
                  <a:pt x="82" y="1217"/>
                </a:lnTo>
                <a:close/>
                <a:moveTo>
                  <a:pt x="159" y="1280"/>
                </a:moveTo>
                <a:lnTo>
                  <a:pt x="159" y="1294"/>
                </a:lnTo>
                <a:lnTo>
                  <a:pt x="139" y="1294"/>
                </a:lnTo>
                <a:lnTo>
                  <a:pt x="144" y="1280"/>
                </a:lnTo>
                <a:lnTo>
                  <a:pt x="159" y="128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3A96DDE2-5114-4B0E-94B4-2485B8ABC024}"/>
              </a:ext>
            </a:extLst>
          </p:cNvPr>
          <p:cNvSpPr>
            <a:spLocks noEditPoints="1"/>
          </p:cNvSpPr>
          <p:nvPr/>
        </p:nvSpPr>
        <p:spPr bwMode="auto">
          <a:xfrm>
            <a:off x="6709051" y="970418"/>
            <a:ext cx="2452627" cy="2452627"/>
          </a:xfrm>
          <a:custGeom>
            <a:avLst/>
            <a:gdLst>
              <a:gd name="T0" fmla="*/ 274 w 1252"/>
              <a:gd name="T1" fmla="*/ 147 h 1252"/>
              <a:gd name="T2" fmla="*/ 192 w 1252"/>
              <a:gd name="T3" fmla="*/ 353 h 1252"/>
              <a:gd name="T4" fmla="*/ 161 w 1252"/>
              <a:gd name="T5" fmla="*/ 583 h 1252"/>
              <a:gd name="T6" fmla="*/ 178 w 1252"/>
              <a:gd name="T7" fmla="*/ 682 h 1252"/>
              <a:gd name="T8" fmla="*/ 122 w 1252"/>
              <a:gd name="T9" fmla="*/ 911 h 1252"/>
              <a:gd name="T10" fmla="*/ 13 w 1252"/>
              <a:gd name="T11" fmla="*/ 1071 h 1252"/>
              <a:gd name="T12" fmla="*/ 45 w 1252"/>
              <a:gd name="T13" fmla="*/ 1124 h 1252"/>
              <a:gd name="T14" fmla="*/ 168 w 1252"/>
              <a:gd name="T15" fmla="*/ 1166 h 1252"/>
              <a:gd name="T16" fmla="*/ 168 w 1252"/>
              <a:gd name="T17" fmla="*/ 1121 h 1252"/>
              <a:gd name="T18" fmla="*/ 138 w 1252"/>
              <a:gd name="T19" fmla="*/ 1077 h 1252"/>
              <a:gd name="T20" fmla="*/ 171 w 1252"/>
              <a:gd name="T21" fmla="*/ 969 h 1252"/>
              <a:gd name="T22" fmla="*/ 314 w 1252"/>
              <a:gd name="T23" fmla="*/ 935 h 1252"/>
              <a:gd name="T24" fmla="*/ 379 w 1252"/>
              <a:gd name="T25" fmla="*/ 1117 h 1252"/>
              <a:gd name="T26" fmla="*/ 391 w 1252"/>
              <a:gd name="T27" fmla="*/ 1195 h 1252"/>
              <a:gd name="T28" fmla="*/ 553 w 1252"/>
              <a:gd name="T29" fmla="*/ 1213 h 1252"/>
              <a:gd name="T30" fmla="*/ 698 w 1252"/>
              <a:gd name="T31" fmla="*/ 1234 h 1252"/>
              <a:gd name="T32" fmla="*/ 879 w 1252"/>
              <a:gd name="T33" fmla="*/ 1197 h 1252"/>
              <a:gd name="T34" fmla="*/ 954 w 1252"/>
              <a:gd name="T35" fmla="*/ 1247 h 1252"/>
              <a:gd name="T36" fmla="*/ 977 w 1252"/>
              <a:gd name="T37" fmla="*/ 1133 h 1252"/>
              <a:gd name="T38" fmla="*/ 1054 w 1252"/>
              <a:gd name="T39" fmla="*/ 1158 h 1252"/>
              <a:gd name="T40" fmla="*/ 1079 w 1252"/>
              <a:gd name="T41" fmla="*/ 1195 h 1252"/>
              <a:gd name="T42" fmla="*/ 1202 w 1252"/>
              <a:gd name="T43" fmla="*/ 1151 h 1252"/>
              <a:gd name="T44" fmla="*/ 1234 w 1252"/>
              <a:gd name="T45" fmla="*/ 1091 h 1252"/>
              <a:gd name="T46" fmla="*/ 1191 w 1252"/>
              <a:gd name="T47" fmla="*/ 1063 h 1252"/>
              <a:gd name="T48" fmla="*/ 1101 w 1252"/>
              <a:gd name="T49" fmla="*/ 835 h 1252"/>
              <a:gd name="T50" fmla="*/ 1003 w 1252"/>
              <a:gd name="T51" fmla="*/ 792 h 1252"/>
              <a:gd name="T52" fmla="*/ 964 w 1252"/>
              <a:gd name="T53" fmla="*/ 729 h 1252"/>
              <a:gd name="T54" fmla="*/ 797 w 1252"/>
              <a:gd name="T55" fmla="*/ 644 h 1252"/>
              <a:gd name="T56" fmla="*/ 737 w 1252"/>
              <a:gd name="T57" fmla="*/ 544 h 1252"/>
              <a:gd name="T58" fmla="*/ 767 w 1252"/>
              <a:gd name="T59" fmla="*/ 455 h 1252"/>
              <a:gd name="T60" fmla="*/ 743 w 1252"/>
              <a:gd name="T61" fmla="*/ 410 h 1252"/>
              <a:gd name="T62" fmla="*/ 662 w 1252"/>
              <a:gd name="T63" fmla="*/ 358 h 1252"/>
              <a:gd name="T64" fmla="*/ 603 w 1252"/>
              <a:gd name="T65" fmla="*/ 396 h 1252"/>
              <a:gd name="T66" fmla="*/ 605 w 1252"/>
              <a:gd name="T67" fmla="*/ 472 h 1252"/>
              <a:gd name="T68" fmla="*/ 599 w 1252"/>
              <a:gd name="T69" fmla="*/ 521 h 1252"/>
              <a:gd name="T70" fmla="*/ 547 w 1252"/>
              <a:gd name="T71" fmla="*/ 573 h 1252"/>
              <a:gd name="T72" fmla="*/ 530 w 1252"/>
              <a:gd name="T73" fmla="*/ 523 h 1252"/>
              <a:gd name="T74" fmla="*/ 488 w 1252"/>
              <a:gd name="T75" fmla="*/ 422 h 1252"/>
              <a:gd name="T76" fmla="*/ 444 w 1252"/>
              <a:gd name="T77" fmla="*/ 189 h 1252"/>
              <a:gd name="T78" fmla="*/ 478 w 1252"/>
              <a:gd name="T79" fmla="*/ 57 h 1252"/>
              <a:gd name="T80" fmla="*/ 349 w 1252"/>
              <a:gd name="T81" fmla="*/ 9 h 1252"/>
              <a:gd name="T82" fmla="*/ 316 w 1252"/>
              <a:gd name="T83" fmla="*/ 52 h 1252"/>
              <a:gd name="T84" fmla="*/ 609 w 1252"/>
              <a:gd name="T85" fmla="*/ 911 h 1252"/>
              <a:gd name="T86" fmla="*/ 540 w 1252"/>
              <a:gd name="T87" fmla="*/ 998 h 1252"/>
              <a:gd name="T88" fmla="*/ 503 w 1252"/>
              <a:gd name="T89" fmla="*/ 1139 h 1252"/>
              <a:gd name="T90" fmla="*/ 447 w 1252"/>
              <a:gd name="T91" fmla="*/ 1074 h 1252"/>
              <a:gd name="T92" fmla="*/ 421 w 1252"/>
              <a:gd name="T93" fmla="*/ 873 h 1252"/>
              <a:gd name="T94" fmla="*/ 409 w 1252"/>
              <a:gd name="T95" fmla="*/ 668 h 1252"/>
              <a:gd name="T96" fmla="*/ 453 w 1252"/>
              <a:gd name="T97" fmla="*/ 629 h 1252"/>
              <a:gd name="T98" fmla="*/ 504 w 1252"/>
              <a:gd name="T99" fmla="*/ 655 h 1252"/>
              <a:gd name="T100" fmla="*/ 509 w 1252"/>
              <a:gd name="T101" fmla="*/ 667 h 1252"/>
              <a:gd name="T102" fmla="*/ 535 w 1252"/>
              <a:gd name="T103" fmla="*/ 648 h 1252"/>
              <a:gd name="T104" fmla="*/ 608 w 1252"/>
              <a:gd name="T105" fmla="*/ 714 h 1252"/>
              <a:gd name="T106" fmla="*/ 578 w 1252"/>
              <a:gd name="T107" fmla="*/ 755 h 1252"/>
              <a:gd name="T108" fmla="*/ 568 w 1252"/>
              <a:gd name="T109" fmla="*/ 818 h 1252"/>
              <a:gd name="T110" fmla="*/ 586 w 1252"/>
              <a:gd name="T111" fmla="*/ 812 h 1252"/>
              <a:gd name="T112" fmla="*/ 810 w 1252"/>
              <a:gd name="T113" fmla="*/ 973 h 1252"/>
              <a:gd name="T114" fmla="*/ 986 w 1252"/>
              <a:gd name="T115" fmla="*/ 960 h 1252"/>
              <a:gd name="T116" fmla="*/ 1032 w 1252"/>
              <a:gd name="T117" fmla="*/ 1088 h 1252"/>
              <a:gd name="T118" fmla="*/ 990 w 1252"/>
              <a:gd name="T119" fmla="*/ 1068 h 1252"/>
              <a:gd name="T120" fmla="*/ 898 w 1252"/>
              <a:gd name="T121" fmla="*/ 1100 h 1252"/>
              <a:gd name="T122" fmla="*/ 896 w 1252"/>
              <a:gd name="T123" fmla="*/ 1154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2" h="1252">
                <a:moveTo>
                  <a:pt x="308" y="113"/>
                </a:moveTo>
                <a:lnTo>
                  <a:pt x="305" y="122"/>
                </a:lnTo>
                <a:lnTo>
                  <a:pt x="305" y="122"/>
                </a:lnTo>
                <a:lnTo>
                  <a:pt x="292" y="122"/>
                </a:lnTo>
                <a:lnTo>
                  <a:pt x="281" y="123"/>
                </a:lnTo>
                <a:lnTo>
                  <a:pt x="278" y="124"/>
                </a:lnTo>
                <a:lnTo>
                  <a:pt x="277" y="125"/>
                </a:lnTo>
                <a:lnTo>
                  <a:pt x="277" y="125"/>
                </a:lnTo>
                <a:lnTo>
                  <a:pt x="276" y="133"/>
                </a:lnTo>
                <a:lnTo>
                  <a:pt x="275" y="138"/>
                </a:lnTo>
                <a:lnTo>
                  <a:pt x="273" y="143"/>
                </a:lnTo>
                <a:lnTo>
                  <a:pt x="273" y="143"/>
                </a:lnTo>
                <a:lnTo>
                  <a:pt x="273" y="146"/>
                </a:lnTo>
                <a:lnTo>
                  <a:pt x="274" y="147"/>
                </a:lnTo>
                <a:lnTo>
                  <a:pt x="274" y="147"/>
                </a:lnTo>
                <a:lnTo>
                  <a:pt x="255" y="159"/>
                </a:lnTo>
                <a:lnTo>
                  <a:pt x="255" y="159"/>
                </a:lnTo>
                <a:lnTo>
                  <a:pt x="245" y="167"/>
                </a:lnTo>
                <a:lnTo>
                  <a:pt x="237" y="176"/>
                </a:lnTo>
                <a:lnTo>
                  <a:pt x="230" y="186"/>
                </a:lnTo>
                <a:lnTo>
                  <a:pt x="224" y="197"/>
                </a:lnTo>
                <a:lnTo>
                  <a:pt x="217" y="208"/>
                </a:lnTo>
                <a:lnTo>
                  <a:pt x="213" y="221"/>
                </a:lnTo>
                <a:lnTo>
                  <a:pt x="210" y="233"/>
                </a:lnTo>
                <a:lnTo>
                  <a:pt x="208" y="246"/>
                </a:lnTo>
                <a:lnTo>
                  <a:pt x="208" y="246"/>
                </a:lnTo>
                <a:lnTo>
                  <a:pt x="202" y="288"/>
                </a:lnTo>
                <a:lnTo>
                  <a:pt x="192" y="353"/>
                </a:lnTo>
                <a:lnTo>
                  <a:pt x="182" y="420"/>
                </a:lnTo>
                <a:lnTo>
                  <a:pt x="175" y="472"/>
                </a:lnTo>
                <a:lnTo>
                  <a:pt x="175" y="472"/>
                </a:lnTo>
                <a:lnTo>
                  <a:pt x="169" y="528"/>
                </a:lnTo>
                <a:lnTo>
                  <a:pt x="167" y="543"/>
                </a:lnTo>
                <a:lnTo>
                  <a:pt x="166" y="552"/>
                </a:lnTo>
                <a:lnTo>
                  <a:pt x="166" y="552"/>
                </a:lnTo>
                <a:lnTo>
                  <a:pt x="163" y="558"/>
                </a:lnTo>
                <a:lnTo>
                  <a:pt x="160" y="565"/>
                </a:lnTo>
                <a:lnTo>
                  <a:pt x="159" y="572"/>
                </a:lnTo>
                <a:lnTo>
                  <a:pt x="159" y="576"/>
                </a:lnTo>
                <a:lnTo>
                  <a:pt x="160" y="579"/>
                </a:lnTo>
                <a:lnTo>
                  <a:pt x="160" y="579"/>
                </a:lnTo>
                <a:lnTo>
                  <a:pt x="161" y="583"/>
                </a:lnTo>
                <a:lnTo>
                  <a:pt x="163" y="586"/>
                </a:lnTo>
                <a:lnTo>
                  <a:pt x="167" y="589"/>
                </a:lnTo>
                <a:lnTo>
                  <a:pt x="171" y="592"/>
                </a:lnTo>
                <a:lnTo>
                  <a:pt x="172" y="593"/>
                </a:lnTo>
                <a:lnTo>
                  <a:pt x="172" y="593"/>
                </a:lnTo>
                <a:lnTo>
                  <a:pt x="170" y="602"/>
                </a:lnTo>
                <a:lnTo>
                  <a:pt x="169" y="612"/>
                </a:lnTo>
                <a:lnTo>
                  <a:pt x="168" y="625"/>
                </a:lnTo>
                <a:lnTo>
                  <a:pt x="168" y="639"/>
                </a:lnTo>
                <a:lnTo>
                  <a:pt x="170" y="655"/>
                </a:lnTo>
                <a:lnTo>
                  <a:pt x="173" y="669"/>
                </a:lnTo>
                <a:lnTo>
                  <a:pt x="175" y="676"/>
                </a:lnTo>
                <a:lnTo>
                  <a:pt x="178" y="682"/>
                </a:lnTo>
                <a:lnTo>
                  <a:pt x="178" y="682"/>
                </a:lnTo>
                <a:lnTo>
                  <a:pt x="190" y="706"/>
                </a:lnTo>
                <a:lnTo>
                  <a:pt x="201" y="728"/>
                </a:lnTo>
                <a:lnTo>
                  <a:pt x="211" y="750"/>
                </a:lnTo>
                <a:lnTo>
                  <a:pt x="211" y="750"/>
                </a:lnTo>
                <a:lnTo>
                  <a:pt x="200" y="792"/>
                </a:lnTo>
                <a:lnTo>
                  <a:pt x="192" y="821"/>
                </a:lnTo>
                <a:lnTo>
                  <a:pt x="189" y="832"/>
                </a:lnTo>
                <a:lnTo>
                  <a:pt x="187" y="836"/>
                </a:lnTo>
                <a:lnTo>
                  <a:pt x="187" y="836"/>
                </a:lnTo>
                <a:lnTo>
                  <a:pt x="179" y="845"/>
                </a:lnTo>
                <a:lnTo>
                  <a:pt x="163" y="861"/>
                </a:lnTo>
                <a:lnTo>
                  <a:pt x="142" y="884"/>
                </a:lnTo>
                <a:lnTo>
                  <a:pt x="132" y="897"/>
                </a:lnTo>
                <a:lnTo>
                  <a:pt x="122" y="911"/>
                </a:lnTo>
                <a:lnTo>
                  <a:pt x="122" y="911"/>
                </a:lnTo>
                <a:lnTo>
                  <a:pt x="104" y="937"/>
                </a:lnTo>
                <a:lnTo>
                  <a:pt x="85" y="961"/>
                </a:lnTo>
                <a:lnTo>
                  <a:pt x="60" y="994"/>
                </a:lnTo>
                <a:lnTo>
                  <a:pt x="60" y="994"/>
                </a:lnTo>
                <a:lnTo>
                  <a:pt x="53" y="1006"/>
                </a:lnTo>
                <a:lnTo>
                  <a:pt x="47" y="1018"/>
                </a:lnTo>
                <a:lnTo>
                  <a:pt x="42" y="1031"/>
                </a:lnTo>
                <a:lnTo>
                  <a:pt x="45" y="1044"/>
                </a:lnTo>
                <a:lnTo>
                  <a:pt x="45" y="1044"/>
                </a:lnTo>
                <a:lnTo>
                  <a:pt x="39" y="1048"/>
                </a:lnTo>
                <a:lnTo>
                  <a:pt x="26" y="1058"/>
                </a:lnTo>
                <a:lnTo>
                  <a:pt x="19" y="1064"/>
                </a:lnTo>
                <a:lnTo>
                  <a:pt x="13" y="1071"/>
                </a:lnTo>
                <a:lnTo>
                  <a:pt x="7" y="1078"/>
                </a:lnTo>
                <a:lnTo>
                  <a:pt x="4" y="1084"/>
                </a:lnTo>
                <a:lnTo>
                  <a:pt x="4" y="1084"/>
                </a:lnTo>
                <a:lnTo>
                  <a:pt x="1" y="1094"/>
                </a:lnTo>
                <a:lnTo>
                  <a:pt x="0" y="1102"/>
                </a:lnTo>
                <a:lnTo>
                  <a:pt x="0" y="1105"/>
                </a:lnTo>
                <a:lnTo>
                  <a:pt x="1" y="1108"/>
                </a:lnTo>
                <a:lnTo>
                  <a:pt x="2" y="1110"/>
                </a:lnTo>
                <a:lnTo>
                  <a:pt x="4" y="1112"/>
                </a:lnTo>
                <a:lnTo>
                  <a:pt x="4" y="1112"/>
                </a:lnTo>
                <a:lnTo>
                  <a:pt x="7" y="1114"/>
                </a:lnTo>
                <a:lnTo>
                  <a:pt x="11" y="1115"/>
                </a:lnTo>
                <a:lnTo>
                  <a:pt x="20" y="1118"/>
                </a:lnTo>
                <a:lnTo>
                  <a:pt x="45" y="1124"/>
                </a:lnTo>
                <a:lnTo>
                  <a:pt x="45" y="1124"/>
                </a:lnTo>
                <a:lnTo>
                  <a:pt x="55" y="1126"/>
                </a:lnTo>
                <a:lnTo>
                  <a:pt x="62" y="1127"/>
                </a:lnTo>
                <a:lnTo>
                  <a:pt x="69" y="1129"/>
                </a:lnTo>
                <a:lnTo>
                  <a:pt x="78" y="1133"/>
                </a:lnTo>
                <a:lnTo>
                  <a:pt x="78" y="1133"/>
                </a:lnTo>
                <a:lnTo>
                  <a:pt x="100" y="1145"/>
                </a:lnTo>
                <a:lnTo>
                  <a:pt x="125" y="1158"/>
                </a:lnTo>
                <a:lnTo>
                  <a:pt x="125" y="1158"/>
                </a:lnTo>
                <a:lnTo>
                  <a:pt x="133" y="1161"/>
                </a:lnTo>
                <a:lnTo>
                  <a:pt x="141" y="1164"/>
                </a:lnTo>
                <a:lnTo>
                  <a:pt x="148" y="1166"/>
                </a:lnTo>
                <a:lnTo>
                  <a:pt x="154" y="1166"/>
                </a:lnTo>
                <a:lnTo>
                  <a:pt x="168" y="1166"/>
                </a:lnTo>
                <a:lnTo>
                  <a:pt x="181" y="1165"/>
                </a:lnTo>
                <a:lnTo>
                  <a:pt x="181" y="1165"/>
                </a:lnTo>
                <a:lnTo>
                  <a:pt x="187" y="1163"/>
                </a:lnTo>
                <a:lnTo>
                  <a:pt x="193" y="1159"/>
                </a:lnTo>
                <a:lnTo>
                  <a:pt x="197" y="1156"/>
                </a:lnTo>
                <a:lnTo>
                  <a:pt x="200" y="1151"/>
                </a:lnTo>
                <a:lnTo>
                  <a:pt x="202" y="1146"/>
                </a:lnTo>
                <a:lnTo>
                  <a:pt x="202" y="1142"/>
                </a:lnTo>
                <a:lnTo>
                  <a:pt x="200" y="1137"/>
                </a:lnTo>
                <a:lnTo>
                  <a:pt x="196" y="1133"/>
                </a:lnTo>
                <a:lnTo>
                  <a:pt x="196" y="1133"/>
                </a:lnTo>
                <a:lnTo>
                  <a:pt x="190" y="1130"/>
                </a:lnTo>
                <a:lnTo>
                  <a:pt x="184" y="1127"/>
                </a:lnTo>
                <a:lnTo>
                  <a:pt x="168" y="1121"/>
                </a:lnTo>
                <a:lnTo>
                  <a:pt x="150" y="1115"/>
                </a:lnTo>
                <a:lnTo>
                  <a:pt x="150" y="1115"/>
                </a:lnTo>
                <a:lnTo>
                  <a:pt x="146" y="1109"/>
                </a:lnTo>
                <a:lnTo>
                  <a:pt x="142" y="1103"/>
                </a:lnTo>
                <a:lnTo>
                  <a:pt x="137" y="1096"/>
                </a:lnTo>
                <a:lnTo>
                  <a:pt x="137" y="1096"/>
                </a:lnTo>
                <a:lnTo>
                  <a:pt x="132" y="1089"/>
                </a:lnTo>
                <a:lnTo>
                  <a:pt x="129" y="1084"/>
                </a:lnTo>
                <a:lnTo>
                  <a:pt x="125" y="1077"/>
                </a:lnTo>
                <a:lnTo>
                  <a:pt x="125" y="1077"/>
                </a:lnTo>
                <a:lnTo>
                  <a:pt x="128" y="1078"/>
                </a:lnTo>
                <a:lnTo>
                  <a:pt x="133" y="1079"/>
                </a:lnTo>
                <a:lnTo>
                  <a:pt x="136" y="1078"/>
                </a:lnTo>
                <a:lnTo>
                  <a:pt x="138" y="1077"/>
                </a:lnTo>
                <a:lnTo>
                  <a:pt x="140" y="1073"/>
                </a:lnTo>
                <a:lnTo>
                  <a:pt x="140" y="1068"/>
                </a:lnTo>
                <a:lnTo>
                  <a:pt x="140" y="1068"/>
                </a:lnTo>
                <a:lnTo>
                  <a:pt x="139" y="1056"/>
                </a:lnTo>
                <a:lnTo>
                  <a:pt x="137" y="1045"/>
                </a:lnTo>
                <a:lnTo>
                  <a:pt x="136" y="1033"/>
                </a:lnTo>
                <a:lnTo>
                  <a:pt x="137" y="1029"/>
                </a:lnTo>
                <a:lnTo>
                  <a:pt x="137" y="1025"/>
                </a:lnTo>
                <a:lnTo>
                  <a:pt x="137" y="1025"/>
                </a:lnTo>
                <a:lnTo>
                  <a:pt x="142" y="1013"/>
                </a:lnTo>
                <a:lnTo>
                  <a:pt x="152" y="996"/>
                </a:lnTo>
                <a:lnTo>
                  <a:pt x="159" y="987"/>
                </a:lnTo>
                <a:lnTo>
                  <a:pt x="165" y="978"/>
                </a:lnTo>
                <a:lnTo>
                  <a:pt x="171" y="969"/>
                </a:lnTo>
                <a:lnTo>
                  <a:pt x="178" y="963"/>
                </a:lnTo>
                <a:lnTo>
                  <a:pt x="178" y="963"/>
                </a:lnTo>
                <a:lnTo>
                  <a:pt x="223" y="929"/>
                </a:lnTo>
                <a:lnTo>
                  <a:pt x="261" y="898"/>
                </a:lnTo>
                <a:lnTo>
                  <a:pt x="261" y="898"/>
                </a:lnTo>
                <a:lnTo>
                  <a:pt x="271" y="889"/>
                </a:lnTo>
                <a:lnTo>
                  <a:pt x="282" y="877"/>
                </a:lnTo>
                <a:lnTo>
                  <a:pt x="292" y="867"/>
                </a:lnTo>
                <a:lnTo>
                  <a:pt x="295" y="865"/>
                </a:lnTo>
                <a:lnTo>
                  <a:pt x="296" y="864"/>
                </a:lnTo>
                <a:lnTo>
                  <a:pt x="296" y="864"/>
                </a:lnTo>
                <a:lnTo>
                  <a:pt x="298" y="877"/>
                </a:lnTo>
                <a:lnTo>
                  <a:pt x="305" y="901"/>
                </a:lnTo>
                <a:lnTo>
                  <a:pt x="314" y="935"/>
                </a:lnTo>
                <a:lnTo>
                  <a:pt x="314" y="935"/>
                </a:lnTo>
                <a:lnTo>
                  <a:pt x="320" y="985"/>
                </a:lnTo>
                <a:lnTo>
                  <a:pt x="320" y="985"/>
                </a:lnTo>
                <a:lnTo>
                  <a:pt x="323" y="997"/>
                </a:lnTo>
                <a:lnTo>
                  <a:pt x="328" y="1012"/>
                </a:lnTo>
                <a:lnTo>
                  <a:pt x="335" y="1029"/>
                </a:lnTo>
                <a:lnTo>
                  <a:pt x="342" y="1048"/>
                </a:lnTo>
                <a:lnTo>
                  <a:pt x="364" y="1093"/>
                </a:lnTo>
                <a:lnTo>
                  <a:pt x="364" y="1093"/>
                </a:lnTo>
                <a:lnTo>
                  <a:pt x="367" y="1102"/>
                </a:lnTo>
                <a:lnTo>
                  <a:pt x="373" y="1112"/>
                </a:lnTo>
                <a:lnTo>
                  <a:pt x="373" y="1112"/>
                </a:lnTo>
                <a:lnTo>
                  <a:pt x="376" y="1116"/>
                </a:lnTo>
                <a:lnTo>
                  <a:pt x="379" y="1117"/>
                </a:lnTo>
                <a:lnTo>
                  <a:pt x="381" y="1119"/>
                </a:lnTo>
                <a:lnTo>
                  <a:pt x="382" y="1121"/>
                </a:lnTo>
                <a:lnTo>
                  <a:pt x="382" y="1124"/>
                </a:lnTo>
                <a:lnTo>
                  <a:pt x="382" y="1124"/>
                </a:lnTo>
                <a:lnTo>
                  <a:pt x="383" y="1133"/>
                </a:lnTo>
                <a:lnTo>
                  <a:pt x="384" y="1144"/>
                </a:lnTo>
                <a:lnTo>
                  <a:pt x="385" y="1155"/>
                </a:lnTo>
                <a:lnTo>
                  <a:pt x="385" y="1161"/>
                </a:lnTo>
                <a:lnTo>
                  <a:pt x="385" y="1161"/>
                </a:lnTo>
                <a:lnTo>
                  <a:pt x="385" y="1168"/>
                </a:lnTo>
                <a:lnTo>
                  <a:pt x="385" y="1178"/>
                </a:lnTo>
                <a:lnTo>
                  <a:pt x="387" y="1188"/>
                </a:lnTo>
                <a:lnTo>
                  <a:pt x="389" y="1192"/>
                </a:lnTo>
                <a:lnTo>
                  <a:pt x="391" y="1195"/>
                </a:lnTo>
                <a:lnTo>
                  <a:pt x="391" y="1195"/>
                </a:lnTo>
                <a:lnTo>
                  <a:pt x="394" y="1196"/>
                </a:lnTo>
                <a:lnTo>
                  <a:pt x="398" y="1197"/>
                </a:lnTo>
                <a:lnTo>
                  <a:pt x="410" y="1198"/>
                </a:lnTo>
                <a:lnTo>
                  <a:pt x="445" y="1199"/>
                </a:lnTo>
                <a:lnTo>
                  <a:pt x="481" y="1198"/>
                </a:lnTo>
                <a:lnTo>
                  <a:pt x="500" y="1198"/>
                </a:lnTo>
                <a:lnTo>
                  <a:pt x="500" y="1198"/>
                </a:lnTo>
                <a:lnTo>
                  <a:pt x="510" y="1199"/>
                </a:lnTo>
                <a:lnTo>
                  <a:pt x="522" y="1199"/>
                </a:lnTo>
                <a:lnTo>
                  <a:pt x="537" y="1198"/>
                </a:lnTo>
                <a:lnTo>
                  <a:pt x="537" y="1198"/>
                </a:lnTo>
                <a:lnTo>
                  <a:pt x="544" y="1205"/>
                </a:lnTo>
                <a:lnTo>
                  <a:pt x="553" y="1213"/>
                </a:lnTo>
                <a:lnTo>
                  <a:pt x="564" y="1221"/>
                </a:lnTo>
                <a:lnTo>
                  <a:pt x="579" y="1230"/>
                </a:lnTo>
                <a:lnTo>
                  <a:pt x="588" y="1234"/>
                </a:lnTo>
                <a:lnTo>
                  <a:pt x="597" y="1238"/>
                </a:lnTo>
                <a:lnTo>
                  <a:pt x="608" y="1241"/>
                </a:lnTo>
                <a:lnTo>
                  <a:pt x="619" y="1243"/>
                </a:lnTo>
                <a:lnTo>
                  <a:pt x="630" y="1244"/>
                </a:lnTo>
                <a:lnTo>
                  <a:pt x="642" y="1245"/>
                </a:lnTo>
                <a:lnTo>
                  <a:pt x="642" y="1245"/>
                </a:lnTo>
                <a:lnTo>
                  <a:pt x="655" y="1244"/>
                </a:lnTo>
                <a:lnTo>
                  <a:pt x="666" y="1243"/>
                </a:lnTo>
                <a:lnTo>
                  <a:pt x="678" y="1241"/>
                </a:lnTo>
                <a:lnTo>
                  <a:pt x="688" y="1237"/>
                </a:lnTo>
                <a:lnTo>
                  <a:pt x="698" y="1234"/>
                </a:lnTo>
                <a:lnTo>
                  <a:pt x="707" y="1230"/>
                </a:lnTo>
                <a:lnTo>
                  <a:pt x="723" y="1220"/>
                </a:lnTo>
                <a:lnTo>
                  <a:pt x="736" y="1210"/>
                </a:lnTo>
                <a:lnTo>
                  <a:pt x="746" y="1201"/>
                </a:lnTo>
                <a:lnTo>
                  <a:pt x="753" y="1194"/>
                </a:lnTo>
                <a:lnTo>
                  <a:pt x="757" y="1189"/>
                </a:lnTo>
                <a:lnTo>
                  <a:pt x="757" y="1189"/>
                </a:lnTo>
                <a:lnTo>
                  <a:pt x="764" y="1178"/>
                </a:lnTo>
                <a:lnTo>
                  <a:pt x="766" y="1174"/>
                </a:lnTo>
                <a:lnTo>
                  <a:pt x="884" y="1174"/>
                </a:lnTo>
                <a:lnTo>
                  <a:pt x="884" y="1174"/>
                </a:lnTo>
                <a:lnTo>
                  <a:pt x="882" y="1181"/>
                </a:lnTo>
                <a:lnTo>
                  <a:pt x="880" y="1188"/>
                </a:lnTo>
                <a:lnTo>
                  <a:pt x="879" y="1197"/>
                </a:lnTo>
                <a:lnTo>
                  <a:pt x="878" y="1207"/>
                </a:lnTo>
                <a:lnTo>
                  <a:pt x="879" y="1218"/>
                </a:lnTo>
                <a:lnTo>
                  <a:pt x="880" y="1222"/>
                </a:lnTo>
                <a:lnTo>
                  <a:pt x="882" y="1228"/>
                </a:lnTo>
                <a:lnTo>
                  <a:pt x="884" y="1232"/>
                </a:lnTo>
                <a:lnTo>
                  <a:pt x="887" y="1236"/>
                </a:lnTo>
                <a:lnTo>
                  <a:pt x="887" y="1236"/>
                </a:lnTo>
                <a:lnTo>
                  <a:pt x="895" y="1242"/>
                </a:lnTo>
                <a:lnTo>
                  <a:pt x="904" y="1247"/>
                </a:lnTo>
                <a:lnTo>
                  <a:pt x="914" y="1250"/>
                </a:lnTo>
                <a:lnTo>
                  <a:pt x="925" y="1252"/>
                </a:lnTo>
                <a:lnTo>
                  <a:pt x="936" y="1252"/>
                </a:lnTo>
                <a:lnTo>
                  <a:pt x="946" y="1250"/>
                </a:lnTo>
                <a:lnTo>
                  <a:pt x="954" y="1247"/>
                </a:lnTo>
                <a:lnTo>
                  <a:pt x="958" y="1245"/>
                </a:lnTo>
                <a:lnTo>
                  <a:pt x="961" y="1242"/>
                </a:lnTo>
                <a:lnTo>
                  <a:pt x="961" y="1242"/>
                </a:lnTo>
                <a:lnTo>
                  <a:pt x="967" y="1236"/>
                </a:lnTo>
                <a:lnTo>
                  <a:pt x="971" y="1230"/>
                </a:lnTo>
                <a:lnTo>
                  <a:pt x="973" y="1223"/>
                </a:lnTo>
                <a:lnTo>
                  <a:pt x="975" y="1218"/>
                </a:lnTo>
                <a:lnTo>
                  <a:pt x="977" y="1210"/>
                </a:lnTo>
                <a:lnTo>
                  <a:pt x="977" y="1207"/>
                </a:lnTo>
                <a:lnTo>
                  <a:pt x="1008" y="1177"/>
                </a:lnTo>
                <a:lnTo>
                  <a:pt x="974" y="1177"/>
                </a:lnTo>
                <a:lnTo>
                  <a:pt x="967" y="1165"/>
                </a:lnTo>
                <a:lnTo>
                  <a:pt x="977" y="1158"/>
                </a:lnTo>
                <a:lnTo>
                  <a:pt x="977" y="1133"/>
                </a:lnTo>
                <a:lnTo>
                  <a:pt x="983" y="1133"/>
                </a:lnTo>
                <a:lnTo>
                  <a:pt x="983" y="1118"/>
                </a:lnTo>
                <a:lnTo>
                  <a:pt x="1039" y="1118"/>
                </a:lnTo>
                <a:lnTo>
                  <a:pt x="1042" y="1136"/>
                </a:lnTo>
                <a:lnTo>
                  <a:pt x="1042" y="1136"/>
                </a:lnTo>
                <a:lnTo>
                  <a:pt x="1041" y="1136"/>
                </a:lnTo>
                <a:lnTo>
                  <a:pt x="1039" y="1137"/>
                </a:lnTo>
                <a:lnTo>
                  <a:pt x="1039" y="1137"/>
                </a:lnTo>
                <a:lnTo>
                  <a:pt x="1039" y="1138"/>
                </a:lnTo>
                <a:lnTo>
                  <a:pt x="1042" y="1142"/>
                </a:lnTo>
                <a:lnTo>
                  <a:pt x="1042" y="1142"/>
                </a:lnTo>
                <a:lnTo>
                  <a:pt x="1050" y="1153"/>
                </a:lnTo>
                <a:lnTo>
                  <a:pt x="1054" y="1158"/>
                </a:lnTo>
                <a:lnTo>
                  <a:pt x="1054" y="1158"/>
                </a:lnTo>
                <a:lnTo>
                  <a:pt x="1053" y="1160"/>
                </a:lnTo>
                <a:lnTo>
                  <a:pt x="1054" y="1163"/>
                </a:lnTo>
                <a:lnTo>
                  <a:pt x="1058" y="1168"/>
                </a:lnTo>
                <a:lnTo>
                  <a:pt x="1058" y="1168"/>
                </a:lnTo>
                <a:lnTo>
                  <a:pt x="1061" y="1172"/>
                </a:lnTo>
                <a:lnTo>
                  <a:pt x="1064" y="1173"/>
                </a:lnTo>
                <a:lnTo>
                  <a:pt x="1067" y="1174"/>
                </a:lnTo>
                <a:lnTo>
                  <a:pt x="1067" y="1174"/>
                </a:lnTo>
                <a:lnTo>
                  <a:pt x="1068" y="1177"/>
                </a:lnTo>
                <a:lnTo>
                  <a:pt x="1070" y="1183"/>
                </a:lnTo>
                <a:lnTo>
                  <a:pt x="1073" y="1191"/>
                </a:lnTo>
                <a:lnTo>
                  <a:pt x="1076" y="1193"/>
                </a:lnTo>
                <a:lnTo>
                  <a:pt x="1079" y="1195"/>
                </a:lnTo>
                <a:lnTo>
                  <a:pt x="1079" y="1195"/>
                </a:lnTo>
                <a:lnTo>
                  <a:pt x="1085" y="1196"/>
                </a:lnTo>
                <a:lnTo>
                  <a:pt x="1090" y="1196"/>
                </a:lnTo>
                <a:lnTo>
                  <a:pt x="1094" y="1195"/>
                </a:lnTo>
                <a:lnTo>
                  <a:pt x="1094" y="1195"/>
                </a:lnTo>
                <a:lnTo>
                  <a:pt x="1144" y="1180"/>
                </a:lnTo>
                <a:lnTo>
                  <a:pt x="1144" y="1180"/>
                </a:lnTo>
                <a:lnTo>
                  <a:pt x="1148" y="1178"/>
                </a:lnTo>
                <a:lnTo>
                  <a:pt x="1153" y="1173"/>
                </a:lnTo>
                <a:lnTo>
                  <a:pt x="1159" y="1168"/>
                </a:lnTo>
                <a:lnTo>
                  <a:pt x="1159" y="1168"/>
                </a:lnTo>
                <a:lnTo>
                  <a:pt x="1164" y="1167"/>
                </a:lnTo>
                <a:lnTo>
                  <a:pt x="1175" y="1164"/>
                </a:lnTo>
                <a:lnTo>
                  <a:pt x="1192" y="1156"/>
                </a:lnTo>
                <a:lnTo>
                  <a:pt x="1202" y="1151"/>
                </a:lnTo>
                <a:lnTo>
                  <a:pt x="1212" y="1145"/>
                </a:lnTo>
                <a:lnTo>
                  <a:pt x="1212" y="1145"/>
                </a:lnTo>
                <a:lnTo>
                  <a:pt x="1231" y="1134"/>
                </a:lnTo>
                <a:lnTo>
                  <a:pt x="1239" y="1130"/>
                </a:lnTo>
                <a:lnTo>
                  <a:pt x="1244" y="1125"/>
                </a:lnTo>
                <a:lnTo>
                  <a:pt x="1248" y="1121"/>
                </a:lnTo>
                <a:lnTo>
                  <a:pt x="1252" y="1116"/>
                </a:lnTo>
                <a:lnTo>
                  <a:pt x="1252" y="1112"/>
                </a:lnTo>
                <a:lnTo>
                  <a:pt x="1250" y="1106"/>
                </a:lnTo>
                <a:lnTo>
                  <a:pt x="1250" y="1106"/>
                </a:lnTo>
                <a:lnTo>
                  <a:pt x="1246" y="1101"/>
                </a:lnTo>
                <a:lnTo>
                  <a:pt x="1242" y="1096"/>
                </a:lnTo>
                <a:lnTo>
                  <a:pt x="1238" y="1093"/>
                </a:lnTo>
                <a:lnTo>
                  <a:pt x="1234" y="1091"/>
                </a:lnTo>
                <a:lnTo>
                  <a:pt x="1227" y="1090"/>
                </a:lnTo>
                <a:lnTo>
                  <a:pt x="1225" y="1090"/>
                </a:lnTo>
                <a:lnTo>
                  <a:pt x="1225" y="1090"/>
                </a:lnTo>
                <a:lnTo>
                  <a:pt x="1225" y="1086"/>
                </a:lnTo>
                <a:lnTo>
                  <a:pt x="1225" y="1078"/>
                </a:lnTo>
                <a:lnTo>
                  <a:pt x="1224" y="1074"/>
                </a:lnTo>
                <a:lnTo>
                  <a:pt x="1222" y="1069"/>
                </a:lnTo>
                <a:lnTo>
                  <a:pt x="1218" y="1065"/>
                </a:lnTo>
                <a:lnTo>
                  <a:pt x="1212" y="1062"/>
                </a:lnTo>
                <a:lnTo>
                  <a:pt x="1212" y="1062"/>
                </a:lnTo>
                <a:lnTo>
                  <a:pt x="1203" y="1060"/>
                </a:lnTo>
                <a:lnTo>
                  <a:pt x="1200" y="1060"/>
                </a:lnTo>
                <a:lnTo>
                  <a:pt x="1197" y="1060"/>
                </a:lnTo>
                <a:lnTo>
                  <a:pt x="1191" y="1063"/>
                </a:lnTo>
                <a:lnTo>
                  <a:pt x="1181" y="1065"/>
                </a:lnTo>
                <a:lnTo>
                  <a:pt x="1181" y="1065"/>
                </a:lnTo>
                <a:lnTo>
                  <a:pt x="1166" y="1067"/>
                </a:lnTo>
                <a:lnTo>
                  <a:pt x="1151" y="1066"/>
                </a:lnTo>
                <a:lnTo>
                  <a:pt x="1135" y="1065"/>
                </a:lnTo>
                <a:lnTo>
                  <a:pt x="1135" y="1065"/>
                </a:lnTo>
                <a:lnTo>
                  <a:pt x="1126" y="1003"/>
                </a:lnTo>
                <a:lnTo>
                  <a:pt x="1110" y="911"/>
                </a:lnTo>
                <a:lnTo>
                  <a:pt x="1110" y="911"/>
                </a:lnTo>
                <a:lnTo>
                  <a:pt x="1108" y="895"/>
                </a:lnTo>
                <a:lnTo>
                  <a:pt x="1106" y="880"/>
                </a:lnTo>
                <a:lnTo>
                  <a:pt x="1105" y="864"/>
                </a:lnTo>
                <a:lnTo>
                  <a:pt x="1103" y="850"/>
                </a:lnTo>
                <a:lnTo>
                  <a:pt x="1101" y="835"/>
                </a:lnTo>
                <a:lnTo>
                  <a:pt x="1097" y="822"/>
                </a:lnTo>
                <a:lnTo>
                  <a:pt x="1094" y="817"/>
                </a:lnTo>
                <a:lnTo>
                  <a:pt x="1091" y="811"/>
                </a:lnTo>
                <a:lnTo>
                  <a:pt x="1087" y="807"/>
                </a:lnTo>
                <a:lnTo>
                  <a:pt x="1082" y="803"/>
                </a:lnTo>
                <a:lnTo>
                  <a:pt x="1082" y="803"/>
                </a:lnTo>
                <a:lnTo>
                  <a:pt x="1077" y="799"/>
                </a:lnTo>
                <a:lnTo>
                  <a:pt x="1071" y="796"/>
                </a:lnTo>
                <a:lnTo>
                  <a:pt x="1064" y="794"/>
                </a:lnTo>
                <a:lnTo>
                  <a:pt x="1057" y="793"/>
                </a:lnTo>
                <a:lnTo>
                  <a:pt x="1042" y="791"/>
                </a:lnTo>
                <a:lnTo>
                  <a:pt x="1027" y="790"/>
                </a:lnTo>
                <a:lnTo>
                  <a:pt x="1014" y="791"/>
                </a:lnTo>
                <a:lnTo>
                  <a:pt x="1003" y="792"/>
                </a:lnTo>
                <a:lnTo>
                  <a:pt x="993" y="793"/>
                </a:lnTo>
                <a:lnTo>
                  <a:pt x="958" y="762"/>
                </a:lnTo>
                <a:lnTo>
                  <a:pt x="958" y="762"/>
                </a:lnTo>
                <a:lnTo>
                  <a:pt x="964" y="755"/>
                </a:lnTo>
                <a:lnTo>
                  <a:pt x="968" y="749"/>
                </a:lnTo>
                <a:lnTo>
                  <a:pt x="970" y="744"/>
                </a:lnTo>
                <a:lnTo>
                  <a:pt x="970" y="744"/>
                </a:lnTo>
                <a:lnTo>
                  <a:pt x="971" y="742"/>
                </a:lnTo>
                <a:lnTo>
                  <a:pt x="973" y="740"/>
                </a:lnTo>
                <a:lnTo>
                  <a:pt x="976" y="738"/>
                </a:lnTo>
                <a:lnTo>
                  <a:pt x="976" y="736"/>
                </a:lnTo>
                <a:lnTo>
                  <a:pt x="975" y="734"/>
                </a:lnTo>
                <a:lnTo>
                  <a:pt x="971" y="732"/>
                </a:lnTo>
                <a:lnTo>
                  <a:pt x="964" y="729"/>
                </a:lnTo>
                <a:lnTo>
                  <a:pt x="964" y="729"/>
                </a:lnTo>
                <a:lnTo>
                  <a:pt x="948" y="721"/>
                </a:lnTo>
                <a:lnTo>
                  <a:pt x="921" y="709"/>
                </a:lnTo>
                <a:lnTo>
                  <a:pt x="921" y="709"/>
                </a:lnTo>
                <a:lnTo>
                  <a:pt x="896" y="699"/>
                </a:lnTo>
                <a:lnTo>
                  <a:pt x="874" y="688"/>
                </a:lnTo>
                <a:lnTo>
                  <a:pt x="855" y="679"/>
                </a:lnTo>
                <a:lnTo>
                  <a:pt x="843" y="673"/>
                </a:lnTo>
                <a:lnTo>
                  <a:pt x="843" y="673"/>
                </a:lnTo>
                <a:lnTo>
                  <a:pt x="833" y="667"/>
                </a:lnTo>
                <a:lnTo>
                  <a:pt x="820" y="660"/>
                </a:lnTo>
                <a:lnTo>
                  <a:pt x="808" y="652"/>
                </a:lnTo>
                <a:lnTo>
                  <a:pt x="802" y="648"/>
                </a:lnTo>
                <a:lnTo>
                  <a:pt x="797" y="644"/>
                </a:lnTo>
                <a:lnTo>
                  <a:pt x="797" y="644"/>
                </a:lnTo>
                <a:lnTo>
                  <a:pt x="776" y="625"/>
                </a:lnTo>
                <a:lnTo>
                  <a:pt x="765" y="615"/>
                </a:lnTo>
                <a:lnTo>
                  <a:pt x="757" y="605"/>
                </a:lnTo>
                <a:lnTo>
                  <a:pt x="726" y="558"/>
                </a:lnTo>
                <a:lnTo>
                  <a:pt x="726" y="558"/>
                </a:lnTo>
                <a:lnTo>
                  <a:pt x="736" y="557"/>
                </a:lnTo>
                <a:lnTo>
                  <a:pt x="742" y="555"/>
                </a:lnTo>
                <a:lnTo>
                  <a:pt x="744" y="554"/>
                </a:lnTo>
                <a:lnTo>
                  <a:pt x="745" y="552"/>
                </a:lnTo>
                <a:lnTo>
                  <a:pt x="745" y="552"/>
                </a:lnTo>
                <a:lnTo>
                  <a:pt x="744" y="550"/>
                </a:lnTo>
                <a:lnTo>
                  <a:pt x="743" y="548"/>
                </a:lnTo>
                <a:lnTo>
                  <a:pt x="737" y="544"/>
                </a:lnTo>
                <a:lnTo>
                  <a:pt x="729" y="540"/>
                </a:lnTo>
                <a:lnTo>
                  <a:pt x="729" y="540"/>
                </a:lnTo>
                <a:lnTo>
                  <a:pt x="737" y="530"/>
                </a:lnTo>
                <a:lnTo>
                  <a:pt x="742" y="520"/>
                </a:lnTo>
                <a:lnTo>
                  <a:pt x="744" y="516"/>
                </a:lnTo>
                <a:lnTo>
                  <a:pt x="745" y="511"/>
                </a:lnTo>
                <a:lnTo>
                  <a:pt x="745" y="511"/>
                </a:lnTo>
                <a:lnTo>
                  <a:pt x="746" y="499"/>
                </a:lnTo>
                <a:lnTo>
                  <a:pt x="747" y="481"/>
                </a:lnTo>
                <a:lnTo>
                  <a:pt x="748" y="456"/>
                </a:lnTo>
                <a:lnTo>
                  <a:pt x="748" y="456"/>
                </a:lnTo>
                <a:lnTo>
                  <a:pt x="750" y="455"/>
                </a:lnTo>
                <a:lnTo>
                  <a:pt x="754" y="455"/>
                </a:lnTo>
                <a:lnTo>
                  <a:pt x="767" y="455"/>
                </a:lnTo>
                <a:lnTo>
                  <a:pt x="774" y="455"/>
                </a:lnTo>
                <a:lnTo>
                  <a:pt x="781" y="454"/>
                </a:lnTo>
                <a:lnTo>
                  <a:pt x="787" y="452"/>
                </a:lnTo>
                <a:lnTo>
                  <a:pt x="789" y="451"/>
                </a:lnTo>
                <a:lnTo>
                  <a:pt x="791" y="450"/>
                </a:lnTo>
                <a:lnTo>
                  <a:pt x="791" y="450"/>
                </a:lnTo>
                <a:lnTo>
                  <a:pt x="792" y="446"/>
                </a:lnTo>
                <a:lnTo>
                  <a:pt x="793" y="444"/>
                </a:lnTo>
                <a:lnTo>
                  <a:pt x="792" y="441"/>
                </a:lnTo>
                <a:lnTo>
                  <a:pt x="790" y="439"/>
                </a:lnTo>
                <a:lnTo>
                  <a:pt x="783" y="433"/>
                </a:lnTo>
                <a:lnTo>
                  <a:pt x="769" y="425"/>
                </a:lnTo>
                <a:lnTo>
                  <a:pt x="769" y="425"/>
                </a:lnTo>
                <a:lnTo>
                  <a:pt x="743" y="410"/>
                </a:lnTo>
                <a:lnTo>
                  <a:pt x="732" y="404"/>
                </a:lnTo>
                <a:lnTo>
                  <a:pt x="732" y="404"/>
                </a:lnTo>
                <a:lnTo>
                  <a:pt x="730" y="400"/>
                </a:lnTo>
                <a:lnTo>
                  <a:pt x="725" y="388"/>
                </a:lnTo>
                <a:lnTo>
                  <a:pt x="721" y="382"/>
                </a:lnTo>
                <a:lnTo>
                  <a:pt x="716" y="375"/>
                </a:lnTo>
                <a:lnTo>
                  <a:pt x="709" y="369"/>
                </a:lnTo>
                <a:lnTo>
                  <a:pt x="701" y="363"/>
                </a:lnTo>
                <a:lnTo>
                  <a:pt x="701" y="363"/>
                </a:lnTo>
                <a:lnTo>
                  <a:pt x="697" y="361"/>
                </a:lnTo>
                <a:lnTo>
                  <a:pt x="692" y="360"/>
                </a:lnTo>
                <a:lnTo>
                  <a:pt x="682" y="358"/>
                </a:lnTo>
                <a:lnTo>
                  <a:pt x="673" y="358"/>
                </a:lnTo>
                <a:lnTo>
                  <a:pt x="662" y="358"/>
                </a:lnTo>
                <a:lnTo>
                  <a:pt x="654" y="360"/>
                </a:lnTo>
                <a:lnTo>
                  <a:pt x="648" y="361"/>
                </a:lnTo>
                <a:lnTo>
                  <a:pt x="642" y="363"/>
                </a:lnTo>
                <a:lnTo>
                  <a:pt x="642" y="363"/>
                </a:lnTo>
                <a:lnTo>
                  <a:pt x="633" y="366"/>
                </a:lnTo>
                <a:lnTo>
                  <a:pt x="621" y="369"/>
                </a:lnTo>
                <a:lnTo>
                  <a:pt x="621" y="369"/>
                </a:lnTo>
                <a:lnTo>
                  <a:pt x="619" y="371"/>
                </a:lnTo>
                <a:lnTo>
                  <a:pt x="618" y="373"/>
                </a:lnTo>
                <a:lnTo>
                  <a:pt x="615" y="379"/>
                </a:lnTo>
                <a:lnTo>
                  <a:pt x="612" y="386"/>
                </a:lnTo>
                <a:lnTo>
                  <a:pt x="609" y="391"/>
                </a:lnTo>
                <a:lnTo>
                  <a:pt x="609" y="391"/>
                </a:lnTo>
                <a:lnTo>
                  <a:pt x="603" y="396"/>
                </a:lnTo>
                <a:lnTo>
                  <a:pt x="599" y="403"/>
                </a:lnTo>
                <a:lnTo>
                  <a:pt x="595" y="410"/>
                </a:lnTo>
                <a:lnTo>
                  <a:pt x="593" y="416"/>
                </a:lnTo>
                <a:lnTo>
                  <a:pt x="593" y="416"/>
                </a:lnTo>
                <a:lnTo>
                  <a:pt x="592" y="426"/>
                </a:lnTo>
                <a:lnTo>
                  <a:pt x="593" y="437"/>
                </a:lnTo>
                <a:lnTo>
                  <a:pt x="593" y="437"/>
                </a:lnTo>
                <a:lnTo>
                  <a:pt x="593" y="449"/>
                </a:lnTo>
                <a:lnTo>
                  <a:pt x="594" y="453"/>
                </a:lnTo>
                <a:lnTo>
                  <a:pt x="596" y="456"/>
                </a:lnTo>
                <a:lnTo>
                  <a:pt x="596" y="456"/>
                </a:lnTo>
                <a:lnTo>
                  <a:pt x="601" y="462"/>
                </a:lnTo>
                <a:lnTo>
                  <a:pt x="603" y="468"/>
                </a:lnTo>
                <a:lnTo>
                  <a:pt x="605" y="472"/>
                </a:lnTo>
                <a:lnTo>
                  <a:pt x="605" y="472"/>
                </a:lnTo>
                <a:lnTo>
                  <a:pt x="608" y="479"/>
                </a:lnTo>
                <a:lnTo>
                  <a:pt x="609" y="483"/>
                </a:lnTo>
                <a:lnTo>
                  <a:pt x="609" y="487"/>
                </a:lnTo>
                <a:lnTo>
                  <a:pt x="609" y="487"/>
                </a:lnTo>
                <a:lnTo>
                  <a:pt x="609" y="490"/>
                </a:lnTo>
                <a:lnTo>
                  <a:pt x="609" y="493"/>
                </a:lnTo>
                <a:lnTo>
                  <a:pt x="608" y="496"/>
                </a:lnTo>
                <a:lnTo>
                  <a:pt x="605" y="502"/>
                </a:lnTo>
                <a:lnTo>
                  <a:pt x="605" y="502"/>
                </a:lnTo>
                <a:lnTo>
                  <a:pt x="602" y="509"/>
                </a:lnTo>
                <a:lnTo>
                  <a:pt x="600" y="515"/>
                </a:lnTo>
                <a:lnTo>
                  <a:pt x="599" y="521"/>
                </a:lnTo>
                <a:lnTo>
                  <a:pt x="599" y="521"/>
                </a:lnTo>
                <a:lnTo>
                  <a:pt x="598" y="520"/>
                </a:lnTo>
                <a:lnTo>
                  <a:pt x="597" y="520"/>
                </a:lnTo>
                <a:lnTo>
                  <a:pt x="593" y="521"/>
                </a:lnTo>
                <a:lnTo>
                  <a:pt x="586" y="528"/>
                </a:lnTo>
                <a:lnTo>
                  <a:pt x="586" y="528"/>
                </a:lnTo>
                <a:lnTo>
                  <a:pt x="578" y="535"/>
                </a:lnTo>
                <a:lnTo>
                  <a:pt x="570" y="542"/>
                </a:lnTo>
                <a:lnTo>
                  <a:pt x="565" y="550"/>
                </a:lnTo>
                <a:lnTo>
                  <a:pt x="563" y="554"/>
                </a:lnTo>
                <a:lnTo>
                  <a:pt x="562" y="558"/>
                </a:lnTo>
                <a:lnTo>
                  <a:pt x="562" y="558"/>
                </a:lnTo>
                <a:lnTo>
                  <a:pt x="560" y="571"/>
                </a:lnTo>
                <a:lnTo>
                  <a:pt x="559" y="576"/>
                </a:lnTo>
                <a:lnTo>
                  <a:pt x="547" y="573"/>
                </a:lnTo>
                <a:lnTo>
                  <a:pt x="547" y="573"/>
                </a:lnTo>
                <a:lnTo>
                  <a:pt x="548" y="576"/>
                </a:lnTo>
                <a:lnTo>
                  <a:pt x="546" y="574"/>
                </a:lnTo>
                <a:lnTo>
                  <a:pt x="540" y="567"/>
                </a:lnTo>
                <a:lnTo>
                  <a:pt x="540" y="567"/>
                </a:lnTo>
                <a:lnTo>
                  <a:pt x="533" y="556"/>
                </a:lnTo>
                <a:lnTo>
                  <a:pt x="527" y="547"/>
                </a:lnTo>
                <a:lnTo>
                  <a:pt x="521" y="537"/>
                </a:lnTo>
                <a:lnTo>
                  <a:pt x="524" y="528"/>
                </a:lnTo>
                <a:lnTo>
                  <a:pt x="524" y="528"/>
                </a:lnTo>
                <a:lnTo>
                  <a:pt x="525" y="525"/>
                </a:lnTo>
                <a:lnTo>
                  <a:pt x="527" y="524"/>
                </a:lnTo>
                <a:lnTo>
                  <a:pt x="529" y="524"/>
                </a:lnTo>
                <a:lnTo>
                  <a:pt x="530" y="523"/>
                </a:lnTo>
                <a:lnTo>
                  <a:pt x="530" y="522"/>
                </a:lnTo>
                <a:lnTo>
                  <a:pt x="527" y="514"/>
                </a:lnTo>
                <a:lnTo>
                  <a:pt x="527" y="514"/>
                </a:lnTo>
                <a:lnTo>
                  <a:pt x="525" y="507"/>
                </a:lnTo>
                <a:lnTo>
                  <a:pt x="524" y="503"/>
                </a:lnTo>
                <a:lnTo>
                  <a:pt x="522" y="499"/>
                </a:lnTo>
                <a:lnTo>
                  <a:pt x="518" y="490"/>
                </a:lnTo>
                <a:lnTo>
                  <a:pt x="518" y="490"/>
                </a:lnTo>
                <a:lnTo>
                  <a:pt x="510" y="473"/>
                </a:lnTo>
                <a:lnTo>
                  <a:pt x="503" y="456"/>
                </a:lnTo>
                <a:lnTo>
                  <a:pt x="503" y="456"/>
                </a:lnTo>
                <a:lnTo>
                  <a:pt x="495" y="437"/>
                </a:lnTo>
                <a:lnTo>
                  <a:pt x="488" y="422"/>
                </a:lnTo>
                <a:lnTo>
                  <a:pt x="488" y="422"/>
                </a:lnTo>
                <a:lnTo>
                  <a:pt x="473" y="390"/>
                </a:lnTo>
                <a:lnTo>
                  <a:pt x="462" y="366"/>
                </a:lnTo>
                <a:lnTo>
                  <a:pt x="432" y="252"/>
                </a:lnTo>
                <a:lnTo>
                  <a:pt x="417" y="221"/>
                </a:lnTo>
                <a:lnTo>
                  <a:pt x="417" y="212"/>
                </a:lnTo>
                <a:lnTo>
                  <a:pt x="417" y="212"/>
                </a:lnTo>
                <a:lnTo>
                  <a:pt x="426" y="210"/>
                </a:lnTo>
                <a:lnTo>
                  <a:pt x="433" y="207"/>
                </a:lnTo>
                <a:lnTo>
                  <a:pt x="438" y="205"/>
                </a:lnTo>
                <a:lnTo>
                  <a:pt x="438" y="205"/>
                </a:lnTo>
                <a:lnTo>
                  <a:pt x="439" y="204"/>
                </a:lnTo>
                <a:lnTo>
                  <a:pt x="440" y="201"/>
                </a:lnTo>
                <a:lnTo>
                  <a:pt x="442" y="196"/>
                </a:lnTo>
                <a:lnTo>
                  <a:pt x="444" y="189"/>
                </a:lnTo>
                <a:lnTo>
                  <a:pt x="447" y="184"/>
                </a:lnTo>
                <a:lnTo>
                  <a:pt x="447" y="184"/>
                </a:lnTo>
                <a:lnTo>
                  <a:pt x="458" y="173"/>
                </a:lnTo>
                <a:lnTo>
                  <a:pt x="463" y="167"/>
                </a:lnTo>
                <a:lnTo>
                  <a:pt x="466" y="162"/>
                </a:lnTo>
                <a:lnTo>
                  <a:pt x="466" y="162"/>
                </a:lnTo>
                <a:lnTo>
                  <a:pt x="469" y="147"/>
                </a:lnTo>
                <a:lnTo>
                  <a:pt x="472" y="134"/>
                </a:lnTo>
                <a:lnTo>
                  <a:pt x="472" y="134"/>
                </a:lnTo>
                <a:lnTo>
                  <a:pt x="475" y="122"/>
                </a:lnTo>
                <a:lnTo>
                  <a:pt x="477" y="113"/>
                </a:lnTo>
                <a:lnTo>
                  <a:pt x="478" y="107"/>
                </a:lnTo>
                <a:lnTo>
                  <a:pt x="472" y="75"/>
                </a:lnTo>
                <a:lnTo>
                  <a:pt x="478" y="57"/>
                </a:lnTo>
                <a:lnTo>
                  <a:pt x="472" y="48"/>
                </a:lnTo>
                <a:lnTo>
                  <a:pt x="466" y="33"/>
                </a:lnTo>
                <a:lnTo>
                  <a:pt x="438" y="4"/>
                </a:lnTo>
                <a:lnTo>
                  <a:pt x="420" y="1"/>
                </a:lnTo>
                <a:lnTo>
                  <a:pt x="367" y="1"/>
                </a:lnTo>
                <a:lnTo>
                  <a:pt x="367" y="1"/>
                </a:lnTo>
                <a:lnTo>
                  <a:pt x="366" y="1"/>
                </a:lnTo>
                <a:lnTo>
                  <a:pt x="362" y="0"/>
                </a:lnTo>
                <a:lnTo>
                  <a:pt x="358" y="1"/>
                </a:lnTo>
                <a:lnTo>
                  <a:pt x="356" y="2"/>
                </a:lnTo>
                <a:lnTo>
                  <a:pt x="355" y="4"/>
                </a:lnTo>
                <a:lnTo>
                  <a:pt x="355" y="4"/>
                </a:lnTo>
                <a:lnTo>
                  <a:pt x="353" y="7"/>
                </a:lnTo>
                <a:lnTo>
                  <a:pt x="349" y="9"/>
                </a:lnTo>
                <a:lnTo>
                  <a:pt x="342" y="14"/>
                </a:lnTo>
                <a:lnTo>
                  <a:pt x="336" y="20"/>
                </a:lnTo>
                <a:lnTo>
                  <a:pt x="333" y="22"/>
                </a:lnTo>
                <a:lnTo>
                  <a:pt x="332" y="23"/>
                </a:lnTo>
                <a:lnTo>
                  <a:pt x="332" y="23"/>
                </a:lnTo>
                <a:lnTo>
                  <a:pt x="331" y="26"/>
                </a:lnTo>
                <a:lnTo>
                  <a:pt x="329" y="29"/>
                </a:lnTo>
                <a:lnTo>
                  <a:pt x="327" y="32"/>
                </a:lnTo>
                <a:lnTo>
                  <a:pt x="326" y="36"/>
                </a:lnTo>
                <a:lnTo>
                  <a:pt x="326" y="36"/>
                </a:lnTo>
                <a:lnTo>
                  <a:pt x="326" y="38"/>
                </a:lnTo>
                <a:lnTo>
                  <a:pt x="325" y="40"/>
                </a:lnTo>
                <a:lnTo>
                  <a:pt x="321" y="46"/>
                </a:lnTo>
                <a:lnTo>
                  <a:pt x="316" y="52"/>
                </a:lnTo>
                <a:lnTo>
                  <a:pt x="314" y="57"/>
                </a:lnTo>
                <a:lnTo>
                  <a:pt x="314" y="57"/>
                </a:lnTo>
                <a:lnTo>
                  <a:pt x="311" y="67"/>
                </a:lnTo>
                <a:lnTo>
                  <a:pt x="308" y="75"/>
                </a:lnTo>
                <a:lnTo>
                  <a:pt x="308" y="75"/>
                </a:lnTo>
                <a:lnTo>
                  <a:pt x="306" y="78"/>
                </a:lnTo>
                <a:lnTo>
                  <a:pt x="305" y="85"/>
                </a:lnTo>
                <a:lnTo>
                  <a:pt x="305" y="85"/>
                </a:lnTo>
                <a:lnTo>
                  <a:pt x="305" y="93"/>
                </a:lnTo>
                <a:lnTo>
                  <a:pt x="306" y="102"/>
                </a:lnTo>
                <a:lnTo>
                  <a:pt x="308" y="113"/>
                </a:lnTo>
                <a:lnTo>
                  <a:pt x="308" y="113"/>
                </a:lnTo>
                <a:close/>
                <a:moveTo>
                  <a:pt x="609" y="911"/>
                </a:moveTo>
                <a:lnTo>
                  <a:pt x="609" y="911"/>
                </a:lnTo>
                <a:lnTo>
                  <a:pt x="605" y="913"/>
                </a:lnTo>
                <a:lnTo>
                  <a:pt x="598" y="917"/>
                </a:lnTo>
                <a:lnTo>
                  <a:pt x="587" y="926"/>
                </a:lnTo>
                <a:lnTo>
                  <a:pt x="574" y="939"/>
                </a:lnTo>
                <a:lnTo>
                  <a:pt x="574" y="939"/>
                </a:lnTo>
                <a:lnTo>
                  <a:pt x="568" y="946"/>
                </a:lnTo>
                <a:lnTo>
                  <a:pt x="564" y="954"/>
                </a:lnTo>
                <a:lnTo>
                  <a:pt x="560" y="962"/>
                </a:lnTo>
                <a:lnTo>
                  <a:pt x="558" y="969"/>
                </a:lnTo>
                <a:lnTo>
                  <a:pt x="556" y="981"/>
                </a:lnTo>
                <a:lnTo>
                  <a:pt x="556" y="985"/>
                </a:lnTo>
                <a:lnTo>
                  <a:pt x="556" y="985"/>
                </a:lnTo>
                <a:lnTo>
                  <a:pt x="549" y="991"/>
                </a:lnTo>
                <a:lnTo>
                  <a:pt x="540" y="998"/>
                </a:lnTo>
                <a:lnTo>
                  <a:pt x="532" y="1007"/>
                </a:lnTo>
                <a:lnTo>
                  <a:pt x="523" y="1018"/>
                </a:lnTo>
                <a:lnTo>
                  <a:pt x="514" y="1031"/>
                </a:lnTo>
                <a:lnTo>
                  <a:pt x="511" y="1039"/>
                </a:lnTo>
                <a:lnTo>
                  <a:pt x="507" y="1046"/>
                </a:lnTo>
                <a:lnTo>
                  <a:pt x="505" y="1054"/>
                </a:lnTo>
                <a:lnTo>
                  <a:pt x="503" y="1062"/>
                </a:lnTo>
                <a:lnTo>
                  <a:pt x="503" y="1062"/>
                </a:lnTo>
                <a:lnTo>
                  <a:pt x="501" y="1078"/>
                </a:lnTo>
                <a:lnTo>
                  <a:pt x="500" y="1093"/>
                </a:lnTo>
                <a:lnTo>
                  <a:pt x="500" y="1107"/>
                </a:lnTo>
                <a:lnTo>
                  <a:pt x="500" y="1118"/>
                </a:lnTo>
                <a:lnTo>
                  <a:pt x="502" y="1134"/>
                </a:lnTo>
                <a:lnTo>
                  <a:pt x="503" y="1139"/>
                </a:lnTo>
                <a:lnTo>
                  <a:pt x="503" y="1139"/>
                </a:lnTo>
                <a:lnTo>
                  <a:pt x="491" y="1136"/>
                </a:lnTo>
                <a:lnTo>
                  <a:pt x="491" y="1136"/>
                </a:lnTo>
                <a:lnTo>
                  <a:pt x="488" y="1135"/>
                </a:lnTo>
                <a:lnTo>
                  <a:pt x="484" y="1132"/>
                </a:lnTo>
                <a:lnTo>
                  <a:pt x="475" y="1125"/>
                </a:lnTo>
                <a:lnTo>
                  <a:pt x="466" y="1115"/>
                </a:lnTo>
                <a:lnTo>
                  <a:pt x="466" y="1109"/>
                </a:lnTo>
                <a:lnTo>
                  <a:pt x="466" y="1109"/>
                </a:lnTo>
                <a:lnTo>
                  <a:pt x="456" y="1093"/>
                </a:lnTo>
                <a:lnTo>
                  <a:pt x="450" y="1082"/>
                </a:lnTo>
                <a:lnTo>
                  <a:pt x="448" y="1077"/>
                </a:lnTo>
                <a:lnTo>
                  <a:pt x="447" y="1074"/>
                </a:lnTo>
                <a:lnTo>
                  <a:pt x="447" y="1074"/>
                </a:lnTo>
                <a:lnTo>
                  <a:pt x="446" y="1069"/>
                </a:lnTo>
                <a:lnTo>
                  <a:pt x="442" y="1057"/>
                </a:lnTo>
                <a:lnTo>
                  <a:pt x="431" y="1022"/>
                </a:lnTo>
                <a:lnTo>
                  <a:pt x="419" y="988"/>
                </a:lnTo>
                <a:lnTo>
                  <a:pt x="415" y="976"/>
                </a:lnTo>
                <a:lnTo>
                  <a:pt x="413" y="969"/>
                </a:lnTo>
                <a:lnTo>
                  <a:pt x="413" y="923"/>
                </a:lnTo>
                <a:lnTo>
                  <a:pt x="413" y="923"/>
                </a:lnTo>
                <a:lnTo>
                  <a:pt x="413" y="912"/>
                </a:lnTo>
                <a:lnTo>
                  <a:pt x="415" y="898"/>
                </a:lnTo>
                <a:lnTo>
                  <a:pt x="417" y="886"/>
                </a:lnTo>
                <a:lnTo>
                  <a:pt x="420" y="877"/>
                </a:lnTo>
                <a:lnTo>
                  <a:pt x="420" y="877"/>
                </a:lnTo>
                <a:lnTo>
                  <a:pt x="421" y="873"/>
                </a:lnTo>
                <a:lnTo>
                  <a:pt x="422" y="869"/>
                </a:lnTo>
                <a:lnTo>
                  <a:pt x="422" y="860"/>
                </a:lnTo>
                <a:lnTo>
                  <a:pt x="420" y="850"/>
                </a:lnTo>
                <a:lnTo>
                  <a:pt x="417" y="836"/>
                </a:lnTo>
                <a:lnTo>
                  <a:pt x="417" y="836"/>
                </a:lnTo>
                <a:lnTo>
                  <a:pt x="398" y="760"/>
                </a:lnTo>
                <a:lnTo>
                  <a:pt x="388" y="718"/>
                </a:lnTo>
                <a:lnTo>
                  <a:pt x="386" y="703"/>
                </a:lnTo>
                <a:lnTo>
                  <a:pt x="385" y="697"/>
                </a:lnTo>
                <a:lnTo>
                  <a:pt x="385" y="697"/>
                </a:lnTo>
                <a:lnTo>
                  <a:pt x="391" y="682"/>
                </a:lnTo>
                <a:lnTo>
                  <a:pt x="394" y="670"/>
                </a:lnTo>
                <a:lnTo>
                  <a:pt x="394" y="670"/>
                </a:lnTo>
                <a:lnTo>
                  <a:pt x="409" y="668"/>
                </a:lnTo>
                <a:lnTo>
                  <a:pt x="421" y="666"/>
                </a:lnTo>
                <a:lnTo>
                  <a:pt x="426" y="665"/>
                </a:lnTo>
                <a:lnTo>
                  <a:pt x="429" y="664"/>
                </a:lnTo>
                <a:lnTo>
                  <a:pt x="429" y="664"/>
                </a:lnTo>
                <a:lnTo>
                  <a:pt x="431" y="661"/>
                </a:lnTo>
                <a:lnTo>
                  <a:pt x="432" y="656"/>
                </a:lnTo>
                <a:lnTo>
                  <a:pt x="433" y="643"/>
                </a:lnTo>
                <a:lnTo>
                  <a:pt x="432" y="626"/>
                </a:lnTo>
                <a:lnTo>
                  <a:pt x="432" y="623"/>
                </a:lnTo>
                <a:lnTo>
                  <a:pt x="450" y="620"/>
                </a:lnTo>
                <a:lnTo>
                  <a:pt x="450" y="620"/>
                </a:lnTo>
                <a:lnTo>
                  <a:pt x="451" y="623"/>
                </a:lnTo>
                <a:lnTo>
                  <a:pt x="453" y="629"/>
                </a:lnTo>
                <a:lnTo>
                  <a:pt x="453" y="629"/>
                </a:lnTo>
                <a:lnTo>
                  <a:pt x="454" y="631"/>
                </a:lnTo>
                <a:lnTo>
                  <a:pt x="456" y="631"/>
                </a:lnTo>
                <a:lnTo>
                  <a:pt x="460" y="631"/>
                </a:lnTo>
                <a:lnTo>
                  <a:pt x="466" y="629"/>
                </a:lnTo>
                <a:lnTo>
                  <a:pt x="466" y="629"/>
                </a:lnTo>
                <a:lnTo>
                  <a:pt x="491" y="629"/>
                </a:lnTo>
                <a:lnTo>
                  <a:pt x="508" y="628"/>
                </a:lnTo>
                <a:lnTo>
                  <a:pt x="515" y="629"/>
                </a:lnTo>
                <a:lnTo>
                  <a:pt x="515" y="629"/>
                </a:lnTo>
                <a:lnTo>
                  <a:pt x="518" y="641"/>
                </a:lnTo>
                <a:lnTo>
                  <a:pt x="518" y="641"/>
                </a:lnTo>
                <a:lnTo>
                  <a:pt x="516" y="643"/>
                </a:lnTo>
                <a:lnTo>
                  <a:pt x="511" y="648"/>
                </a:lnTo>
                <a:lnTo>
                  <a:pt x="504" y="655"/>
                </a:lnTo>
                <a:lnTo>
                  <a:pt x="497" y="664"/>
                </a:lnTo>
                <a:lnTo>
                  <a:pt x="497" y="664"/>
                </a:lnTo>
                <a:lnTo>
                  <a:pt x="494" y="668"/>
                </a:lnTo>
                <a:lnTo>
                  <a:pt x="493" y="673"/>
                </a:lnTo>
                <a:lnTo>
                  <a:pt x="491" y="680"/>
                </a:lnTo>
                <a:lnTo>
                  <a:pt x="492" y="685"/>
                </a:lnTo>
                <a:lnTo>
                  <a:pt x="494" y="688"/>
                </a:lnTo>
                <a:lnTo>
                  <a:pt x="494" y="688"/>
                </a:lnTo>
                <a:lnTo>
                  <a:pt x="495" y="688"/>
                </a:lnTo>
                <a:lnTo>
                  <a:pt x="497" y="686"/>
                </a:lnTo>
                <a:lnTo>
                  <a:pt x="502" y="681"/>
                </a:lnTo>
                <a:lnTo>
                  <a:pt x="506" y="673"/>
                </a:lnTo>
                <a:lnTo>
                  <a:pt x="509" y="667"/>
                </a:lnTo>
                <a:lnTo>
                  <a:pt x="509" y="667"/>
                </a:lnTo>
                <a:lnTo>
                  <a:pt x="512" y="663"/>
                </a:lnTo>
                <a:lnTo>
                  <a:pt x="515" y="661"/>
                </a:lnTo>
                <a:lnTo>
                  <a:pt x="517" y="661"/>
                </a:lnTo>
                <a:lnTo>
                  <a:pt x="518" y="661"/>
                </a:lnTo>
                <a:lnTo>
                  <a:pt x="518" y="661"/>
                </a:lnTo>
                <a:lnTo>
                  <a:pt x="521" y="660"/>
                </a:lnTo>
                <a:lnTo>
                  <a:pt x="531" y="657"/>
                </a:lnTo>
                <a:lnTo>
                  <a:pt x="531" y="657"/>
                </a:lnTo>
                <a:lnTo>
                  <a:pt x="533" y="656"/>
                </a:lnTo>
                <a:lnTo>
                  <a:pt x="534" y="655"/>
                </a:lnTo>
                <a:lnTo>
                  <a:pt x="535" y="653"/>
                </a:lnTo>
                <a:lnTo>
                  <a:pt x="534" y="652"/>
                </a:lnTo>
                <a:lnTo>
                  <a:pt x="534" y="650"/>
                </a:lnTo>
                <a:lnTo>
                  <a:pt x="535" y="648"/>
                </a:lnTo>
                <a:lnTo>
                  <a:pt x="537" y="647"/>
                </a:lnTo>
                <a:lnTo>
                  <a:pt x="537" y="647"/>
                </a:lnTo>
                <a:lnTo>
                  <a:pt x="542" y="645"/>
                </a:lnTo>
                <a:lnTo>
                  <a:pt x="549" y="644"/>
                </a:lnTo>
                <a:lnTo>
                  <a:pt x="557" y="644"/>
                </a:lnTo>
                <a:lnTo>
                  <a:pt x="565" y="644"/>
                </a:lnTo>
                <a:lnTo>
                  <a:pt x="565" y="644"/>
                </a:lnTo>
                <a:lnTo>
                  <a:pt x="569" y="645"/>
                </a:lnTo>
                <a:lnTo>
                  <a:pt x="574" y="646"/>
                </a:lnTo>
                <a:lnTo>
                  <a:pt x="580" y="649"/>
                </a:lnTo>
                <a:lnTo>
                  <a:pt x="586" y="653"/>
                </a:lnTo>
                <a:lnTo>
                  <a:pt x="586" y="653"/>
                </a:lnTo>
                <a:lnTo>
                  <a:pt x="599" y="689"/>
                </a:lnTo>
                <a:lnTo>
                  <a:pt x="608" y="714"/>
                </a:lnTo>
                <a:lnTo>
                  <a:pt x="612" y="729"/>
                </a:lnTo>
                <a:lnTo>
                  <a:pt x="612" y="729"/>
                </a:lnTo>
                <a:lnTo>
                  <a:pt x="611" y="733"/>
                </a:lnTo>
                <a:lnTo>
                  <a:pt x="609" y="738"/>
                </a:lnTo>
                <a:lnTo>
                  <a:pt x="605" y="742"/>
                </a:lnTo>
                <a:lnTo>
                  <a:pt x="603" y="743"/>
                </a:lnTo>
                <a:lnTo>
                  <a:pt x="602" y="744"/>
                </a:lnTo>
                <a:lnTo>
                  <a:pt x="602" y="744"/>
                </a:lnTo>
                <a:lnTo>
                  <a:pt x="597" y="745"/>
                </a:lnTo>
                <a:lnTo>
                  <a:pt x="591" y="748"/>
                </a:lnTo>
                <a:lnTo>
                  <a:pt x="585" y="751"/>
                </a:lnTo>
                <a:lnTo>
                  <a:pt x="580" y="753"/>
                </a:lnTo>
                <a:lnTo>
                  <a:pt x="580" y="753"/>
                </a:lnTo>
                <a:lnTo>
                  <a:pt x="578" y="755"/>
                </a:lnTo>
                <a:lnTo>
                  <a:pt x="574" y="758"/>
                </a:lnTo>
                <a:lnTo>
                  <a:pt x="564" y="771"/>
                </a:lnTo>
                <a:lnTo>
                  <a:pt x="553" y="789"/>
                </a:lnTo>
                <a:lnTo>
                  <a:pt x="548" y="797"/>
                </a:lnTo>
                <a:lnTo>
                  <a:pt x="544" y="806"/>
                </a:lnTo>
                <a:lnTo>
                  <a:pt x="544" y="806"/>
                </a:lnTo>
                <a:lnTo>
                  <a:pt x="539" y="815"/>
                </a:lnTo>
                <a:lnTo>
                  <a:pt x="539" y="817"/>
                </a:lnTo>
                <a:lnTo>
                  <a:pt x="541" y="816"/>
                </a:lnTo>
                <a:lnTo>
                  <a:pt x="548" y="814"/>
                </a:lnTo>
                <a:lnTo>
                  <a:pt x="553" y="814"/>
                </a:lnTo>
                <a:lnTo>
                  <a:pt x="559" y="815"/>
                </a:lnTo>
                <a:lnTo>
                  <a:pt x="559" y="815"/>
                </a:lnTo>
                <a:lnTo>
                  <a:pt x="568" y="818"/>
                </a:lnTo>
                <a:lnTo>
                  <a:pt x="571" y="818"/>
                </a:lnTo>
                <a:lnTo>
                  <a:pt x="571" y="818"/>
                </a:lnTo>
                <a:lnTo>
                  <a:pt x="577" y="818"/>
                </a:lnTo>
                <a:lnTo>
                  <a:pt x="577" y="818"/>
                </a:lnTo>
                <a:lnTo>
                  <a:pt x="581" y="817"/>
                </a:lnTo>
                <a:lnTo>
                  <a:pt x="583" y="816"/>
                </a:lnTo>
                <a:lnTo>
                  <a:pt x="586" y="814"/>
                </a:lnTo>
                <a:lnTo>
                  <a:pt x="586" y="814"/>
                </a:lnTo>
                <a:lnTo>
                  <a:pt x="590" y="835"/>
                </a:lnTo>
                <a:lnTo>
                  <a:pt x="598" y="868"/>
                </a:lnTo>
                <a:lnTo>
                  <a:pt x="609" y="911"/>
                </a:lnTo>
                <a:lnTo>
                  <a:pt x="609" y="911"/>
                </a:lnTo>
                <a:close/>
                <a:moveTo>
                  <a:pt x="586" y="812"/>
                </a:moveTo>
                <a:lnTo>
                  <a:pt x="586" y="812"/>
                </a:lnTo>
                <a:lnTo>
                  <a:pt x="587" y="811"/>
                </a:lnTo>
                <a:lnTo>
                  <a:pt x="587" y="811"/>
                </a:lnTo>
                <a:lnTo>
                  <a:pt x="586" y="814"/>
                </a:lnTo>
                <a:lnTo>
                  <a:pt x="586" y="814"/>
                </a:lnTo>
                <a:lnTo>
                  <a:pt x="586" y="812"/>
                </a:lnTo>
                <a:lnTo>
                  <a:pt x="586" y="812"/>
                </a:lnTo>
                <a:close/>
                <a:moveTo>
                  <a:pt x="949" y="957"/>
                </a:moveTo>
                <a:lnTo>
                  <a:pt x="949" y="1041"/>
                </a:lnTo>
                <a:lnTo>
                  <a:pt x="813" y="1041"/>
                </a:lnTo>
                <a:lnTo>
                  <a:pt x="804" y="1006"/>
                </a:lnTo>
                <a:lnTo>
                  <a:pt x="822" y="1006"/>
                </a:lnTo>
                <a:lnTo>
                  <a:pt x="822" y="991"/>
                </a:lnTo>
                <a:lnTo>
                  <a:pt x="810" y="985"/>
                </a:lnTo>
                <a:lnTo>
                  <a:pt x="810" y="973"/>
                </a:lnTo>
                <a:lnTo>
                  <a:pt x="816" y="973"/>
                </a:lnTo>
                <a:lnTo>
                  <a:pt x="816" y="960"/>
                </a:lnTo>
                <a:lnTo>
                  <a:pt x="909" y="960"/>
                </a:lnTo>
                <a:lnTo>
                  <a:pt x="909" y="960"/>
                </a:lnTo>
                <a:lnTo>
                  <a:pt x="914" y="961"/>
                </a:lnTo>
                <a:lnTo>
                  <a:pt x="919" y="962"/>
                </a:lnTo>
                <a:lnTo>
                  <a:pt x="924" y="963"/>
                </a:lnTo>
                <a:lnTo>
                  <a:pt x="924" y="963"/>
                </a:lnTo>
                <a:lnTo>
                  <a:pt x="929" y="962"/>
                </a:lnTo>
                <a:lnTo>
                  <a:pt x="932" y="960"/>
                </a:lnTo>
                <a:lnTo>
                  <a:pt x="934" y="957"/>
                </a:lnTo>
                <a:lnTo>
                  <a:pt x="949" y="957"/>
                </a:lnTo>
                <a:close/>
                <a:moveTo>
                  <a:pt x="974" y="960"/>
                </a:moveTo>
                <a:lnTo>
                  <a:pt x="986" y="960"/>
                </a:lnTo>
                <a:lnTo>
                  <a:pt x="996" y="969"/>
                </a:lnTo>
                <a:lnTo>
                  <a:pt x="1011" y="1013"/>
                </a:lnTo>
                <a:lnTo>
                  <a:pt x="1002" y="1013"/>
                </a:lnTo>
                <a:lnTo>
                  <a:pt x="986" y="1031"/>
                </a:lnTo>
                <a:lnTo>
                  <a:pt x="986" y="1006"/>
                </a:lnTo>
                <a:lnTo>
                  <a:pt x="974" y="1000"/>
                </a:lnTo>
                <a:lnTo>
                  <a:pt x="974" y="960"/>
                </a:lnTo>
                <a:close/>
                <a:moveTo>
                  <a:pt x="1011" y="1056"/>
                </a:moveTo>
                <a:lnTo>
                  <a:pt x="1011" y="1056"/>
                </a:lnTo>
                <a:lnTo>
                  <a:pt x="1018" y="1066"/>
                </a:lnTo>
                <a:lnTo>
                  <a:pt x="1026" y="1081"/>
                </a:lnTo>
                <a:lnTo>
                  <a:pt x="1026" y="1081"/>
                </a:lnTo>
                <a:lnTo>
                  <a:pt x="1029" y="1085"/>
                </a:lnTo>
                <a:lnTo>
                  <a:pt x="1032" y="1088"/>
                </a:lnTo>
                <a:lnTo>
                  <a:pt x="1034" y="1091"/>
                </a:lnTo>
                <a:lnTo>
                  <a:pt x="1036" y="1093"/>
                </a:lnTo>
                <a:lnTo>
                  <a:pt x="1036" y="1093"/>
                </a:lnTo>
                <a:lnTo>
                  <a:pt x="1039" y="1100"/>
                </a:lnTo>
                <a:lnTo>
                  <a:pt x="980" y="1100"/>
                </a:lnTo>
                <a:lnTo>
                  <a:pt x="980" y="1100"/>
                </a:lnTo>
                <a:lnTo>
                  <a:pt x="985" y="1090"/>
                </a:lnTo>
                <a:lnTo>
                  <a:pt x="988" y="1083"/>
                </a:lnTo>
                <a:lnTo>
                  <a:pt x="989" y="1080"/>
                </a:lnTo>
                <a:lnTo>
                  <a:pt x="989" y="1077"/>
                </a:lnTo>
                <a:lnTo>
                  <a:pt x="989" y="1077"/>
                </a:lnTo>
                <a:lnTo>
                  <a:pt x="989" y="1074"/>
                </a:lnTo>
                <a:lnTo>
                  <a:pt x="989" y="1071"/>
                </a:lnTo>
                <a:lnTo>
                  <a:pt x="990" y="1068"/>
                </a:lnTo>
                <a:lnTo>
                  <a:pt x="989" y="1065"/>
                </a:lnTo>
                <a:lnTo>
                  <a:pt x="989" y="1065"/>
                </a:lnTo>
                <a:lnTo>
                  <a:pt x="983" y="1056"/>
                </a:lnTo>
                <a:lnTo>
                  <a:pt x="1011" y="1056"/>
                </a:lnTo>
                <a:close/>
                <a:moveTo>
                  <a:pt x="952" y="1062"/>
                </a:moveTo>
                <a:lnTo>
                  <a:pt x="937" y="1087"/>
                </a:lnTo>
                <a:lnTo>
                  <a:pt x="937" y="1087"/>
                </a:lnTo>
                <a:lnTo>
                  <a:pt x="929" y="1087"/>
                </a:lnTo>
                <a:lnTo>
                  <a:pt x="920" y="1088"/>
                </a:lnTo>
                <a:lnTo>
                  <a:pt x="912" y="1090"/>
                </a:lnTo>
                <a:lnTo>
                  <a:pt x="912" y="1090"/>
                </a:lnTo>
                <a:lnTo>
                  <a:pt x="907" y="1091"/>
                </a:lnTo>
                <a:lnTo>
                  <a:pt x="904" y="1094"/>
                </a:lnTo>
                <a:lnTo>
                  <a:pt x="898" y="1100"/>
                </a:lnTo>
                <a:lnTo>
                  <a:pt x="895" y="1104"/>
                </a:lnTo>
                <a:lnTo>
                  <a:pt x="893" y="1106"/>
                </a:lnTo>
                <a:lnTo>
                  <a:pt x="794" y="1106"/>
                </a:lnTo>
                <a:lnTo>
                  <a:pt x="791" y="1096"/>
                </a:lnTo>
                <a:lnTo>
                  <a:pt x="797" y="1096"/>
                </a:lnTo>
                <a:lnTo>
                  <a:pt x="819" y="1062"/>
                </a:lnTo>
                <a:lnTo>
                  <a:pt x="952" y="1062"/>
                </a:lnTo>
                <a:close/>
                <a:moveTo>
                  <a:pt x="887" y="1121"/>
                </a:moveTo>
                <a:lnTo>
                  <a:pt x="887" y="1121"/>
                </a:lnTo>
                <a:lnTo>
                  <a:pt x="888" y="1131"/>
                </a:lnTo>
                <a:lnTo>
                  <a:pt x="888" y="1139"/>
                </a:lnTo>
                <a:lnTo>
                  <a:pt x="890" y="1145"/>
                </a:lnTo>
                <a:lnTo>
                  <a:pt x="890" y="1145"/>
                </a:lnTo>
                <a:lnTo>
                  <a:pt x="896" y="1154"/>
                </a:lnTo>
                <a:lnTo>
                  <a:pt x="899" y="1158"/>
                </a:lnTo>
                <a:lnTo>
                  <a:pt x="782" y="1158"/>
                </a:lnTo>
                <a:lnTo>
                  <a:pt x="782" y="1158"/>
                </a:lnTo>
                <a:lnTo>
                  <a:pt x="783" y="1154"/>
                </a:lnTo>
                <a:lnTo>
                  <a:pt x="785" y="1150"/>
                </a:lnTo>
                <a:lnTo>
                  <a:pt x="788" y="1142"/>
                </a:lnTo>
                <a:lnTo>
                  <a:pt x="788" y="1142"/>
                </a:lnTo>
                <a:lnTo>
                  <a:pt x="794" y="1121"/>
                </a:lnTo>
                <a:lnTo>
                  <a:pt x="887" y="11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pptxa32_車イス、電動車いすを利用する人物のシルエット</dc:title>
  <dc:subject>pptxa32_車イス、電動車いすを利用する人物のシルエット</dc:subject>
  <dc:creator>でじけろお</dc:creator>
  <cp:revision>1</cp:revision>
  <dcterms:created xsi:type="dcterms:W3CDTF">2018-05-20T00:31:01Z</dcterms:created>
  <dcterms:modified xsi:type="dcterms:W3CDTF">2019-05-17T07:56:22Z</dcterms:modified>
  <cp:version>1</cp:version>
</cp:coreProperties>
</file>