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6B359FA5-39BB-4C2D-B647-DE35AB4FAB71}"/>
              </a:ext>
            </a:extLst>
          </p:cNvPr>
          <p:cNvSpPr>
            <a:spLocks/>
          </p:cNvSpPr>
          <p:nvPr/>
        </p:nvSpPr>
        <p:spPr bwMode="auto">
          <a:xfrm>
            <a:off x="1621872" y="917144"/>
            <a:ext cx="844523" cy="2542870"/>
          </a:xfrm>
          <a:custGeom>
            <a:avLst/>
            <a:gdLst>
              <a:gd name="T0" fmla="*/ 192 w 454"/>
              <a:gd name="T1" fmla="*/ 299 h 1367"/>
              <a:gd name="T2" fmla="*/ 170 w 454"/>
              <a:gd name="T3" fmla="*/ 338 h 1367"/>
              <a:gd name="T4" fmla="*/ 153 w 454"/>
              <a:gd name="T5" fmla="*/ 409 h 1367"/>
              <a:gd name="T6" fmla="*/ 131 w 454"/>
              <a:gd name="T7" fmla="*/ 381 h 1367"/>
              <a:gd name="T8" fmla="*/ 88 w 454"/>
              <a:gd name="T9" fmla="*/ 371 h 1367"/>
              <a:gd name="T10" fmla="*/ 77 w 454"/>
              <a:gd name="T11" fmla="*/ 381 h 1367"/>
              <a:gd name="T12" fmla="*/ 47 w 454"/>
              <a:gd name="T13" fmla="*/ 371 h 1367"/>
              <a:gd name="T14" fmla="*/ 68 w 454"/>
              <a:gd name="T15" fmla="*/ 391 h 1367"/>
              <a:gd name="T16" fmla="*/ 23 w 454"/>
              <a:gd name="T17" fmla="*/ 403 h 1367"/>
              <a:gd name="T18" fmla="*/ 38 w 454"/>
              <a:gd name="T19" fmla="*/ 422 h 1367"/>
              <a:gd name="T20" fmla="*/ 52 w 454"/>
              <a:gd name="T21" fmla="*/ 439 h 1367"/>
              <a:gd name="T22" fmla="*/ 43 w 454"/>
              <a:gd name="T23" fmla="*/ 452 h 1367"/>
              <a:gd name="T24" fmla="*/ 60 w 454"/>
              <a:gd name="T25" fmla="*/ 453 h 1367"/>
              <a:gd name="T26" fmla="*/ 90 w 454"/>
              <a:gd name="T27" fmla="*/ 474 h 1367"/>
              <a:gd name="T28" fmla="*/ 113 w 454"/>
              <a:gd name="T29" fmla="*/ 501 h 1367"/>
              <a:gd name="T30" fmla="*/ 84 w 454"/>
              <a:gd name="T31" fmla="*/ 622 h 1367"/>
              <a:gd name="T32" fmla="*/ 64 w 454"/>
              <a:gd name="T33" fmla="*/ 938 h 1367"/>
              <a:gd name="T34" fmla="*/ 142 w 454"/>
              <a:gd name="T35" fmla="*/ 990 h 1367"/>
              <a:gd name="T36" fmla="*/ 219 w 454"/>
              <a:gd name="T37" fmla="*/ 1005 h 1367"/>
              <a:gd name="T38" fmla="*/ 244 w 454"/>
              <a:gd name="T39" fmla="*/ 1098 h 1367"/>
              <a:gd name="T40" fmla="*/ 236 w 454"/>
              <a:gd name="T41" fmla="*/ 1226 h 1367"/>
              <a:gd name="T42" fmla="*/ 218 w 454"/>
              <a:gd name="T43" fmla="*/ 1267 h 1367"/>
              <a:gd name="T44" fmla="*/ 172 w 454"/>
              <a:gd name="T45" fmla="*/ 1285 h 1367"/>
              <a:gd name="T46" fmla="*/ 122 w 454"/>
              <a:gd name="T47" fmla="*/ 1302 h 1367"/>
              <a:gd name="T48" fmla="*/ 122 w 454"/>
              <a:gd name="T49" fmla="*/ 1319 h 1367"/>
              <a:gd name="T50" fmla="*/ 144 w 454"/>
              <a:gd name="T51" fmla="*/ 1332 h 1367"/>
              <a:gd name="T52" fmla="*/ 118 w 454"/>
              <a:gd name="T53" fmla="*/ 1353 h 1367"/>
              <a:gd name="T54" fmla="*/ 168 w 454"/>
              <a:gd name="T55" fmla="*/ 1367 h 1367"/>
              <a:gd name="T56" fmla="*/ 284 w 454"/>
              <a:gd name="T57" fmla="*/ 1349 h 1367"/>
              <a:gd name="T58" fmla="*/ 317 w 454"/>
              <a:gd name="T59" fmla="*/ 1351 h 1367"/>
              <a:gd name="T60" fmla="*/ 327 w 454"/>
              <a:gd name="T61" fmla="*/ 1334 h 1367"/>
              <a:gd name="T62" fmla="*/ 316 w 454"/>
              <a:gd name="T63" fmla="*/ 1282 h 1367"/>
              <a:gd name="T64" fmla="*/ 308 w 454"/>
              <a:gd name="T65" fmla="*/ 1238 h 1367"/>
              <a:gd name="T66" fmla="*/ 338 w 454"/>
              <a:gd name="T67" fmla="*/ 1186 h 1367"/>
              <a:gd name="T68" fmla="*/ 334 w 454"/>
              <a:gd name="T69" fmla="*/ 984 h 1367"/>
              <a:gd name="T70" fmla="*/ 414 w 454"/>
              <a:gd name="T71" fmla="*/ 955 h 1367"/>
              <a:gd name="T72" fmla="*/ 409 w 454"/>
              <a:gd name="T73" fmla="*/ 677 h 1367"/>
              <a:gd name="T74" fmla="*/ 396 w 454"/>
              <a:gd name="T75" fmla="*/ 493 h 1367"/>
              <a:gd name="T76" fmla="*/ 413 w 454"/>
              <a:gd name="T77" fmla="*/ 382 h 1367"/>
              <a:gd name="T78" fmla="*/ 447 w 454"/>
              <a:gd name="T79" fmla="*/ 310 h 1367"/>
              <a:gd name="T80" fmla="*/ 439 w 454"/>
              <a:gd name="T81" fmla="*/ 273 h 1367"/>
              <a:gd name="T82" fmla="*/ 368 w 454"/>
              <a:gd name="T83" fmla="*/ 210 h 1367"/>
              <a:gd name="T84" fmla="*/ 380 w 454"/>
              <a:gd name="T85" fmla="*/ 199 h 1367"/>
              <a:gd name="T86" fmla="*/ 395 w 454"/>
              <a:gd name="T87" fmla="*/ 182 h 1367"/>
              <a:gd name="T88" fmla="*/ 377 w 454"/>
              <a:gd name="T89" fmla="*/ 161 h 1367"/>
              <a:gd name="T90" fmla="*/ 360 w 454"/>
              <a:gd name="T91" fmla="*/ 144 h 1367"/>
              <a:gd name="T92" fmla="*/ 364 w 454"/>
              <a:gd name="T93" fmla="*/ 118 h 1367"/>
              <a:gd name="T94" fmla="*/ 380 w 454"/>
              <a:gd name="T95" fmla="*/ 79 h 1367"/>
              <a:gd name="T96" fmla="*/ 377 w 454"/>
              <a:gd name="T97" fmla="*/ 51 h 1367"/>
              <a:gd name="T98" fmla="*/ 349 w 454"/>
              <a:gd name="T99" fmla="*/ 48 h 1367"/>
              <a:gd name="T100" fmla="*/ 325 w 454"/>
              <a:gd name="T101" fmla="*/ 14 h 1367"/>
              <a:gd name="T102" fmla="*/ 256 w 454"/>
              <a:gd name="T103" fmla="*/ 4 h 1367"/>
              <a:gd name="T104" fmla="*/ 199 w 454"/>
              <a:gd name="T105" fmla="*/ 40 h 1367"/>
              <a:gd name="T106" fmla="*/ 175 w 454"/>
              <a:gd name="T107" fmla="*/ 66 h 1367"/>
              <a:gd name="T108" fmla="*/ 182 w 454"/>
              <a:gd name="T109" fmla="*/ 96 h 1367"/>
              <a:gd name="T110" fmla="*/ 183 w 454"/>
              <a:gd name="T111" fmla="*/ 129 h 1367"/>
              <a:gd name="T112" fmla="*/ 176 w 454"/>
              <a:gd name="T113" fmla="*/ 162 h 1367"/>
              <a:gd name="T114" fmla="*/ 186 w 454"/>
              <a:gd name="T115" fmla="*/ 192 h 1367"/>
              <a:gd name="T116" fmla="*/ 200 w 454"/>
              <a:gd name="T117" fmla="*/ 208 h 1367"/>
              <a:gd name="T118" fmla="*/ 221 w 454"/>
              <a:gd name="T119" fmla="*/ 219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4" h="1367">
                <a:moveTo>
                  <a:pt x="227" y="234"/>
                </a:moveTo>
                <a:lnTo>
                  <a:pt x="227" y="234"/>
                </a:lnTo>
                <a:lnTo>
                  <a:pt x="212" y="265"/>
                </a:lnTo>
                <a:lnTo>
                  <a:pt x="200" y="287"/>
                </a:lnTo>
                <a:lnTo>
                  <a:pt x="195" y="296"/>
                </a:lnTo>
                <a:lnTo>
                  <a:pt x="192" y="299"/>
                </a:lnTo>
                <a:lnTo>
                  <a:pt x="192" y="299"/>
                </a:lnTo>
                <a:lnTo>
                  <a:pt x="187" y="304"/>
                </a:lnTo>
                <a:lnTo>
                  <a:pt x="180" y="311"/>
                </a:lnTo>
                <a:lnTo>
                  <a:pt x="175" y="319"/>
                </a:lnTo>
                <a:lnTo>
                  <a:pt x="173" y="323"/>
                </a:lnTo>
                <a:lnTo>
                  <a:pt x="172" y="328"/>
                </a:lnTo>
                <a:lnTo>
                  <a:pt x="172" y="328"/>
                </a:lnTo>
                <a:lnTo>
                  <a:pt x="170" y="338"/>
                </a:lnTo>
                <a:lnTo>
                  <a:pt x="170" y="354"/>
                </a:lnTo>
                <a:lnTo>
                  <a:pt x="169" y="368"/>
                </a:lnTo>
                <a:lnTo>
                  <a:pt x="168" y="377"/>
                </a:lnTo>
                <a:lnTo>
                  <a:pt x="168" y="377"/>
                </a:lnTo>
                <a:lnTo>
                  <a:pt x="154" y="413"/>
                </a:lnTo>
                <a:lnTo>
                  <a:pt x="154" y="413"/>
                </a:lnTo>
                <a:lnTo>
                  <a:pt x="153" y="409"/>
                </a:lnTo>
                <a:lnTo>
                  <a:pt x="146" y="398"/>
                </a:lnTo>
                <a:lnTo>
                  <a:pt x="146" y="398"/>
                </a:lnTo>
                <a:lnTo>
                  <a:pt x="142" y="393"/>
                </a:lnTo>
                <a:lnTo>
                  <a:pt x="141" y="388"/>
                </a:lnTo>
                <a:lnTo>
                  <a:pt x="137" y="383"/>
                </a:lnTo>
                <a:lnTo>
                  <a:pt x="131" y="381"/>
                </a:lnTo>
                <a:lnTo>
                  <a:pt x="131" y="381"/>
                </a:lnTo>
                <a:lnTo>
                  <a:pt x="118" y="377"/>
                </a:lnTo>
                <a:lnTo>
                  <a:pt x="105" y="372"/>
                </a:lnTo>
                <a:lnTo>
                  <a:pt x="105" y="372"/>
                </a:lnTo>
                <a:lnTo>
                  <a:pt x="100" y="370"/>
                </a:lnTo>
                <a:lnTo>
                  <a:pt x="95" y="369"/>
                </a:lnTo>
                <a:lnTo>
                  <a:pt x="91" y="370"/>
                </a:lnTo>
                <a:lnTo>
                  <a:pt x="88" y="371"/>
                </a:lnTo>
                <a:lnTo>
                  <a:pt x="88" y="371"/>
                </a:lnTo>
                <a:lnTo>
                  <a:pt x="85" y="374"/>
                </a:lnTo>
                <a:lnTo>
                  <a:pt x="83" y="376"/>
                </a:lnTo>
                <a:lnTo>
                  <a:pt x="82" y="381"/>
                </a:lnTo>
                <a:lnTo>
                  <a:pt x="82" y="381"/>
                </a:lnTo>
                <a:lnTo>
                  <a:pt x="81" y="382"/>
                </a:lnTo>
                <a:lnTo>
                  <a:pt x="77" y="381"/>
                </a:lnTo>
                <a:lnTo>
                  <a:pt x="70" y="380"/>
                </a:lnTo>
                <a:lnTo>
                  <a:pt x="70" y="380"/>
                </a:lnTo>
                <a:lnTo>
                  <a:pt x="60" y="375"/>
                </a:lnTo>
                <a:lnTo>
                  <a:pt x="55" y="372"/>
                </a:lnTo>
                <a:lnTo>
                  <a:pt x="50" y="371"/>
                </a:lnTo>
                <a:lnTo>
                  <a:pt x="50" y="371"/>
                </a:lnTo>
                <a:lnTo>
                  <a:pt x="47" y="371"/>
                </a:lnTo>
                <a:lnTo>
                  <a:pt x="45" y="374"/>
                </a:lnTo>
                <a:lnTo>
                  <a:pt x="45" y="376"/>
                </a:lnTo>
                <a:lnTo>
                  <a:pt x="46" y="380"/>
                </a:lnTo>
                <a:lnTo>
                  <a:pt x="46" y="380"/>
                </a:lnTo>
                <a:lnTo>
                  <a:pt x="51" y="382"/>
                </a:lnTo>
                <a:lnTo>
                  <a:pt x="58" y="387"/>
                </a:lnTo>
                <a:lnTo>
                  <a:pt x="68" y="391"/>
                </a:lnTo>
                <a:lnTo>
                  <a:pt x="12" y="377"/>
                </a:lnTo>
                <a:lnTo>
                  <a:pt x="0" y="383"/>
                </a:lnTo>
                <a:lnTo>
                  <a:pt x="0" y="389"/>
                </a:lnTo>
                <a:lnTo>
                  <a:pt x="23" y="398"/>
                </a:lnTo>
                <a:lnTo>
                  <a:pt x="23" y="398"/>
                </a:lnTo>
                <a:lnTo>
                  <a:pt x="21" y="402"/>
                </a:lnTo>
                <a:lnTo>
                  <a:pt x="23" y="403"/>
                </a:lnTo>
                <a:lnTo>
                  <a:pt x="24" y="404"/>
                </a:lnTo>
                <a:lnTo>
                  <a:pt x="24" y="404"/>
                </a:lnTo>
                <a:lnTo>
                  <a:pt x="55" y="410"/>
                </a:lnTo>
                <a:lnTo>
                  <a:pt x="55" y="410"/>
                </a:lnTo>
                <a:lnTo>
                  <a:pt x="45" y="416"/>
                </a:lnTo>
                <a:lnTo>
                  <a:pt x="39" y="420"/>
                </a:lnTo>
                <a:lnTo>
                  <a:pt x="38" y="422"/>
                </a:lnTo>
                <a:lnTo>
                  <a:pt x="38" y="424"/>
                </a:lnTo>
                <a:lnTo>
                  <a:pt x="38" y="424"/>
                </a:lnTo>
                <a:lnTo>
                  <a:pt x="39" y="427"/>
                </a:lnTo>
                <a:lnTo>
                  <a:pt x="42" y="427"/>
                </a:lnTo>
                <a:lnTo>
                  <a:pt x="46" y="428"/>
                </a:lnTo>
                <a:lnTo>
                  <a:pt x="52" y="427"/>
                </a:lnTo>
                <a:lnTo>
                  <a:pt x="52" y="439"/>
                </a:lnTo>
                <a:lnTo>
                  <a:pt x="52" y="439"/>
                </a:lnTo>
                <a:lnTo>
                  <a:pt x="43" y="443"/>
                </a:lnTo>
                <a:lnTo>
                  <a:pt x="38" y="447"/>
                </a:lnTo>
                <a:lnTo>
                  <a:pt x="37" y="449"/>
                </a:lnTo>
                <a:lnTo>
                  <a:pt x="38" y="450"/>
                </a:lnTo>
                <a:lnTo>
                  <a:pt x="38" y="450"/>
                </a:lnTo>
                <a:lnTo>
                  <a:pt x="43" y="452"/>
                </a:lnTo>
                <a:lnTo>
                  <a:pt x="49" y="452"/>
                </a:lnTo>
                <a:lnTo>
                  <a:pt x="56" y="450"/>
                </a:lnTo>
                <a:lnTo>
                  <a:pt x="56" y="450"/>
                </a:lnTo>
                <a:lnTo>
                  <a:pt x="52" y="450"/>
                </a:lnTo>
                <a:lnTo>
                  <a:pt x="52" y="452"/>
                </a:lnTo>
                <a:lnTo>
                  <a:pt x="53" y="452"/>
                </a:lnTo>
                <a:lnTo>
                  <a:pt x="60" y="453"/>
                </a:lnTo>
                <a:lnTo>
                  <a:pt x="60" y="453"/>
                </a:lnTo>
                <a:lnTo>
                  <a:pt x="82" y="454"/>
                </a:lnTo>
                <a:lnTo>
                  <a:pt x="82" y="454"/>
                </a:lnTo>
                <a:lnTo>
                  <a:pt x="85" y="461"/>
                </a:lnTo>
                <a:lnTo>
                  <a:pt x="88" y="468"/>
                </a:lnTo>
                <a:lnTo>
                  <a:pt x="90" y="474"/>
                </a:lnTo>
                <a:lnTo>
                  <a:pt x="90" y="474"/>
                </a:lnTo>
                <a:lnTo>
                  <a:pt x="91" y="478"/>
                </a:lnTo>
                <a:lnTo>
                  <a:pt x="94" y="481"/>
                </a:lnTo>
                <a:lnTo>
                  <a:pt x="100" y="488"/>
                </a:lnTo>
                <a:lnTo>
                  <a:pt x="108" y="498"/>
                </a:lnTo>
                <a:lnTo>
                  <a:pt x="108" y="498"/>
                </a:lnTo>
                <a:lnTo>
                  <a:pt x="109" y="499"/>
                </a:lnTo>
                <a:lnTo>
                  <a:pt x="113" y="501"/>
                </a:lnTo>
                <a:lnTo>
                  <a:pt x="116" y="502"/>
                </a:lnTo>
                <a:lnTo>
                  <a:pt x="116" y="502"/>
                </a:lnTo>
                <a:lnTo>
                  <a:pt x="111" y="517"/>
                </a:lnTo>
                <a:lnTo>
                  <a:pt x="101" y="551"/>
                </a:lnTo>
                <a:lnTo>
                  <a:pt x="89" y="591"/>
                </a:lnTo>
                <a:lnTo>
                  <a:pt x="85" y="608"/>
                </a:lnTo>
                <a:lnTo>
                  <a:pt x="84" y="622"/>
                </a:lnTo>
                <a:lnTo>
                  <a:pt x="84" y="622"/>
                </a:lnTo>
                <a:lnTo>
                  <a:pt x="83" y="761"/>
                </a:lnTo>
                <a:lnTo>
                  <a:pt x="82" y="845"/>
                </a:lnTo>
                <a:lnTo>
                  <a:pt x="81" y="888"/>
                </a:lnTo>
                <a:lnTo>
                  <a:pt x="81" y="888"/>
                </a:lnTo>
                <a:lnTo>
                  <a:pt x="74" y="907"/>
                </a:lnTo>
                <a:lnTo>
                  <a:pt x="64" y="938"/>
                </a:lnTo>
                <a:lnTo>
                  <a:pt x="59" y="954"/>
                </a:lnTo>
                <a:lnTo>
                  <a:pt x="56" y="967"/>
                </a:lnTo>
                <a:lnTo>
                  <a:pt x="56" y="977"/>
                </a:lnTo>
                <a:lnTo>
                  <a:pt x="56" y="980"/>
                </a:lnTo>
                <a:lnTo>
                  <a:pt x="58" y="981"/>
                </a:lnTo>
                <a:lnTo>
                  <a:pt x="58" y="981"/>
                </a:lnTo>
                <a:lnTo>
                  <a:pt x="142" y="990"/>
                </a:lnTo>
                <a:lnTo>
                  <a:pt x="193" y="993"/>
                </a:lnTo>
                <a:lnTo>
                  <a:pt x="218" y="995"/>
                </a:lnTo>
                <a:lnTo>
                  <a:pt x="218" y="995"/>
                </a:lnTo>
                <a:lnTo>
                  <a:pt x="219" y="995"/>
                </a:lnTo>
                <a:lnTo>
                  <a:pt x="219" y="995"/>
                </a:lnTo>
                <a:lnTo>
                  <a:pt x="219" y="999"/>
                </a:lnTo>
                <a:lnTo>
                  <a:pt x="219" y="1005"/>
                </a:lnTo>
                <a:lnTo>
                  <a:pt x="221" y="1014"/>
                </a:lnTo>
                <a:lnTo>
                  <a:pt x="221" y="1014"/>
                </a:lnTo>
                <a:lnTo>
                  <a:pt x="226" y="1024"/>
                </a:lnTo>
                <a:lnTo>
                  <a:pt x="228" y="1030"/>
                </a:lnTo>
                <a:lnTo>
                  <a:pt x="232" y="1033"/>
                </a:lnTo>
                <a:lnTo>
                  <a:pt x="232" y="1033"/>
                </a:lnTo>
                <a:lnTo>
                  <a:pt x="244" y="1098"/>
                </a:lnTo>
                <a:lnTo>
                  <a:pt x="251" y="1144"/>
                </a:lnTo>
                <a:lnTo>
                  <a:pt x="253" y="1160"/>
                </a:lnTo>
                <a:lnTo>
                  <a:pt x="253" y="1168"/>
                </a:lnTo>
                <a:lnTo>
                  <a:pt x="253" y="1168"/>
                </a:lnTo>
                <a:lnTo>
                  <a:pt x="251" y="1180"/>
                </a:lnTo>
                <a:lnTo>
                  <a:pt x="244" y="1200"/>
                </a:lnTo>
                <a:lnTo>
                  <a:pt x="236" y="1226"/>
                </a:lnTo>
                <a:lnTo>
                  <a:pt x="241" y="1226"/>
                </a:lnTo>
                <a:lnTo>
                  <a:pt x="241" y="1226"/>
                </a:lnTo>
                <a:lnTo>
                  <a:pt x="239" y="1232"/>
                </a:lnTo>
                <a:lnTo>
                  <a:pt x="233" y="1246"/>
                </a:lnTo>
                <a:lnTo>
                  <a:pt x="228" y="1254"/>
                </a:lnTo>
                <a:lnTo>
                  <a:pt x="224" y="1261"/>
                </a:lnTo>
                <a:lnTo>
                  <a:pt x="218" y="1267"/>
                </a:lnTo>
                <a:lnTo>
                  <a:pt x="212" y="1271"/>
                </a:lnTo>
                <a:lnTo>
                  <a:pt x="212" y="1271"/>
                </a:lnTo>
                <a:lnTo>
                  <a:pt x="193" y="1279"/>
                </a:lnTo>
                <a:lnTo>
                  <a:pt x="188" y="1282"/>
                </a:lnTo>
                <a:lnTo>
                  <a:pt x="188" y="1282"/>
                </a:lnTo>
                <a:lnTo>
                  <a:pt x="172" y="1285"/>
                </a:lnTo>
                <a:lnTo>
                  <a:pt x="172" y="1285"/>
                </a:lnTo>
                <a:lnTo>
                  <a:pt x="163" y="1289"/>
                </a:lnTo>
                <a:lnTo>
                  <a:pt x="153" y="1293"/>
                </a:lnTo>
                <a:lnTo>
                  <a:pt x="144" y="1297"/>
                </a:lnTo>
                <a:lnTo>
                  <a:pt x="137" y="1299"/>
                </a:lnTo>
                <a:lnTo>
                  <a:pt x="137" y="1299"/>
                </a:lnTo>
                <a:lnTo>
                  <a:pt x="131" y="1301"/>
                </a:lnTo>
                <a:lnTo>
                  <a:pt x="122" y="1302"/>
                </a:lnTo>
                <a:lnTo>
                  <a:pt x="117" y="1304"/>
                </a:lnTo>
                <a:lnTo>
                  <a:pt x="115" y="1305"/>
                </a:lnTo>
                <a:lnTo>
                  <a:pt x="113" y="1308"/>
                </a:lnTo>
                <a:lnTo>
                  <a:pt x="114" y="1311"/>
                </a:lnTo>
                <a:lnTo>
                  <a:pt x="114" y="1311"/>
                </a:lnTo>
                <a:lnTo>
                  <a:pt x="118" y="1317"/>
                </a:lnTo>
                <a:lnTo>
                  <a:pt x="122" y="1319"/>
                </a:lnTo>
                <a:lnTo>
                  <a:pt x="128" y="1322"/>
                </a:lnTo>
                <a:lnTo>
                  <a:pt x="134" y="1323"/>
                </a:lnTo>
                <a:lnTo>
                  <a:pt x="134" y="1323"/>
                </a:lnTo>
                <a:lnTo>
                  <a:pt x="163" y="1325"/>
                </a:lnTo>
                <a:lnTo>
                  <a:pt x="163" y="1325"/>
                </a:lnTo>
                <a:lnTo>
                  <a:pt x="159" y="1327"/>
                </a:lnTo>
                <a:lnTo>
                  <a:pt x="144" y="1332"/>
                </a:lnTo>
                <a:lnTo>
                  <a:pt x="144" y="1332"/>
                </a:lnTo>
                <a:lnTo>
                  <a:pt x="134" y="1337"/>
                </a:lnTo>
                <a:lnTo>
                  <a:pt x="124" y="1342"/>
                </a:lnTo>
                <a:lnTo>
                  <a:pt x="121" y="1344"/>
                </a:lnTo>
                <a:lnTo>
                  <a:pt x="118" y="1348"/>
                </a:lnTo>
                <a:lnTo>
                  <a:pt x="117" y="1350"/>
                </a:lnTo>
                <a:lnTo>
                  <a:pt x="118" y="1353"/>
                </a:lnTo>
                <a:lnTo>
                  <a:pt x="118" y="1353"/>
                </a:lnTo>
                <a:lnTo>
                  <a:pt x="121" y="1356"/>
                </a:lnTo>
                <a:lnTo>
                  <a:pt x="126" y="1358"/>
                </a:lnTo>
                <a:lnTo>
                  <a:pt x="140" y="1363"/>
                </a:lnTo>
                <a:lnTo>
                  <a:pt x="154" y="1366"/>
                </a:lnTo>
                <a:lnTo>
                  <a:pt x="168" y="1367"/>
                </a:lnTo>
                <a:lnTo>
                  <a:pt x="168" y="1367"/>
                </a:lnTo>
                <a:lnTo>
                  <a:pt x="191" y="1363"/>
                </a:lnTo>
                <a:lnTo>
                  <a:pt x="227" y="1357"/>
                </a:lnTo>
                <a:lnTo>
                  <a:pt x="276" y="1349"/>
                </a:lnTo>
                <a:lnTo>
                  <a:pt x="276" y="1349"/>
                </a:lnTo>
                <a:lnTo>
                  <a:pt x="280" y="1349"/>
                </a:lnTo>
                <a:lnTo>
                  <a:pt x="284" y="1349"/>
                </a:lnTo>
                <a:lnTo>
                  <a:pt x="284" y="1349"/>
                </a:lnTo>
                <a:lnTo>
                  <a:pt x="284" y="1351"/>
                </a:lnTo>
                <a:lnTo>
                  <a:pt x="285" y="1354"/>
                </a:lnTo>
                <a:lnTo>
                  <a:pt x="288" y="1355"/>
                </a:lnTo>
                <a:lnTo>
                  <a:pt x="288" y="1355"/>
                </a:lnTo>
                <a:lnTo>
                  <a:pt x="295" y="1355"/>
                </a:lnTo>
                <a:lnTo>
                  <a:pt x="306" y="1354"/>
                </a:lnTo>
                <a:lnTo>
                  <a:pt x="317" y="1351"/>
                </a:lnTo>
                <a:lnTo>
                  <a:pt x="321" y="1350"/>
                </a:lnTo>
                <a:lnTo>
                  <a:pt x="322" y="1349"/>
                </a:lnTo>
                <a:lnTo>
                  <a:pt x="322" y="1349"/>
                </a:lnTo>
                <a:lnTo>
                  <a:pt x="323" y="1341"/>
                </a:lnTo>
                <a:lnTo>
                  <a:pt x="323" y="1341"/>
                </a:lnTo>
                <a:lnTo>
                  <a:pt x="325" y="1337"/>
                </a:lnTo>
                <a:lnTo>
                  <a:pt x="327" y="1334"/>
                </a:lnTo>
                <a:lnTo>
                  <a:pt x="325" y="1329"/>
                </a:lnTo>
                <a:lnTo>
                  <a:pt x="325" y="1329"/>
                </a:lnTo>
                <a:lnTo>
                  <a:pt x="319" y="1303"/>
                </a:lnTo>
                <a:lnTo>
                  <a:pt x="319" y="1303"/>
                </a:lnTo>
                <a:lnTo>
                  <a:pt x="317" y="1290"/>
                </a:lnTo>
                <a:lnTo>
                  <a:pt x="316" y="1282"/>
                </a:lnTo>
                <a:lnTo>
                  <a:pt x="316" y="1282"/>
                </a:lnTo>
                <a:lnTo>
                  <a:pt x="311" y="1270"/>
                </a:lnTo>
                <a:lnTo>
                  <a:pt x="309" y="1261"/>
                </a:lnTo>
                <a:lnTo>
                  <a:pt x="308" y="1253"/>
                </a:lnTo>
                <a:lnTo>
                  <a:pt x="308" y="1253"/>
                </a:lnTo>
                <a:lnTo>
                  <a:pt x="308" y="1241"/>
                </a:lnTo>
                <a:lnTo>
                  <a:pt x="308" y="1238"/>
                </a:lnTo>
                <a:lnTo>
                  <a:pt x="308" y="1238"/>
                </a:lnTo>
                <a:lnTo>
                  <a:pt x="325" y="1238"/>
                </a:lnTo>
                <a:lnTo>
                  <a:pt x="338" y="1237"/>
                </a:lnTo>
                <a:lnTo>
                  <a:pt x="342" y="1237"/>
                </a:lnTo>
                <a:lnTo>
                  <a:pt x="343" y="1235"/>
                </a:lnTo>
                <a:lnTo>
                  <a:pt x="343" y="1235"/>
                </a:lnTo>
                <a:lnTo>
                  <a:pt x="341" y="1208"/>
                </a:lnTo>
                <a:lnTo>
                  <a:pt x="338" y="1186"/>
                </a:lnTo>
                <a:lnTo>
                  <a:pt x="337" y="1168"/>
                </a:lnTo>
                <a:lnTo>
                  <a:pt x="337" y="1168"/>
                </a:lnTo>
                <a:lnTo>
                  <a:pt x="336" y="1110"/>
                </a:lnTo>
                <a:lnTo>
                  <a:pt x="336" y="1052"/>
                </a:lnTo>
                <a:lnTo>
                  <a:pt x="336" y="1052"/>
                </a:lnTo>
                <a:lnTo>
                  <a:pt x="335" y="1011"/>
                </a:lnTo>
                <a:lnTo>
                  <a:pt x="334" y="984"/>
                </a:lnTo>
                <a:lnTo>
                  <a:pt x="334" y="984"/>
                </a:lnTo>
                <a:lnTo>
                  <a:pt x="346" y="980"/>
                </a:lnTo>
                <a:lnTo>
                  <a:pt x="374" y="972"/>
                </a:lnTo>
                <a:lnTo>
                  <a:pt x="388" y="967"/>
                </a:lnTo>
                <a:lnTo>
                  <a:pt x="401" y="962"/>
                </a:lnTo>
                <a:lnTo>
                  <a:pt x="412" y="958"/>
                </a:lnTo>
                <a:lnTo>
                  <a:pt x="414" y="955"/>
                </a:lnTo>
                <a:lnTo>
                  <a:pt x="415" y="953"/>
                </a:lnTo>
                <a:lnTo>
                  <a:pt x="415" y="953"/>
                </a:lnTo>
                <a:lnTo>
                  <a:pt x="416" y="938"/>
                </a:lnTo>
                <a:lnTo>
                  <a:pt x="416" y="903"/>
                </a:lnTo>
                <a:lnTo>
                  <a:pt x="414" y="796"/>
                </a:lnTo>
                <a:lnTo>
                  <a:pt x="412" y="735"/>
                </a:lnTo>
                <a:lnTo>
                  <a:pt x="409" y="677"/>
                </a:lnTo>
                <a:lnTo>
                  <a:pt x="406" y="628"/>
                </a:lnTo>
                <a:lnTo>
                  <a:pt x="401" y="591"/>
                </a:lnTo>
                <a:lnTo>
                  <a:pt x="401" y="591"/>
                </a:lnTo>
                <a:lnTo>
                  <a:pt x="400" y="577"/>
                </a:lnTo>
                <a:lnTo>
                  <a:pt x="398" y="562"/>
                </a:lnTo>
                <a:lnTo>
                  <a:pt x="396" y="528"/>
                </a:lnTo>
                <a:lnTo>
                  <a:pt x="396" y="493"/>
                </a:lnTo>
                <a:lnTo>
                  <a:pt x="398" y="459"/>
                </a:lnTo>
                <a:lnTo>
                  <a:pt x="401" y="403"/>
                </a:lnTo>
                <a:lnTo>
                  <a:pt x="403" y="381"/>
                </a:lnTo>
                <a:lnTo>
                  <a:pt x="403" y="381"/>
                </a:lnTo>
                <a:lnTo>
                  <a:pt x="406" y="382"/>
                </a:lnTo>
                <a:lnTo>
                  <a:pt x="409" y="382"/>
                </a:lnTo>
                <a:lnTo>
                  <a:pt x="413" y="382"/>
                </a:lnTo>
                <a:lnTo>
                  <a:pt x="416" y="382"/>
                </a:lnTo>
                <a:lnTo>
                  <a:pt x="420" y="378"/>
                </a:lnTo>
                <a:lnTo>
                  <a:pt x="424" y="374"/>
                </a:lnTo>
                <a:lnTo>
                  <a:pt x="427" y="367"/>
                </a:lnTo>
                <a:lnTo>
                  <a:pt x="427" y="367"/>
                </a:lnTo>
                <a:lnTo>
                  <a:pt x="439" y="336"/>
                </a:lnTo>
                <a:lnTo>
                  <a:pt x="447" y="310"/>
                </a:lnTo>
                <a:lnTo>
                  <a:pt x="447" y="310"/>
                </a:lnTo>
                <a:lnTo>
                  <a:pt x="453" y="292"/>
                </a:lnTo>
                <a:lnTo>
                  <a:pt x="454" y="288"/>
                </a:lnTo>
                <a:lnTo>
                  <a:pt x="453" y="285"/>
                </a:lnTo>
                <a:lnTo>
                  <a:pt x="453" y="285"/>
                </a:lnTo>
                <a:lnTo>
                  <a:pt x="448" y="280"/>
                </a:lnTo>
                <a:lnTo>
                  <a:pt x="439" y="273"/>
                </a:lnTo>
                <a:lnTo>
                  <a:pt x="418" y="260"/>
                </a:lnTo>
                <a:lnTo>
                  <a:pt x="418" y="260"/>
                </a:lnTo>
                <a:lnTo>
                  <a:pt x="380" y="238"/>
                </a:lnTo>
                <a:lnTo>
                  <a:pt x="380" y="238"/>
                </a:lnTo>
                <a:lnTo>
                  <a:pt x="375" y="232"/>
                </a:lnTo>
                <a:lnTo>
                  <a:pt x="372" y="223"/>
                </a:lnTo>
                <a:lnTo>
                  <a:pt x="368" y="210"/>
                </a:lnTo>
                <a:lnTo>
                  <a:pt x="368" y="210"/>
                </a:lnTo>
                <a:lnTo>
                  <a:pt x="364" y="197"/>
                </a:lnTo>
                <a:lnTo>
                  <a:pt x="363" y="189"/>
                </a:lnTo>
                <a:lnTo>
                  <a:pt x="363" y="184"/>
                </a:lnTo>
                <a:lnTo>
                  <a:pt x="363" y="184"/>
                </a:lnTo>
                <a:lnTo>
                  <a:pt x="380" y="199"/>
                </a:lnTo>
                <a:lnTo>
                  <a:pt x="380" y="199"/>
                </a:lnTo>
                <a:lnTo>
                  <a:pt x="387" y="206"/>
                </a:lnTo>
                <a:lnTo>
                  <a:pt x="389" y="208"/>
                </a:lnTo>
                <a:lnTo>
                  <a:pt x="386" y="194"/>
                </a:lnTo>
                <a:lnTo>
                  <a:pt x="409" y="200"/>
                </a:lnTo>
                <a:lnTo>
                  <a:pt x="401" y="190"/>
                </a:lnTo>
                <a:lnTo>
                  <a:pt x="401" y="190"/>
                </a:lnTo>
                <a:lnTo>
                  <a:pt x="395" y="182"/>
                </a:lnTo>
                <a:lnTo>
                  <a:pt x="389" y="176"/>
                </a:lnTo>
                <a:lnTo>
                  <a:pt x="383" y="173"/>
                </a:lnTo>
                <a:lnTo>
                  <a:pt x="383" y="173"/>
                </a:lnTo>
                <a:lnTo>
                  <a:pt x="372" y="168"/>
                </a:lnTo>
                <a:lnTo>
                  <a:pt x="366" y="167"/>
                </a:lnTo>
                <a:lnTo>
                  <a:pt x="386" y="164"/>
                </a:lnTo>
                <a:lnTo>
                  <a:pt x="377" y="161"/>
                </a:lnTo>
                <a:lnTo>
                  <a:pt x="380" y="156"/>
                </a:lnTo>
                <a:lnTo>
                  <a:pt x="380" y="156"/>
                </a:lnTo>
                <a:lnTo>
                  <a:pt x="376" y="156"/>
                </a:lnTo>
                <a:lnTo>
                  <a:pt x="372" y="155"/>
                </a:lnTo>
                <a:lnTo>
                  <a:pt x="372" y="155"/>
                </a:lnTo>
                <a:lnTo>
                  <a:pt x="360" y="144"/>
                </a:lnTo>
                <a:lnTo>
                  <a:pt x="360" y="144"/>
                </a:lnTo>
                <a:lnTo>
                  <a:pt x="362" y="130"/>
                </a:lnTo>
                <a:lnTo>
                  <a:pt x="362" y="130"/>
                </a:lnTo>
                <a:lnTo>
                  <a:pt x="361" y="123"/>
                </a:lnTo>
                <a:lnTo>
                  <a:pt x="361" y="118"/>
                </a:lnTo>
                <a:lnTo>
                  <a:pt x="362" y="117"/>
                </a:lnTo>
                <a:lnTo>
                  <a:pt x="362" y="117"/>
                </a:lnTo>
                <a:lnTo>
                  <a:pt x="364" y="118"/>
                </a:lnTo>
                <a:lnTo>
                  <a:pt x="367" y="118"/>
                </a:lnTo>
                <a:lnTo>
                  <a:pt x="369" y="118"/>
                </a:lnTo>
                <a:lnTo>
                  <a:pt x="369" y="118"/>
                </a:lnTo>
                <a:lnTo>
                  <a:pt x="373" y="114"/>
                </a:lnTo>
                <a:lnTo>
                  <a:pt x="375" y="103"/>
                </a:lnTo>
                <a:lnTo>
                  <a:pt x="379" y="91"/>
                </a:lnTo>
                <a:lnTo>
                  <a:pt x="380" y="79"/>
                </a:lnTo>
                <a:lnTo>
                  <a:pt x="380" y="79"/>
                </a:lnTo>
                <a:lnTo>
                  <a:pt x="380" y="69"/>
                </a:lnTo>
                <a:lnTo>
                  <a:pt x="381" y="60"/>
                </a:lnTo>
                <a:lnTo>
                  <a:pt x="381" y="53"/>
                </a:lnTo>
                <a:lnTo>
                  <a:pt x="380" y="52"/>
                </a:lnTo>
                <a:lnTo>
                  <a:pt x="377" y="51"/>
                </a:lnTo>
                <a:lnTo>
                  <a:pt x="377" y="51"/>
                </a:lnTo>
                <a:lnTo>
                  <a:pt x="362" y="51"/>
                </a:lnTo>
                <a:lnTo>
                  <a:pt x="362" y="51"/>
                </a:lnTo>
                <a:lnTo>
                  <a:pt x="361" y="50"/>
                </a:lnTo>
                <a:lnTo>
                  <a:pt x="357" y="48"/>
                </a:lnTo>
                <a:lnTo>
                  <a:pt x="357" y="48"/>
                </a:lnTo>
                <a:lnTo>
                  <a:pt x="349" y="48"/>
                </a:lnTo>
                <a:lnTo>
                  <a:pt x="349" y="48"/>
                </a:lnTo>
                <a:lnTo>
                  <a:pt x="349" y="48"/>
                </a:lnTo>
                <a:lnTo>
                  <a:pt x="346" y="41"/>
                </a:lnTo>
                <a:lnTo>
                  <a:pt x="346" y="41"/>
                </a:lnTo>
                <a:lnTo>
                  <a:pt x="341" y="32"/>
                </a:lnTo>
                <a:lnTo>
                  <a:pt x="337" y="27"/>
                </a:lnTo>
                <a:lnTo>
                  <a:pt x="333" y="20"/>
                </a:lnTo>
                <a:lnTo>
                  <a:pt x="325" y="14"/>
                </a:lnTo>
                <a:lnTo>
                  <a:pt x="318" y="9"/>
                </a:lnTo>
                <a:lnTo>
                  <a:pt x="308" y="5"/>
                </a:lnTo>
                <a:lnTo>
                  <a:pt x="296" y="1"/>
                </a:lnTo>
                <a:lnTo>
                  <a:pt x="296" y="1"/>
                </a:lnTo>
                <a:lnTo>
                  <a:pt x="282" y="0"/>
                </a:lnTo>
                <a:lnTo>
                  <a:pt x="269" y="1"/>
                </a:lnTo>
                <a:lnTo>
                  <a:pt x="256" y="4"/>
                </a:lnTo>
                <a:lnTo>
                  <a:pt x="243" y="7"/>
                </a:lnTo>
                <a:lnTo>
                  <a:pt x="232" y="12"/>
                </a:lnTo>
                <a:lnTo>
                  <a:pt x="221" y="17"/>
                </a:lnTo>
                <a:lnTo>
                  <a:pt x="214" y="22"/>
                </a:lnTo>
                <a:lnTo>
                  <a:pt x="208" y="30"/>
                </a:lnTo>
                <a:lnTo>
                  <a:pt x="208" y="30"/>
                </a:lnTo>
                <a:lnTo>
                  <a:pt x="199" y="40"/>
                </a:lnTo>
                <a:lnTo>
                  <a:pt x="192" y="47"/>
                </a:lnTo>
                <a:lnTo>
                  <a:pt x="186" y="53"/>
                </a:lnTo>
                <a:lnTo>
                  <a:pt x="186" y="53"/>
                </a:lnTo>
                <a:lnTo>
                  <a:pt x="183" y="54"/>
                </a:lnTo>
                <a:lnTo>
                  <a:pt x="179" y="59"/>
                </a:lnTo>
                <a:lnTo>
                  <a:pt x="178" y="63"/>
                </a:lnTo>
                <a:lnTo>
                  <a:pt x="175" y="66"/>
                </a:lnTo>
                <a:lnTo>
                  <a:pt x="175" y="70"/>
                </a:lnTo>
                <a:lnTo>
                  <a:pt x="176" y="73"/>
                </a:lnTo>
                <a:lnTo>
                  <a:pt x="176" y="73"/>
                </a:lnTo>
                <a:lnTo>
                  <a:pt x="180" y="83"/>
                </a:lnTo>
                <a:lnTo>
                  <a:pt x="182" y="91"/>
                </a:lnTo>
                <a:lnTo>
                  <a:pt x="182" y="91"/>
                </a:lnTo>
                <a:lnTo>
                  <a:pt x="182" y="96"/>
                </a:lnTo>
                <a:lnTo>
                  <a:pt x="182" y="101"/>
                </a:lnTo>
                <a:lnTo>
                  <a:pt x="182" y="112"/>
                </a:lnTo>
                <a:lnTo>
                  <a:pt x="182" y="112"/>
                </a:lnTo>
                <a:lnTo>
                  <a:pt x="182" y="118"/>
                </a:lnTo>
                <a:lnTo>
                  <a:pt x="183" y="122"/>
                </a:lnTo>
                <a:lnTo>
                  <a:pt x="185" y="125"/>
                </a:lnTo>
                <a:lnTo>
                  <a:pt x="183" y="129"/>
                </a:lnTo>
                <a:lnTo>
                  <a:pt x="183" y="129"/>
                </a:lnTo>
                <a:lnTo>
                  <a:pt x="180" y="141"/>
                </a:lnTo>
                <a:lnTo>
                  <a:pt x="178" y="149"/>
                </a:lnTo>
                <a:lnTo>
                  <a:pt x="176" y="156"/>
                </a:lnTo>
                <a:lnTo>
                  <a:pt x="176" y="156"/>
                </a:lnTo>
                <a:lnTo>
                  <a:pt x="176" y="160"/>
                </a:lnTo>
                <a:lnTo>
                  <a:pt x="176" y="162"/>
                </a:lnTo>
                <a:lnTo>
                  <a:pt x="180" y="164"/>
                </a:lnTo>
                <a:lnTo>
                  <a:pt x="182" y="164"/>
                </a:lnTo>
                <a:lnTo>
                  <a:pt x="183" y="164"/>
                </a:lnTo>
                <a:lnTo>
                  <a:pt x="183" y="164"/>
                </a:lnTo>
                <a:lnTo>
                  <a:pt x="186" y="186"/>
                </a:lnTo>
                <a:lnTo>
                  <a:pt x="186" y="186"/>
                </a:lnTo>
                <a:lnTo>
                  <a:pt x="186" y="192"/>
                </a:lnTo>
                <a:lnTo>
                  <a:pt x="187" y="194"/>
                </a:lnTo>
                <a:lnTo>
                  <a:pt x="189" y="199"/>
                </a:lnTo>
                <a:lnTo>
                  <a:pt x="189" y="199"/>
                </a:lnTo>
                <a:lnTo>
                  <a:pt x="193" y="201"/>
                </a:lnTo>
                <a:lnTo>
                  <a:pt x="194" y="203"/>
                </a:lnTo>
                <a:lnTo>
                  <a:pt x="197" y="205"/>
                </a:lnTo>
                <a:lnTo>
                  <a:pt x="200" y="208"/>
                </a:lnTo>
                <a:lnTo>
                  <a:pt x="200" y="208"/>
                </a:lnTo>
                <a:lnTo>
                  <a:pt x="204" y="214"/>
                </a:lnTo>
                <a:lnTo>
                  <a:pt x="206" y="216"/>
                </a:lnTo>
                <a:lnTo>
                  <a:pt x="210" y="218"/>
                </a:lnTo>
                <a:lnTo>
                  <a:pt x="210" y="218"/>
                </a:lnTo>
                <a:lnTo>
                  <a:pt x="215" y="219"/>
                </a:lnTo>
                <a:lnTo>
                  <a:pt x="221" y="219"/>
                </a:lnTo>
                <a:lnTo>
                  <a:pt x="227" y="218"/>
                </a:lnTo>
                <a:lnTo>
                  <a:pt x="232" y="232"/>
                </a:lnTo>
                <a:lnTo>
                  <a:pt x="227" y="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EE729A81-54CB-438E-9F65-247896D1E411}"/>
              </a:ext>
            </a:extLst>
          </p:cNvPr>
          <p:cNvSpPr>
            <a:spLocks/>
          </p:cNvSpPr>
          <p:nvPr/>
        </p:nvSpPr>
        <p:spPr bwMode="auto">
          <a:xfrm>
            <a:off x="4527846" y="966650"/>
            <a:ext cx="850307" cy="2528414"/>
          </a:xfrm>
          <a:custGeom>
            <a:avLst/>
            <a:gdLst>
              <a:gd name="T0" fmla="*/ 205 w 529"/>
              <a:gd name="T1" fmla="*/ 10 h 1573"/>
              <a:gd name="T2" fmla="*/ 162 w 529"/>
              <a:gd name="T3" fmla="*/ 29 h 1573"/>
              <a:gd name="T4" fmla="*/ 139 w 529"/>
              <a:gd name="T5" fmla="*/ 72 h 1573"/>
              <a:gd name="T6" fmla="*/ 147 w 529"/>
              <a:gd name="T7" fmla="*/ 98 h 1573"/>
              <a:gd name="T8" fmla="*/ 147 w 529"/>
              <a:gd name="T9" fmla="*/ 137 h 1573"/>
              <a:gd name="T10" fmla="*/ 147 w 529"/>
              <a:gd name="T11" fmla="*/ 161 h 1573"/>
              <a:gd name="T12" fmla="*/ 147 w 529"/>
              <a:gd name="T13" fmla="*/ 201 h 1573"/>
              <a:gd name="T14" fmla="*/ 159 w 529"/>
              <a:gd name="T15" fmla="*/ 223 h 1573"/>
              <a:gd name="T16" fmla="*/ 189 w 529"/>
              <a:gd name="T17" fmla="*/ 236 h 1573"/>
              <a:gd name="T18" fmla="*/ 187 w 529"/>
              <a:gd name="T19" fmla="*/ 258 h 1573"/>
              <a:gd name="T20" fmla="*/ 184 w 529"/>
              <a:gd name="T21" fmla="*/ 269 h 1573"/>
              <a:gd name="T22" fmla="*/ 161 w 529"/>
              <a:gd name="T23" fmla="*/ 281 h 1573"/>
              <a:gd name="T24" fmla="*/ 143 w 529"/>
              <a:gd name="T25" fmla="*/ 286 h 1573"/>
              <a:gd name="T26" fmla="*/ 132 w 529"/>
              <a:gd name="T27" fmla="*/ 318 h 1573"/>
              <a:gd name="T28" fmla="*/ 103 w 529"/>
              <a:gd name="T29" fmla="*/ 385 h 1573"/>
              <a:gd name="T30" fmla="*/ 69 w 529"/>
              <a:gd name="T31" fmla="*/ 440 h 1573"/>
              <a:gd name="T32" fmla="*/ 64 w 529"/>
              <a:gd name="T33" fmla="*/ 514 h 1573"/>
              <a:gd name="T34" fmla="*/ 44 w 529"/>
              <a:gd name="T35" fmla="*/ 553 h 1573"/>
              <a:gd name="T36" fmla="*/ 19 w 529"/>
              <a:gd name="T37" fmla="*/ 640 h 1573"/>
              <a:gd name="T38" fmla="*/ 0 w 529"/>
              <a:gd name="T39" fmla="*/ 690 h 1573"/>
              <a:gd name="T40" fmla="*/ 10 w 529"/>
              <a:gd name="T41" fmla="*/ 714 h 1573"/>
              <a:gd name="T42" fmla="*/ 32 w 529"/>
              <a:gd name="T43" fmla="*/ 729 h 1573"/>
              <a:gd name="T44" fmla="*/ 44 w 529"/>
              <a:gd name="T45" fmla="*/ 783 h 1573"/>
              <a:gd name="T46" fmla="*/ 54 w 529"/>
              <a:gd name="T47" fmla="*/ 788 h 1573"/>
              <a:gd name="T48" fmla="*/ 59 w 529"/>
              <a:gd name="T49" fmla="*/ 1189 h 1573"/>
              <a:gd name="T50" fmla="*/ 58 w 529"/>
              <a:gd name="T51" fmla="*/ 1319 h 1573"/>
              <a:gd name="T52" fmla="*/ 93 w 529"/>
              <a:gd name="T53" fmla="*/ 1320 h 1573"/>
              <a:gd name="T54" fmla="*/ 211 w 529"/>
              <a:gd name="T55" fmla="*/ 1438 h 1573"/>
              <a:gd name="T56" fmla="*/ 132 w 529"/>
              <a:gd name="T57" fmla="*/ 1468 h 1573"/>
              <a:gd name="T58" fmla="*/ 119 w 529"/>
              <a:gd name="T59" fmla="*/ 1490 h 1573"/>
              <a:gd name="T60" fmla="*/ 126 w 529"/>
              <a:gd name="T61" fmla="*/ 1507 h 1573"/>
              <a:gd name="T62" fmla="*/ 176 w 529"/>
              <a:gd name="T63" fmla="*/ 1526 h 1573"/>
              <a:gd name="T64" fmla="*/ 162 w 529"/>
              <a:gd name="T65" fmla="*/ 1548 h 1573"/>
              <a:gd name="T66" fmla="*/ 174 w 529"/>
              <a:gd name="T67" fmla="*/ 1566 h 1573"/>
              <a:gd name="T68" fmla="*/ 230 w 529"/>
              <a:gd name="T69" fmla="*/ 1573 h 1573"/>
              <a:gd name="T70" fmla="*/ 309 w 529"/>
              <a:gd name="T71" fmla="*/ 1556 h 1573"/>
              <a:gd name="T72" fmla="*/ 382 w 529"/>
              <a:gd name="T73" fmla="*/ 1531 h 1573"/>
              <a:gd name="T74" fmla="*/ 392 w 529"/>
              <a:gd name="T75" fmla="*/ 1525 h 1573"/>
              <a:gd name="T76" fmla="*/ 387 w 529"/>
              <a:gd name="T77" fmla="*/ 1448 h 1573"/>
              <a:gd name="T78" fmla="*/ 406 w 529"/>
              <a:gd name="T79" fmla="*/ 1360 h 1573"/>
              <a:gd name="T80" fmla="*/ 431 w 529"/>
              <a:gd name="T81" fmla="*/ 1257 h 1573"/>
              <a:gd name="T82" fmla="*/ 499 w 529"/>
              <a:gd name="T83" fmla="*/ 1267 h 1573"/>
              <a:gd name="T84" fmla="*/ 522 w 529"/>
              <a:gd name="T85" fmla="*/ 1237 h 1573"/>
              <a:gd name="T86" fmla="*/ 492 w 529"/>
              <a:gd name="T87" fmla="*/ 1184 h 1573"/>
              <a:gd name="T88" fmla="*/ 496 w 529"/>
              <a:gd name="T89" fmla="*/ 1015 h 1573"/>
              <a:gd name="T90" fmla="*/ 465 w 529"/>
              <a:gd name="T91" fmla="*/ 690 h 1573"/>
              <a:gd name="T92" fmla="*/ 481 w 529"/>
              <a:gd name="T93" fmla="*/ 679 h 1573"/>
              <a:gd name="T94" fmla="*/ 489 w 529"/>
              <a:gd name="T95" fmla="*/ 585 h 1573"/>
              <a:gd name="T96" fmla="*/ 487 w 529"/>
              <a:gd name="T97" fmla="*/ 450 h 1573"/>
              <a:gd name="T98" fmla="*/ 477 w 529"/>
              <a:gd name="T99" fmla="*/ 346 h 1573"/>
              <a:gd name="T100" fmla="*/ 427 w 529"/>
              <a:gd name="T101" fmla="*/ 287 h 1573"/>
              <a:gd name="T102" fmla="*/ 367 w 529"/>
              <a:gd name="T103" fmla="*/ 161 h 1573"/>
              <a:gd name="T104" fmla="*/ 355 w 529"/>
              <a:gd name="T105" fmla="*/ 111 h 1573"/>
              <a:gd name="T106" fmla="*/ 344 w 529"/>
              <a:gd name="T107" fmla="*/ 54 h 1573"/>
              <a:gd name="T108" fmla="*/ 320 w 529"/>
              <a:gd name="T109" fmla="*/ 18 h 1573"/>
              <a:gd name="T110" fmla="*/ 287 w 529"/>
              <a:gd name="T111" fmla="*/ 4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" h="1573">
                <a:moveTo>
                  <a:pt x="260" y="0"/>
                </a:moveTo>
                <a:lnTo>
                  <a:pt x="260" y="0"/>
                </a:lnTo>
                <a:lnTo>
                  <a:pt x="249" y="1"/>
                </a:lnTo>
                <a:lnTo>
                  <a:pt x="222" y="5"/>
                </a:lnTo>
                <a:lnTo>
                  <a:pt x="205" y="10"/>
                </a:lnTo>
                <a:lnTo>
                  <a:pt x="189" y="15"/>
                </a:lnTo>
                <a:lnTo>
                  <a:pt x="174" y="21"/>
                </a:lnTo>
                <a:lnTo>
                  <a:pt x="168" y="24"/>
                </a:lnTo>
                <a:lnTo>
                  <a:pt x="162" y="29"/>
                </a:lnTo>
                <a:lnTo>
                  <a:pt x="162" y="29"/>
                </a:lnTo>
                <a:lnTo>
                  <a:pt x="157" y="34"/>
                </a:lnTo>
                <a:lnTo>
                  <a:pt x="153" y="39"/>
                </a:lnTo>
                <a:lnTo>
                  <a:pt x="146" y="50"/>
                </a:lnTo>
                <a:lnTo>
                  <a:pt x="142" y="62"/>
                </a:lnTo>
                <a:lnTo>
                  <a:pt x="139" y="72"/>
                </a:lnTo>
                <a:lnTo>
                  <a:pt x="137" y="83"/>
                </a:lnTo>
                <a:lnTo>
                  <a:pt x="137" y="91"/>
                </a:lnTo>
                <a:lnTo>
                  <a:pt x="137" y="98"/>
                </a:lnTo>
                <a:lnTo>
                  <a:pt x="147" y="98"/>
                </a:lnTo>
                <a:lnTo>
                  <a:pt x="147" y="98"/>
                </a:lnTo>
                <a:lnTo>
                  <a:pt x="148" y="103"/>
                </a:lnTo>
                <a:lnTo>
                  <a:pt x="150" y="114"/>
                </a:lnTo>
                <a:lnTo>
                  <a:pt x="150" y="126"/>
                </a:lnTo>
                <a:lnTo>
                  <a:pt x="150" y="132"/>
                </a:lnTo>
                <a:lnTo>
                  <a:pt x="147" y="137"/>
                </a:lnTo>
                <a:lnTo>
                  <a:pt x="147" y="137"/>
                </a:lnTo>
                <a:lnTo>
                  <a:pt x="145" y="144"/>
                </a:lnTo>
                <a:lnTo>
                  <a:pt x="145" y="149"/>
                </a:lnTo>
                <a:lnTo>
                  <a:pt x="147" y="161"/>
                </a:lnTo>
                <a:lnTo>
                  <a:pt x="147" y="161"/>
                </a:lnTo>
                <a:lnTo>
                  <a:pt x="147" y="171"/>
                </a:lnTo>
                <a:lnTo>
                  <a:pt x="146" y="182"/>
                </a:lnTo>
                <a:lnTo>
                  <a:pt x="146" y="193"/>
                </a:lnTo>
                <a:lnTo>
                  <a:pt x="146" y="197"/>
                </a:lnTo>
                <a:lnTo>
                  <a:pt x="147" y="201"/>
                </a:lnTo>
                <a:lnTo>
                  <a:pt x="147" y="201"/>
                </a:lnTo>
                <a:lnTo>
                  <a:pt x="152" y="209"/>
                </a:lnTo>
                <a:lnTo>
                  <a:pt x="157" y="220"/>
                </a:lnTo>
                <a:lnTo>
                  <a:pt x="157" y="220"/>
                </a:lnTo>
                <a:lnTo>
                  <a:pt x="159" y="223"/>
                </a:lnTo>
                <a:lnTo>
                  <a:pt x="163" y="225"/>
                </a:lnTo>
                <a:lnTo>
                  <a:pt x="174" y="229"/>
                </a:lnTo>
                <a:lnTo>
                  <a:pt x="186" y="230"/>
                </a:lnTo>
                <a:lnTo>
                  <a:pt x="186" y="230"/>
                </a:lnTo>
                <a:lnTo>
                  <a:pt x="189" y="236"/>
                </a:lnTo>
                <a:lnTo>
                  <a:pt x="191" y="242"/>
                </a:lnTo>
                <a:lnTo>
                  <a:pt x="191" y="250"/>
                </a:lnTo>
                <a:lnTo>
                  <a:pt x="191" y="250"/>
                </a:lnTo>
                <a:lnTo>
                  <a:pt x="190" y="256"/>
                </a:lnTo>
                <a:lnTo>
                  <a:pt x="187" y="258"/>
                </a:lnTo>
                <a:lnTo>
                  <a:pt x="186" y="262"/>
                </a:lnTo>
                <a:lnTo>
                  <a:pt x="186" y="264"/>
                </a:lnTo>
                <a:lnTo>
                  <a:pt x="186" y="264"/>
                </a:lnTo>
                <a:lnTo>
                  <a:pt x="186" y="267"/>
                </a:lnTo>
                <a:lnTo>
                  <a:pt x="184" y="269"/>
                </a:lnTo>
                <a:lnTo>
                  <a:pt x="176" y="275"/>
                </a:lnTo>
                <a:lnTo>
                  <a:pt x="167" y="284"/>
                </a:lnTo>
                <a:lnTo>
                  <a:pt x="167" y="284"/>
                </a:lnTo>
                <a:lnTo>
                  <a:pt x="165" y="283"/>
                </a:lnTo>
                <a:lnTo>
                  <a:pt x="161" y="281"/>
                </a:lnTo>
                <a:lnTo>
                  <a:pt x="154" y="281"/>
                </a:lnTo>
                <a:lnTo>
                  <a:pt x="151" y="281"/>
                </a:lnTo>
                <a:lnTo>
                  <a:pt x="147" y="284"/>
                </a:lnTo>
                <a:lnTo>
                  <a:pt x="147" y="284"/>
                </a:lnTo>
                <a:lnTo>
                  <a:pt x="143" y="286"/>
                </a:lnTo>
                <a:lnTo>
                  <a:pt x="140" y="290"/>
                </a:lnTo>
                <a:lnTo>
                  <a:pt x="137" y="295"/>
                </a:lnTo>
                <a:lnTo>
                  <a:pt x="135" y="300"/>
                </a:lnTo>
                <a:lnTo>
                  <a:pt x="132" y="309"/>
                </a:lnTo>
                <a:lnTo>
                  <a:pt x="132" y="318"/>
                </a:lnTo>
                <a:lnTo>
                  <a:pt x="132" y="318"/>
                </a:lnTo>
                <a:lnTo>
                  <a:pt x="135" y="331"/>
                </a:lnTo>
                <a:lnTo>
                  <a:pt x="137" y="338"/>
                </a:lnTo>
                <a:lnTo>
                  <a:pt x="137" y="338"/>
                </a:lnTo>
                <a:lnTo>
                  <a:pt x="103" y="385"/>
                </a:lnTo>
                <a:lnTo>
                  <a:pt x="79" y="421"/>
                </a:lnTo>
                <a:lnTo>
                  <a:pt x="71" y="433"/>
                </a:lnTo>
                <a:lnTo>
                  <a:pt x="69" y="438"/>
                </a:lnTo>
                <a:lnTo>
                  <a:pt x="69" y="440"/>
                </a:lnTo>
                <a:lnTo>
                  <a:pt x="69" y="440"/>
                </a:lnTo>
                <a:lnTo>
                  <a:pt x="69" y="454"/>
                </a:lnTo>
                <a:lnTo>
                  <a:pt x="69" y="477"/>
                </a:lnTo>
                <a:lnTo>
                  <a:pt x="66" y="500"/>
                </a:lnTo>
                <a:lnTo>
                  <a:pt x="65" y="509"/>
                </a:lnTo>
                <a:lnTo>
                  <a:pt x="64" y="514"/>
                </a:lnTo>
                <a:lnTo>
                  <a:pt x="64" y="514"/>
                </a:lnTo>
                <a:lnTo>
                  <a:pt x="54" y="531"/>
                </a:lnTo>
                <a:lnTo>
                  <a:pt x="49" y="542"/>
                </a:lnTo>
                <a:lnTo>
                  <a:pt x="44" y="553"/>
                </a:lnTo>
                <a:lnTo>
                  <a:pt x="44" y="553"/>
                </a:lnTo>
                <a:lnTo>
                  <a:pt x="42" y="563"/>
                </a:lnTo>
                <a:lnTo>
                  <a:pt x="40" y="577"/>
                </a:lnTo>
                <a:lnTo>
                  <a:pt x="33" y="614"/>
                </a:lnTo>
                <a:lnTo>
                  <a:pt x="33" y="614"/>
                </a:lnTo>
                <a:lnTo>
                  <a:pt x="19" y="640"/>
                </a:lnTo>
                <a:lnTo>
                  <a:pt x="10" y="656"/>
                </a:lnTo>
                <a:lnTo>
                  <a:pt x="10" y="656"/>
                </a:lnTo>
                <a:lnTo>
                  <a:pt x="3" y="672"/>
                </a:lnTo>
                <a:lnTo>
                  <a:pt x="0" y="679"/>
                </a:lnTo>
                <a:lnTo>
                  <a:pt x="0" y="690"/>
                </a:lnTo>
                <a:lnTo>
                  <a:pt x="0" y="690"/>
                </a:lnTo>
                <a:lnTo>
                  <a:pt x="0" y="700"/>
                </a:lnTo>
                <a:lnTo>
                  <a:pt x="2" y="703"/>
                </a:lnTo>
                <a:lnTo>
                  <a:pt x="4" y="707"/>
                </a:lnTo>
                <a:lnTo>
                  <a:pt x="10" y="714"/>
                </a:lnTo>
                <a:lnTo>
                  <a:pt x="10" y="714"/>
                </a:lnTo>
                <a:lnTo>
                  <a:pt x="18" y="722"/>
                </a:lnTo>
                <a:lnTo>
                  <a:pt x="22" y="727"/>
                </a:lnTo>
                <a:lnTo>
                  <a:pt x="27" y="729"/>
                </a:lnTo>
                <a:lnTo>
                  <a:pt x="32" y="729"/>
                </a:lnTo>
                <a:lnTo>
                  <a:pt x="32" y="729"/>
                </a:lnTo>
                <a:lnTo>
                  <a:pt x="40" y="767"/>
                </a:lnTo>
                <a:lnTo>
                  <a:pt x="42" y="779"/>
                </a:lnTo>
                <a:lnTo>
                  <a:pt x="43" y="782"/>
                </a:lnTo>
                <a:lnTo>
                  <a:pt x="44" y="783"/>
                </a:lnTo>
                <a:lnTo>
                  <a:pt x="44" y="783"/>
                </a:lnTo>
                <a:lnTo>
                  <a:pt x="48" y="783"/>
                </a:lnTo>
                <a:lnTo>
                  <a:pt x="52" y="785"/>
                </a:lnTo>
                <a:lnTo>
                  <a:pt x="54" y="788"/>
                </a:lnTo>
                <a:lnTo>
                  <a:pt x="54" y="788"/>
                </a:lnTo>
                <a:lnTo>
                  <a:pt x="58" y="982"/>
                </a:lnTo>
                <a:lnTo>
                  <a:pt x="60" y="1119"/>
                </a:lnTo>
                <a:lnTo>
                  <a:pt x="60" y="1167"/>
                </a:lnTo>
                <a:lnTo>
                  <a:pt x="59" y="1189"/>
                </a:lnTo>
                <a:lnTo>
                  <a:pt x="59" y="1189"/>
                </a:lnTo>
                <a:lnTo>
                  <a:pt x="57" y="1216"/>
                </a:lnTo>
                <a:lnTo>
                  <a:pt x="55" y="1259"/>
                </a:lnTo>
                <a:lnTo>
                  <a:pt x="55" y="1300"/>
                </a:lnTo>
                <a:lnTo>
                  <a:pt x="57" y="1315"/>
                </a:lnTo>
                <a:lnTo>
                  <a:pt x="58" y="1319"/>
                </a:lnTo>
                <a:lnTo>
                  <a:pt x="59" y="1321"/>
                </a:lnTo>
                <a:lnTo>
                  <a:pt x="59" y="1321"/>
                </a:lnTo>
                <a:lnTo>
                  <a:pt x="63" y="1321"/>
                </a:lnTo>
                <a:lnTo>
                  <a:pt x="70" y="1321"/>
                </a:lnTo>
                <a:lnTo>
                  <a:pt x="93" y="1320"/>
                </a:lnTo>
                <a:lnTo>
                  <a:pt x="164" y="1310"/>
                </a:lnTo>
                <a:lnTo>
                  <a:pt x="265" y="1297"/>
                </a:lnTo>
                <a:lnTo>
                  <a:pt x="260" y="1414"/>
                </a:lnTo>
                <a:lnTo>
                  <a:pt x="230" y="1429"/>
                </a:lnTo>
                <a:lnTo>
                  <a:pt x="211" y="1438"/>
                </a:lnTo>
                <a:lnTo>
                  <a:pt x="211" y="1438"/>
                </a:lnTo>
                <a:lnTo>
                  <a:pt x="192" y="1446"/>
                </a:lnTo>
                <a:lnTo>
                  <a:pt x="167" y="1454"/>
                </a:lnTo>
                <a:lnTo>
                  <a:pt x="142" y="1464"/>
                </a:lnTo>
                <a:lnTo>
                  <a:pt x="132" y="1468"/>
                </a:lnTo>
                <a:lnTo>
                  <a:pt x="128" y="1473"/>
                </a:lnTo>
                <a:lnTo>
                  <a:pt x="128" y="1473"/>
                </a:lnTo>
                <a:lnTo>
                  <a:pt x="123" y="1480"/>
                </a:lnTo>
                <a:lnTo>
                  <a:pt x="120" y="1486"/>
                </a:lnTo>
                <a:lnTo>
                  <a:pt x="119" y="1490"/>
                </a:lnTo>
                <a:lnTo>
                  <a:pt x="119" y="1492"/>
                </a:lnTo>
                <a:lnTo>
                  <a:pt x="123" y="1502"/>
                </a:lnTo>
                <a:lnTo>
                  <a:pt x="123" y="1502"/>
                </a:lnTo>
                <a:lnTo>
                  <a:pt x="124" y="1504"/>
                </a:lnTo>
                <a:lnTo>
                  <a:pt x="126" y="1507"/>
                </a:lnTo>
                <a:lnTo>
                  <a:pt x="134" y="1512"/>
                </a:lnTo>
                <a:lnTo>
                  <a:pt x="142" y="1517"/>
                </a:lnTo>
                <a:lnTo>
                  <a:pt x="152" y="1519"/>
                </a:lnTo>
                <a:lnTo>
                  <a:pt x="169" y="1525"/>
                </a:lnTo>
                <a:lnTo>
                  <a:pt x="176" y="1526"/>
                </a:lnTo>
                <a:lnTo>
                  <a:pt x="176" y="1526"/>
                </a:lnTo>
                <a:lnTo>
                  <a:pt x="172" y="1531"/>
                </a:lnTo>
                <a:lnTo>
                  <a:pt x="167" y="1537"/>
                </a:lnTo>
                <a:lnTo>
                  <a:pt x="163" y="1545"/>
                </a:lnTo>
                <a:lnTo>
                  <a:pt x="162" y="1548"/>
                </a:lnTo>
                <a:lnTo>
                  <a:pt x="162" y="1552"/>
                </a:lnTo>
                <a:lnTo>
                  <a:pt x="163" y="1556"/>
                </a:lnTo>
                <a:lnTo>
                  <a:pt x="165" y="1559"/>
                </a:lnTo>
                <a:lnTo>
                  <a:pt x="169" y="1563"/>
                </a:lnTo>
                <a:lnTo>
                  <a:pt x="174" y="1566"/>
                </a:lnTo>
                <a:lnTo>
                  <a:pt x="181" y="1568"/>
                </a:lnTo>
                <a:lnTo>
                  <a:pt x="191" y="1570"/>
                </a:lnTo>
                <a:lnTo>
                  <a:pt x="191" y="1570"/>
                </a:lnTo>
                <a:lnTo>
                  <a:pt x="212" y="1573"/>
                </a:lnTo>
                <a:lnTo>
                  <a:pt x="230" y="1573"/>
                </a:lnTo>
                <a:lnTo>
                  <a:pt x="247" y="1572"/>
                </a:lnTo>
                <a:lnTo>
                  <a:pt x="263" y="1568"/>
                </a:lnTo>
                <a:lnTo>
                  <a:pt x="278" y="1566"/>
                </a:lnTo>
                <a:lnTo>
                  <a:pt x="290" y="1562"/>
                </a:lnTo>
                <a:lnTo>
                  <a:pt x="309" y="1556"/>
                </a:lnTo>
                <a:lnTo>
                  <a:pt x="309" y="1556"/>
                </a:lnTo>
                <a:lnTo>
                  <a:pt x="349" y="1544"/>
                </a:lnTo>
                <a:lnTo>
                  <a:pt x="370" y="1536"/>
                </a:lnTo>
                <a:lnTo>
                  <a:pt x="382" y="1531"/>
                </a:lnTo>
                <a:lnTo>
                  <a:pt x="382" y="1531"/>
                </a:lnTo>
                <a:lnTo>
                  <a:pt x="384" y="1530"/>
                </a:lnTo>
                <a:lnTo>
                  <a:pt x="387" y="1530"/>
                </a:lnTo>
                <a:lnTo>
                  <a:pt x="390" y="1529"/>
                </a:lnTo>
                <a:lnTo>
                  <a:pt x="390" y="1528"/>
                </a:lnTo>
                <a:lnTo>
                  <a:pt x="392" y="1525"/>
                </a:lnTo>
                <a:lnTo>
                  <a:pt x="392" y="1512"/>
                </a:lnTo>
                <a:lnTo>
                  <a:pt x="392" y="1512"/>
                </a:lnTo>
                <a:lnTo>
                  <a:pt x="390" y="1491"/>
                </a:lnTo>
                <a:lnTo>
                  <a:pt x="389" y="1470"/>
                </a:lnTo>
                <a:lnTo>
                  <a:pt x="387" y="1448"/>
                </a:lnTo>
                <a:lnTo>
                  <a:pt x="382" y="1434"/>
                </a:lnTo>
                <a:lnTo>
                  <a:pt x="382" y="1434"/>
                </a:lnTo>
                <a:lnTo>
                  <a:pt x="392" y="1407"/>
                </a:lnTo>
                <a:lnTo>
                  <a:pt x="400" y="1382"/>
                </a:lnTo>
                <a:lnTo>
                  <a:pt x="406" y="1360"/>
                </a:lnTo>
                <a:lnTo>
                  <a:pt x="406" y="1360"/>
                </a:lnTo>
                <a:lnTo>
                  <a:pt x="412" y="1339"/>
                </a:lnTo>
                <a:lnTo>
                  <a:pt x="419" y="1319"/>
                </a:lnTo>
                <a:lnTo>
                  <a:pt x="426" y="1297"/>
                </a:lnTo>
                <a:lnTo>
                  <a:pt x="431" y="1257"/>
                </a:lnTo>
                <a:lnTo>
                  <a:pt x="431" y="1257"/>
                </a:lnTo>
                <a:lnTo>
                  <a:pt x="464" y="1262"/>
                </a:lnTo>
                <a:lnTo>
                  <a:pt x="487" y="1266"/>
                </a:lnTo>
                <a:lnTo>
                  <a:pt x="499" y="1267"/>
                </a:lnTo>
                <a:lnTo>
                  <a:pt x="499" y="1267"/>
                </a:lnTo>
                <a:lnTo>
                  <a:pt x="505" y="1262"/>
                </a:lnTo>
                <a:lnTo>
                  <a:pt x="516" y="1255"/>
                </a:lnTo>
                <a:lnTo>
                  <a:pt x="529" y="1243"/>
                </a:lnTo>
                <a:lnTo>
                  <a:pt x="529" y="1243"/>
                </a:lnTo>
                <a:lnTo>
                  <a:pt x="522" y="1237"/>
                </a:lnTo>
                <a:lnTo>
                  <a:pt x="516" y="1230"/>
                </a:lnTo>
                <a:lnTo>
                  <a:pt x="509" y="1221"/>
                </a:lnTo>
                <a:lnTo>
                  <a:pt x="502" y="1208"/>
                </a:lnTo>
                <a:lnTo>
                  <a:pt x="494" y="1193"/>
                </a:lnTo>
                <a:lnTo>
                  <a:pt x="492" y="1184"/>
                </a:lnTo>
                <a:lnTo>
                  <a:pt x="491" y="1175"/>
                </a:lnTo>
                <a:lnTo>
                  <a:pt x="489" y="1166"/>
                </a:lnTo>
                <a:lnTo>
                  <a:pt x="489" y="1155"/>
                </a:lnTo>
                <a:lnTo>
                  <a:pt x="489" y="1155"/>
                </a:lnTo>
                <a:lnTo>
                  <a:pt x="496" y="1015"/>
                </a:lnTo>
                <a:lnTo>
                  <a:pt x="498" y="947"/>
                </a:lnTo>
                <a:lnTo>
                  <a:pt x="499" y="915"/>
                </a:lnTo>
                <a:lnTo>
                  <a:pt x="499" y="915"/>
                </a:lnTo>
                <a:lnTo>
                  <a:pt x="482" y="800"/>
                </a:lnTo>
                <a:lnTo>
                  <a:pt x="465" y="690"/>
                </a:lnTo>
                <a:lnTo>
                  <a:pt x="465" y="690"/>
                </a:lnTo>
                <a:lnTo>
                  <a:pt x="467" y="690"/>
                </a:lnTo>
                <a:lnTo>
                  <a:pt x="475" y="686"/>
                </a:lnTo>
                <a:lnTo>
                  <a:pt x="477" y="684"/>
                </a:lnTo>
                <a:lnTo>
                  <a:pt x="481" y="679"/>
                </a:lnTo>
                <a:lnTo>
                  <a:pt x="483" y="673"/>
                </a:lnTo>
                <a:lnTo>
                  <a:pt x="485" y="665"/>
                </a:lnTo>
                <a:lnTo>
                  <a:pt x="485" y="665"/>
                </a:lnTo>
                <a:lnTo>
                  <a:pt x="487" y="635"/>
                </a:lnTo>
                <a:lnTo>
                  <a:pt x="489" y="585"/>
                </a:lnTo>
                <a:lnTo>
                  <a:pt x="491" y="532"/>
                </a:lnTo>
                <a:lnTo>
                  <a:pt x="491" y="509"/>
                </a:lnTo>
                <a:lnTo>
                  <a:pt x="489" y="489"/>
                </a:lnTo>
                <a:lnTo>
                  <a:pt x="489" y="489"/>
                </a:lnTo>
                <a:lnTo>
                  <a:pt x="487" y="450"/>
                </a:lnTo>
                <a:lnTo>
                  <a:pt x="485" y="405"/>
                </a:lnTo>
                <a:lnTo>
                  <a:pt x="483" y="384"/>
                </a:lnTo>
                <a:lnTo>
                  <a:pt x="481" y="366"/>
                </a:lnTo>
                <a:lnTo>
                  <a:pt x="478" y="352"/>
                </a:lnTo>
                <a:lnTo>
                  <a:pt x="477" y="346"/>
                </a:lnTo>
                <a:lnTo>
                  <a:pt x="475" y="342"/>
                </a:lnTo>
                <a:lnTo>
                  <a:pt x="475" y="342"/>
                </a:lnTo>
                <a:lnTo>
                  <a:pt x="463" y="327"/>
                </a:lnTo>
                <a:lnTo>
                  <a:pt x="444" y="307"/>
                </a:lnTo>
                <a:lnTo>
                  <a:pt x="427" y="287"/>
                </a:lnTo>
                <a:lnTo>
                  <a:pt x="416" y="274"/>
                </a:lnTo>
                <a:lnTo>
                  <a:pt x="416" y="274"/>
                </a:lnTo>
                <a:lnTo>
                  <a:pt x="408" y="256"/>
                </a:lnTo>
                <a:lnTo>
                  <a:pt x="394" y="225"/>
                </a:lnTo>
                <a:lnTo>
                  <a:pt x="367" y="161"/>
                </a:lnTo>
                <a:lnTo>
                  <a:pt x="367" y="161"/>
                </a:lnTo>
                <a:lnTo>
                  <a:pt x="362" y="149"/>
                </a:lnTo>
                <a:lnTo>
                  <a:pt x="359" y="137"/>
                </a:lnTo>
                <a:lnTo>
                  <a:pt x="356" y="124"/>
                </a:lnTo>
                <a:lnTo>
                  <a:pt x="355" y="111"/>
                </a:lnTo>
                <a:lnTo>
                  <a:pt x="353" y="87"/>
                </a:lnTo>
                <a:lnTo>
                  <a:pt x="350" y="75"/>
                </a:lnTo>
                <a:lnTo>
                  <a:pt x="348" y="64"/>
                </a:lnTo>
                <a:lnTo>
                  <a:pt x="348" y="64"/>
                </a:lnTo>
                <a:lnTo>
                  <a:pt x="344" y="54"/>
                </a:lnTo>
                <a:lnTo>
                  <a:pt x="340" y="44"/>
                </a:lnTo>
                <a:lnTo>
                  <a:pt x="337" y="37"/>
                </a:lnTo>
                <a:lnTo>
                  <a:pt x="332" y="29"/>
                </a:lnTo>
                <a:lnTo>
                  <a:pt x="326" y="24"/>
                </a:lnTo>
                <a:lnTo>
                  <a:pt x="320" y="18"/>
                </a:lnTo>
                <a:lnTo>
                  <a:pt x="312" y="15"/>
                </a:lnTo>
                <a:lnTo>
                  <a:pt x="304" y="10"/>
                </a:lnTo>
                <a:lnTo>
                  <a:pt x="304" y="10"/>
                </a:lnTo>
                <a:lnTo>
                  <a:pt x="295" y="6"/>
                </a:lnTo>
                <a:lnTo>
                  <a:pt x="287" y="4"/>
                </a:lnTo>
                <a:lnTo>
                  <a:pt x="273" y="1"/>
                </a:lnTo>
                <a:lnTo>
                  <a:pt x="263" y="0"/>
                </a:lnTo>
                <a:lnTo>
                  <a:pt x="260" y="0"/>
                </a:lnTo>
                <a:lnTo>
                  <a:pt x="260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BC877FD3-A4B3-4174-9EE2-5C78DB96430A}"/>
              </a:ext>
            </a:extLst>
          </p:cNvPr>
          <p:cNvSpPr>
            <a:spLocks noEditPoints="1"/>
          </p:cNvSpPr>
          <p:nvPr/>
        </p:nvSpPr>
        <p:spPr bwMode="auto">
          <a:xfrm>
            <a:off x="4527094" y="3783559"/>
            <a:ext cx="843192" cy="2592331"/>
          </a:xfrm>
          <a:custGeom>
            <a:avLst/>
            <a:gdLst>
              <a:gd name="T0" fmla="*/ 300 w 524"/>
              <a:gd name="T1" fmla="*/ 36 h 1611"/>
              <a:gd name="T2" fmla="*/ 238 w 524"/>
              <a:gd name="T3" fmla="*/ 8 h 1611"/>
              <a:gd name="T4" fmla="*/ 206 w 524"/>
              <a:gd name="T5" fmla="*/ 0 h 1611"/>
              <a:gd name="T6" fmla="*/ 179 w 524"/>
              <a:gd name="T7" fmla="*/ 16 h 1611"/>
              <a:gd name="T8" fmla="*/ 130 w 524"/>
              <a:gd name="T9" fmla="*/ 58 h 1611"/>
              <a:gd name="T10" fmla="*/ 118 w 524"/>
              <a:gd name="T11" fmla="*/ 107 h 1611"/>
              <a:gd name="T12" fmla="*/ 102 w 524"/>
              <a:gd name="T13" fmla="*/ 109 h 1611"/>
              <a:gd name="T14" fmla="*/ 86 w 524"/>
              <a:gd name="T15" fmla="*/ 135 h 1611"/>
              <a:gd name="T16" fmla="*/ 81 w 524"/>
              <a:gd name="T17" fmla="*/ 145 h 1611"/>
              <a:gd name="T18" fmla="*/ 89 w 524"/>
              <a:gd name="T19" fmla="*/ 184 h 1611"/>
              <a:gd name="T20" fmla="*/ 94 w 524"/>
              <a:gd name="T21" fmla="*/ 195 h 1611"/>
              <a:gd name="T22" fmla="*/ 127 w 524"/>
              <a:gd name="T23" fmla="*/ 188 h 1611"/>
              <a:gd name="T24" fmla="*/ 117 w 524"/>
              <a:gd name="T25" fmla="*/ 221 h 1611"/>
              <a:gd name="T26" fmla="*/ 58 w 524"/>
              <a:gd name="T27" fmla="*/ 280 h 1611"/>
              <a:gd name="T28" fmla="*/ 46 w 524"/>
              <a:gd name="T29" fmla="*/ 292 h 1611"/>
              <a:gd name="T30" fmla="*/ 4 w 524"/>
              <a:gd name="T31" fmla="*/ 426 h 1611"/>
              <a:gd name="T32" fmla="*/ 3 w 524"/>
              <a:gd name="T33" fmla="*/ 586 h 1611"/>
              <a:gd name="T34" fmla="*/ 36 w 524"/>
              <a:gd name="T35" fmla="*/ 621 h 1611"/>
              <a:gd name="T36" fmla="*/ 49 w 524"/>
              <a:gd name="T37" fmla="*/ 651 h 1611"/>
              <a:gd name="T38" fmla="*/ 30 w 524"/>
              <a:gd name="T39" fmla="*/ 682 h 1611"/>
              <a:gd name="T40" fmla="*/ 33 w 524"/>
              <a:gd name="T41" fmla="*/ 794 h 1611"/>
              <a:gd name="T42" fmla="*/ 36 w 524"/>
              <a:gd name="T43" fmla="*/ 1096 h 1611"/>
              <a:gd name="T44" fmla="*/ 52 w 524"/>
              <a:gd name="T45" fmla="*/ 1398 h 1611"/>
              <a:gd name="T46" fmla="*/ 86 w 524"/>
              <a:gd name="T47" fmla="*/ 1425 h 1611"/>
              <a:gd name="T48" fmla="*/ 95 w 524"/>
              <a:gd name="T49" fmla="*/ 1441 h 1611"/>
              <a:gd name="T50" fmla="*/ 101 w 524"/>
              <a:gd name="T51" fmla="*/ 1491 h 1611"/>
              <a:gd name="T52" fmla="*/ 84 w 524"/>
              <a:gd name="T53" fmla="*/ 1530 h 1611"/>
              <a:gd name="T54" fmla="*/ 76 w 524"/>
              <a:gd name="T55" fmla="*/ 1565 h 1611"/>
              <a:gd name="T56" fmla="*/ 123 w 524"/>
              <a:gd name="T57" fmla="*/ 1598 h 1611"/>
              <a:gd name="T58" fmla="*/ 213 w 524"/>
              <a:gd name="T59" fmla="*/ 1600 h 1611"/>
              <a:gd name="T60" fmla="*/ 229 w 524"/>
              <a:gd name="T61" fmla="*/ 1608 h 1611"/>
              <a:gd name="T62" fmla="*/ 356 w 524"/>
              <a:gd name="T63" fmla="*/ 1610 h 1611"/>
              <a:gd name="T64" fmla="*/ 441 w 524"/>
              <a:gd name="T65" fmla="*/ 1600 h 1611"/>
              <a:gd name="T66" fmla="*/ 440 w 524"/>
              <a:gd name="T67" fmla="*/ 1572 h 1611"/>
              <a:gd name="T68" fmla="*/ 410 w 524"/>
              <a:gd name="T69" fmla="*/ 1553 h 1611"/>
              <a:gd name="T70" fmla="*/ 369 w 524"/>
              <a:gd name="T71" fmla="*/ 1507 h 1611"/>
              <a:gd name="T72" fmla="*/ 340 w 524"/>
              <a:gd name="T73" fmla="*/ 1465 h 1611"/>
              <a:gd name="T74" fmla="*/ 326 w 524"/>
              <a:gd name="T75" fmla="*/ 1422 h 1611"/>
              <a:gd name="T76" fmla="*/ 514 w 524"/>
              <a:gd name="T77" fmla="*/ 1387 h 1611"/>
              <a:gd name="T78" fmla="*/ 433 w 524"/>
              <a:gd name="T79" fmla="*/ 977 h 1611"/>
              <a:gd name="T80" fmla="*/ 374 w 524"/>
              <a:gd name="T81" fmla="*/ 713 h 1611"/>
              <a:gd name="T82" fmla="*/ 338 w 524"/>
              <a:gd name="T83" fmla="*/ 552 h 1611"/>
              <a:gd name="T84" fmla="*/ 369 w 524"/>
              <a:gd name="T85" fmla="*/ 550 h 1611"/>
              <a:gd name="T86" fmla="*/ 397 w 524"/>
              <a:gd name="T87" fmla="*/ 510 h 1611"/>
              <a:gd name="T88" fmla="*/ 401 w 524"/>
              <a:gd name="T89" fmla="*/ 461 h 1611"/>
              <a:gd name="T90" fmla="*/ 372 w 524"/>
              <a:gd name="T91" fmla="*/ 315 h 1611"/>
              <a:gd name="T92" fmla="*/ 356 w 524"/>
              <a:gd name="T93" fmla="*/ 214 h 1611"/>
              <a:gd name="T94" fmla="*/ 346 w 524"/>
              <a:gd name="T95" fmla="*/ 197 h 1611"/>
              <a:gd name="T96" fmla="*/ 307 w 524"/>
              <a:gd name="T97" fmla="*/ 149 h 1611"/>
              <a:gd name="T98" fmla="*/ 369 w 524"/>
              <a:gd name="T99" fmla="*/ 130 h 1611"/>
              <a:gd name="T100" fmla="*/ 401 w 524"/>
              <a:gd name="T101" fmla="*/ 113 h 1611"/>
              <a:gd name="T102" fmla="*/ 362 w 524"/>
              <a:gd name="T103" fmla="*/ 91 h 1611"/>
              <a:gd name="T104" fmla="*/ 301 w 524"/>
              <a:gd name="T105" fmla="*/ 246 h 1611"/>
              <a:gd name="T106" fmla="*/ 325 w 524"/>
              <a:gd name="T107" fmla="*/ 316 h 1611"/>
              <a:gd name="T108" fmla="*/ 325 w 524"/>
              <a:gd name="T109" fmla="*/ 386 h 1611"/>
              <a:gd name="T110" fmla="*/ 238 w 524"/>
              <a:gd name="T111" fmla="*/ 288 h 1611"/>
              <a:gd name="T112" fmla="*/ 218 w 524"/>
              <a:gd name="T113" fmla="*/ 256 h 1611"/>
              <a:gd name="T114" fmla="*/ 268 w 524"/>
              <a:gd name="T115" fmla="*/ 256 h 1611"/>
              <a:gd name="T116" fmla="*/ 286 w 524"/>
              <a:gd name="T117" fmla="*/ 230 h 1611"/>
              <a:gd name="T118" fmla="*/ 242 w 524"/>
              <a:gd name="T119" fmla="*/ 1481 h 1611"/>
              <a:gd name="T120" fmla="*/ 195 w 524"/>
              <a:gd name="T121" fmla="*/ 1509 h 1611"/>
              <a:gd name="T122" fmla="*/ 185 w 524"/>
              <a:gd name="T123" fmla="*/ 1455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4" h="1611">
                <a:moveTo>
                  <a:pt x="326" y="81"/>
                </a:moveTo>
                <a:lnTo>
                  <a:pt x="326" y="81"/>
                </a:lnTo>
                <a:lnTo>
                  <a:pt x="323" y="72"/>
                </a:lnTo>
                <a:lnTo>
                  <a:pt x="314" y="55"/>
                </a:lnTo>
                <a:lnTo>
                  <a:pt x="307" y="46"/>
                </a:lnTo>
                <a:lnTo>
                  <a:pt x="300" y="36"/>
                </a:lnTo>
                <a:lnTo>
                  <a:pt x="290" y="28"/>
                </a:lnTo>
                <a:lnTo>
                  <a:pt x="280" y="22"/>
                </a:lnTo>
                <a:lnTo>
                  <a:pt x="280" y="22"/>
                </a:lnTo>
                <a:lnTo>
                  <a:pt x="270" y="16"/>
                </a:lnTo>
                <a:lnTo>
                  <a:pt x="258" y="13"/>
                </a:lnTo>
                <a:lnTo>
                  <a:pt x="238" y="8"/>
                </a:lnTo>
                <a:lnTo>
                  <a:pt x="218" y="5"/>
                </a:lnTo>
                <a:lnTo>
                  <a:pt x="218" y="5"/>
                </a:lnTo>
                <a:lnTo>
                  <a:pt x="215" y="2"/>
                </a:lnTo>
                <a:lnTo>
                  <a:pt x="212" y="0"/>
                </a:lnTo>
                <a:lnTo>
                  <a:pt x="206" y="0"/>
                </a:lnTo>
                <a:lnTo>
                  <a:pt x="206" y="0"/>
                </a:lnTo>
                <a:lnTo>
                  <a:pt x="200" y="2"/>
                </a:lnTo>
                <a:lnTo>
                  <a:pt x="198" y="3"/>
                </a:lnTo>
                <a:lnTo>
                  <a:pt x="196" y="6"/>
                </a:lnTo>
                <a:lnTo>
                  <a:pt x="196" y="6"/>
                </a:lnTo>
                <a:lnTo>
                  <a:pt x="193" y="9"/>
                </a:lnTo>
                <a:lnTo>
                  <a:pt x="179" y="16"/>
                </a:lnTo>
                <a:lnTo>
                  <a:pt x="179" y="16"/>
                </a:lnTo>
                <a:lnTo>
                  <a:pt x="162" y="23"/>
                </a:lnTo>
                <a:lnTo>
                  <a:pt x="154" y="28"/>
                </a:lnTo>
                <a:lnTo>
                  <a:pt x="147" y="35"/>
                </a:lnTo>
                <a:lnTo>
                  <a:pt x="147" y="35"/>
                </a:lnTo>
                <a:lnTo>
                  <a:pt x="130" y="58"/>
                </a:lnTo>
                <a:lnTo>
                  <a:pt x="123" y="71"/>
                </a:lnTo>
                <a:lnTo>
                  <a:pt x="120" y="77"/>
                </a:lnTo>
                <a:lnTo>
                  <a:pt x="118" y="83"/>
                </a:lnTo>
                <a:lnTo>
                  <a:pt x="118" y="83"/>
                </a:lnTo>
                <a:lnTo>
                  <a:pt x="118" y="94"/>
                </a:lnTo>
                <a:lnTo>
                  <a:pt x="118" y="107"/>
                </a:lnTo>
                <a:lnTo>
                  <a:pt x="118" y="123"/>
                </a:lnTo>
                <a:lnTo>
                  <a:pt x="118" y="123"/>
                </a:lnTo>
                <a:lnTo>
                  <a:pt x="117" y="119"/>
                </a:lnTo>
                <a:lnTo>
                  <a:pt x="110" y="113"/>
                </a:lnTo>
                <a:lnTo>
                  <a:pt x="107" y="110"/>
                </a:lnTo>
                <a:lnTo>
                  <a:pt x="102" y="109"/>
                </a:lnTo>
                <a:lnTo>
                  <a:pt x="98" y="110"/>
                </a:lnTo>
                <a:lnTo>
                  <a:pt x="94" y="113"/>
                </a:lnTo>
                <a:lnTo>
                  <a:pt x="94" y="113"/>
                </a:lnTo>
                <a:lnTo>
                  <a:pt x="91" y="119"/>
                </a:lnTo>
                <a:lnTo>
                  <a:pt x="88" y="123"/>
                </a:lnTo>
                <a:lnTo>
                  <a:pt x="86" y="135"/>
                </a:lnTo>
                <a:lnTo>
                  <a:pt x="86" y="148"/>
                </a:lnTo>
                <a:lnTo>
                  <a:pt x="86" y="148"/>
                </a:lnTo>
                <a:lnTo>
                  <a:pt x="85" y="148"/>
                </a:lnTo>
                <a:lnTo>
                  <a:pt x="85" y="148"/>
                </a:lnTo>
                <a:lnTo>
                  <a:pt x="82" y="145"/>
                </a:lnTo>
                <a:lnTo>
                  <a:pt x="81" y="145"/>
                </a:lnTo>
                <a:lnTo>
                  <a:pt x="81" y="146"/>
                </a:lnTo>
                <a:lnTo>
                  <a:pt x="81" y="156"/>
                </a:lnTo>
                <a:lnTo>
                  <a:pt x="81" y="156"/>
                </a:lnTo>
                <a:lnTo>
                  <a:pt x="82" y="171"/>
                </a:lnTo>
                <a:lnTo>
                  <a:pt x="86" y="179"/>
                </a:lnTo>
                <a:lnTo>
                  <a:pt x="89" y="184"/>
                </a:lnTo>
                <a:lnTo>
                  <a:pt x="89" y="185"/>
                </a:lnTo>
                <a:lnTo>
                  <a:pt x="89" y="185"/>
                </a:lnTo>
                <a:lnTo>
                  <a:pt x="89" y="185"/>
                </a:lnTo>
                <a:lnTo>
                  <a:pt x="88" y="187"/>
                </a:lnTo>
                <a:lnTo>
                  <a:pt x="88" y="189"/>
                </a:lnTo>
                <a:lnTo>
                  <a:pt x="94" y="195"/>
                </a:lnTo>
                <a:lnTo>
                  <a:pt x="94" y="195"/>
                </a:lnTo>
                <a:lnTo>
                  <a:pt x="99" y="197"/>
                </a:lnTo>
                <a:lnTo>
                  <a:pt x="105" y="197"/>
                </a:lnTo>
                <a:lnTo>
                  <a:pt x="111" y="195"/>
                </a:lnTo>
                <a:lnTo>
                  <a:pt x="117" y="194"/>
                </a:lnTo>
                <a:lnTo>
                  <a:pt x="127" y="188"/>
                </a:lnTo>
                <a:lnTo>
                  <a:pt x="131" y="185"/>
                </a:lnTo>
                <a:lnTo>
                  <a:pt x="131" y="185"/>
                </a:lnTo>
                <a:lnTo>
                  <a:pt x="128" y="198"/>
                </a:lnTo>
                <a:lnTo>
                  <a:pt x="124" y="210"/>
                </a:lnTo>
                <a:lnTo>
                  <a:pt x="117" y="221"/>
                </a:lnTo>
                <a:lnTo>
                  <a:pt x="117" y="221"/>
                </a:lnTo>
                <a:lnTo>
                  <a:pt x="105" y="236"/>
                </a:lnTo>
                <a:lnTo>
                  <a:pt x="89" y="253"/>
                </a:lnTo>
                <a:lnTo>
                  <a:pt x="68" y="277"/>
                </a:lnTo>
                <a:lnTo>
                  <a:pt x="68" y="277"/>
                </a:lnTo>
                <a:lnTo>
                  <a:pt x="63" y="279"/>
                </a:lnTo>
                <a:lnTo>
                  <a:pt x="58" y="280"/>
                </a:lnTo>
                <a:lnTo>
                  <a:pt x="50" y="283"/>
                </a:lnTo>
                <a:lnTo>
                  <a:pt x="50" y="283"/>
                </a:lnTo>
                <a:lnTo>
                  <a:pt x="49" y="283"/>
                </a:lnTo>
                <a:lnTo>
                  <a:pt x="49" y="286"/>
                </a:lnTo>
                <a:lnTo>
                  <a:pt x="46" y="292"/>
                </a:lnTo>
                <a:lnTo>
                  <a:pt x="46" y="292"/>
                </a:lnTo>
                <a:lnTo>
                  <a:pt x="39" y="312"/>
                </a:lnTo>
                <a:lnTo>
                  <a:pt x="26" y="351"/>
                </a:lnTo>
                <a:lnTo>
                  <a:pt x="11" y="394"/>
                </a:lnTo>
                <a:lnTo>
                  <a:pt x="7" y="413"/>
                </a:lnTo>
                <a:lnTo>
                  <a:pt x="4" y="426"/>
                </a:lnTo>
                <a:lnTo>
                  <a:pt x="4" y="426"/>
                </a:lnTo>
                <a:lnTo>
                  <a:pt x="3" y="456"/>
                </a:lnTo>
                <a:lnTo>
                  <a:pt x="0" y="503"/>
                </a:lnTo>
                <a:lnTo>
                  <a:pt x="0" y="550"/>
                </a:lnTo>
                <a:lnTo>
                  <a:pt x="1" y="570"/>
                </a:lnTo>
                <a:lnTo>
                  <a:pt x="3" y="586"/>
                </a:lnTo>
                <a:lnTo>
                  <a:pt x="3" y="586"/>
                </a:lnTo>
                <a:lnTo>
                  <a:pt x="4" y="592"/>
                </a:lnTo>
                <a:lnTo>
                  <a:pt x="6" y="598"/>
                </a:lnTo>
                <a:lnTo>
                  <a:pt x="11" y="607"/>
                </a:lnTo>
                <a:lnTo>
                  <a:pt x="20" y="614"/>
                </a:lnTo>
                <a:lnTo>
                  <a:pt x="27" y="618"/>
                </a:lnTo>
                <a:lnTo>
                  <a:pt x="36" y="621"/>
                </a:lnTo>
                <a:lnTo>
                  <a:pt x="42" y="622"/>
                </a:lnTo>
                <a:lnTo>
                  <a:pt x="48" y="624"/>
                </a:lnTo>
                <a:lnTo>
                  <a:pt x="48" y="624"/>
                </a:lnTo>
                <a:lnTo>
                  <a:pt x="49" y="630"/>
                </a:lnTo>
                <a:lnTo>
                  <a:pt x="49" y="643"/>
                </a:lnTo>
                <a:lnTo>
                  <a:pt x="49" y="651"/>
                </a:lnTo>
                <a:lnTo>
                  <a:pt x="46" y="658"/>
                </a:lnTo>
                <a:lnTo>
                  <a:pt x="43" y="666"/>
                </a:lnTo>
                <a:lnTo>
                  <a:pt x="39" y="671"/>
                </a:lnTo>
                <a:lnTo>
                  <a:pt x="39" y="671"/>
                </a:lnTo>
                <a:lnTo>
                  <a:pt x="33" y="677"/>
                </a:lnTo>
                <a:lnTo>
                  <a:pt x="30" y="682"/>
                </a:lnTo>
                <a:lnTo>
                  <a:pt x="24" y="690"/>
                </a:lnTo>
                <a:lnTo>
                  <a:pt x="22" y="697"/>
                </a:lnTo>
                <a:lnTo>
                  <a:pt x="22" y="700"/>
                </a:lnTo>
                <a:lnTo>
                  <a:pt x="39" y="710"/>
                </a:lnTo>
                <a:lnTo>
                  <a:pt x="39" y="710"/>
                </a:lnTo>
                <a:lnTo>
                  <a:pt x="33" y="794"/>
                </a:lnTo>
                <a:lnTo>
                  <a:pt x="30" y="874"/>
                </a:lnTo>
                <a:lnTo>
                  <a:pt x="29" y="914"/>
                </a:lnTo>
                <a:lnTo>
                  <a:pt x="29" y="952"/>
                </a:lnTo>
                <a:lnTo>
                  <a:pt x="29" y="952"/>
                </a:lnTo>
                <a:lnTo>
                  <a:pt x="32" y="1025"/>
                </a:lnTo>
                <a:lnTo>
                  <a:pt x="36" y="1096"/>
                </a:lnTo>
                <a:lnTo>
                  <a:pt x="46" y="1214"/>
                </a:lnTo>
                <a:lnTo>
                  <a:pt x="46" y="1214"/>
                </a:lnTo>
                <a:lnTo>
                  <a:pt x="48" y="1240"/>
                </a:lnTo>
                <a:lnTo>
                  <a:pt x="49" y="1272"/>
                </a:lnTo>
                <a:lnTo>
                  <a:pt x="50" y="1341"/>
                </a:lnTo>
                <a:lnTo>
                  <a:pt x="52" y="1398"/>
                </a:lnTo>
                <a:lnTo>
                  <a:pt x="52" y="1422"/>
                </a:lnTo>
                <a:lnTo>
                  <a:pt x="52" y="1422"/>
                </a:lnTo>
                <a:lnTo>
                  <a:pt x="68" y="1422"/>
                </a:lnTo>
                <a:lnTo>
                  <a:pt x="85" y="1423"/>
                </a:lnTo>
                <a:lnTo>
                  <a:pt x="85" y="1423"/>
                </a:lnTo>
                <a:lnTo>
                  <a:pt x="86" y="1425"/>
                </a:lnTo>
                <a:lnTo>
                  <a:pt x="89" y="1429"/>
                </a:lnTo>
                <a:lnTo>
                  <a:pt x="91" y="1435"/>
                </a:lnTo>
                <a:lnTo>
                  <a:pt x="92" y="1439"/>
                </a:lnTo>
                <a:lnTo>
                  <a:pt x="92" y="1439"/>
                </a:lnTo>
                <a:lnTo>
                  <a:pt x="92" y="1439"/>
                </a:lnTo>
                <a:lnTo>
                  <a:pt x="95" y="1441"/>
                </a:lnTo>
                <a:lnTo>
                  <a:pt x="102" y="1442"/>
                </a:lnTo>
                <a:lnTo>
                  <a:pt x="112" y="1444"/>
                </a:lnTo>
                <a:lnTo>
                  <a:pt x="107" y="1490"/>
                </a:lnTo>
                <a:lnTo>
                  <a:pt x="107" y="1490"/>
                </a:lnTo>
                <a:lnTo>
                  <a:pt x="105" y="1490"/>
                </a:lnTo>
                <a:lnTo>
                  <a:pt x="101" y="1491"/>
                </a:lnTo>
                <a:lnTo>
                  <a:pt x="95" y="1496"/>
                </a:lnTo>
                <a:lnTo>
                  <a:pt x="89" y="1501"/>
                </a:lnTo>
                <a:lnTo>
                  <a:pt x="89" y="1501"/>
                </a:lnTo>
                <a:lnTo>
                  <a:pt x="86" y="1512"/>
                </a:lnTo>
                <a:lnTo>
                  <a:pt x="85" y="1520"/>
                </a:lnTo>
                <a:lnTo>
                  <a:pt x="84" y="1530"/>
                </a:lnTo>
                <a:lnTo>
                  <a:pt x="82" y="1538"/>
                </a:lnTo>
                <a:lnTo>
                  <a:pt x="82" y="1538"/>
                </a:lnTo>
                <a:lnTo>
                  <a:pt x="79" y="1546"/>
                </a:lnTo>
                <a:lnTo>
                  <a:pt x="78" y="1552"/>
                </a:lnTo>
                <a:lnTo>
                  <a:pt x="76" y="1559"/>
                </a:lnTo>
                <a:lnTo>
                  <a:pt x="76" y="1565"/>
                </a:lnTo>
                <a:lnTo>
                  <a:pt x="78" y="1572"/>
                </a:lnTo>
                <a:lnTo>
                  <a:pt x="82" y="1578"/>
                </a:lnTo>
                <a:lnTo>
                  <a:pt x="89" y="1584"/>
                </a:lnTo>
                <a:lnTo>
                  <a:pt x="89" y="1584"/>
                </a:lnTo>
                <a:lnTo>
                  <a:pt x="107" y="1592"/>
                </a:lnTo>
                <a:lnTo>
                  <a:pt x="123" y="1598"/>
                </a:lnTo>
                <a:lnTo>
                  <a:pt x="136" y="1601"/>
                </a:lnTo>
                <a:lnTo>
                  <a:pt x="146" y="1602"/>
                </a:lnTo>
                <a:lnTo>
                  <a:pt x="146" y="1602"/>
                </a:lnTo>
                <a:lnTo>
                  <a:pt x="183" y="1601"/>
                </a:lnTo>
                <a:lnTo>
                  <a:pt x="213" y="1600"/>
                </a:lnTo>
                <a:lnTo>
                  <a:pt x="213" y="1600"/>
                </a:lnTo>
                <a:lnTo>
                  <a:pt x="211" y="1600"/>
                </a:lnTo>
                <a:lnTo>
                  <a:pt x="206" y="1602"/>
                </a:lnTo>
                <a:lnTo>
                  <a:pt x="206" y="1604"/>
                </a:lnTo>
                <a:lnTo>
                  <a:pt x="209" y="1605"/>
                </a:lnTo>
                <a:lnTo>
                  <a:pt x="216" y="1607"/>
                </a:lnTo>
                <a:lnTo>
                  <a:pt x="229" y="1608"/>
                </a:lnTo>
                <a:lnTo>
                  <a:pt x="229" y="1608"/>
                </a:lnTo>
                <a:lnTo>
                  <a:pt x="260" y="1610"/>
                </a:lnTo>
                <a:lnTo>
                  <a:pt x="290" y="1610"/>
                </a:lnTo>
                <a:lnTo>
                  <a:pt x="322" y="1610"/>
                </a:lnTo>
                <a:lnTo>
                  <a:pt x="356" y="1610"/>
                </a:lnTo>
                <a:lnTo>
                  <a:pt x="356" y="1610"/>
                </a:lnTo>
                <a:lnTo>
                  <a:pt x="390" y="1611"/>
                </a:lnTo>
                <a:lnTo>
                  <a:pt x="414" y="1611"/>
                </a:lnTo>
                <a:lnTo>
                  <a:pt x="424" y="1610"/>
                </a:lnTo>
                <a:lnTo>
                  <a:pt x="433" y="1607"/>
                </a:lnTo>
                <a:lnTo>
                  <a:pt x="439" y="1604"/>
                </a:lnTo>
                <a:lnTo>
                  <a:pt x="441" y="1600"/>
                </a:lnTo>
                <a:lnTo>
                  <a:pt x="441" y="1600"/>
                </a:lnTo>
                <a:lnTo>
                  <a:pt x="444" y="1594"/>
                </a:lnTo>
                <a:lnTo>
                  <a:pt x="444" y="1589"/>
                </a:lnTo>
                <a:lnTo>
                  <a:pt x="444" y="1585"/>
                </a:lnTo>
                <a:lnTo>
                  <a:pt x="444" y="1581"/>
                </a:lnTo>
                <a:lnTo>
                  <a:pt x="440" y="1572"/>
                </a:lnTo>
                <a:lnTo>
                  <a:pt x="434" y="1565"/>
                </a:lnTo>
                <a:lnTo>
                  <a:pt x="434" y="1565"/>
                </a:lnTo>
                <a:lnTo>
                  <a:pt x="430" y="1561"/>
                </a:lnTo>
                <a:lnTo>
                  <a:pt x="426" y="1559"/>
                </a:lnTo>
                <a:lnTo>
                  <a:pt x="416" y="1556"/>
                </a:lnTo>
                <a:lnTo>
                  <a:pt x="410" y="1553"/>
                </a:lnTo>
                <a:lnTo>
                  <a:pt x="404" y="1551"/>
                </a:lnTo>
                <a:lnTo>
                  <a:pt x="397" y="1545"/>
                </a:lnTo>
                <a:lnTo>
                  <a:pt x="391" y="1538"/>
                </a:lnTo>
                <a:lnTo>
                  <a:pt x="391" y="1538"/>
                </a:lnTo>
                <a:lnTo>
                  <a:pt x="378" y="1522"/>
                </a:lnTo>
                <a:lnTo>
                  <a:pt x="369" y="1507"/>
                </a:lnTo>
                <a:lnTo>
                  <a:pt x="358" y="1488"/>
                </a:lnTo>
                <a:lnTo>
                  <a:pt x="358" y="1488"/>
                </a:lnTo>
                <a:lnTo>
                  <a:pt x="349" y="1474"/>
                </a:lnTo>
                <a:lnTo>
                  <a:pt x="343" y="1468"/>
                </a:lnTo>
                <a:lnTo>
                  <a:pt x="340" y="1465"/>
                </a:lnTo>
                <a:lnTo>
                  <a:pt x="340" y="1465"/>
                </a:lnTo>
                <a:lnTo>
                  <a:pt x="335" y="1462"/>
                </a:lnTo>
                <a:lnTo>
                  <a:pt x="327" y="1458"/>
                </a:lnTo>
                <a:lnTo>
                  <a:pt x="327" y="1458"/>
                </a:lnTo>
                <a:lnTo>
                  <a:pt x="326" y="1439"/>
                </a:lnTo>
                <a:lnTo>
                  <a:pt x="326" y="1422"/>
                </a:lnTo>
                <a:lnTo>
                  <a:pt x="326" y="1422"/>
                </a:lnTo>
                <a:lnTo>
                  <a:pt x="395" y="1412"/>
                </a:lnTo>
                <a:lnTo>
                  <a:pt x="449" y="1405"/>
                </a:lnTo>
                <a:lnTo>
                  <a:pt x="483" y="1399"/>
                </a:lnTo>
                <a:lnTo>
                  <a:pt x="483" y="1399"/>
                </a:lnTo>
                <a:lnTo>
                  <a:pt x="501" y="1393"/>
                </a:lnTo>
                <a:lnTo>
                  <a:pt x="514" y="1387"/>
                </a:lnTo>
                <a:lnTo>
                  <a:pt x="521" y="1382"/>
                </a:lnTo>
                <a:lnTo>
                  <a:pt x="524" y="1380"/>
                </a:lnTo>
                <a:lnTo>
                  <a:pt x="524" y="1380"/>
                </a:lnTo>
                <a:lnTo>
                  <a:pt x="489" y="1233"/>
                </a:lnTo>
                <a:lnTo>
                  <a:pt x="489" y="1233"/>
                </a:lnTo>
                <a:lnTo>
                  <a:pt x="433" y="977"/>
                </a:lnTo>
                <a:lnTo>
                  <a:pt x="364" y="722"/>
                </a:lnTo>
                <a:lnTo>
                  <a:pt x="364" y="722"/>
                </a:lnTo>
                <a:lnTo>
                  <a:pt x="369" y="719"/>
                </a:lnTo>
                <a:lnTo>
                  <a:pt x="372" y="718"/>
                </a:lnTo>
                <a:lnTo>
                  <a:pt x="374" y="713"/>
                </a:lnTo>
                <a:lnTo>
                  <a:pt x="374" y="713"/>
                </a:lnTo>
                <a:lnTo>
                  <a:pt x="372" y="695"/>
                </a:lnTo>
                <a:lnTo>
                  <a:pt x="369" y="680"/>
                </a:lnTo>
                <a:lnTo>
                  <a:pt x="366" y="666"/>
                </a:lnTo>
                <a:lnTo>
                  <a:pt x="366" y="666"/>
                </a:lnTo>
                <a:lnTo>
                  <a:pt x="349" y="602"/>
                </a:lnTo>
                <a:lnTo>
                  <a:pt x="338" y="552"/>
                </a:lnTo>
                <a:lnTo>
                  <a:pt x="338" y="552"/>
                </a:lnTo>
                <a:lnTo>
                  <a:pt x="339" y="552"/>
                </a:lnTo>
                <a:lnTo>
                  <a:pt x="348" y="553"/>
                </a:lnTo>
                <a:lnTo>
                  <a:pt x="358" y="553"/>
                </a:lnTo>
                <a:lnTo>
                  <a:pt x="364" y="552"/>
                </a:lnTo>
                <a:lnTo>
                  <a:pt x="369" y="550"/>
                </a:lnTo>
                <a:lnTo>
                  <a:pt x="369" y="550"/>
                </a:lnTo>
                <a:lnTo>
                  <a:pt x="375" y="546"/>
                </a:lnTo>
                <a:lnTo>
                  <a:pt x="381" y="542"/>
                </a:lnTo>
                <a:lnTo>
                  <a:pt x="390" y="530"/>
                </a:lnTo>
                <a:lnTo>
                  <a:pt x="394" y="518"/>
                </a:lnTo>
                <a:lnTo>
                  <a:pt x="397" y="510"/>
                </a:lnTo>
                <a:lnTo>
                  <a:pt x="397" y="510"/>
                </a:lnTo>
                <a:lnTo>
                  <a:pt x="397" y="500"/>
                </a:lnTo>
                <a:lnTo>
                  <a:pt x="398" y="488"/>
                </a:lnTo>
                <a:lnTo>
                  <a:pt x="403" y="474"/>
                </a:lnTo>
                <a:lnTo>
                  <a:pt x="403" y="474"/>
                </a:lnTo>
                <a:lnTo>
                  <a:pt x="401" y="461"/>
                </a:lnTo>
                <a:lnTo>
                  <a:pt x="400" y="451"/>
                </a:lnTo>
                <a:lnTo>
                  <a:pt x="400" y="451"/>
                </a:lnTo>
                <a:lnTo>
                  <a:pt x="387" y="391"/>
                </a:lnTo>
                <a:lnTo>
                  <a:pt x="377" y="347"/>
                </a:lnTo>
                <a:lnTo>
                  <a:pt x="372" y="315"/>
                </a:lnTo>
                <a:lnTo>
                  <a:pt x="372" y="315"/>
                </a:lnTo>
                <a:lnTo>
                  <a:pt x="368" y="260"/>
                </a:lnTo>
                <a:lnTo>
                  <a:pt x="368" y="260"/>
                </a:lnTo>
                <a:lnTo>
                  <a:pt x="366" y="244"/>
                </a:lnTo>
                <a:lnTo>
                  <a:pt x="364" y="233"/>
                </a:lnTo>
                <a:lnTo>
                  <a:pt x="361" y="223"/>
                </a:lnTo>
                <a:lnTo>
                  <a:pt x="356" y="214"/>
                </a:lnTo>
                <a:lnTo>
                  <a:pt x="356" y="214"/>
                </a:lnTo>
                <a:lnTo>
                  <a:pt x="353" y="207"/>
                </a:lnTo>
                <a:lnTo>
                  <a:pt x="353" y="202"/>
                </a:lnTo>
                <a:lnTo>
                  <a:pt x="352" y="201"/>
                </a:lnTo>
                <a:lnTo>
                  <a:pt x="346" y="197"/>
                </a:lnTo>
                <a:lnTo>
                  <a:pt x="346" y="197"/>
                </a:lnTo>
                <a:lnTo>
                  <a:pt x="336" y="192"/>
                </a:lnTo>
                <a:lnTo>
                  <a:pt x="325" y="188"/>
                </a:lnTo>
                <a:lnTo>
                  <a:pt x="309" y="185"/>
                </a:lnTo>
                <a:lnTo>
                  <a:pt x="309" y="185"/>
                </a:lnTo>
                <a:lnTo>
                  <a:pt x="307" y="149"/>
                </a:lnTo>
                <a:lnTo>
                  <a:pt x="307" y="149"/>
                </a:lnTo>
                <a:lnTo>
                  <a:pt x="310" y="137"/>
                </a:lnTo>
                <a:lnTo>
                  <a:pt x="313" y="129"/>
                </a:lnTo>
                <a:lnTo>
                  <a:pt x="313" y="129"/>
                </a:lnTo>
                <a:lnTo>
                  <a:pt x="333" y="130"/>
                </a:lnTo>
                <a:lnTo>
                  <a:pt x="352" y="132"/>
                </a:lnTo>
                <a:lnTo>
                  <a:pt x="369" y="130"/>
                </a:lnTo>
                <a:lnTo>
                  <a:pt x="369" y="130"/>
                </a:lnTo>
                <a:lnTo>
                  <a:pt x="377" y="129"/>
                </a:lnTo>
                <a:lnTo>
                  <a:pt x="384" y="126"/>
                </a:lnTo>
                <a:lnTo>
                  <a:pt x="395" y="120"/>
                </a:lnTo>
                <a:lnTo>
                  <a:pt x="400" y="117"/>
                </a:lnTo>
                <a:lnTo>
                  <a:pt x="401" y="113"/>
                </a:lnTo>
                <a:lnTo>
                  <a:pt x="403" y="110"/>
                </a:lnTo>
                <a:lnTo>
                  <a:pt x="403" y="107"/>
                </a:lnTo>
                <a:lnTo>
                  <a:pt x="403" y="107"/>
                </a:lnTo>
                <a:lnTo>
                  <a:pt x="397" y="104"/>
                </a:lnTo>
                <a:lnTo>
                  <a:pt x="388" y="100"/>
                </a:lnTo>
                <a:lnTo>
                  <a:pt x="362" y="91"/>
                </a:lnTo>
                <a:lnTo>
                  <a:pt x="326" y="81"/>
                </a:lnTo>
                <a:lnTo>
                  <a:pt x="326" y="81"/>
                </a:lnTo>
                <a:close/>
                <a:moveTo>
                  <a:pt x="291" y="225"/>
                </a:moveTo>
                <a:lnTo>
                  <a:pt x="291" y="225"/>
                </a:lnTo>
                <a:lnTo>
                  <a:pt x="301" y="246"/>
                </a:lnTo>
                <a:lnTo>
                  <a:pt x="301" y="246"/>
                </a:lnTo>
                <a:lnTo>
                  <a:pt x="307" y="259"/>
                </a:lnTo>
                <a:lnTo>
                  <a:pt x="309" y="264"/>
                </a:lnTo>
                <a:lnTo>
                  <a:pt x="310" y="272"/>
                </a:lnTo>
                <a:lnTo>
                  <a:pt x="310" y="272"/>
                </a:lnTo>
                <a:lnTo>
                  <a:pt x="316" y="292"/>
                </a:lnTo>
                <a:lnTo>
                  <a:pt x="325" y="316"/>
                </a:lnTo>
                <a:lnTo>
                  <a:pt x="325" y="316"/>
                </a:lnTo>
                <a:lnTo>
                  <a:pt x="326" y="324"/>
                </a:lnTo>
                <a:lnTo>
                  <a:pt x="326" y="334"/>
                </a:lnTo>
                <a:lnTo>
                  <a:pt x="326" y="357"/>
                </a:lnTo>
                <a:lnTo>
                  <a:pt x="325" y="386"/>
                </a:lnTo>
                <a:lnTo>
                  <a:pt x="325" y="386"/>
                </a:lnTo>
                <a:lnTo>
                  <a:pt x="304" y="360"/>
                </a:lnTo>
                <a:lnTo>
                  <a:pt x="268" y="316"/>
                </a:lnTo>
                <a:lnTo>
                  <a:pt x="268" y="316"/>
                </a:lnTo>
                <a:lnTo>
                  <a:pt x="255" y="302"/>
                </a:lnTo>
                <a:lnTo>
                  <a:pt x="245" y="292"/>
                </a:lnTo>
                <a:lnTo>
                  <a:pt x="238" y="288"/>
                </a:lnTo>
                <a:lnTo>
                  <a:pt x="235" y="285"/>
                </a:lnTo>
                <a:lnTo>
                  <a:pt x="235" y="285"/>
                </a:lnTo>
                <a:lnTo>
                  <a:pt x="206" y="269"/>
                </a:lnTo>
                <a:lnTo>
                  <a:pt x="208" y="256"/>
                </a:lnTo>
                <a:lnTo>
                  <a:pt x="208" y="256"/>
                </a:lnTo>
                <a:lnTo>
                  <a:pt x="218" y="256"/>
                </a:lnTo>
                <a:lnTo>
                  <a:pt x="229" y="256"/>
                </a:lnTo>
                <a:lnTo>
                  <a:pt x="242" y="256"/>
                </a:lnTo>
                <a:lnTo>
                  <a:pt x="242" y="256"/>
                </a:lnTo>
                <a:lnTo>
                  <a:pt x="254" y="257"/>
                </a:lnTo>
                <a:lnTo>
                  <a:pt x="263" y="257"/>
                </a:lnTo>
                <a:lnTo>
                  <a:pt x="268" y="256"/>
                </a:lnTo>
                <a:lnTo>
                  <a:pt x="271" y="251"/>
                </a:lnTo>
                <a:lnTo>
                  <a:pt x="271" y="251"/>
                </a:lnTo>
                <a:lnTo>
                  <a:pt x="278" y="237"/>
                </a:lnTo>
                <a:lnTo>
                  <a:pt x="278" y="237"/>
                </a:lnTo>
                <a:lnTo>
                  <a:pt x="281" y="233"/>
                </a:lnTo>
                <a:lnTo>
                  <a:pt x="286" y="230"/>
                </a:lnTo>
                <a:lnTo>
                  <a:pt x="291" y="225"/>
                </a:lnTo>
                <a:lnTo>
                  <a:pt x="291" y="225"/>
                </a:lnTo>
                <a:close/>
                <a:moveTo>
                  <a:pt x="235" y="1434"/>
                </a:moveTo>
                <a:lnTo>
                  <a:pt x="244" y="1477"/>
                </a:lnTo>
                <a:lnTo>
                  <a:pt x="244" y="1477"/>
                </a:lnTo>
                <a:lnTo>
                  <a:pt x="242" y="1481"/>
                </a:lnTo>
                <a:lnTo>
                  <a:pt x="238" y="1493"/>
                </a:lnTo>
                <a:lnTo>
                  <a:pt x="238" y="1493"/>
                </a:lnTo>
                <a:lnTo>
                  <a:pt x="235" y="1501"/>
                </a:lnTo>
                <a:lnTo>
                  <a:pt x="232" y="1514"/>
                </a:lnTo>
                <a:lnTo>
                  <a:pt x="229" y="1530"/>
                </a:lnTo>
                <a:lnTo>
                  <a:pt x="195" y="1509"/>
                </a:lnTo>
                <a:lnTo>
                  <a:pt x="195" y="1509"/>
                </a:lnTo>
                <a:lnTo>
                  <a:pt x="193" y="1499"/>
                </a:lnTo>
                <a:lnTo>
                  <a:pt x="189" y="1481"/>
                </a:lnTo>
                <a:lnTo>
                  <a:pt x="189" y="1481"/>
                </a:lnTo>
                <a:lnTo>
                  <a:pt x="186" y="1465"/>
                </a:lnTo>
                <a:lnTo>
                  <a:pt x="185" y="1455"/>
                </a:lnTo>
                <a:lnTo>
                  <a:pt x="187" y="1434"/>
                </a:lnTo>
                <a:lnTo>
                  <a:pt x="235" y="143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68F691FA-2696-44CD-AAD7-55CE926AF244}"/>
              </a:ext>
            </a:extLst>
          </p:cNvPr>
          <p:cNvSpPr>
            <a:spLocks/>
          </p:cNvSpPr>
          <p:nvPr/>
        </p:nvSpPr>
        <p:spPr bwMode="auto">
          <a:xfrm>
            <a:off x="7540327" y="3854735"/>
            <a:ext cx="734224" cy="2448583"/>
          </a:xfrm>
          <a:custGeom>
            <a:avLst/>
            <a:gdLst>
              <a:gd name="T0" fmla="*/ 203 w 418"/>
              <a:gd name="T1" fmla="*/ 170 h 1394"/>
              <a:gd name="T2" fmla="*/ 166 w 418"/>
              <a:gd name="T3" fmla="*/ 118 h 1394"/>
              <a:gd name="T4" fmla="*/ 166 w 418"/>
              <a:gd name="T5" fmla="*/ 82 h 1394"/>
              <a:gd name="T6" fmla="*/ 221 w 418"/>
              <a:gd name="T7" fmla="*/ 14 h 1394"/>
              <a:gd name="T8" fmla="*/ 260 w 418"/>
              <a:gd name="T9" fmla="*/ 1 h 1394"/>
              <a:gd name="T10" fmla="*/ 284 w 418"/>
              <a:gd name="T11" fmla="*/ 2 h 1394"/>
              <a:gd name="T12" fmla="*/ 321 w 418"/>
              <a:gd name="T13" fmla="*/ 16 h 1394"/>
              <a:gd name="T14" fmla="*/ 360 w 418"/>
              <a:gd name="T15" fmla="*/ 71 h 1394"/>
              <a:gd name="T16" fmla="*/ 372 w 418"/>
              <a:gd name="T17" fmla="*/ 109 h 1394"/>
              <a:gd name="T18" fmla="*/ 369 w 418"/>
              <a:gd name="T19" fmla="*/ 144 h 1394"/>
              <a:gd name="T20" fmla="*/ 348 w 418"/>
              <a:gd name="T21" fmla="*/ 200 h 1394"/>
              <a:gd name="T22" fmla="*/ 383 w 418"/>
              <a:gd name="T23" fmla="*/ 236 h 1394"/>
              <a:gd name="T24" fmla="*/ 407 w 418"/>
              <a:gd name="T25" fmla="*/ 297 h 1394"/>
              <a:gd name="T26" fmla="*/ 413 w 418"/>
              <a:gd name="T27" fmla="*/ 421 h 1394"/>
              <a:gd name="T28" fmla="*/ 408 w 418"/>
              <a:gd name="T29" fmla="*/ 526 h 1394"/>
              <a:gd name="T30" fmla="*/ 411 w 418"/>
              <a:gd name="T31" fmla="*/ 652 h 1394"/>
              <a:gd name="T32" fmla="*/ 402 w 418"/>
              <a:gd name="T33" fmla="*/ 747 h 1394"/>
              <a:gd name="T34" fmla="*/ 401 w 418"/>
              <a:gd name="T35" fmla="*/ 842 h 1394"/>
              <a:gd name="T36" fmla="*/ 417 w 418"/>
              <a:gd name="T37" fmla="*/ 968 h 1394"/>
              <a:gd name="T38" fmla="*/ 412 w 418"/>
              <a:gd name="T39" fmla="*/ 994 h 1394"/>
              <a:gd name="T40" fmla="*/ 403 w 418"/>
              <a:gd name="T41" fmla="*/ 1002 h 1394"/>
              <a:gd name="T42" fmla="*/ 382 w 418"/>
              <a:gd name="T43" fmla="*/ 1136 h 1394"/>
              <a:gd name="T44" fmla="*/ 382 w 418"/>
              <a:gd name="T45" fmla="*/ 1217 h 1394"/>
              <a:gd name="T46" fmla="*/ 384 w 418"/>
              <a:gd name="T47" fmla="*/ 1261 h 1394"/>
              <a:gd name="T48" fmla="*/ 398 w 418"/>
              <a:gd name="T49" fmla="*/ 1320 h 1394"/>
              <a:gd name="T50" fmla="*/ 402 w 418"/>
              <a:gd name="T51" fmla="*/ 1345 h 1394"/>
              <a:gd name="T52" fmla="*/ 388 w 418"/>
              <a:gd name="T53" fmla="*/ 1359 h 1394"/>
              <a:gd name="T54" fmla="*/ 392 w 418"/>
              <a:gd name="T55" fmla="*/ 1374 h 1394"/>
              <a:gd name="T56" fmla="*/ 370 w 418"/>
              <a:gd name="T57" fmla="*/ 1382 h 1394"/>
              <a:gd name="T58" fmla="*/ 270 w 418"/>
              <a:gd name="T59" fmla="*/ 1392 h 1394"/>
              <a:gd name="T60" fmla="*/ 174 w 418"/>
              <a:gd name="T61" fmla="*/ 1392 h 1394"/>
              <a:gd name="T62" fmla="*/ 161 w 418"/>
              <a:gd name="T63" fmla="*/ 1367 h 1394"/>
              <a:gd name="T64" fmla="*/ 179 w 418"/>
              <a:gd name="T65" fmla="*/ 1359 h 1394"/>
              <a:gd name="T66" fmla="*/ 179 w 418"/>
              <a:gd name="T67" fmla="*/ 1328 h 1394"/>
              <a:gd name="T68" fmla="*/ 233 w 418"/>
              <a:gd name="T69" fmla="*/ 1315 h 1394"/>
              <a:gd name="T70" fmla="*/ 270 w 418"/>
              <a:gd name="T71" fmla="*/ 1305 h 1394"/>
              <a:gd name="T72" fmla="*/ 290 w 418"/>
              <a:gd name="T73" fmla="*/ 1279 h 1394"/>
              <a:gd name="T74" fmla="*/ 295 w 418"/>
              <a:gd name="T75" fmla="*/ 1253 h 1394"/>
              <a:gd name="T76" fmla="*/ 271 w 418"/>
              <a:gd name="T77" fmla="*/ 1164 h 1394"/>
              <a:gd name="T78" fmla="*/ 250 w 418"/>
              <a:gd name="T79" fmla="*/ 1099 h 1394"/>
              <a:gd name="T80" fmla="*/ 233 w 418"/>
              <a:gd name="T81" fmla="*/ 1036 h 1394"/>
              <a:gd name="T82" fmla="*/ 197 w 418"/>
              <a:gd name="T83" fmla="*/ 1028 h 1394"/>
              <a:gd name="T84" fmla="*/ 163 w 418"/>
              <a:gd name="T85" fmla="*/ 1021 h 1394"/>
              <a:gd name="T86" fmla="*/ 80 w 418"/>
              <a:gd name="T87" fmla="*/ 1005 h 1394"/>
              <a:gd name="T88" fmla="*/ 76 w 418"/>
              <a:gd name="T89" fmla="*/ 979 h 1394"/>
              <a:gd name="T90" fmla="*/ 63 w 418"/>
              <a:gd name="T91" fmla="*/ 970 h 1394"/>
              <a:gd name="T92" fmla="*/ 47 w 418"/>
              <a:gd name="T93" fmla="*/ 960 h 1394"/>
              <a:gd name="T94" fmla="*/ 44 w 418"/>
              <a:gd name="T95" fmla="*/ 922 h 1394"/>
              <a:gd name="T96" fmla="*/ 44 w 418"/>
              <a:gd name="T97" fmla="*/ 822 h 1394"/>
              <a:gd name="T98" fmla="*/ 37 w 418"/>
              <a:gd name="T99" fmla="*/ 723 h 1394"/>
              <a:gd name="T100" fmla="*/ 39 w 418"/>
              <a:gd name="T101" fmla="*/ 585 h 1394"/>
              <a:gd name="T102" fmla="*/ 54 w 418"/>
              <a:gd name="T103" fmla="*/ 509 h 1394"/>
              <a:gd name="T104" fmla="*/ 20 w 418"/>
              <a:gd name="T105" fmla="*/ 494 h 1394"/>
              <a:gd name="T106" fmla="*/ 2 w 418"/>
              <a:gd name="T107" fmla="*/ 472 h 1394"/>
              <a:gd name="T108" fmla="*/ 2 w 418"/>
              <a:gd name="T109" fmla="*/ 424 h 1394"/>
              <a:gd name="T110" fmla="*/ 25 w 418"/>
              <a:gd name="T111" fmla="*/ 390 h 1394"/>
              <a:gd name="T112" fmla="*/ 68 w 418"/>
              <a:gd name="T113" fmla="*/ 338 h 1394"/>
              <a:gd name="T114" fmla="*/ 96 w 418"/>
              <a:gd name="T115" fmla="*/ 296 h 1394"/>
              <a:gd name="T116" fmla="*/ 156 w 418"/>
              <a:gd name="T117" fmla="*/ 243 h 1394"/>
              <a:gd name="T118" fmla="*/ 185 w 418"/>
              <a:gd name="T119" fmla="*/ 236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8" h="1394">
                <a:moveTo>
                  <a:pt x="226" y="219"/>
                </a:moveTo>
                <a:lnTo>
                  <a:pt x="223" y="191"/>
                </a:lnTo>
                <a:lnTo>
                  <a:pt x="223" y="191"/>
                </a:lnTo>
                <a:lnTo>
                  <a:pt x="214" y="182"/>
                </a:lnTo>
                <a:lnTo>
                  <a:pt x="203" y="170"/>
                </a:lnTo>
                <a:lnTo>
                  <a:pt x="188" y="152"/>
                </a:lnTo>
                <a:lnTo>
                  <a:pt x="188" y="152"/>
                </a:lnTo>
                <a:lnTo>
                  <a:pt x="174" y="133"/>
                </a:lnTo>
                <a:lnTo>
                  <a:pt x="169" y="126"/>
                </a:lnTo>
                <a:lnTo>
                  <a:pt x="166" y="118"/>
                </a:lnTo>
                <a:lnTo>
                  <a:pt x="164" y="112"/>
                </a:lnTo>
                <a:lnTo>
                  <a:pt x="164" y="105"/>
                </a:lnTo>
                <a:lnTo>
                  <a:pt x="164" y="90"/>
                </a:lnTo>
                <a:lnTo>
                  <a:pt x="164" y="90"/>
                </a:lnTo>
                <a:lnTo>
                  <a:pt x="166" y="82"/>
                </a:lnTo>
                <a:lnTo>
                  <a:pt x="173" y="70"/>
                </a:lnTo>
                <a:lnTo>
                  <a:pt x="182" y="58"/>
                </a:lnTo>
                <a:lnTo>
                  <a:pt x="190" y="45"/>
                </a:lnTo>
                <a:lnTo>
                  <a:pt x="209" y="24"/>
                </a:lnTo>
                <a:lnTo>
                  <a:pt x="221" y="14"/>
                </a:lnTo>
                <a:lnTo>
                  <a:pt x="221" y="14"/>
                </a:lnTo>
                <a:lnTo>
                  <a:pt x="228" y="10"/>
                </a:lnTo>
                <a:lnTo>
                  <a:pt x="237" y="6"/>
                </a:lnTo>
                <a:lnTo>
                  <a:pt x="260" y="1"/>
                </a:lnTo>
                <a:lnTo>
                  <a:pt x="260" y="1"/>
                </a:lnTo>
                <a:lnTo>
                  <a:pt x="267" y="0"/>
                </a:lnTo>
                <a:lnTo>
                  <a:pt x="275" y="1"/>
                </a:lnTo>
                <a:lnTo>
                  <a:pt x="280" y="3"/>
                </a:lnTo>
                <a:lnTo>
                  <a:pt x="280" y="3"/>
                </a:lnTo>
                <a:lnTo>
                  <a:pt x="284" y="2"/>
                </a:lnTo>
                <a:lnTo>
                  <a:pt x="295" y="3"/>
                </a:lnTo>
                <a:lnTo>
                  <a:pt x="301" y="5"/>
                </a:lnTo>
                <a:lnTo>
                  <a:pt x="309" y="7"/>
                </a:lnTo>
                <a:lnTo>
                  <a:pt x="315" y="11"/>
                </a:lnTo>
                <a:lnTo>
                  <a:pt x="321" y="16"/>
                </a:lnTo>
                <a:lnTo>
                  <a:pt x="321" y="16"/>
                </a:lnTo>
                <a:lnTo>
                  <a:pt x="334" y="31"/>
                </a:lnTo>
                <a:lnTo>
                  <a:pt x="348" y="50"/>
                </a:lnTo>
                <a:lnTo>
                  <a:pt x="354" y="61"/>
                </a:lnTo>
                <a:lnTo>
                  <a:pt x="360" y="71"/>
                </a:lnTo>
                <a:lnTo>
                  <a:pt x="364" y="83"/>
                </a:lnTo>
                <a:lnTo>
                  <a:pt x="367" y="93"/>
                </a:lnTo>
                <a:lnTo>
                  <a:pt x="367" y="93"/>
                </a:lnTo>
                <a:lnTo>
                  <a:pt x="369" y="102"/>
                </a:lnTo>
                <a:lnTo>
                  <a:pt x="372" y="109"/>
                </a:lnTo>
                <a:lnTo>
                  <a:pt x="375" y="119"/>
                </a:lnTo>
                <a:lnTo>
                  <a:pt x="377" y="123"/>
                </a:lnTo>
                <a:lnTo>
                  <a:pt x="377" y="129"/>
                </a:lnTo>
                <a:lnTo>
                  <a:pt x="374" y="136"/>
                </a:lnTo>
                <a:lnTo>
                  <a:pt x="369" y="144"/>
                </a:lnTo>
                <a:lnTo>
                  <a:pt x="369" y="144"/>
                </a:lnTo>
                <a:lnTo>
                  <a:pt x="364" y="155"/>
                </a:lnTo>
                <a:lnTo>
                  <a:pt x="359" y="166"/>
                </a:lnTo>
                <a:lnTo>
                  <a:pt x="352" y="186"/>
                </a:lnTo>
                <a:lnTo>
                  <a:pt x="348" y="200"/>
                </a:lnTo>
                <a:lnTo>
                  <a:pt x="347" y="206"/>
                </a:lnTo>
                <a:lnTo>
                  <a:pt x="347" y="206"/>
                </a:lnTo>
                <a:lnTo>
                  <a:pt x="353" y="211"/>
                </a:lnTo>
                <a:lnTo>
                  <a:pt x="367" y="222"/>
                </a:lnTo>
                <a:lnTo>
                  <a:pt x="383" y="236"/>
                </a:lnTo>
                <a:lnTo>
                  <a:pt x="389" y="244"/>
                </a:lnTo>
                <a:lnTo>
                  <a:pt x="393" y="250"/>
                </a:lnTo>
                <a:lnTo>
                  <a:pt x="393" y="250"/>
                </a:lnTo>
                <a:lnTo>
                  <a:pt x="399" y="269"/>
                </a:lnTo>
                <a:lnTo>
                  <a:pt x="407" y="297"/>
                </a:lnTo>
                <a:lnTo>
                  <a:pt x="413" y="323"/>
                </a:lnTo>
                <a:lnTo>
                  <a:pt x="416" y="340"/>
                </a:lnTo>
                <a:lnTo>
                  <a:pt x="416" y="340"/>
                </a:lnTo>
                <a:lnTo>
                  <a:pt x="414" y="387"/>
                </a:lnTo>
                <a:lnTo>
                  <a:pt x="413" y="421"/>
                </a:lnTo>
                <a:lnTo>
                  <a:pt x="411" y="455"/>
                </a:lnTo>
                <a:lnTo>
                  <a:pt x="411" y="455"/>
                </a:lnTo>
                <a:lnTo>
                  <a:pt x="408" y="484"/>
                </a:lnTo>
                <a:lnTo>
                  <a:pt x="408" y="508"/>
                </a:lnTo>
                <a:lnTo>
                  <a:pt x="408" y="526"/>
                </a:lnTo>
                <a:lnTo>
                  <a:pt x="408" y="536"/>
                </a:lnTo>
                <a:lnTo>
                  <a:pt x="408" y="536"/>
                </a:lnTo>
                <a:lnTo>
                  <a:pt x="408" y="564"/>
                </a:lnTo>
                <a:lnTo>
                  <a:pt x="411" y="620"/>
                </a:lnTo>
                <a:lnTo>
                  <a:pt x="411" y="652"/>
                </a:lnTo>
                <a:lnTo>
                  <a:pt x="409" y="683"/>
                </a:lnTo>
                <a:lnTo>
                  <a:pt x="408" y="711"/>
                </a:lnTo>
                <a:lnTo>
                  <a:pt x="406" y="731"/>
                </a:lnTo>
                <a:lnTo>
                  <a:pt x="406" y="731"/>
                </a:lnTo>
                <a:lnTo>
                  <a:pt x="402" y="747"/>
                </a:lnTo>
                <a:lnTo>
                  <a:pt x="401" y="764"/>
                </a:lnTo>
                <a:lnTo>
                  <a:pt x="399" y="779"/>
                </a:lnTo>
                <a:lnTo>
                  <a:pt x="399" y="794"/>
                </a:lnTo>
                <a:lnTo>
                  <a:pt x="401" y="822"/>
                </a:lnTo>
                <a:lnTo>
                  <a:pt x="401" y="842"/>
                </a:lnTo>
                <a:lnTo>
                  <a:pt x="401" y="842"/>
                </a:lnTo>
                <a:lnTo>
                  <a:pt x="401" y="854"/>
                </a:lnTo>
                <a:lnTo>
                  <a:pt x="403" y="875"/>
                </a:lnTo>
                <a:lnTo>
                  <a:pt x="411" y="922"/>
                </a:lnTo>
                <a:lnTo>
                  <a:pt x="417" y="968"/>
                </a:lnTo>
                <a:lnTo>
                  <a:pt x="418" y="983"/>
                </a:lnTo>
                <a:lnTo>
                  <a:pt x="418" y="988"/>
                </a:lnTo>
                <a:lnTo>
                  <a:pt x="417" y="990"/>
                </a:lnTo>
                <a:lnTo>
                  <a:pt x="417" y="990"/>
                </a:lnTo>
                <a:lnTo>
                  <a:pt x="412" y="994"/>
                </a:lnTo>
                <a:lnTo>
                  <a:pt x="411" y="995"/>
                </a:lnTo>
                <a:lnTo>
                  <a:pt x="409" y="998"/>
                </a:lnTo>
                <a:lnTo>
                  <a:pt x="409" y="998"/>
                </a:lnTo>
                <a:lnTo>
                  <a:pt x="408" y="999"/>
                </a:lnTo>
                <a:lnTo>
                  <a:pt x="403" y="1002"/>
                </a:lnTo>
                <a:lnTo>
                  <a:pt x="392" y="1008"/>
                </a:lnTo>
                <a:lnTo>
                  <a:pt x="374" y="1017"/>
                </a:lnTo>
                <a:lnTo>
                  <a:pt x="374" y="1017"/>
                </a:lnTo>
                <a:lnTo>
                  <a:pt x="379" y="1083"/>
                </a:lnTo>
                <a:lnTo>
                  <a:pt x="382" y="1136"/>
                </a:lnTo>
                <a:lnTo>
                  <a:pt x="383" y="1159"/>
                </a:lnTo>
                <a:lnTo>
                  <a:pt x="382" y="1177"/>
                </a:lnTo>
                <a:lnTo>
                  <a:pt x="382" y="1177"/>
                </a:lnTo>
                <a:lnTo>
                  <a:pt x="382" y="1199"/>
                </a:lnTo>
                <a:lnTo>
                  <a:pt x="382" y="1217"/>
                </a:lnTo>
                <a:lnTo>
                  <a:pt x="383" y="1231"/>
                </a:lnTo>
                <a:lnTo>
                  <a:pt x="382" y="1243"/>
                </a:lnTo>
                <a:lnTo>
                  <a:pt x="382" y="1243"/>
                </a:lnTo>
                <a:lnTo>
                  <a:pt x="383" y="1251"/>
                </a:lnTo>
                <a:lnTo>
                  <a:pt x="384" y="1261"/>
                </a:lnTo>
                <a:lnTo>
                  <a:pt x="391" y="1284"/>
                </a:lnTo>
                <a:lnTo>
                  <a:pt x="396" y="1305"/>
                </a:lnTo>
                <a:lnTo>
                  <a:pt x="397" y="1314"/>
                </a:lnTo>
                <a:lnTo>
                  <a:pt x="398" y="1320"/>
                </a:lnTo>
                <a:lnTo>
                  <a:pt x="398" y="1320"/>
                </a:lnTo>
                <a:lnTo>
                  <a:pt x="398" y="1324"/>
                </a:lnTo>
                <a:lnTo>
                  <a:pt x="398" y="1329"/>
                </a:lnTo>
                <a:lnTo>
                  <a:pt x="401" y="1335"/>
                </a:lnTo>
                <a:lnTo>
                  <a:pt x="402" y="1343"/>
                </a:lnTo>
                <a:lnTo>
                  <a:pt x="402" y="1345"/>
                </a:lnTo>
                <a:lnTo>
                  <a:pt x="401" y="1349"/>
                </a:lnTo>
                <a:lnTo>
                  <a:pt x="401" y="1349"/>
                </a:lnTo>
                <a:lnTo>
                  <a:pt x="396" y="1353"/>
                </a:lnTo>
                <a:lnTo>
                  <a:pt x="392" y="1357"/>
                </a:lnTo>
                <a:lnTo>
                  <a:pt x="388" y="1359"/>
                </a:lnTo>
                <a:lnTo>
                  <a:pt x="388" y="1359"/>
                </a:lnTo>
                <a:lnTo>
                  <a:pt x="389" y="1362"/>
                </a:lnTo>
                <a:lnTo>
                  <a:pt x="391" y="1368"/>
                </a:lnTo>
                <a:lnTo>
                  <a:pt x="392" y="1372"/>
                </a:lnTo>
                <a:lnTo>
                  <a:pt x="392" y="1374"/>
                </a:lnTo>
                <a:lnTo>
                  <a:pt x="391" y="1377"/>
                </a:lnTo>
                <a:lnTo>
                  <a:pt x="388" y="1379"/>
                </a:lnTo>
                <a:lnTo>
                  <a:pt x="388" y="1379"/>
                </a:lnTo>
                <a:lnTo>
                  <a:pt x="382" y="1381"/>
                </a:lnTo>
                <a:lnTo>
                  <a:pt x="370" y="1382"/>
                </a:lnTo>
                <a:lnTo>
                  <a:pt x="341" y="1384"/>
                </a:lnTo>
                <a:lnTo>
                  <a:pt x="313" y="1387"/>
                </a:lnTo>
                <a:lnTo>
                  <a:pt x="292" y="1389"/>
                </a:lnTo>
                <a:lnTo>
                  <a:pt x="292" y="1389"/>
                </a:lnTo>
                <a:lnTo>
                  <a:pt x="270" y="1392"/>
                </a:lnTo>
                <a:lnTo>
                  <a:pt x="232" y="1394"/>
                </a:lnTo>
                <a:lnTo>
                  <a:pt x="194" y="1394"/>
                </a:lnTo>
                <a:lnTo>
                  <a:pt x="182" y="1393"/>
                </a:lnTo>
                <a:lnTo>
                  <a:pt x="174" y="1392"/>
                </a:lnTo>
                <a:lnTo>
                  <a:pt x="174" y="1392"/>
                </a:lnTo>
                <a:lnTo>
                  <a:pt x="168" y="1387"/>
                </a:lnTo>
                <a:lnTo>
                  <a:pt x="163" y="1379"/>
                </a:lnTo>
                <a:lnTo>
                  <a:pt x="160" y="1372"/>
                </a:lnTo>
                <a:lnTo>
                  <a:pt x="160" y="1369"/>
                </a:lnTo>
                <a:lnTo>
                  <a:pt x="161" y="1367"/>
                </a:lnTo>
                <a:lnTo>
                  <a:pt x="161" y="1367"/>
                </a:lnTo>
                <a:lnTo>
                  <a:pt x="166" y="1363"/>
                </a:lnTo>
                <a:lnTo>
                  <a:pt x="171" y="1360"/>
                </a:lnTo>
                <a:lnTo>
                  <a:pt x="179" y="1359"/>
                </a:lnTo>
                <a:lnTo>
                  <a:pt x="179" y="1359"/>
                </a:lnTo>
                <a:lnTo>
                  <a:pt x="178" y="1345"/>
                </a:lnTo>
                <a:lnTo>
                  <a:pt x="178" y="1335"/>
                </a:lnTo>
                <a:lnTo>
                  <a:pt x="178" y="1331"/>
                </a:lnTo>
                <a:lnTo>
                  <a:pt x="179" y="1328"/>
                </a:lnTo>
                <a:lnTo>
                  <a:pt x="179" y="1328"/>
                </a:lnTo>
                <a:lnTo>
                  <a:pt x="183" y="1325"/>
                </a:lnTo>
                <a:lnTo>
                  <a:pt x="188" y="1324"/>
                </a:lnTo>
                <a:lnTo>
                  <a:pt x="202" y="1321"/>
                </a:lnTo>
                <a:lnTo>
                  <a:pt x="218" y="1319"/>
                </a:lnTo>
                <a:lnTo>
                  <a:pt x="233" y="1315"/>
                </a:lnTo>
                <a:lnTo>
                  <a:pt x="233" y="1315"/>
                </a:lnTo>
                <a:lnTo>
                  <a:pt x="247" y="1313"/>
                </a:lnTo>
                <a:lnTo>
                  <a:pt x="260" y="1309"/>
                </a:lnTo>
                <a:lnTo>
                  <a:pt x="265" y="1308"/>
                </a:lnTo>
                <a:lnTo>
                  <a:pt x="270" y="1305"/>
                </a:lnTo>
                <a:lnTo>
                  <a:pt x="273" y="1301"/>
                </a:lnTo>
                <a:lnTo>
                  <a:pt x="277" y="1297"/>
                </a:lnTo>
                <a:lnTo>
                  <a:pt x="277" y="1297"/>
                </a:lnTo>
                <a:lnTo>
                  <a:pt x="284" y="1287"/>
                </a:lnTo>
                <a:lnTo>
                  <a:pt x="290" y="1279"/>
                </a:lnTo>
                <a:lnTo>
                  <a:pt x="292" y="1274"/>
                </a:lnTo>
                <a:lnTo>
                  <a:pt x="294" y="1267"/>
                </a:lnTo>
                <a:lnTo>
                  <a:pt x="295" y="1261"/>
                </a:lnTo>
                <a:lnTo>
                  <a:pt x="295" y="1253"/>
                </a:lnTo>
                <a:lnTo>
                  <a:pt x="295" y="1253"/>
                </a:lnTo>
                <a:lnTo>
                  <a:pt x="295" y="1226"/>
                </a:lnTo>
                <a:lnTo>
                  <a:pt x="294" y="1216"/>
                </a:lnTo>
                <a:lnTo>
                  <a:pt x="292" y="1209"/>
                </a:lnTo>
                <a:lnTo>
                  <a:pt x="292" y="1209"/>
                </a:lnTo>
                <a:lnTo>
                  <a:pt x="271" y="1164"/>
                </a:lnTo>
                <a:lnTo>
                  <a:pt x="257" y="1133"/>
                </a:lnTo>
                <a:lnTo>
                  <a:pt x="253" y="1120"/>
                </a:lnTo>
                <a:lnTo>
                  <a:pt x="251" y="1111"/>
                </a:lnTo>
                <a:lnTo>
                  <a:pt x="251" y="1111"/>
                </a:lnTo>
                <a:lnTo>
                  <a:pt x="250" y="1099"/>
                </a:lnTo>
                <a:lnTo>
                  <a:pt x="247" y="1083"/>
                </a:lnTo>
                <a:lnTo>
                  <a:pt x="241" y="1058"/>
                </a:lnTo>
                <a:lnTo>
                  <a:pt x="241" y="1058"/>
                </a:lnTo>
                <a:lnTo>
                  <a:pt x="238" y="1048"/>
                </a:lnTo>
                <a:lnTo>
                  <a:pt x="233" y="1036"/>
                </a:lnTo>
                <a:lnTo>
                  <a:pt x="226" y="1022"/>
                </a:lnTo>
                <a:lnTo>
                  <a:pt x="226" y="1022"/>
                </a:lnTo>
                <a:lnTo>
                  <a:pt x="219" y="1023"/>
                </a:lnTo>
                <a:lnTo>
                  <a:pt x="205" y="1027"/>
                </a:lnTo>
                <a:lnTo>
                  <a:pt x="197" y="1028"/>
                </a:lnTo>
                <a:lnTo>
                  <a:pt x="188" y="1028"/>
                </a:lnTo>
                <a:lnTo>
                  <a:pt x="179" y="1027"/>
                </a:lnTo>
                <a:lnTo>
                  <a:pt x="171" y="1024"/>
                </a:lnTo>
                <a:lnTo>
                  <a:pt x="171" y="1024"/>
                </a:lnTo>
                <a:lnTo>
                  <a:pt x="163" y="1021"/>
                </a:lnTo>
                <a:lnTo>
                  <a:pt x="149" y="1018"/>
                </a:lnTo>
                <a:lnTo>
                  <a:pt x="117" y="1013"/>
                </a:lnTo>
                <a:lnTo>
                  <a:pt x="102" y="1010"/>
                </a:lnTo>
                <a:lnTo>
                  <a:pt x="88" y="1008"/>
                </a:lnTo>
                <a:lnTo>
                  <a:pt x="80" y="1005"/>
                </a:lnTo>
                <a:lnTo>
                  <a:pt x="77" y="1003"/>
                </a:lnTo>
                <a:lnTo>
                  <a:pt x="76" y="1002"/>
                </a:lnTo>
                <a:lnTo>
                  <a:pt x="76" y="1002"/>
                </a:lnTo>
                <a:lnTo>
                  <a:pt x="76" y="990"/>
                </a:lnTo>
                <a:lnTo>
                  <a:pt x="76" y="979"/>
                </a:lnTo>
                <a:lnTo>
                  <a:pt x="78" y="965"/>
                </a:lnTo>
                <a:lnTo>
                  <a:pt x="78" y="965"/>
                </a:lnTo>
                <a:lnTo>
                  <a:pt x="73" y="968"/>
                </a:lnTo>
                <a:lnTo>
                  <a:pt x="68" y="969"/>
                </a:lnTo>
                <a:lnTo>
                  <a:pt x="63" y="970"/>
                </a:lnTo>
                <a:lnTo>
                  <a:pt x="57" y="970"/>
                </a:lnTo>
                <a:lnTo>
                  <a:pt x="54" y="969"/>
                </a:lnTo>
                <a:lnTo>
                  <a:pt x="52" y="966"/>
                </a:lnTo>
                <a:lnTo>
                  <a:pt x="49" y="964"/>
                </a:lnTo>
                <a:lnTo>
                  <a:pt x="47" y="960"/>
                </a:lnTo>
                <a:lnTo>
                  <a:pt x="46" y="955"/>
                </a:lnTo>
                <a:lnTo>
                  <a:pt x="44" y="950"/>
                </a:lnTo>
                <a:lnTo>
                  <a:pt x="44" y="950"/>
                </a:lnTo>
                <a:lnTo>
                  <a:pt x="44" y="936"/>
                </a:lnTo>
                <a:lnTo>
                  <a:pt x="44" y="922"/>
                </a:lnTo>
                <a:lnTo>
                  <a:pt x="46" y="891"/>
                </a:lnTo>
                <a:lnTo>
                  <a:pt x="47" y="858"/>
                </a:lnTo>
                <a:lnTo>
                  <a:pt x="47" y="839"/>
                </a:lnTo>
                <a:lnTo>
                  <a:pt x="44" y="822"/>
                </a:lnTo>
                <a:lnTo>
                  <a:pt x="44" y="822"/>
                </a:lnTo>
                <a:lnTo>
                  <a:pt x="41" y="785"/>
                </a:lnTo>
                <a:lnTo>
                  <a:pt x="38" y="755"/>
                </a:lnTo>
                <a:lnTo>
                  <a:pt x="38" y="732"/>
                </a:lnTo>
                <a:lnTo>
                  <a:pt x="37" y="723"/>
                </a:lnTo>
                <a:lnTo>
                  <a:pt x="37" y="723"/>
                </a:lnTo>
                <a:lnTo>
                  <a:pt x="36" y="705"/>
                </a:lnTo>
                <a:lnTo>
                  <a:pt x="34" y="662"/>
                </a:lnTo>
                <a:lnTo>
                  <a:pt x="36" y="616"/>
                </a:lnTo>
                <a:lnTo>
                  <a:pt x="37" y="598"/>
                </a:lnTo>
                <a:lnTo>
                  <a:pt x="39" y="585"/>
                </a:lnTo>
                <a:lnTo>
                  <a:pt x="39" y="585"/>
                </a:lnTo>
                <a:lnTo>
                  <a:pt x="46" y="562"/>
                </a:lnTo>
                <a:lnTo>
                  <a:pt x="51" y="538"/>
                </a:lnTo>
                <a:lnTo>
                  <a:pt x="54" y="520"/>
                </a:lnTo>
                <a:lnTo>
                  <a:pt x="54" y="509"/>
                </a:lnTo>
                <a:lnTo>
                  <a:pt x="54" y="509"/>
                </a:lnTo>
                <a:lnTo>
                  <a:pt x="51" y="508"/>
                </a:lnTo>
                <a:lnTo>
                  <a:pt x="41" y="504"/>
                </a:lnTo>
                <a:lnTo>
                  <a:pt x="28" y="498"/>
                </a:lnTo>
                <a:lnTo>
                  <a:pt x="20" y="494"/>
                </a:lnTo>
                <a:lnTo>
                  <a:pt x="14" y="489"/>
                </a:lnTo>
                <a:lnTo>
                  <a:pt x="14" y="489"/>
                </a:lnTo>
                <a:lnTo>
                  <a:pt x="8" y="483"/>
                </a:lnTo>
                <a:lnTo>
                  <a:pt x="4" y="478"/>
                </a:lnTo>
                <a:lnTo>
                  <a:pt x="2" y="472"/>
                </a:lnTo>
                <a:lnTo>
                  <a:pt x="0" y="465"/>
                </a:lnTo>
                <a:lnTo>
                  <a:pt x="0" y="449"/>
                </a:lnTo>
                <a:lnTo>
                  <a:pt x="2" y="429"/>
                </a:lnTo>
                <a:lnTo>
                  <a:pt x="2" y="429"/>
                </a:lnTo>
                <a:lnTo>
                  <a:pt x="2" y="424"/>
                </a:lnTo>
                <a:lnTo>
                  <a:pt x="3" y="419"/>
                </a:lnTo>
                <a:lnTo>
                  <a:pt x="5" y="413"/>
                </a:lnTo>
                <a:lnTo>
                  <a:pt x="8" y="408"/>
                </a:lnTo>
                <a:lnTo>
                  <a:pt x="15" y="399"/>
                </a:lnTo>
                <a:lnTo>
                  <a:pt x="25" y="390"/>
                </a:lnTo>
                <a:lnTo>
                  <a:pt x="43" y="375"/>
                </a:lnTo>
                <a:lnTo>
                  <a:pt x="51" y="367"/>
                </a:lnTo>
                <a:lnTo>
                  <a:pt x="57" y="361"/>
                </a:lnTo>
                <a:lnTo>
                  <a:pt x="57" y="361"/>
                </a:lnTo>
                <a:lnTo>
                  <a:pt x="68" y="338"/>
                </a:lnTo>
                <a:lnTo>
                  <a:pt x="73" y="328"/>
                </a:lnTo>
                <a:lnTo>
                  <a:pt x="82" y="314"/>
                </a:lnTo>
                <a:lnTo>
                  <a:pt x="82" y="314"/>
                </a:lnTo>
                <a:lnTo>
                  <a:pt x="88" y="306"/>
                </a:lnTo>
                <a:lnTo>
                  <a:pt x="96" y="296"/>
                </a:lnTo>
                <a:lnTo>
                  <a:pt x="115" y="277"/>
                </a:lnTo>
                <a:lnTo>
                  <a:pt x="134" y="259"/>
                </a:lnTo>
                <a:lnTo>
                  <a:pt x="149" y="249"/>
                </a:lnTo>
                <a:lnTo>
                  <a:pt x="149" y="249"/>
                </a:lnTo>
                <a:lnTo>
                  <a:pt x="156" y="243"/>
                </a:lnTo>
                <a:lnTo>
                  <a:pt x="163" y="240"/>
                </a:lnTo>
                <a:lnTo>
                  <a:pt x="170" y="239"/>
                </a:lnTo>
                <a:lnTo>
                  <a:pt x="179" y="238"/>
                </a:lnTo>
                <a:lnTo>
                  <a:pt x="179" y="238"/>
                </a:lnTo>
                <a:lnTo>
                  <a:pt x="185" y="236"/>
                </a:lnTo>
                <a:lnTo>
                  <a:pt x="193" y="235"/>
                </a:lnTo>
                <a:lnTo>
                  <a:pt x="208" y="228"/>
                </a:lnTo>
                <a:lnTo>
                  <a:pt x="226" y="219"/>
                </a:lnTo>
                <a:lnTo>
                  <a:pt x="226" y="2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A2117BCC-851F-4BE0-A15B-D2951E46F1F3}"/>
              </a:ext>
            </a:extLst>
          </p:cNvPr>
          <p:cNvSpPr>
            <a:spLocks noEditPoints="1"/>
          </p:cNvSpPr>
          <p:nvPr/>
        </p:nvSpPr>
        <p:spPr bwMode="auto">
          <a:xfrm>
            <a:off x="7540327" y="1020557"/>
            <a:ext cx="865494" cy="2350499"/>
          </a:xfrm>
          <a:custGeom>
            <a:avLst/>
            <a:gdLst>
              <a:gd name="T0" fmla="*/ 483 w 570"/>
              <a:gd name="T1" fmla="*/ 127 h 1548"/>
              <a:gd name="T2" fmla="*/ 505 w 570"/>
              <a:gd name="T3" fmla="*/ 103 h 1548"/>
              <a:gd name="T4" fmla="*/ 495 w 570"/>
              <a:gd name="T5" fmla="*/ 73 h 1548"/>
              <a:gd name="T6" fmla="*/ 470 w 570"/>
              <a:gd name="T7" fmla="*/ 39 h 1548"/>
              <a:gd name="T8" fmla="*/ 463 w 570"/>
              <a:gd name="T9" fmla="*/ 14 h 1548"/>
              <a:gd name="T10" fmla="*/ 398 w 570"/>
              <a:gd name="T11" fmla="*/ 0 h 1548"/>
              <a:gd name="T12" fmla="*/ 352 w 570"/>
              <a:gd name="T13" fmla="*/ 7 h 1548"/>
              <a:gd name="T14" fmla="*/ 310 w 570"/>
              <a:gd name="T15" fmla="*/ 41 h 1548"/>
              <a:gd name="T16" fmla="*/ 296 w 570"/>
              <a:gd name="T17" fmla="*/ 65 h 1548"/>
              <a:gd name="T18" fmla="*/ 286 w 570"/>
              <a:gd name="T19" fmla="*/ 110 h 1548"/>
              <a:gd name="T20" fmla="*/ 259 w 570"/>
              <a:gd name="T21" fmla="*/ 158 h 1548"/>
              <a:gd name="T22" fmla="*/ 266 w 570"/>
              <a:gd name="T23" fmla="*/ 187 h 1548"/>
              <a:gd name="T24" fmla="*/ 295 w 570"/>
              <a:gd name="T25" fmla="*/ 216 h 1548"/>
              <a:gd name="T26" fmla="*/ 329 w 570"/>
              <a:gd name="T27" fmla="*/ 240 h 1548"/>
              <a:gd name="T28" fmla="*/ 255 w 570"/>
              <a:gd name="T29" fmla="*/ 307 h 1548"/>
              <a:gd name="T30" fmla="*/ 215 w 570"/>
              <a:gd name="T31" fmla="*/ 361 h 1548"/>
              <a:gd name="T32" fmla="*/ 190 w 570"/>
              <a:gd name="T33" fmla="*/ 415 h 1548"/>
              <a:gd name="T34" fmla="*/ 167 w 570"/>
              <a:gd name="T35" fmla="*/ 453 h 1548"/>
              <a:gd name="T36" fmla="*/ 151 w 570"/>
              <a:gd name="T37" fmla="*/ 497 h 1548"/>
              <a:gd name="T38" fmla="*/ 102 w 570"/>
              <a:gd name="T39" fmla="*/ 570 h 1548"/>
              <a:gd name="T40" fmla="*/ 48 w 570"/>
              <a:gd name="T41" fmla="*/ 643 h 1548"/>
              <a:gd name="T42" fmla="*/ 53 w 570"/>
              <a:gd name="T43" fmla="*/ 688 h 1548"/>
              <a:gd name="T44" fmla="*/ 63 w 570"/>
              <a:gd name="T45" fmla="*/ 714 h 1548"/>
              <a:gd name="T46" fmla="*/ 53 w 570"/>
              <a:gd name="T47" fmla="*/ 772 h 1548"/>
              <a:gd name="T48" fmla="*/ 0 w 570"/>
              <a:gd name="T49" fmla="*/ 1134 h 1548"/>
              <a:gd name="T50" fmla="*/ 23 w 570"/>
              <a:gd name="T51" fmla="*/ 1153 h 1548"/>
              <a:gd name="T52" fmla="*/ 48 w 570"/>
              <a:gd name="T53" fmla="*/ 1192 h 1548"/>
              <a:gd name="T54" fmla="*/ 260 w 570"/>
              <a:gd name="T55" fmla="*/ 1233 h 1548"/>
              <a:gd name="T56" fmla="*/ 280 w 570"/>
              <a:gd name="T57" fmla="*/ 1367 h 1548"/>
              <a:gd name="T58" fmla="*/ 275 w 570"/>
              <a:gd name="T59" fmla="*/ 1414 h 1548"/>
              <a:gd name="T60" fmla="*/ 270 w 570"/>
              <a:gd name="T61" fmla="*/ 1450 h 1548"/>
              <a:gd name="T62" fmla="*/ 231 w 570"/>
              <a:gd name="T63" fmla="*/ 1474 h 1548"/>
              <a:gd name="T64" fmla="*/ 175 w 570"/>
              <a:gd name="T65" fmla="*/ 1502 h 1548"/>
              <a:gd name="T66" fmla="*/ 137 w 570"/>
              <a:gd name="T67" fmla="*/ 1527 h 1548"/>
              <a:gd name="T68" fmla="*/ 217 w 570"/>
              <a:gd name="T69" fmla="*/ 1548 h 1548"/>
              <a:gd name="T70" fmla="*/ 384 w 570"/>
              <a:gd name="T71" fmla="*/ 1524 h 1548"/>
              <a:gd name="T72" fmla="*/ 409 w 570"/>
              <a:gd name="T73" fmla="*/ 1509 h 1548"/>
              <a:gd name="T74" fmla="*/ 426 w 570"/>
              <a:gd name="T75" fmla="*/ 1487 h 1548"/>
              <a:gd name="T76" fmla="*/ 409 w 570"/>
              <a:gd name="T77" fmla="*/ 1426 h 1548"/>
              <a:gd name="T78" fmla="*/ 402 w 570"/>
              <a:gd name="T79" fmla="*/ 1362 h 1548"/>
              <a:gd name="T80" fmla="*/ 394 w 570"/>
              <a:gd name="T81" fmla="*/ 1205 h 1548"/>
              <a:gd name="T82" fmla="*/ 438 w 570"/>
              <a:gd name="T83" fmla="*/ 1066 h 1548"/>
              <a:gd name="T84" fmla="*/ 463 w 570"/>
              <a:gd name="T85" fmla="*/ 924 h 1548"/>
              <a:gd name="T86" fmla="*/ 478 w 570"/>
              <a:gd name="T87" fmla="*/ 704 h 1548"/>
              <a:gd name="T88" fmla="*/ 507 w 570"/>
              <a:gd name="T89" fmla="*/ 561 h 1548"/>
              <a:gd name="T90" fmla="*/ 561 w 570"/>
              <a:gd name="T91" fmla="*/ 423 h 1548"/>
              <a:gd name="T92" fmla="*/ 563 w 570"/>
              <a:gd name="T93" fmla="*/ 354 h 1548"/>
              <a:gd name="T94" fmla="*/ 570 w 570"/>
              <a:gd name="T95" fmla="*/ 297 h 1548"/>
              <a:gd name="T96" fmla="*/ 549 w 570"/>
              <a:gd name="T97" fmla="*/ 201 h 1548"/>
              <a:gd name="T98" fmla="*/ 471 w 570"/>
              <a:gd name="T99" fmla="*/ 225 h 1548"/>
              <a:gd name="T100" fmla="*/ 448 w 570"/>
              <a:gd name="T101" fmla="*/ 210 h 1548"/>
              <a:gd name="T102" fmla="*/ 441 w 570"/>
              <a:gd name="T103" fmla="*/ 194 h 1548"/>
              <a:gd name="T104" fmla="*/ 473 w 570"/>
              <a:gd name="T105" fmla="*/ 186 h 1548"/>
              <a:gd name="T106" fmla="*/ 471 w 570"/>
              <a:gd name="T107" fmla="*/ 225 h 1548"/>
              <a:gd name="T108" fmla="*/ 478 w 570"/>
              <a:gd name="T109" fmla="*/ 208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0" h="1548">
                <a:moveTo>
                  <a:pt x="509" y="164"/>
                </a:moveTo>
                <a:lnTo>
                  <a:pt x="493" y="157"/>
                </a:lnTo>
                <a:lnTo>
                  <a:pt x="486" y="142"/>
                </a:lnTo>
                <a:lnTo>
                  <a:pt x="486" y="142"/>
                </a:lnTo>
                <a:lnTo>
                  <a:pt x="485" y="138"/>
                </a:lnTo>
                <a:lnTo>
                  <a:pt x="483" y="134"/>
                </a:lnTo>
                <a:lnTo>
                  <a:pt x="483" y="127"/>
                </a:lnTo>
                <a:lnTo>
                  <a:pt x="486" y="119"/>
                </a:lnTo>
                <a:lnTo>
                  <a:pt x="486" y="119"/>
                </a:lnTo>
                <a:lnTo>
                  <a:pt x="490" y="118"/>
                </a:lnTo>
                <a:lnTo>
                  <a:pt x="495" y="117"/>
                </a:lnTo>
                <a:lnTo>
                  <a:pt x="498" y="113"/>
                </a:lnTo>
                <a:lnTo>
                  <a:pt x="502" y="109"/>
                </a:lnTo>
                <a:lnTo>
                  <a:pt x="505" y="103"/>
                </a:lnTo>
                <a:lnTo>
                  <a:pt x="505" y="94"/>
                </a:lnTo>
                <a:lnTo>
                  <a:pt x="501" y="84"/>
                </a:lnTo>
                <a:lnTo>
                  <a:pt x="501" y="84"/>
                </a:lnTo>
                <a:lnTo>
                  <a:pt x="495" y="70"/>
                </a:lnTo>
                <a:lnTo>
                  <a:pt x="495" y="70"/>
                </a:lnTo>
                <a:lnTo>
                  <a:pt x="496" y="71"/>
                </a:lnTo>
                <a:lnTo>
                  <a:pt x="495" y="73"/>
                </a:lnTo>
                <a:lnTo>
                  <a:pt x="495" y="73"/>
                </a:lnTo>
                <a:lnTo>
                  <a:pt x="491" y="71"/>
                </a:lnTo>
                <a:lnTo>
                  <a:pt x="482" y="61"/>
                </a:lnTo>
                <a:lnTo>
                  <a:pt x="482" y="61"/>
                </a:lnTo>
                <a:lnTo>
                  <a:pt x="475" y="51"/>
                </a:lnTo>
                <a:lnTo>
                  <a:pt x="471" y="44"/>
                </a:lnTo>
                <a:lnTo>
                  <a:pt x="470" y="39"/>
                </a:lnTo>
                <a:lnTo>
                  <a:pt x="471" y="34"/>
                </a:lnTo>
                <a:lnTo>
                  <a:pt x="473" y="27"/>
                </a:lnTo>
                <a:lnTo>
                  <a:pt x="473" y="25"/>
                </a:lnTo>
                <a:lnTo>
                  <a:pt x="472" y="21"/>
                </a:lnTo>
                <a:lnTo>
                  <a:pt x="472" y="21"/>
                </a:lnTo>
                <a:lnTo>
                  <a:pt x="468" y="17"/>
                </a:lnTo>
                <a:lnTo>
                  <a:pt x="463" y="14"/>
                </a:lnTo>
                <a:lnTo>
                  <a:pt x="457" y="10"/>
                </a:lnTo>
                <a:lnTo>
                  <a:pt x="448" y="6"/>
                </a:lnTo>
                <a:lnTo>
                  <a:pt x="438" y="4"/>
                </a:lnTo>
                <a:lnTo>
                  <a:pt x="427" y="2"/>
                </a:lnTo>
                <a:lnTo>
                  <a:pt x="413" y="0"/>
                </a:lnTo>
                <a:lnTo>
                  <a:pt x="398" y="0"/>
                </a:lnTo>
                <a:lnTo>
                  <a:pt x="398" y="0"/>
                </a:lnTo>
                <a:lnTo>
                  <a:pt x="386" y="0"/>
                </a:lnTo>
                <a:lnTo>
                  <a:pt x="378" y="1"/>
                </a:lnTo>
                <a:lnTo>
                  <a:pt x="373" y="4"/>
                </a:lnTo>
                <a:lnTo>
                  <a:pt x="370" y="5"/>
                </a:lnTo>
                <a:lnTo>
                  <a:pt x="367" y="6"/>
                </a:lnTo>
                <a:lnTo>
                  <a:pt x="362" y="7"/>
                </a:lnTo>
                <a:lnTo>
                  <a:pt x="352" y="7"/>
                </a:lnTo>
                <a:lnTo>
                  <a:pt x="337" y="6"/>
                </a:lnTo>
                <a:lnTo>
                  <a:pt x="337" y="6"/>
                </a:lnTo>
                <a:lnTo>
                  <a:pt x="325" y="14"/>
                </a:lnTo>
                <a:lnTo>
                  <a:pt x="318" y="21"/>
                </a:lnTo>
                <a:lnTo>
                  <a:pt x="313" y="27"/>
                </a:lnTo>
                <a:lnTo>
                  <a:pt x="310" y="35"/>
                </a:lnTo>
                <a:lnTo>
                  <a:pt x="310" y="41"/>
                </a:lnTo>
                <a:lnTo>
                  <a:pt x="310" y="46"/>
                </a:lnTo>
                <a:lnTo>
                  <a:pt x="311" y="50"/>
                </a:lnTo>
                <a:lnTo>
                  <a:pt x="311" y="50"/>
                </a:lnTo>
                <a:lnTo>
                  <a:pt x="305" y="55"/>
                </a:lnTo>
                <a:lnTo>
                  <a:pt x="300" y="60"/>
                </a:lnTo>
                <a:lnTo>
                  <a:pt x="296" y="65"/>
                </a:lnTo>
                <a:lnTo>
                  <a:pt x="296" y="65"/>
                </a:lnTo>
                <a:lnTo>
                  <a:pt x="293" y="70"/>
                </a:lnTo>
                <a:lnTo>
                  <a:pt x="290" y="76"/>
                </a:lnTo>
                <a:lnTo>
                  <a:pt x="289" y="85"/>
                </a:lnTo>
                <a:lnTo>
                  <a:pt x="289" y="95"/>
                </a:lnTo>
                <a:lnTo>
                  <a:pt x="289" y="95"/>
                </a:lnTo>
                <a:lnTo>
                  <a:pt x="289" y="103"/>
                </a:lnTo>
                <a:lnTo>
                  <a:pt x="286" y="110"/>
                </a:lnTo>
                <a:lnTo>
                  <a:pt x="285" y="118"/>
                </a:lnTo>
                <a:lnTo>
                  <a:pt x="281" y="125"/>
                </a:lnTo>
                <a:lnTo>
                  <a:pt x="273" y="140"/>
                </a:lnTo>
                <a:lnTo>
                  <a:pt x="268" y="147"/>
                </a:lnTo>
                <a:lnTo>
                  <a:pt x="262" y="153"/>
                </a:lnTo>
                <a:lnTo>
                  <a:pt x="262" y="153"/>
                </a:lnTo>
                <a:lnTo>
                  <a:pt x="259" y="158"/>
                </a:lnTo>
                <a:lnTo>
                  <a:pt x="257" y="162"/>
                </a:lnTo>
                <a:lnTo>
                  <a:pt x="257" y="166"/>
                </a:lnTo>
                <a:lnTo>
                  <a:pt x="259" y="168"/>
                </a:lnTo>
                <a:lnTo>
                  <a:pt x="264" y="171"/>
                </a:lnTo>
                <a:lnTo>
                  <a:pt x="266" y="172"/>
                </a:lnTo>
                <a:lnTo>
                  <a:pt x="266" y="187"/>
                </a:lnTo>
                <a:lnTo>
                  <a:pt x="266" y="187"/>
                </a:lnTo>
                <a:lnTo>
                  <a:pt x="265" y="197"/>
                </a:lnTo>
                <a:lnTo>
                  <a:pt x="265" y="204"/>
                </a:lnTo>
                <a:lnTo>
                  <a:pt x="266" y="210"/>
                </a:lnTo>
                <a:lnTo>
                  <a:pt x="266" y="210"/>
                </a:lnTo>
                <a:lnTo>
                  <a:pt x="269" y="212"/>
                </a:lnTo>
                <a:lnTo>
                  <a:pt x="275" y="213"/>
                </a:lnTo>
                <a:lnTo>
                  <a:pt x="295" y="216"/>
                </a:lnTo>
                <a:lnTo>
                  <a:pt x="315" y="220"/>
                </a:lnTo>
                <a:lnTo>
                  <a:pt x="323" y="222"/>
                </a:lnTo>
                <a:lnTo>
                  <a:pt x="327" y="225"/>
                </a:lnTo>
                <a:lnTo>
                  <a:pt x="327" y="225"/>
                </a:lnTo>
                <a:lnTo>
                  <a:pt x="328" y="228"/>
                </a:lnTo>
                <a:lnTo>
                  <a:pt x="329" y="231"/>
                </a:lnTo>
                <a:lnTo>
                  <a:pt x="329" y="240"/>
                </a:lnTo>
                <a:lnTo>
                  <a:pt x="328" y="245"/>
                </a:lnTo>
                <a:lnTo>
                  <a:pt x="327" y="248"/>
                </a:lnTo>
                <a:lnTo>
                  <a:pt x="327" y="248"/>
                </a:lnTo>
                <a:lnTo>
                  <a:pt x="281" y="286"/>
                </a:lnTo>
                <a:lnTo>
                  <a:pt x="281" y="286"/>
                </a:lnTo>
                <a:lnTo>
                  <a:pt x="264" y="299"/>
                </a:lnTo>
                <a:lnTo>
                  <a:pt x="255" y="307"/>
                </a:lnTo>
                <a:lnTo>
                  <a:pt x="252" y="312"/>
                </a:lnTo>
                <a:lnTo>
                  <a:pt x="250" y="316"/>
                </a:lnTo>
                <a:lnTo>
                  <a:pt x="250" y="316"/>
                </a:lnTo>
                <a:lnTo>
                  <a:pt x="249" y="321"/>
                </a:lnTo>
                <a:lnTo>
                  <a:pt x="244" y="328"/>
                </a:lnTo>
                <a:lnTo>
                  <a:pt x="230" y="344"/>
                </a:lnTo>
                <a:lnTo>
                  <a:pt x="215" y="361"/>
                </a:lnTo>
                <a:lnTo>
                  <a:pt x="209" y="370"/>
                </a:lnTo>
                <a:lnTo>
                  <a:pt x="205" y="377"/>
                </a:lnTo>
                <a:lnTo>
                  <a:pt x="205" y="377"/>
                </a:lnTo>
                <a:lnTo>
                  <a:pt x="201" y="387"/>
                </a:lnTo>
                <a:lnTo>
                  <a:pt x="197" y="393"/>
                </a:lnTo>
                <a:lnTo>
                  <a:pt x="193" y="400"/>
                </a:lnTo>
                <a:lnTo>
                  <a:pt x="190" y="415"/>
                </a:lnTo>
                <a:lnTo>
                  <a:pt x="190" y="415"/>
                </a:lnTo>
                <a:lnTo>
                  <a:pt x="186" y="428"/>
                </a:lnTo>
                <a:lnTo>
                  <a:pt x="185" y="432"/>
                </a:lnTo>
                <a:lnTo>
                  <a:pt x="182" y="434"/>
                </a:lnTo>
                <a:lnTo>
                  <a:pt x="176" y="441"/>
                </a:lnTo>
                <a:lnTo>
                  <a:pt x="172" y="446"/>
                </a:lnTo>
                <a:lnTo>
                  <a:pt x="167" y="453"/>
                </a:lnTo>
                <a:lnTo>
                  <a:pt x="167" y="453"/>
                </a:lnTo>
                <a:lnTo>
                  <a:pt x="158" y="467"/>
                </a:lnTo>
                <a:lnTo>
                  <a:pt x="155" y="476"/>
                </a:lnTo>
                <a:lnTo>
                  <a:pt x="153" y="482"/>
                </a:lnTo>
                <a:lnTo>
                  <a:pt x="152" y="491"/>
                </a:lnTo>
                <a:lnTo>
                  <a:pt x="152" y="491"/>
                </a:lnTo>
                <a:lnTo>
                  <a:pt x="151" y="497"/>
                </a:lnTo>
                <a:lnTo>
                  <a:pt x="147" y="505"/>
                </a:lnTo>
                <a:lnTo>
                  <a:pt x="139" y="521"/>
                </a:lnTo>
                <a:lnTo>
                  <a:pt x="131" y="539"/>
                </a:lnTo>
                <a:lnTo>
                  <a:pt x="122" y="552"/>
                </a:lnTo>
                <a:lnTo>
                  <a:pt x="121" y="554"/>
                </a:lnTo>
                <a:lnTo>
                  <a:pt x="121" y="554"/>
                </a:lnTo>
                <a:lnTo>
                  <a:pt x="102" y="570"/>
                </a:lnTo>
                <a:lnTo>
                  <a:pt x="82" y="589"/>
                </a:lnTo>
                <a:lnTo>
                  <a:pt x="73" y="598"/>
                </a:lnTo>
                <a:lnTo>
                  <a:pt x="65" y="608"/>
                </a:lnTo>
                <a:lnTo>
                  <a:pt x="59" y="616"/>
                </a:lnTo>
                <a:lnTo>
                  <a:pt x="55" y="624"/>
                </a:lnTo>
                <a:lnTo>
                  <a:pt x="55" y="624"/>
                </a:lnTo>
                <a:lnTo>
                  <a:pt x="48" y="643"/>
                </a:lnTo>
                <a:lnTo>
                  <a:pt x="44" y="654"/>
                </a:lnTo>
                <a:lnTo>
                  <a:pt x="43" y="658"/>
                </a:lnTo>
                <a:lnTo>
                  <a:pt x="43" y="662"/>
                </a:lnTo>
                <a:lnTo>
                  <a:pt x="45" y="669"/>
                </a:lnTo>
                <a:lnTo>
                  <a:pt x="45" y="669"/>
                </a:lnTo>
                <a:lnTo>
                  <a:pt x="49" y="678"/>
                </a:lnTo>
                <a:lnTo>
                  <a:pt x="53" y="688"/>
                </a:lnTo>
                <a:lnTo>
                  <a:pt x="55" y="690"/>
                </a:lnTo>
                <a:lnTo>
                  <a:pt x="58" y="693"/>
                </a:lnTo>
                <a:lnTo>
                  <a:pt x="62" y="694"/>
                </a:lnTo>
                <a:lnTo>
                  <a:pt x="65" y="693"/>
                </a:lnTo>
                <a:lnTo>
                  <a:pt x="65" y="693"/>
                </a:lnTo>
                <a:lnTo>
                  <a:pt x="64" y="708"/>
                </a:lnTo>
                <a:lnTo>
                  <a:pt x="63" y="714"/>
                </a:lnTo>
                <a:lnTo>
                  <a:pt x="60" y="719"/>
                </a:lnTo>
                <a:lnTo>
                  <a:pt x="60" y="719"/>
                </a:lnTo>
                <a:lnTo>
                  <a:pt x="58" y="731"/>
                </a:lnTo>
                <a:lnTo>
                  <a:pt x="55" y="746"/>
                </a:lnTo>
                <a:lnTo>
                  <a:pt x="54" y="761"/>
                </a:lnTo>
                <a:lnTo>
                  <a:pt x="53" y="772"/>
                </a:lnTo>
                <a:lnTo>
                  <a:pt x="53" y="772"/>
                </a:lnTo>
                <a:lnTo>
                  <a:pt x="45" y="826"/>
                </a:lnTo>
                <a:lnTo>
                  <a:pt x="26" y="938"/>
                </a:lnTo>
                <a:lnTo>
                  <a:pt x="9" y="1053"/>
                </a:lnTo>
                <a:lnTo>
                  <a:pt x="3" y="1096"/>
                </a:lnTo>
                <a:lnTo>
                  <a:pt x="0" y="1121"/>
                </a:lnTo>
                <a:lnTo>
                  <a:pt x="0" y="1121"/>
                </a:lnTo>
                <a:lnTo>
                  <a:pt x="0" y="1134"/>
                </a:lnTo>
                <a:lnTo>
                  <a:pt x="1" y="1140"/>
                </a:lnTo>
                <a:lnTo>
                  <a:pt x="4" y="1145"/>
                </a:lnTo>
                <a:lnTo>
                  <a:pt x="6" y="1146"/>
                </a:lnTo>
                <a:lnTo>
                  <a:pt x="14" y="1148"/>
                </a:lnTo>
                <a:lnTo>
                  <a:pt x="18" y="1149"/>
                </a:lnTo>
                <a:lnTo>
                  <a:pt x="23" y="1153"/>
                </a:lnTo>
                <a:lnTo>
                  <a:pt x="23" y="1153"/>
                </a:lnTo>
                <a:lnTo>
                  <a:pt x="33" y="1161"/>
                </a:lnTo>
                <a:lnTo>
                  <a:pt x="40" y="1173"/>
                </a:lnTo>
                <a:lnTo>
                  <a:pt x="44" y="1183"/>
                </a:lnTo>
                <a:lnTo>
                  <a:pt x="45" y="1187"/>
                </a:lnTo>
                <a:lnTo>
                  <a:pt x="45" y="1190"/>
                </a:lnTo>
                <a:lnTo>
                  <a:pt x="45" y="1190"/>
                </a:lnTo>
                <a:lnTo>
                  <a:pt x="48" y="1192"/>
                </a:lnTo>
                <a:lnTo>
                  <a:pt x="53" y="1194"/>
                </a:lnTo>
                <a:lnTo>
                  <a:pt x="74" y="1200"/>
                </a:lnTo>
                <a:lnTo>
                  <a:pt x="139" y="1215"/>
                </a:lnTo>
                <a:lnTo>
                  <a:pt x="235" y="1236"/>
                </a:lnTo>
                <a:lnTo>
                  <a:pt x="235" y="1236"/>
                </a:lnTo>
                <a:lnTo>
                  <a:pt x="246" y="1234"/>
                </a:lnTo>
                <a:lnTo>
                  <a:pt x="260" y="1233"/>
                </a:lnTo>
                <a:lnTo>
                  <a:pt x="260" y="1233"/>
                </a:lnTo>
                <a:lnTo>
                  <a:pt x="261" y="1238"/>
                </a:lnTo>
                <a:lnTo>
                  <a:pt x="264" y="1252"/>
                </a:lnTo>
                <a:lnTo>
                  <a:pt x="270" y="1296"/>
                </a:lnTo>
                <a:lnTo>
                  <a:pt x="276" y="1341"/>
                </a:lnTo>
                <a:lnTo>
                  <a:pt x="280" y="1367"/>
                </a:lnTo>
                <a:lnTo>
                  <a:pt x="280" y="1367"/>
                </a:lnTo>
                <a:lnTo>
                  <a:pt x="283" y="1377"/>
                </a:lnTo>
                <a:lnTo>
                  <a:pt x="283" y="1390"/>
                </a:lnTo>
                <a:lnTo>
                  <a:pt x="281" y="1401"/>
                </a:lnTo>
                <a:lnTo>
                  <a:pt x="280" y="1406"/>
                </a:lnTo>
                <a:lnTo>
                  <a:pt x="278" y="1410"/>
                </a:lnTo>
                <a:lnTo>
                  <a:pt x="278" y="1410"/>
                </a:lnTo>
                <a:lnTo>
                  <a:pt x="275" y="1414"/>
                </a:lnTo>
                <a:lnTo>
                  <a:pt x="275" y="1418"/>
                </a:lnTo>
                <a:lnTo>
                  <a:pt x="276" y="1429"/>
                </a:lnTo>
                <a:lnTo>
                  <a:pt x="276" y="1439"/>
                </a:lnTo>
                <a:lnTo>
                  <a:pt x="276" y="1444"/>
                </a:lnTo>
                <a:lnTo>
                  <a:pt x="274" y="1448"/>
                </a:lnTo>
                <a:lnTo>
                  <a:pt x="274" y="1448"/>
                </a:lnTo>
                <a:lnTo>
                  <a:pt x="270" y="1450"/>
                </a:lnTo>
                <a:lnTo>
                  <a:pt x="265" y="1453"/>
                </a:lnTo>
                <a:lnTo>
                  <a:pt x="252" y="1458"/>
                </a:lnTo>
                <a:lnTo>
                  <a:pt x="245" y="1460"/>
                </a:lnTo>
                <a:lnTo>
                  <a:pt x="240" y="1464"/>
                </a:lnTo>
                <a:lnTo>
                  <a:pt x="235" y="1468"/>
                </a:lnTo>
                <a:lnTo>
                  <a:pt x="231" y="1474"/>
                </a:lnTo>
                <a:lnTo>
                  <a:pt x="231" y="1474"/>
                </a:lnTo>
                <a:lnTo>
                  <a:pt x="229" y="1480"/>
                </a:lnTo>
                <a:lnTo>
                  <a:pt x="224" y="1484"/>
                </a:lnTo>
                <a:lnTo>
                  <a:pt x="219" y="1487"/>
                </a:lnTo>
                <a:lnTo>
                  <a:pt x="212" y="1489"/>
                </a:lnTo>
                <a:lnTo>
                  <a:pt x="196" y="1493"/>
                </a:lnTo>
                <a:lnTo>
                  <a:pt x="186" y="1497"/>
                </a:lnTo>
                <a:lnTo>
                  <a:pt x="175" y="1502"/>
                </a:lnTo>
                <a:lnTo>
                  <a:pt x="175" y="1502"/>
                </a:lnTo>
                <a:lnTo>
                  <a:pt x="156" y="1512"/>
                </a:lnTo>
                <a:lnTo>
                  <a:pt x="144" y="1517"/>
                </a:lnTo>
                <a:lnTo>
                  <a:pt x="139" y="1522"/>
                </a:lnTo>
                <a:lnTo>
                  <a:pt x="137" y="1524"/>
                </a:lnTo>
                <a:lnTo>
                  <a:pt x="137" y="1524"/>
                </a:lnTo>
                <a:lnTo>
                  <a:pt x="137" y="1527"/>
                </a:lnTo>
                <a:lnTo>
                  <a:pt x="141" y="1529"/>
                </a:lnTo>
                <a:lnTo>
                  <a:pt x="153" y="1536"/>
                </a:lnTo>
                <a:lnTo>
                  <a:pt x="170" y="1543"/>
                </a:lnTo>
                <a:lnTo>
                  <a:pt x="182" y="1547"/>
                </a:lnTo>
                <a:lnTo>
                  <a:pt x="182" y="1547"/>
                </a:lnTo>
                <a:lnTo>
                  <a:pt x="195" y="1548"/>
                </a:lnTo>
                <a:lnTo>
                  <a:pt x="217" y="1548"/>
                </a:lnTo>
                <a:lnTo>
                  <a:pt x="284" y="1546"/>
                </a:lnTo>
                <a:lnTo>
                  <a:pt x="349" y="1542"/>
                </a:lnTo>
                <a:lnTo>
                  <a:pt x="379" y="1539"/>
                </a:lnTo>
                <a:lnTo>
                  <a:pt x="379" y="1539"/>
                </a:lnTo>
                <a:lnTo>
                  <a:pt x="380" y="1538"/>
                </a:lnTo>
                <a:lnTo>
                  <a:pt x="382" y="1534"/>
                </a:lnTo>
                <a:lnTo>
                  <a:pt x="384" y="1524"/>
                </a:lnTo>
                <a:lnTo>
                  <a:pt x="387" y="1509"/>
                </a:lnTo>
                <a:lnTo>
                  <a:pt x="387" y="1509"/>
                </a:lnTo>
                <a:lnTo>
                  <a:pt x="389" y="1511"/>
                </a:lnTo>
                <a:lnTo>
                  <a:pt x="394" y="1512"/>
                </a:lnTo>
                <a:lnTo>
                  <a:pt x="402" y="1512"/>
                </a:lnTo>
                <a:lnTo>
                  <a:pt x="406" y="1512"/>
                </a:lnTo>
                <a:lnTo>
                  <a:pt x="409" y="1509"/>
                </a:lnTo>
                <a:lnTo>
                  <a:pt x="409" y="1509"/>
                </a:lnTo>
                <a:lnTo>
                  <a:pt x="417" y="1506"/>
                </a:lnTo>
                <a:lnTo>
                  <a:pt x="422" y="1502"/>
                </a:lnTo>
                <a:lnTo>
                  <a:pt x="423" y="1500"/>
                </a:lnTo>
                <a:lnTo>
                  <a:pt x="424" y="1497"/>
                </a:lnTo>
                <a:lnTo>
                  <a:pt x="426" y="1487"/>
                </a:lnTo>
                <a:lnTo>
                  <a:pt x="426" y="1487"/>
                </a:lnTo>
                <a:lnTo>
                  <a:pt x="424" y="1475"/>
                </a:lnTo>
                <a:lnTo>
                  <a:pt x="423" y="1467"/>
                </a:lnTo>
                <a:lnTo>
                  <a:pt x="421" y="1458"/>
                </a:lnTo>
                <a:lnTo>
                  <a:pt x="417" y="1449"/>
                </a:lnTo>
                <a:lnTo>
                  <a:pt x="417" y="1449"/>
                </a:lnTo>
                <a:lnTo>
                  <a:pt x="412" y="1434"/>
                </a:lnTo>
                <a:lnTo>
                  <a:pt x="409" y="1426"/>
                </a:lnTo>
                <a:lnTo>
                  <a:pt x="409" y="1426"/>
                </a:lnTo>
                <a:lnTo>
                  <a:pt x="411" y="1415"/>
                </a:lnTo>
                <a:lnTo>
                  <a:pt x="409" y="1395"/>
                </a:lnTo>
                <a:lnTo>
                  <a:pt x="409" y="1395"/>
                </a:lnTo>
                <a:lnTo>
                  <a:pt x="408" y="1384"/>
                </a:lnTo>
                <a:lnTo>
                  <a:pt x="404" y="1372"/>
                </a:lnTo>
                <a:lnTo>
                  <a:pt x="402" y="1362"/>
                </a:lnTo>
                <a:lnTo>
                  <a:pt x="398" y="1357"/>
                </a:lnTo>
                <a:lnTo>
                  <a:pt x="398" y="1357"/>
                </a:lnTo>
                <a:lnTo>
                  <a:pt x="397" y="1350"/>
                </a:lnTo>
                <a:lnTo>
                  <a:pt x="396" y="1332"/>
                </a:lnTo>
                <a:lnTo>
                  <a:pt x="396" y="1279"/>
                </a:lnTo>
                <a:lnTo>
                  <a:pt x="394" y="1205"/>
                </a:lnTo>
                <a:lnTo>
                  <a:pt x="394" y="1205"/>
                </a:lnTo>
                <a:lnTo>
                  <a:pt x="433" y="1190"/>
                </a:lnTo>
                <a:lnTo>
                  <a:pt x="433" y="1190"/>
                </a:lnTo>
                <a:lnTo>
                  <a:pt x="434" y="1188"/>
                </a:lnTo>
                <a:lnTo>
                  <a:pt x="434" y="1184"/>
                </a:lnTo>
                <a:lnTo>
                  <a:pt x="437" y="1169"/>
                </a:lnTo>
                <a:lnTo>
                  <a:pt x="437" y="1121"/>
                </a:lnTo>
                <a:lnTo>
                  <a:pt x="438" y="1066"/>
                </a:lnTo>
                <a:lnTo>
                  <a:pt x="438" y="1042"/>
                </a:lnTo>
                <a:lnTo>
                  <a:pt x="441" y="1023"/>
                </a:lnTo>
                <a:lnTo>
                  <a:pt x="441" y="1023"/>
                </a:lnTo>
                <a:lnTo>
                  <a:pt x="443" y="1007"/>
                </a:lnTo>
                <a:lnTo>
                  <a:pt x="446" y="991"/>
                </a:lnTo>
                <a:lnTo>
                  <a:pt x="455" y="955"/>
                </a:lnTo>
                <a:lnTo>
                  <a:pt x="463" y="924"/>
                </a:lnTo>
                <a:lnTo>
                  <a:pt x="471" y="901"/>
                </a:lnTo>
                <a:lnTo>
                  <a:pt x="471" y="901"/>
                </a:lnTo>
                <a:lnTo>
                  <a:pt x="473" y="888"/>
                </a:lnTo>
                <a:lnTo>
                  <a:pt x="476" y="868"/>
                </a:lnTo>
                <a:lnTo>
                  <a:pt x="478" y="811"/>
                </a:lnTo>
                <a:lnTo>
                  <a:pt x="480" y="751"/>
                </a:lnTo>
                <a:lnTo>
                  <a:pt x="478" y="704"/>
                </a:lnTo>
                <a:lnTo>
                  <a:pt x="478" y="704"/>
                </a:lnTo>
                <a:lnTo>
                  <a:pt x="478" y="694"/>
                </a:lnTo>
                <a:lnTo>
                  <a:pt x="478" y="684"/>
                </a:lnTo>
                <a:lnTo>
                  <a:pt x="482" y="662"/>
                </a:lnTo>
                <a:lnTo>
                  <a:pt x="487" y="635"/>
                </a:lnTo>
                <a:lnTo>
                  <a:pt x="495" y="610"/>
                </a:lnTo>
                <a:lnTo>
                  <a:pt x="507" y="561"/>
                </a:lnTo>
                <a:lnTo>
                  <a:pt x="514" y="542"/>
                </a:lnTo>
                <a:lnTo>
                  <a:pt x="516" y="528"/>
                </a:lnTo>
                <a:lnTo>
                  <a:pt x="516" y="528"/>
                </a:lnTo>
                <a:lnTo>
                  <a:pt x="520" y="516"/>
                </a:lnTo>
                <a:lnTo>
                  <a:pt x="526" y="500"/>
                </a:lnTo>
                <a:lnTo>
                  <a:pt x="544" y="462"/>
                </a:lnTo>
                <a:lnTo>
                  <a:pt x="561" y="423"/>
                </a:lnTo>
                <a:lnTo>
                  <a:pt x="566" y="405"/>
                </a:lnTo>
                <a:lnTo>
                  <a:pt x="569" y="393"/>
                </a:lnTo>
                <a:lnTo>
                  <a:pt x="569" y="393"/>
                </a:lnTo>
                <a:lnTo>
                  <a:pt x="569" y="382"/>
                </a:lnTo>
                <a:lnTo>
                  <a:pt x="568" y="372"/>
                </a:lnTo>
                <a:lnTo>
                  <a:pt x="565" y="361"/>
                </a:lnTo>
                <a:lnTo>
                  <a:pt x="563" y="354"/>
                </a:lnTo>
                <a:lnTo>
                  <a:pt x="556" y="343"/>
                </a:lnTo>
                <a:lnTo>
                  <a:pt x="554" y="339"/>
                </a:lnTo>
                <a:lnTo>
                  <a:pt x="554" y="339"/>
                </a:lnTo>
                <a:lnTo>
                  <a:pt x="561" y="326"/>
                </a:lnTo>
                <a:lnTo>
                  <a:pt x="569" y="309"/>
                </a:lnTo>
                <a:lnTo>
                  <a:pt x="569" y="309"/>
                </a:lnTo>
                <a:lnTo>
                  <a:pt x="570" y="297"/>
                </a:lnTo>
                <a:lnTo>
                  <a:pt x="570" y="277"/>
                </a:lnTo>
                <a:lnTo>
                  <a:pt x="568" y="252"/>
                </a:lnTo>
                <a:lnTo>
                  <a:pt x="565" y="238"/>
                </a:lnTo>
                <a:lnTo>
                  <a:pt x="561" y="225"/>
                </a:lnTo>
                <a:lnTo>
                  <a:pt x="561" y="225"/>
                </a:lnTo>
                <a:lnTo>
                  <a:pt x="556" y="212"/>
                </a:lnTo>
                <a:lnTo>
                  <a:pt x="549" y="201"/>
                </a:lnTo>
                <a:lnTo>
                  <a:pt x="540" y="191"/>
                </a:lnTo>
                <a:lnTo>
                  <a:pt x="531" y="182"/>
                </a:lnTo>
                <a:lnTo>
                  <a:pt x="516" y="169"/>
                </a:lnTo>
                <a:lnTo>
                  <a:pt x="509" y="164"/>
                </a:lnTo>
                <a:lnTo>
                  <a:pt x="509" y="164"/>
                </a:lnTo>
                <a:close/>
                <a:moveTo>
                  <a:pt x="471" y="225"/>
                </a:moveTo>
                <a:lnTo>
                  <a:pt x="471" y="225"/>
                </a:lnTo>
                <a:lnTo>
                  <a:pt x="465" y="255"/>
                </a:lnTo>
                <a:lnTo>
                  <a:pt x="463" y="264"/>
                </a:lnTo>
                <a:lnTo>
                  <a:pt x="448" y="225"/>
                </a:lnTo>
                <a:lnTo>
                  <a:pt x="448" y="225"/>
                </a:lnTo>
                <a:lnTo>
                  <a:pt x="448" y="220"/>
                </a:lnTo>
                <a:lnTo>
                  <a:pt x="448" y="210"/>
                </a:lnTo>
                <a:lnTo>
                  <a:pt x="448" y="210"/>
                </a:lnTo>
                <a:lnTo>
                  <a:pt x="447" y="208"/>
                </a:lnTo>
                <a:lnTo>
                  <a:pt x="446" y="206"/>
                </a:lnTo>
                <a:lnTo>
                  <a:pt x="442" y="203"/>
                </a:lnTo>
                <a:lnTo>
                  <a:pt x="439" y="199"/>
                </a:lnTo>
                <a:lnTo>
                  <a:pt x="439" y="198"/>
                </a:lnTo>
                <a:lnTo>
                  <a:pt x="441" y="194"/>
                </a:lnTo>
                <a:lnTo>
                  <a:pt x="441" y="194"/>
                </a:lnTo>
                <a:lnTo>
                  <a:pt x="446" y="183"/>
                </a:lnTo>
                <a:lnTo>
                  <a:pt x="448" y="179"/>
                </a:lnTo>
                <a:lnTo>
                  <a:pt x="463" y="172"/>
                </a:lnTo>
                <a:lnTo>
                  <a:pt x="471" y="179"/>
                </a:lnTo>
                <a:lnTo>
                  <a:pt x="471" y="179"/>
                </a:lnTo>
                <a:lnTo>
                  <a:pt x="472" y="182"/>
                </a:lnTo>
                <a:lnTo>
                  <a:pt x="473" y="186"/>
                </a:lnTo>
                <a:lnTo>
                  <a:pt x="476" y="193"/>
                </a:lnTo>
                <a:lnTo>
                  <a:pt x="478" y="208"/>
                </a:lnTo>
                <a:lnTo>
                  <a:pt x="478" y="208"/>
                </a:lnTo>
                <a:lnTo>
                  <a:pt x="477" y="207"/>
                </a:lnTo>
                <a:lnTo>
                  <a:pt x="475" y="210"/>
                </a:lnTo>
                <a:lnTo>
                  <a:pt x="473" y="215"/>
                </a:lnTo>
                <a:lnTo>
                  <a:pt x="471" y="225"/>
                </a:lnTo>
                <a:lnTo>
                  <a:pt x="471" y="225"/>
                </a:lnTo>
                <a:close/>
                <a:moveTo>
                  <a:pt x="478" y="210"/>
                </a:moveTo>
                <a:lnTo>
                  <a:pt x="478" y="210"/>
                </a:lnTo>
                <a:lnTo>
                  <a:pt x="478" y="210"/>
                </a:lnTo>
                <a:lnTo>
                  <a:pt x="478" y="210"/>
                </a:lnTo>
                <a:lnTo>
                  <a:pt x="478" y="208"/>
                </a:lnTo>
                <a:lnTo>
                  <a:pt x="478" y="208"/>
                </a:lnTo>
                <a:lnTo>
                  <a:pt x="478" y="210"/>
                </a:lnTo>
                <a:lnTo>
                  <a:pt x="478" y="2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40958619-D6F1-4238-828F-FF6626492BC3}"/>
              </a:ext>
            </a:extLst>
          </p:cNvPr>
          <p:cNvSpPr>
            <a:spLocks noEditPoints="1"/>
          </p:cNvSpPr>
          <p:nvPr/>
        </p:nvSpPr>
        <p:spPr bwMode="auto">
          <a:xfrm>
            <a:off x="1614499" y="3787676"/>
            <a:ext cx="867444" cy="2606605"/>
          </a:xfrm>
          <a:custGeom>
            <a:avLst/>
            <a:gdLst>
              <a:gd name="T0" fmla="*/ 110 w 406"/>
              <a:gd name="T1" fmla="*/ 111 h 1220"/>
              <a:gd name="T2" fmla="*/ 99 w 406"/>
              <a:gd name="T3" fmla="*/ 121 h 1220"/>
              <a:gd name="T4" fmla="*/ 99 w 406"/>
              <a:gd name="T5" fmla="*/ 136 h 1220"/>
              <a:gd name="T6" fmla="*/ 82 w 406"/>
              <a:gd name="T7" fmla="*/ 179 h 1220"/>
              <a:gd name="T8" fmla="*/ 55 w 406"/>
              <a:gd name="T9" fmla="*/ 212 h 1220"/>
              <a:gd name="T10" fmla="*/ 40 w 406"/>
              <a:gd name="T11" fmla="*/ 227 h 1220"/>
              <a:gd name="T12" fmla="*/ 27 w 406"/>
              <a:gd name="T13" fmla="*/ 257 h 1220"/>
              <a:gd name="T14" fmla="*/ 0 w 406"/>
              <a:gd name="T15" fmla="*/ 301 h 1220"/>
              <a:gd name="T16" fmla="*/ 16 w 406"/>
              <a:gd name="T17" fmla="*/ 324 h 1220"/>
              <a:gd name="T18" fmla="*/ 64 w 406"/>
              <a:gd name="T19" fmla="*/ 349 h 1220"/>
              <a:gd name="T20" fmla="*/ 74 w 406"/>
              <a:gd name="T21" fmla="*/ 470 h 1220"/>
              <a:gd name="T22" fmla="*/ 46 w 406"/>
              <a:gd name="T23" fmla="*/ 551 h 1220"/>
              <a:gd name="T24" fmla="*/ 30 w 406"/>
              <a:gd name="T25" fmla="*/ 699 h 1220"/>
              <a:gd name="T26" fmla="*/ 65 w 406"/>
              <a:gd name="T27" fmla="*/ 940 h 1220"/>
              <a:gd name="T28" fmla="*/ 121 w 406"/>
              <a:gd name="T29" fmla="*/ 1041 h 1220"/>
              <a:gd name="T30" fmla="*/ 138 w 406"/>
              <a:gd name="T31" fmla="*/ 1113 h 1220"/>
              <a:gd name="T32" fmla="*/ 134 w 406"/>
              <a:gd name="T33" fmla="*/ 1145 h 1220"/>
              <a:gd name="T34" fmla="*/ 128 w 406"/>
              <a:gd name="T35" fmla="*/ 1179 h 1220"/>
              <a:gd name="T36" fmla="*/ 141 w 406"/>
              <a:gd name="T37" fmla="*/ 1211 h 1220"/>
              <a:gd name="T38" fmla="*/ 175 w 406"/>
              <a:gd name="T39" fmla="*/ 1220 h 1220"/>
              <a:gd name="T40" fmla="*/ 219 w 406"/>
              <a:gd name="T41" fmla="*/ 1216 h 1220"/>
              <a:gd name="T42" fmla="*/ 219 w 406"/>
              <a:gd name="T43" fmla="*/ 1190 h 1220"/>
              <a:gd name="T44" fmla="*/ 202 w 406"/>
              <a:gd name="T45" fmla="*/ 1164 h 1220"/>
              <a:gd name="T46" fmla="*/ 184 w 406"/>
              <a:gd name="T47" fmla="*/ 1120 h 1220"/>
              <a:gd name="T48" fmla="*/ 179 w 406"/>
              <a:gd name="T49" fmla="*/ 1043 h 1220"/>
              <a:gd name="T50" fmla="*/ 210 w 406"/>
              <a:gd name="T51" fmla="*/ 1052 h 1220"/>
              <a:gd name="T52" fmla="*/ 217 w 406"/>
              <a:gd name="T53" fmla="*/ 1062 h 1220"/>
              <a:gd name="T54" fmla="*/ 287 w 406"/>
              <a:gd name="T55" fmla="*/ 1112 h 1220"/>
              <a:gd name="T56" fmla="*/ 268 w 406"/>
              <a:gd name="T57" fmla="*/ 1161 h 1220"/>
              <a:gd name="T58" fmla="*/ 258 w 406"/>
              <a:gd name="T59" fmla="*/ 1174 h 1220"/>
              <a:gd name="T60" fmla="*/ 262 w 406"/>
              <a:gd name="T61" fmla="*/ 1205 h 1220"/>
              <a:gd name="T62" fmla="*/ 298 w 406"/>
              <a:gd name="T63" fmla="*/ 1208 h 1220"/>
              <a:gd name="T64" fmla="*/ 330 w 406"/>
              <a:gd name="T65" fmla="*/ 1204 h 1220"/>
              <a:gd name="T66" fmla="*/ 346 w 406"/>
              <a:gd name="T67" fmla="*/ 1185 h 1220"/>
              <a:gd name="T68" fmla="*/ 346 w 406"/>
              <a:gd name="T69" fmla="*/ 1149 h 1220"/>
              <a:gd name="T70" fmla="*/ 335 w 406"/>
              <a:gd name="T71" fmla="*/ 1126 h 1220"/>
              <a:gd name="T72" fmla="*/ 335 w 406"/>
              <a:gd name="T73" fmla="*/ 1085 h 1220"/>
              <a:gd name="T74" fmla="*/ 381 w 406"/>
              <a:gd name="T75" fmla="*/ 1049 h 1220"/>
              <a:gd name="T76" fmla="*/ 403 w 406"/>
              <a:gd name="T77" fmla="*/ 874 h 1220"/>
              <a:gd name="T78" fmla="*/ 398 w 406"/>
              <a:gd name="T79" fmla="*/ 818 h 1220"/>
              <a:gd name="T80" fmla="*/ 385 w 406"/>
              <a:gd name="T81" fmla="*/ 638 h 1220"/>
              <a:gd name="T82" fmla="*/ 357 w 406"/>
              <a:gd name="T83" fmla="*/ 482 h 1220"/>
              <a:gd name="T84" fmla="*/ 390 w 406"/>
              <a:gd name="T85" fmla="*/ 460 h 1220"/>
              <a:gd name="T86" fmla="*/ 405 w 406"/>
              <a:gd name="T87" fmla="*/ 424 h 1220"/>
              <a:gd name="T88" fmla="*/ 393 w 406"/>
              <a:gd name="T89" fmla="*/ 359 h 1220"/>
              <a:gd name="T90" fmla="*/ 384 w 406"/>
              <a:gd name="T91" fmla="*/ 315 h 1220"/>
              <a:gd name="T92" fmla="*/ 367 w 406"/>
              <a:gd name="T93" fmla="*/ 237 h 1220"/>
              <a:gd name="T94" fmla="*/ 340 w 406"/>
              <a:gd name="T95" fmla="*/ 214 h 1220"/>
              <a:gd name="T96" fmla="*/ 292 w 406"/>
              <a:gd name="T97" fmla="*/ 204 h 1220"/>
              <a:gd name="T98" fmla="*/ 293 w 406"/>
              <a:gd name="T99" fmla="*/ 193 h 1220"/>
              <a:gd name="T100" fmla="*/ 300 w 406"/>
              <a:gd name="T101" fmla="*/ 160 h 1220"/>
              <a:gd name="T102" fmla="*/ 288 w 406"/>
              <a:gd name="T103" fmla="*/ 116 h 1220"/>
              <a:gd name="T104" fmla="*/ 271 w 406"/>
              <a:gd name="T105" fmla="*/ 35 h 1220"/>
              <a:gd name="T106" fmla="*/ 252 w 406"/>
              <a:gd name="T107" fmla="*/ 8 h 1220"/>
              <a:gd name="T108" fmla="*/ 221 w 406"/>
              <a:gd name="T109" fmla="*/ 0 h 1220"/>
              <a:gd name="T110" fmla="*/ 194 w 406"/>
              <a:gd name="T111" fmla="*/ 7 h 1220"/>
              <a:gd name="T112" fmla="*/ 173 w 406"/>
              <a:gd name="T113" fmla="*/ 13 h 1220"/>
              <a:gd name="T114" fmla="*/ 146 w 406"/>
              <a:gd name="T115" fmla="*/ 47 h 1220"/>
              <a:gd name="T116" fmla="*/ 128 w 406"/>
              <a:gd name="T117" fmla="*/ 184 h 1220"/>
              <a:gd name="T118" fmla="*/ 125 w 406"/>
              <a:gd name="T119" fmla="*/ 195 h 1220"/>
              <a:gd name="T120" fmla="*/ 109 w 406"/>
              <a:gd name="T121" fmla="*/ 208 h 1220"/>
              <a:gd name="T122" fmla="*/ 128 w 406"/>
              <a:gd name="T123" fmla="*/ 184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" h="1220">
                <a:moveTo>
                  <a:pt x="144" y="82"/>
                </a:moveTo>
                <a:lnTo>
                  <a:pt x="130" y="61"/>
                </a:lnTo>
                <a:lnTo>
                  <a:pt x="115" y="79"/>
                </a:lnTo>
                <a:lnTo>
                  <a:pt x="110" y="85"/>
                </a:lnTo>
                <a:lnTo>
                  <a:pt x="110" y="111"/>
                </a:lnTo>
                <a:lnTo>
                  <a:pt x="110" y="111"/>
                </a:lnTo>
                <a:lnTo>
                  <a:pt x="109" y="113"/>
                </a:lnTo>
                <a:lnTo>
                  <a:pt x="104" y="116"/>
                </a:lnTo>
                <a:lnTo>
                  <a:pt x="101" y="119"/>
                </a:lnTo>
                <a:lnTo>
                  <a:pt x="99" y="121"/>
                </a:lnTo>
                <a:lnTo>
                  <a:pt x="97" y="125"/>
                </a:lnTo>
                <a:lnTo>
                  <a:pt x="99" y="129"/>
                </a:lnTo>
                <a:lnTo>
                  <a:pt x="99" y="129"/>
                </a:lnTo>
                <a:lnTo>
                  <a:pt x="99" y="133"/>
                </a:lnTo>
                <a:lnTo>
                  <a:pt x="99" y="136"/>
                </a:lnTo>
                <a:lnTo>
                  <a:pt x="96" y="145"/>
                </a:lnTo>
                <a:lnTo>
                  <a:pt x="94" y="155"/>
                </a:lnTo>
                <a:lnTo>
                  <a:pt x="94" y="155"/>
                </a:lnTo>
                <a:lnTo>
                  <a:pt x="90" y="163"/>
                </a:lnTo>
                <a:lnTo>
                  <a:pt x="82" y="179"/>
                </a:lnTo>
                <a:lnTo>
                  <a:pt x="72" y="197"/>
                </a:lnTo>
                <a:lnTo>
                  <a:pt x="67" y="203"/>
                </a:lnTo>
                <a:lnTo>
                  <a:pt x="62" y="208"/>
                </a:lnTo>
                <a:lnTo>
                  <a:pt x="62" y="208"/>
                </a:lnTo>
                <a:lnTo>
                  <a:pt x="55" y="212"/>
                </a:lnTo>
                <a:lnTo>
                  <a:pt x="50" y="214"/>
                </a:lnTo>
                <a:lnTo>
                  <a:pt x="45" y="216"/>
                </a:lnTo>
                <a:lnTo>
                  <a:pt x="42" y="221"/>
                </a:lnTo>
                <a:lnTo>
                  <a:pt x="42" y="221"/>
                </a:lnTo>
                <a:lnTo>
                  <a:pt x="40" y="227"/>
                </a:lnTo>
                <a:lnTo>
                  <a:pt x="38" y="233"/>
                </a:lnTo>
                <a:lnTo>
                  <a:pt x="38" y="241"/>
                </a:lnTo>
                <a:lnTo>
                  <a:pt x="36" y="247"/>
                </a:lnTo>
                <a:lnTo>
                  <a:pt x="36" y="247"/>
                </a:lnTo>
                <a:lnTo>
                  <a:pt x="27" y="257"/>
                </a:lnTo>
                <a:lnTo>
                  <a:pt x="15" y="272"/>
                </a:lnTo>
                <a:lnTo>
                  <a:pt x="8" y="281"/>
                </a:lnTo>
                <a:lnTo>
                  <a:pt x="3" y="290"/>
                </a:lnTo>
                <a:lnTo>
                  <a:pt x="0" y="297"/>
                </a:lnTo>
                <a:lnTo>
                  <a:pt x="0" y="301"/>
                </a:lnTo>
                <a:lnTo>
                  <a:pt x="1" y="303"/>
                </a:lnTo>
                <a:lnTo>
                  <a:pt x="1" y="303"/>
                </a:lnTo>
                <a:lnTo>
                  <a:pt x="3" y="308"/>
                </a:lnTo>
                <a:lnTo>
                  <a:pt x="7" y="315"/>
                </a:lnTo>
                <a:lnTo>
                  <a:pt x="16" y="324"/>
                </a:lnTo>
                <a:lnTo>
                  <a:pt x="25" y="330"/>
                </a:lnTo>
                <a:lnTo>
                  <a:pt x="32" y="335"/>
                </a:lnTo>
                <a:lnTo>
                  <a:pt x="32" y="335"/>
                </a:lnTo>
                <a:lnTo>
                  <a:pt x="44" y="340"/>
                </a:lnTo>
                <a:lnTo>
                  <a:pt x="64" y="349"/>
                </a:lnTo>
                <a:lnTo>
                  <a:pt x="92" y="360"/>
                </a:lnTo>
                <a:lnTo>
                  <a:pt x="115" y="360"/>
                </a:lnTo>
                <a:lnTo>
                  <a:pt x="90" y="442"/>
                </a:lnTo>
                <a:lnTo>
                  <a:pt x="90" y="442"/>
                </a:lnTo>
                <a:lnTo>
                  <a:pt x="74" y="470"/>
                </a:lnTo>
                <a:lnTo>
                  <a:pt x="61" y="496"/>
                </a:lnTo>
                <a:lnTo>
                  <a:pt x="56" y="507"/>
                </a:lnTo>
                <a:lnTo>
                  <a:pt x="54" y="517"/>
                </a:lnTo>
                <a:lnTo>
                  <a:pt x="54" y="517"/>
                </a:lnTo>
                <a:lnTo>
                  <a:pt x="46" y="551"/>
                </a:lnTo>
                <a:lnTo>
                  <a:pt x="41" y="577"/>
                </a:lnTo>
                <a:lnTo>
                  <a:pt x="36" y="606"/>
                </a:lnTo>
                <a:lnTo>
                  <a:pt x="32" y="639"/>
                </a:lnTo>
                <a:lnTo>
                  <a:pt x="30" y="670"/>
                </a:lnTo>
                <a:lnTo>
                  <a:pt x="30" y="699"/>
                </a:lnTo>
                <a:lnTo>
                  <a:pt x="30" y="712"/>
                </a:lnTo>
                <a:lnTo>
                  <a:pt x="31" y="723"/>
                </a:lnTo>
                <a:lnTo>
                  <a:pt x="31" y="723"/>
                </a:lnTo>
                <a:lnTo>
                  <a:pt x="55" y="866"/>
                </a:lnTo>
                <a:lnTo>
                  <a:pt x="65" y="940"/>
                </a:lnTo>
                <a:lnTo>
                  <a:pt x="69" y="965"/>
                </a:lnTo>
                <a:lnTo>
                  <a:pt x="69" y="980"/>
                </a:lnTo>
                <a:lnTo>
                  <a:pt x="69" y="980"/>
                </a:lnTo>
                <a:lnTo>
                  <a:pt x="65" y="1033"/>
                </a:lnTo>
                <a:lnTo>
                  <a:pt x="121" y="1041"/>
                </a:lnTo>
                <a:lnTo>
                  <a:pt x="121" y="1041"/>
                </a:lnTo>
                <a:lnTo>
                  <a:pt x="130" y="1071"/>
                </a:lnTo>
                <a:lnTo>
                  <a:pt x="136" y="1095"/>
                </a:lnTo>
                <a:lnTo>
                  <a:pt x="138" y="1106"/>
                </a:lnTo>
                <a:lnTo>
                  <a:pt x="138" y="1113"/>
                </a:lnTo>
                <a:lnTo>
                  <a:pt x="138" y="1113"/>
                </a:lnTo>
                <a:lnTo>
                  <a:pt x="136" y="1134"/>
                </a:lnTo>
                <a:lnTo>
                  <a:pt x="135" y="1140"/>
                </a:lnTo>
                <a:lnTo>
                  <a:pt x="134" y="1145"/>
                </a:lnTo>
                <a:lnTo>
                  <a:pt x="134" y="1145"/>
                </a:lnTo>
                <a:lnTo>
                  <a:pt x="130" y="1155"/>
                </a:lnTo>
                <a:lnTo>
                  <a:pt x="128" y="1161"/>
                </a:lnTo>
                <a:lnTo>
                  <a:pt x="128" y="1167"/>
                </a:lnTo>
                <a:lnTo>
                  <a:pt x="128" y="1167"/>
                </a:lnTo>
                <a:lnTo>
                  <a:pt x="128" y="1179"/>
                </a:lnTo>
                <a:lnTo>
                  <a:pt x="129" y="1190"/>
                </a:lnTo>
                <a:lnTo>
                  <a:pt x="130" y="1196"/>
                </a:lnTo>
                <a:lnTo>
                  <a:pt x="134" y="1203"/>
                </a:lnTo>
                <a:lnTo>
                  <a:pt x="136" y="1208"/>
                </a:lnTo>
                <a:lnTo>
                  <a:pt x="141" y="1211"/>
                </a:lnTo>
                <a:lnTo>
                  <a:pt x="141" y="1211"/>
                </a:lnTo>
                <a:lnTo>
                  <a:pt x="151" y="1218"/>
                </a:lnTo>
                <a:lnTo>
                  <a:pt x="158" y="1220"/>
                </a:lnTo>
                <a:lnTo>
                  <a:pt x="165" y="1220"/>
                </a:lnTo>
                <a:lnTo>
                  <a:pt x="175" y="1220"/>
                </a:lnTo>
                <a:lnTo>
                  <a:pt x="175" y="1220"/>
                </a:lnTo>
                <a:lnTo>
                  <a:pt x="202" y="1220"/>
                </a:lnTo>
                <a:lnTo>
                  <a:pt x="213" y="1219"/>
                </a:lnTo>
                <a:lnTo>
                  <a:pt x="217" y="1218"/>
                </a:lnTo>
                <a:lnTo>
                  <a:pt x="219" y="1216"/>
                </a:lnTo>
                <a:lnTo>
                  <a:pt x="219" y="1216"/>
                </a:lnTo>
                <a:lnTo>
                  <a:pt x="219" y="1214"/>
                </a:lnTo>
                <a:lnTo>
                  <a:pt x="221" y="1210"/>
                </a:lnTo>
                <a:lnTo>
                  <a:pt x="221" y="1200"/>
                </a:lnTo>
                <a:lnTo>
                  <a:pt x="219" y="1190"/>
                </a:lnTo>
                <a:lnTo>
                  <a:pt x="217" y="1185"/>
                </a:lnTo>
                <a:lnTo>
                  <a:pt x="217" y="1185"/>
                </a:lnTo>
                <a:lnTo>
                  <a:pt x="209" y="1178"/>
                </a:lnTo>
                <a:lnTo>
                  <a:pt x="205" y="1172"/>
                </a:lnTo>
                <a:lnTo>
                  <a:pt x="202" y="1164"/>
                </a:lnTo>
                <a:lnTo>
                  <a:pt x="202" y="1164"/>
                </a:lnTo>
                <a:lnTo>
                  <a:pt x="197" y="1145"/>
                </a:lnTo>
                <a:lnTo>
                  <a:pt x="192" y="1132"/>
                </a:lnTo>
                <a:lnTo>
                  <a:pt x="192" y="1132"/>
                </a:lnTo>
                <a:lnTo>
                  <a:pt x="184" y="1120"/>
                </a:lnTo>
                <a:lnTo>
                  <a:pt x="179" y="1113"/>
                </a:lnTo>
                <a:lnTo>
                  <a:pt x="177" y="1107"/>
                </a:lnTo>
                <a:lnTo>
                  <a:pt x="177" y="1107"/>
                </a:lnTo>
                <a:lnTo>
                  <a:pt x="179" y="1043"/>
                </a:lnTo>
                <a:lnTo>
                  <a:pt x="179" y="1043"/>
                </a:lnTo>
                <a:lnTo>
                  <a:pt x="193" y="1046"/>
                </a:lnTo>
                <a:lnTo>
                  <a:pt x="210" y="1049"/>
                </a:lnTo>
                <a:lnTo>
                  <a:pt x="210" y="1049"/>
                </a:lnTo>
                <a:lnTo>
                  <a:pt x="212" y="1051"/>
                </a:lnTo>
                <a:lnTo>
                  <a:pt x="210" y="1052"/>
                </a:lnTo>
                <a:lnTo>
                  <a:pt x="209" y="1056"/>
                </a:lnTo>
                <a:lnTo>
                  <a:pt x="208" y="1058"/>
                </a:lnTo>
                <a:lnTo>
                  <a:pt x="209" y="1059"/>
                </a:lnTo>
                <a:lnTo>
                  <a:pt x="212" y="1061"/>
                </a:lnTo>
                <a:lnTo>
                  <a:pt x="217" y="1062"/>
                </a:lnTo>
                <a:lnTo>
                  <a:pt x="217" y="1062"/>
                </a:lnTo>
                <a:lnTo>
                  <a:pt x="258" y="1059"/>
                </a:lnTo>
                <a:lnTo>
                  <a:pt x="287" y="1058"/>
                </a:lnTo>
                <a:lnTo>
                  <a:pt x="287" y="1112"/>
                </a:lnTo>
                <a:lnTo>
                  <a:pt x="287" y="1112"/>
                </a:lnTo>
                <a:lnTo>
                  <a:pt x="281" y="1134"/>
                </a:lnTo>
                <a:lnTo>
                  <a:pt x="274" y="1150"/>
                </a:lnTo>
                <a:lnTo>
                  <a:pt x="272" y="1157"/>
                </a:lnTo>
                <a:lnTo>
                  <a:pt x="268" y="1161"/>
                </a:lnTo>
                <a:lnTo>
                  <a:pt x="268" y="1161"/>
                </a:lnTo>
                <a:lnTo>
                  <a:pt x="264" y="1167"/>
                </a:lnTo>
                <a:lnTo>
                  <a:pt x="261" y="1170"/>
                </a:lnTo>
                <a:lnTo>
                  <a:pt x="258" y="1171"/>
                </a:lnTo>
                <a:lnTo>
                  <a:pt x="258" y="1174"/>
                </a:lnTo>
                <a:lnTo>
                  <a:pt x="258" y="1174"/>
                </a:lnTo>
                <a:lnTo>
                  <a:pt x="257" y="1189"/>
                </a:lnTo>
                <a:lnTo>
                  <a:pt x="258" y="1199"/>
                </a:lnTo>
                <a:lnTo>
                  <a:pt x="259" y="1203"/>
                </a:lnTo>
                <a:lnTo>
                  <a:pt x="262" y="1205"/>
                </a:lnTo>
                <a:lnTo>
                  <a:pt x="262" y="1205"/>
                </a:lnTo>
                <a:lnTo>
                  <a:pt x="266" y="1208"/>
                </a:lnTo>
                <a:lnTo>
                  <a:pt x="269" y="1208"/>
                </a:lnTo>
                <a:lnTo>
                  <a:pt x="277" y="1208"/>
                </a:lnTo>
                <a:lnTo>
                  <a:pt x="287" y="1208"/>
                </a:lnTo>
                <a:lnTo>
                  <a:pt x="298" y="1208"/>
                </a:lnTo>
                <a:lnTo>
                  <a:pt x="298" y="1208"/>
                </a:lnTo>
                <a:lnTo>
                  <a:pt x="310" y="1209"/>
                </a:lnTo>
                <a:lnTo>
                  <a:pt x="321" y="1208"/>
                </a:lnTo>
                <a:lnTo>
                  <a:pt x="326" y="1205"/>
                </a:lnTo>
                <a:lnTo>
                  <a:pt x="330" y="1204"/>
                </a:lnTo>
                <a:lnTo>
                  <a:pt x="333" y="1200"/>
                </a:lnTo>
                <a:lnTo>
                  <a:pt x="337" y="1198"/>
                </a:lnTo>
                <a:lnTo>
                  <a:pt x="337" y="1198"/>
                </a:lnTo>
                <a:lnTo>
                  <a:pt x="342" y="1190"/>
                </a:lnTo>
                <a:lnTo>
                  <a:pt x="346" y="1185"/>
                </a:lnTo>
                <a:lnTo>
                  <a:pt x="349" y="1179"/>
                </a:lnTo>
                <a:lnTo>
                  <a:pt x="347" y="1172"/>
                </a:lnTo>
                <a:lnTo>
                  <a:pt x="347" y="1172"/>
                </a:lnTo>
                <a:lnTo>
                  <a:pt x="346" y="1161"/>
                </a:lnTo>
                <a:lnTo>
                  <a:pt x="346" y="1149"/>
                </a:lnTo>
                <a:lnTo>
                  <a:pt x="346" y="1132"/>
                </a:lnTo>
                <a:lnTo>
                  <a:pt x="346" y="1132"/>
                </a:lnTo>
                <a:lnTo>
                  <a:pt x="341" y="1130"/>
                </a:lnTo>
                <a:lnTo>
                  <a:pt x="337" y="1129"/>
                </a:lnTo>
                <a:lnTo>
                  <a:pt x="335" y="1126"/>
                </a:lnTo>
                <a:lnTo>
                  <a:pt x="335" y="1126"/>
                </a:lnTo>
                <a:lnTo>
                  <a:pt x="335" y="1121"/>
                </a:lnTo>
                <a:lnTo>
                  <a:pt x="335" y="1110"/>
                </a:lnTo>
                <a:lnTo>
                  <a:pt x="335" y="1085"/>
                </a:lnTo>
                <a:lnTo>
                  <a:pt x="335" y="1085"/>
                </a:lnTo>
                <a:lnTo>
                  <a:pt x="336" y="1073"/>
                </a:lnTo>
                <a:lnTo>
                  <a:pt x="337" y="1063"/>
                </a:lnTo>
                <a:lnTo>
                  <a:pt x="340" y="1053"/>
                </a:lnTo>
                <a:lnTo>
                  <a:pt x="381" y="1049"/>
                </a:lnTo>
                <a:lnTo>
                  <a:pt x="381" y="1049"/>
                </a:lnTo>
                <a:lnTo>
                  <a:pt x="385" y="1024"/>
                </a:lnTo>
                <a:lnTo>
                  <a:pt x="394" y="965"/>
                </a:lnTo>
                <a:lnTo>
                  <a:pt x="398" y="931"/>
                </a:lnTo>
                <a:lnTo>
                  <a:pt x="400" y="900"/>
                </a:lnTo>
                <a:lnTo>
                  <a:pt x="403" y="874"/>
                </a:lnTo>
                <a:lnTo>
                  <a:pt x="403" y="864"/>
                </a:lnTo>
                <a:lnTo>
                  <a:pt x="401" y="855"/>
                </a:lnTo>
                <a:lnTo>
                  <a:pt x="401" y="855"/>
                </a:lnTo>
                <a:lnTo>
                  <a:pt x="399" y="838"/>
                </a:lnTo>
                <a:lnTo>
                  <a:pt x="398" y="818"/>
                </a:lnTo>
                <a:lnTo>
                  <a:pt x="395" y="768"/>
                </a:lnTo>
                <a:lnTo>
                  <a:pt x="394" y="722"/>
                </a:lnTo>
                <a:lnTo>
                  <a:pt x="391" y="692"/>
                </a:lnTo>
                <a:lnTo>
                  <a:pt x="391" y="692"/>
                </a:lnTo>
                <a:lnTo>
                  <a:pt x="385" y="638"/>
                </a:lnTo>
                <a:lnTo>
                  <a:pt x="379" y="594"/>
                </a:lnTo>
                <a:lnTo>
                  <a:pt x="367" y="528"/>
                </a:lnTo>
                <a:lnTo>
                  <a:pt x="360" y="493"/>
                </a:lnTo>
                <a:lnTo>
                  <a:pt x="357" y="482"/>
                </a:lnTo>
                <a:lnTo>
                  <a:pt x="357" y="482"/>
                </a:lnTo>
                <a:lnTo>
                  <a:pt x="362" y="481"/>
                </a:lnTo>
                <a:lnTo>
                  <a:pt x="372" y="477"/>
                </a:lnTo>
                <a:lnTo>
                  <a:pt x="379" y="473"/>
                </a:lnTo>
                <a:lnTo>
                  <a:pt x="384" y="468"/>
                </a:lnTo>
                <a:lnTo>
                  <a:pt x="390" y="460"/>
                </a:lnTo>
                <a:lnTo>
                  <a:pt x="395" y="452"/>
                </a:lnTo>
                <a:lnTo>
                  <a:pt x="395" y="452"/>
                </a:lnTo>
                <a:lnTo>
                  <a:pt x="400" y="442"/>
                </a:lnTo>
                <a:lnTo>
                  <a:pt x="403" y="433"/>
                </a:lnTo>
                <a:lnTo>
                  <a:pt x="405" y="424"/>
                </a:lnTo>
                <a:lnTo>
                  <a:pt x="406" y="415"/>
                </a:lnTo>
                <a:lnTo>
                  <a:pt x="406" y="401"/>
                </a:lnTo>
                <a:lnTo>
                  <a:pt x="404" y="391"/>
                </a:lnTo>
                <a:lnTo>
                  <a:pt x="404" y="391"/>
                </a:lnTo>
                <a:lnTo>
                  <a:pt x="393" y="359"/>
                </a:lnTo>
                <a:lnTo>
                  <a:pt x="387" y="340"/>
                </a:lnTo>
                <a:lnTo>
                  <a:pt x="385" y="332"/>
                </a:lnTo>
                <a:lnTo>
                  <a:pt x="385" y="329"/>
                </a:lnTo>
                <a:lnTo>
                  <a:pt x="385" y="329"/>
                </a:lnTo>
                <a:lnTo>
                  <a:pt x="384" y="315"/>
                </a:lnTo>
                <a:lnTo>
                  <a:pt x="381" y="292"/>
                </a:lnTo>
                <a:lnTo>
                  <a:pt x="376" y="258"/>
                </a:lnTo>
                <a:lnTo>
                  <a:pt x="376" y="258"/>
                </a:lnTo>
                <a:lnTo>
                  <a:pt x="374" y="249"/>
                </a:lnTo>
                <a:lnTo>
                  <a:pt x="367" y="237"/>
                </a:lnTo>
                <a:lnTo>
                  <a:pt x="360" y="224"/>
                </a:lnTo>
                <a:lnTo>
                  <a:pt x="356" y="218"/>
                </a:lnTo>
                <a:lnTo>
                  <a:pt x="356" y="218"/>
                </a:lnTo>
                <a:lnTo>
                  <a:pt x="340" y="214"/>
                </a:lnTo>
                <a:lnTo>
                  <a:pt x="340" y="214"/>
                </a:lnTo>
                <a:lnTo>
                  <a:pt x="322" y="209"/>
                </a:lnTo>
                <a:lnTo>
                  <a:pt x="310" y="207"/>
                </a:lnTo>
                <a:lnTo>
                  <a:pt x="302" y="206"/>
                </a:lnTo>
                <a:lnTo>
                  <a:pt x="302" y="206"/>
                </a:lnTo>
                <a:lnTo>
                  <a:pt x="292" y="204"/>
                </a:lnTo>
                <a:lnTo>
                  <a:pt x="288" y="203"/>
                </a:lnTo>
                <a:lnTo>
                  <a:pt x="287" y="202"/>
                </a:lnTo>
                <a:lnTo>
                  <a:pt x="287" y="202"/>
                </a:lnTo>
                <a:lnTo>
                  <a:pt x="290" y="199"/>
                </a:lnTo>
                <a:lnTo>
                  <a:pt x="293" y="193"/>
                </a:lnTo>
                <a:lnTo>
                  <a:pt x="296" y="188"/>
                </a:lnTo>
                <a:lnTo>
                  <a:pt x="298" y="180"/>
                </a:lnTo>
                <a:lnTo>
                  <a:pt x="300" y="172"/>
                </a:lnTo>
                <a:lnTo>
                  <a:pt x="300" y="160"/>
                </a:lnTo>
                <a:lnTo>
                  <a:pt x="300" y="160"/>
                </a:lnTo>
                <a:lnTo>
                  <a:pt x="300" y="149"/>
                </a:lnTo>
                <a:lnTo>
                  <a:pt x="298" y="140"/>
                </a:lnTo>
                <a:lnTo>
                  <a:pt x="296" y="133"/>
                </a:lnTo>
                <a:lnTo>
                  <a:pt x="295" y="128"/>
                </a:lnTo>
                <a:lnTo>
                  <a:pt x="288" y="116"/>
                </a:lnTo>
                <a:lnTo>
                  <a:pt x="283" y="104"/>
                </a:lnTo>
                <a:lnTo>
                  <a:pt x="283" y="104"/>
                </a:lnTo>
                <a:lnTo>
                  <a:pt x="278" y="85"/>
                </a:lnTo>
                <a:lnTo>
                  <a:pt x="274" y="64"/>
                </a:lnTo>
                <a:lnTo>
                  <a:pt x="271" y="35"/>
                </a:lnTo>
                <a:lnTo>
                  <a:pt x="271" y="35"/>
                </a:lnTo>
                <a:lnTo>
                  <a:pt x="269" y="28"/>
                </a:lnTo>
                <a:lnTo>
                  <a:pt x="264" y="21"/>
                </a:lnTo>
                <a:lnTo>
                  <a:pt x="257" y="12"/>
                </a:lnTo>
                <a:lnTo>
                  <a:pt x="252" y="8"/>
                </a:lnTo>
                <a:lnTo>
                  <a:pt x="246" y="6"/>
                </a:lnTo>
                <a:lnTo>
                  <a:pt x="246" y="6"/>
                </a:lnTo>
                <a:lnTo>
                  <a:pt x="239" y="3"/>
                </a:lnTo>
                <a:lnTo>
                  <a:pt x="232" y="1"/>
                </a:lnTo>
                <a:lnTo>
                  <a:pt x="221" y="0"/>
                </a:lnTo>
                <a:lnTo>
                  <a:pt x="210" y="0"/>
                </a:lnTo>
                <a:lnTo>
                  <a:pt x="207" y="1"/>
                </a:lnTo>
                <a:lnTo>
                  <a:pt x="207" y="1"/>
                </a:lnTo>
                <a:lnTo>
                  <a:pt x="199" y="6"/>
                </a:lnTo>
                <a:lnTo>
                  <a:pt x="194" y="7"/>
                </a:lnTo>
                <a:lnTo>
                  <a:pt x="194" y="7"/>
                </a:lnTo>
                <a:lnTo>
                  <a:pt x="189" y="8"/>
                </a:lnTo>
                <a:lnTo>
                  <a:pt x="182" y="10"/>
                </a:lnTo>
                <a:lnTo>
                  <a:pt x="173" y="13"/>
                </a:lnTo>
                <a:lnTo>
                  <a:pt x="173" y="13"/>
                </a:lnTo>
                <a:lnTo>
                  <a:pt x="163" y="21"/>
                </a:lnTo>
                <a:lnTo>
                  <a:pt x="155" y="30"/>
                </a:lnTo>
                <a:lnTo>
                  <a:pt x="149" y="38"/>
                </a:lnTo>
                <a:lnTo>
                  <a:pt x="146" y="47"/>
                </a:lnTo>
                <a:lnTo>
                  <a:pt x="146" y="47"/>
                </a:lnTo>
                <a:lnTo>
                  <a:pt x="144" y="57"/>
                </a:lnTo>
                <a:lnTo>
                  <a:pt x="144" y="69"/>
                </a:lnTo>
                <a:lnTo>
                  <a:pt x="144" y="82"/>
                </a:lnTo>
                <a:lnTo>
                  <a:pt x="144" y="82"/>
                </a:lnTo>
                <a:close/>
                <a:moveTo>
                  <a:pt x="128" y="184"/>
                </a:moveTo>
                <a:lnTo>
                  <a:pt x="135" y="187"/>
                </a:lnTo>
                <a:lnTo>
                  <a:pt x="135" y="187"/>
                </a:lnTo>
                <a:lnTo>
                  <a:pt x="131" y="189"/>
                </a:lnTo>
                <a:lnTo>
                  <a:pt x="125" y="195"/>
                </a:lnTo>
                <a:lnTo>
                  <a:pt x="125" y="195"/>
                </a:lnTo>
                <a:lnTo>
                  <a:pt x="124" y="198"/>
                </a:lnTo>
                <a:lnTo>
                  <a:pt x="123" y="202"/>
                </a:lnTo>
                <a:lnTo>
                  <a:pt x="123" y="206"/>
                </a:lnTo>
                <a:lnTo>
                  <a:pt x="109" y="208"/>
                </a:lnTo>
                <a:lnTo>
                  <a:pt x="109" y="208"/>
                </a:lnTo>
                <a:lnTo>
                  <a:pt x="115" y="197"/>
                </a:lnTo>
                <a:lnTo>
                  <a:pt x="115" y="197"/>
                </a:lnTo>
                <a:lnTo>
                  <a:pt x="119" y="193"/>
                </a:lnTo>
                <a:lnTo>
                  <a:pt x="123" y="188"/>
                </a:lnTo>
                <a:lnTo>
                  <a:pt x="128" y="184"/>
                </a:lnTo>
                <a:lnTo>
                  <a:pt x="128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5007285B-1351-40B2-A030-BDA01B004313}"/>
              </a:ext>
            </a:extLst>
          </p:cNvPr>
          <p:cNvSpPr>
            <a:spLocks/>
          </p:cNvSpPr>
          <p:nvPr/>
        </p:nvSpPr>
        <p:spPr bwMode="auto">
          <a:xfrm>
            <a:off x="1621872" y="917144"/>
            <a:ext cx="844523" cy="2542870"/>
          </a:xfrm>
          <a:custGeom>
            <a:avLst/>
            <a:gdLst>
              <a:gd name="T0" fmla="*/ 192 w 454"/>
              <a:gd name="T1" fmla="*/ 299 h 1367"/>
              <a:gd name="T2" fmla="*/ 170 w 454"/>
              <a:gd name="T3" fmla="*/ 338 h 1367"/>
              <a:gd name="T4" fmla="*/ 153 w 454"/>
              <a:gd name="T5" fmla="*/ 409 h 1367"/>
              <a:gd name="T6" fmla="*/ 131 w 454"/>
              <a:gd name="T7" fmla="*/ 381 h 1367"/>
              <a:gd name="T8" fmla="*/ 88 w 454"/>
              <a:gd name="T9" fmla="*/ 371 h 1367"/>
              <a:gd name="T10" fmla="*/ 77 w 454"/>
              <a:gd name="T11" fmla="*/ 381 h 1367"/>
              <a:gd name="T12" fmla="*/ 47 w 454"/>
              <a:gd name="T13" fmla="*/ 371 h 1367"/>
              <a:gd name="T14" fmla="*/ 68 w 454"/>
              <a:gd name="T15" fmla="*/ 391 h 1367"/>
              <a:gd name="T16" fmla="*/ 23 w 454"/>
              <a:gd name="T17" fmla="*/ 403 h 1367"/>
              <a:gd name="T18" fmla="*/ 38 w 454"/>
              <a:gd name="T19" fmla="*/ 422 h 1367"/>
              <a:gd name="T20" fmla="*/ 52 w 454"/>
              <a:gd name="T21" fmla="*/ 439 h 1367"/>
              <a:gd name="T22" fmla="*/ 43 w 454"/>
              <a:gd name="T23" fmla="*/ 452 h 1367"/>
              <a:gd name="T24" fmla="*/ 60 w 454"/>
              <a:gd name="T25" fmla="*/ 453 h 1367"/>
              <a:gd name="T26" fmla="*/ 90 w 454"/>
              <a:gd name="T27" fmla="*/ 474 h 1367"/>
              <a:gd name="T28" fmla="*/ 113 w 454"/>
              <a:gd name="T29" fmla="*/ 501 h 1367"/>
              <a:gd name="T30" fmla="*/ 84 w 454"/>
              <a:gd name="T31" fmla="*/ 622 h 1367"/>
              <a:gd name="T32" fmla="*/ 64 w 454"/>
              <a:gd name="T33" fmla="*/ 938 h 1367"/>
              <a:gd name="T34" fmla="*/ 142 w 454"/>
              <a:gd name="T35" fmla="*/ 990 h 1367"/>
              <a:gd name="T36" fmla="*/ 219 w 454"/>
              <a:gd name="T37" fmla="*/ 1005 h 1367"/>
              <a:gd name="T38" fmla="*/ 244 w 454"/>
              <a:gd name="T39" fmla="*/ 1098 h 1367"/>
              <a:gd name="T40" fmla="*/ 236 w 454"/>
              <a:gd name="T41" fmla="*/ 1226 h 1367"/>
              <a:gd name="T42" fmla="*/ 218 w 454"/>
              <a:gd name="T43" fmla="*/ 1267 h 1367"/>
              <a:gd name="T44" fmla="*/ 172 w 454"/>
              <a:gd name="T45" fmla="*/ 1285 h 1367"/>
              <a:gd name="T46" fmla="*/ 122 w 454"/>
              <a:gd name="T47" fmla="*/ 1302 h 1367"/>
              <a:gd name="T48" fmla="*/ 122 w 454"/>
              <a:gd name="T49" fmla="*/ 1319 h 1367"/>
              <a:gd name="T50" fmla="*/ 144 w 454"/>
              <a:gd name="T51" fmla="*/ 1332 h 1367"/>
              <a:gd name="T52" fmla="*/ 118 w 454"/>
              <a:gd name="T53" fmla="*/ 1353 h 1367"/>
              <a:gd name="T54" fmla="*/ 168 w 454"/>
              <a:gd name="T55" fmla="*/ 1367 h 1367"/>
              <a:gd name="T56" fmla="*/ 284 w 454"/>
              <a:gd name="T57" fmla="*/ 1349 h 1367"/>
              <a:gd name="T58" fmla="*/ 317 w 454"/>
              <a:gd name="T59" fmla="*/ 1351 h 1367"/>
              <a:gd name="T60" fmla="*/ 327 w 454"/>
              <a:gd name="T61" fmla="*/ 1334 h 1367"/>
              <a:gd name="T62" fmla="*/ 316 w 454"/>
              <a:gd name="T63" fmla="*/ 1282 h 1367"/>
              <a:gd name="T64" fmla="*/ 308 w 454"/>
              <a:gd name="T65" fmla="*/ 1238 h 1367"/>
              <a:gd name="T66" fmla="*/ 338 w 454"/>
              <a:gd name="T67" fmla="*/ 1186 h 1367"/>
              <a:gd name="T68" fmla="*/ 334 w 454"/>
              <a:gd name="T69" fmla="*/ 984 h 1367"/>
              <a:gd name="T70" fmla="*/ 414 w 454"/>
              <a:gd name="T71" fmla="*/ 955 h 1367"/>
              <a:gd name="T72" fmla="*/ 409 w 454"/>
              <a:gd name="T73" fmla="*/ 677 h 1367"/>
              <a:gd name="T74" fmla="*/ 396 w 454"/>
              <a:gd name="T75" fmla="*/ 493 h 1367"/>
              <a:gd name="T76" fmla="*/ 413 w 454"/>
              <a:gd name="T77" fmla="*/ 382 h 1367"/>
              <a:gd name="T78" fmla="*/ 447 w 454"/>
              <a:gd name="T79" fmla="*/ 310 h 1367"/>
              <a:gd name="T80" fmla="*/ 439 w 454"/>
              <a:gd name="T81" fmla="*/ 273 h 1367"/>
              <a:gd name="T82" fmla="*/ 368 w 454"/>
              <a:gd name="T83" fmla="*/ 210 h 1367"/>
              <a:gd name="T84" fmla="*/ 380 w 454"/>
              <a:gd name="T85" fmla="*/ 199 h 1367"/>
              <a:gd name="T86" fmla="*/ 395 w 454"/>
              <a:gd name="T87" fmla="*/ 182 h 1367"/>
              <a:gd name="T88" fmla="*/ 377 w 454"/>
              <a:gd name="T89" fmla="*/ 161 h 1367"/>
              <a:gd name="T90" fmla="*/ 360 w 454"/>
              <a:gd name="T91" fmla="*/ 144 h 1367"/>
              <a:gd name="T92" fmla="*/ 364 w 454"/>
              <a:gd name="T93" fmla="*/ 118 h 1367"/>
              <a:gd name="T94" fmla="*/ 380 w 454"/>
              <a:gd name="T95" fmla="*/ 79 h 1367"/>
              <a:gd name="T96" fmla="*/ 377 w 454"/>
              <a:gd name="T97" fmla="*/ 51 h 1367"/>
              <a:gd name="T98" fmla="*/ 349 w 454"/>
              <a:gd name="T99" fmla="*/ 48 h 1367"/>
              <a:gd name="T100" fmla="*/ 325 w 454"/>
              <a:gd name="T101" fmla="*/ 14 h 1367"/>
              <a:gd name="T102" fmla="*/ 256 w 454"/>
              <a:gd name="T103" fmla="*/ 4 h 1367"/>
              <a:gd name="T104" fmla="*/ 199 w 454"/>
              <a:gd name="T105" fmla="*/ 40 h 1367"/>
              <a:gd name="T106" fmla="*/ 175 w 454"/>
              <a:gd name="T107" fmla="*/ 66 h 1367"/>
              <a:gd name="T108" fmla="*/ 182 w 454"/>
              <a:gd name="T109" fmla="*/ 96 h 1367"/>
              <a:gd name="T110" fmla="*/ 183 w 454"/>
              <a:gd name="T111" fmla="*/ 129 h 1367"/>
              <a:gd name="T112" fmla="*/ 176 w 454"/>
              <a:gd name="T113" fmla="*/ 162 h 1367"/>
              <a:gd name="T114" fmla="*/ 186 w 454"/>
              <a:gd name="T115" fmla="*/ 192 h 1367"/>
              <a:gd name="T116" fmla="*/ 200 w 454"/>
              <a:gd name="T117" fmla="*/ 208 h 1367"/>
              <a:gd name="T118" fmla="*/ 221 w 454"/>
              <a:gd name="T119" fmla="*/ 219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4" h="1367">
                <a:moveTo>
                  <a:pt x="227" y="234"/>
                </a:moveTo>
                <a:lnTo>
                  <a:pt x="227" y="234"/>
                </a:lnTo>
                <a:lnTo>
                  <a:pt x="212" y="265"/>
                </a:lnTo>
                <a:lnTo>
                  <a:pt x="200" y="287"/>
                </a:lnTo>
                <a:lnTo>
                  <a:pt x="195" y="296"/>
                </a:lnTo>
                <a:lnTo>
                  <a:pt x="192" y="299"/>
                </a:lnTo>
                <a:lnTo>
                  <a:pt x="192" y="299"/>
                </a:lnTo>
                <a:lnTo>
                  <a:pt x="187" y="304"/>
                </a:lnTo>
                <a:lnTo>
                  <a:pt x="180" y="311"/>
                </a:lnTo>
                <a:lnTo>
                  <a:pt x="175" y="319"/>
                </a:lnTo>
                <a:lnTo>
                  <a:pt x="173" y="323"/>
                </a:lnTo>
                <a:lnTo>
                  <a:pt x="172" y="328"/>
                </a:lnTo>
                <a:lnTo>
                  <a:pt x="172" y="328"/>
                </a:lnTo>
                <a:lnTo>
                  <a:pt x="170" y="338"/>
                </a:lnTo>
                <a:lnTo>
                  <a:pt x="170" y="354"/>
                </a:lnTo>
                <a:lnTo>
                  <a:pt x="169" y="368"/>
                </a:lnTo>
                <a:lnTo>
                  <a:pt x="168" y="377"/>
                </a:lnTo>
                <a:lnTo>
                  <a:pt x="168" y="377"/>
                </a:lnTo>
                <a:lnTo>
                  <a:pt x="154" y="413"/>
                </a:lnTo>
                <a:lnTo>
                  <a:pt x="154" y="413"/>
                </a:lnTo>
                <a:lnTo>
                  <a:pt x="153" y="409"/>
                </a:lnTo>
                <a:lnTo>
                  <a:pt x="146" y="398"/>
                </a:lnTo>
                <a:lnTo>
                  <a:pt x="146" y="398"/>
                </a:lnTo>
                <a:lnTo>
                  <a:pt x="142" y="393"/>
                </a:lnTo>
                <a:lnTo>
                  <a:pt x="141" y="388"/>
                </a:lnTo>
                <a:lnTo>
                  <a:pt x="137" y="383"/>
                </a:lnTo>
                <a:lnTo>
                  <a:pt x="131" y="381"/>
                </a:lnTo>
                <a:lnTo>
                  <a:pt x="131" y="381"/>
                </a:lnTo>
                <a:lnTo>
                  <a:pt x="118" y="377"/>
                </a:lnTo>
                <a:lnTo>
                  <a:pt x="105" y="372"/>
                </a:lnTo>
                <a:lnTo>
                  <a:pt x="105" y="372"/>
                </a:lnTo>
                <a:lnTo>
                  <a:pt x="100" y="370"/>
                </a:lnTo>
                <a:lnTo>
                  <a:pt x="95" y="369"/>
                </a:lnTo>
                <a:lnTo>
                  <a:pt x="91" y="370"/>
                </a:lnTo>
                <a:lnTo>
                  <a:pt x="88" y="371"/>
                </a:lnTo>
                <a:lnTo>
                  <a:pt x="88" y="371"/>
                </a:lnTo>
                <a:lnTo>
                  <a:pt x="85" y="374"/>
                </a:lnTo>
                <a:lnTo>
                  <a:pt x="83" y="376"/>
                </a:lnTo>
                <a:lnTo>
                  <a:pt x="82" y="381"/>
                </a:lnTo>
                <a:lnTo>
                  <a:pt x="82" y="381"/>
                </a:lnTo>
                <a:lnTo>
                  <a:pt x="81" y="382"/>
                </a:lnTo>
                <a:lnTo>
                  <a:pt x="77" y="381"/>
                </a:lnTo>
                <a:lnTo>
                  <a:pt x="70" y="380"/>
                </a:lnTo>
                <a:lnTo>
                  <a:pt x="70" y="380"/>
                </a:lnTo>
                <a:lnTo>
                  <a:pt x="60" y="375"/>
                </a:lnTo>
                <a:lnTo>
                  <a:pt x="55" y="372"/>
                </a:lnTo>
                <a:lnTo>
                  <a:pt x="50" y="371"/>
                </a:lnTo>
                <a:lnTo>
                  <a:pt x="50" y="371"/>
                </a:lnTo>
                <a:lnTo>
                  <a:pt x="47" y="371"/>
                </a:lnTo>
                <a:lnTo>
                  <a:pt x="45" y="374"/>
                </a:lnTo>
                <a:lnTo>
                  <a:pt x="45" y="376"/>
                </a:lnTo>
                <a:lnTo>
                  <a:pt x="46" y="380"/>
                </a:lnTo>
                <a:lnTo>
                  <a:pt x="46" y="380"/>
                </a:lnTo>
                <a:lnTo>
                  <a:pt x="51" y="382"/>
                </a:lnTo>
                <a:lnTo>
                  <a:pt x="58" y="387"/>
                </a:lnTo>
                <a:lnTo>
                  <a:pt x="68" y="391"/>
                </a:lnTo>
                <a:lnTo>
                  <a:pt x="12" y="377"/>
                </a:lnTo>
                <a:lnTo>
                  <a:pt x="0" y="383"/>
                </a:lnTo>
                <a:lnTo>
                  <a:pt x="0" y="389"/>
                </a:lnTo>
                <a:lnTo>
                  <a:pt x="23" y="398"/>
                </a:lnTo>
                <a:lnTo>
                  <a:pt x="23" y="398"/>
                </a:lnTo>
                <a:lnTo>
                  <a:pt x="21" y="402"/>
                </a:lnTo>
                <a:lnTo>
                  <a:pt x="23" y="403"/>
                </a:lnTo>
                <a:lnTo>
                  <a:pt x="24" y="404"/>
                </a:lnTo>
                <a:lnTo>
                  <a:pt x="24" y="404"/>
                </a:lnTo>
                <a:lnTo>
                  <a:pt x="55" y="410"/>
                </a:lnTo>
                <a:lnTo>
                  <a:pt x="55" y="410"/>
                </a:lnTo>
                <a:lnTo>
                  <a:pt x="45" y="416"/>
                </a:lnTo>
                <a:lnTo>
                  <a:pt x="39" y="420"/>
                </a:lnTo>
                <a:lnTo>
                  <a:pt x="38" y="422"/>
                </a:lnTo>
                <a:lnTo>
                  <a:pt x="38" y="424"/>
                </a:lnTo>
                <a:lnTo>
                  <a:pt x="38" y="424"/>
                </a:lnTo>
                <a:lnTo>
                  <a:pt x="39" y="427"/>
                </a:lnTo>
                <a:lnTo>
                  <a:pt x="42" y="427"/>
                </a:lnTo>
                <a:lnTo>
                  <a:pt x="46" y="428"/>
                </a:lnTo>
                <a:lnTo>
                  <a:pt x="52" y="427"/>
                </a:lnTo>
                <a:lnTo>
                  <a:pt x="52" y="439"/>
                </a:lnTo>
                <a:lnTo>
                  <a:pt x="52" y="439"/>
                </a:lnTo>
                <a:lnTo>
                  <a:pt x="43" y="443"/>
                </a:lnTo>
                <a:lnTo>
                  <a:pt x="38" y="447"/>
                </a:lnTo>
                <a:lnTo>
                  <a:pt x="37" y="449"/>
                </a:lnTo>
                <a:lnTo>
                  <a:pt x="38" y="450"/>
                </a:lnTo>
                <a:lnTo>
                  <a:pt x="38" y="450"/>
                </a:lnTo>
                <a:lnTo>
                  <a:pt x="43" y="452"/>
                </a:lnTo>
                <a:lnTo>
                  <a:pt x="49" y="452"/>
                </a:lnTo>
                <a:lnTo>
                  <a:pt x="56" y="450"/>
                </a:lnTo>
                <a:lnTo>
                  <a:pt x="56" y="450"/>
                </a:lnTo>
                <a:lnTo>
                  <a:pt x="52" y="450"/>
                </a:lnTo>
                <a:lnTo>
                  <a:pt x="52" y="452"/>
                </a:lnTo>
                <a:lnTo>
                  <a:pt x="53" y="452"/>
                </a:lnTo>
                <a:lnTo>
                  <a:pt x="60" y="453"/>
                </a:lnTo>
                <a:lnTo>
                  <a:pt x="60" y="453"/>
                </a:lnTo>
                <a:lnTo>
                  <a:pt x="82" y="454"/>
                </a:lnTo>
                <a:lnTo>
                  <a:pt x="82" y="454"/>
                </a:lnTo>
                <a:lnTo>
                  <a:pt x="85" y="461"/>
                </a:lnTo>
                <a:lnTo>
                  <a:pt x="88" y="468"/>
                </a:lnTo>
                <a:lnTo>
                  <a:pt x="90" y="474"/>
                </a:lnTo>
                <a:lnTo>
                  <a:pt x="90" y="474"/>
                </a:lnTo>
                <a:lnTo>
                  <a:pt x="91" y="478"/>
                </a:lnTo>
                <a:lnTo>
                  <a:pt x="94" y="481"/>
                </a:lnTo>
                <a:lnTo>
                  <a:pt x="100" y="488"/>
                </a:lnTo>
                <a:lnTo>
                  <a:pt x="108" y="498"/>
                </a:lnTo>
                <a:lnTo>
                  <a:pt x="108" y="498"/>
                </a:lnTo>
                <a:lnTo>
                  <a:pt x="109" y="499"/>
                </a:lnTo>
                <a:lnTo>
                  <a:pt x="113" y="501"/>
                </a:lnTo>
                <a:lnTo>
                  <a:pt x="116" y="502"/>
                </a:lnTo>
                <a:lnTo>
                  <a:pt x="116" y="502"/>
                </a:lnTo>
                <a:lnTo>
                  <a:pt x="111" y="517"/>
                </a:lnTo>
                <a:lnTo>
                  <a:pt x="101" y="551"/>
                </a:lnTo>
                <a:lnTo>
                  <a:pt x="89" y="591"/>
                </a:lnTo>
                <a:lnTo>
                  <a:pt x="85" y="608"/>
                </a:lnTo>
                <a:lnTo>
                  <a:pt x="84" y="622"/>
                </a:lnTo>
                <a:lnTo>
                  <a:pt x="84" y="622"/>
                </a:lnTo>
                <a:lnTo>
                  <a:pt x="83" y="761"/>
                </a:lnTo>
                <a:lnTo>
                  <a:pt x="82" y="845"/>
                </a:lnTo>
                <a:lnTo>
                  <a:pt x="81" y="888"/>
                </a:lnTo>
                <a:lnTo>
                  <a:pt x="81" y="888"/>
                </a:lnTo>
                <a:lnTo>
                  <a:pt x="74" y="907"/>
                </a:lnTo>
                <a:lnTo>
                  <a:pt x="64" y="938"/>
                </a:lnTo>
                <a:lnTo>
                  <a:pt x="59" y="954"/>
                </a:lnTo>
                <a:lnTo>
                  <a:pt x="56" y="967"/>
                </a:lnTo>
                <a:lnTo>
                  <a:pt x="56" y="977"/>
                </a:lnTo>
                <a:lnTo>
                  <a:pt x="56" y="980"/>
                </a:lnTo>
                <a:lnTo>
                  <a:pt x="58" y="981"/>
                </a:lnTo>
                <a:lnTo>
                  <a:pt x="58" y="981"/>
                </a:lnTo>
                <a:lnTo>
                  <a:pt x="142" y="990"/>
                </a:lnTo>
                <a:lnTo>
                  <a:pt x="193" y="993"/>
                </a:lnTo>
                <a:lnTo>
                  <a:pt x="218" y="995"/>
                </a:lnTo>
                <a:lnTo>
                  <a:pt x="218" y="995"/>
                </a:lnTo>
                <a:lnTo>
                  <a:pt x="219" y="995"/>
                </a:lnTo>
                <a:lnTo>
                  <a:pt x="219" y="995"/>
                </a:lnTo>
                <a:lnTo>
                  <a:pt x="219" y="999"/>
                </a:lnTo>
                <a:lnTo>
                  <a:pt x="219" y="1005"/>
                </a:lnTo>
                <a:lnTo>
                  <a:pt x="221" y="1014"/>
                </a:lnTo>
                <a:lnTo>
                  <a:pt x="221" y="1014"/>
                </a:lnTo>
                <a:lnTo>
                  <a:pt x="226" y="1024"/>
                </a:lnTo>
                <a:lnTo>
                  <a:pt x="228" y="1030"/>
                </a:lnTo>
                <a:lnTo>
                  <a:pt x="232" y="1033"/>
                </a:lnTo>
                <a:lnTo>
                  <a:pt x="232" y="1033"/>
                </a:lnTo>
                <a:lnTo>
                  <a:pt x="244" y="1098"/>
                </a:lnTo>
                <a:lnTo>
                  <a:pt x="251" y="1144"/>
                </a:lnTo>
                <a:lnTo>
                  <a:pt x="253" y="1160"/>
                </a:lnTo>
                <a:lnTo>
                  <a:pt x="253" y="1168"/>
                </a:lnTo>
                <a:lnTo>
                  <a:pt x="253" y="1168"/>
                </a:lnTo>
                <a:lnTo>
                  <a:pt x="251" y="1180"/>
                </a:lnTo>
                <a:lnTo>
                  <a:pt x="244" y="1200"/>
                </a:lnTo>
                <a:lnTo>
                  <a:pt x="236" y="1226"/>
                </a:lnTo>
                <a:lnTo>
                  <a:pt x="241" y="1226"/>
                </a:lnTo>
                <a:lnTo>
                  <a:pt x="241" y="1226"/>
                </a:lnTo>
                <a:lnTo>
                  <a:pt x="239" y="1232"/>
                </a:lnTo>
                <a:lnTo>
                  <a:pt x="233" y="1246"/>
                </a:lnTo>
                <a:lnTo>
                  <a:pt x="228" y="1254"/>
                </a:lnTo>
                <a:lnTo>
                  <a:pt x="224" y="1261"/>
                </a:lnTo>
                <a:lnTo>
                  <a:pt x="218" y="1267"/>
                </a:lnTo>
                <a:lnTo>
                  <a:pt x="212" y="1271"/>
                </a:lnTo>
                <a:lnTo>
                  <a:pt x="212" y="1271"/>
                </a:lnTo>
                <a:lnTo>
                  <a:pt x="193" y="1279"/>
                </a:lnTo>
                <a:lnTo>
                  <a:pt x="188" y="1282"/>
                </a:lnTo>
                <a:lnTo>
                  <a:pt x="188" y="1282"/>
                </a:lnTo>
                <a:lnTo>
                  <a:pt x="172" y="1285"/>
                </a:lnTo>
                <a:lnTo>
                  <a:pt x="172" y="1285"/>
                </a:lnTo>
                <a:lnTo>
                  <a:pt x="163" y="1289"/>
                </a:lnTo>
                <a:lnTo>
                  <a:pt x="153" y="1293"/>
                </a:lnTo>
                <a:lnTo>
                  <a:pt x="144" y="1297"/>
                </a:lnTo>
                <a:lnTo>
                  <a:pt x="137" y="1299"/>
                </a:lnTo>
                <a:lnTo>
                  <a:pt x="137" y="1299"/>
                </a:lnTo>
                <a:lnTo>
                  <a:pt x="131" y="1301"/>
                </a:lnTo>
                <a:lnTo>
                  <a:pt x="122" y="1302"/>
                </a:lnTo>
                <a:lnTo>
                  <a:pt x="117" y="1304"/>
                </a:lnTo>
                <a:lnTo>
                  <a:pt x="115" y="1305"/>
                </a:lnTo>
                <a:lnTo>
                  <a:pt x="113" y="1308"/>
                </a:lnTo>
                <a:lnTo>
                  <a:pt x="114" y="1311"/>
                </a:lnTo>
                <a:lnTo>
                  <a:pt x="114" y="1311"/>
                </a:lnTo>
                <a:lnTo>
                  <a:pt x="118" y="1317"/>
                </a:lnTo>
                <a:lnTo>
                  <a:pt x="122" y="1319"/>
                </a:lnTo>
                <a:lnTo>
                  <a:pt x="128" y="1322"/>
                </a:lnTo>
                <a:lnTo>
                  <a:pt x="134" y="1323"/>
                </a:lnTo>
                <a:lnTo>
                  <a:pt x="134" y="1323"/>
                </a:lnTo>
                <a:lnTo>
                  <a:pt x="163" y="1325"/>
                </a:lnTo>
                <a:lnTo>
                  <a:pt x="163" y="1325"/>
                </a:lnTo>
                <a:lnTo>
                  <a:pt x="159" y="1327"/>
                </a:lnTo>
                <a:lnTo>
                  <a:pt x="144" y="1332"/>
                </a:lnTo>
                <a:lnTo>
                  <a:pt x="144" y="1332"/>
                </a:lnTo>
                <a:lnTo>
                  <a:pt x="134" y="1337"/>
                </a:lnTo>
                <a:lnTo>
                  <a:pt x="124" y="1342"/>
                </a:lnTo>
                <a:lnTo>
                  <a:pt x="121" y="1344"/>
                </a:lnTo>
                <a:lnTo>
                  <a:pt x="118" y="1348"/>
                </a:lnTo>
                <a:lnTo>
                  <a:pt x="117" y="1350"/>
                </a:lnTo>
                <a:lnTo>
                  <a:pt x="118" y="1353"/>
                </a:lnTo>
                <a:lnTo>
                  <a:pt x="118" y="1353"/>
                </a:lnTo>
                <a:lnTo>
                  <a:pt x="121" y="1356"/>
                </a:lnTo>
                <a:lnTo>
                  <a:pt x="126" y="1358"/>
                </a:lnTo>
                <a:lnTo>
                  <a:pt x="140" y="1363"/>
                </a:lnTo>
                <a:lnTo>
                  <a:pt x="154" y="1366"/>
                </a:lnTo>
                <a:lnTo>
                  <a:pt x="168" y="1367"/>
                </a:lnTo>
                <a:lnTo>
                  <a:pt x="168" y="1367"/>
                </a:lnTo>
                <a:lnTo>
                  <a:pt x="191" y="1363"/>
                </a:lnTo>
                <a:lnTo>
                  <a:pt x="227" y="1357"/>
                </a:lnTo>
                <a:lnTo>
                  <a:pt x="276" y="1349"/>
                </a:lnTo>
                <a:lnTo>
                  <a:pt x="276" y="1349"/>
                </a:lnTo>
                <a:lnTo>
                  <a:pt x="280" y="1349"/>
                </a:lnTo>
                <a:lnTo>
                  <a:pt x="284" y="1349"/>
                </a:lnTo>
                <a:lnTo>
                  <a:pt x="284" y="1349"/>
                </a:lnTo>
                <a:lnTo>
                  <a:pt x="284" y="1351"/>
                </a:lnTo>
                <a:lnTo>
                  <a:pt x="285" y="1354"/>
                </a:lnTo>
                <a:lnTo>
                  <a:pt x="288" y="1355"/>
                </a:lnTo>
                <a:lnTo>
                  <a:pt x="288" y="1355"/>
                </a:lnTo>
                <a:lnTo>
                  <a:pt x="295" y="1355"/>
                </a:lnTo>
                <a:lnTo>
                  <a:pt x="306" y="1354"/>
                </a:lnTo>
                <a:lnTo>
                  <a:pt x="317" y="1351"/>
                </a:lnTo>
                <a:lnTo>
                  <a:pt x="321" y="1350"/>
                </a:lnTo>
                <a:lnTo>
                  <a:pt x="322" y="1349"/>
                </a:lnTo>
                <a:lnTo>
                  <a:pt x="322" y="1349"/>
                </a:lnTo>
                <a:lnTo>
                  <a:pt x="323" y="1341"/>
                </a:lnTo>
                <a:lnTo>
                  <a:pt x="323" y="1341"/>
                </a:lnTo>
                <a:lnTo>
                  <a:pt x="325" y="1337"/>
                </a:lnTo>
                <a:lnTo>
                  <a:pt x="327" y="1334"/>
                </a:lnTo>
                <a:lnTo>
                  <a:pt x="325" y="1329"/>
                </a:lnTo>
                <a:lnTo>
                  <a:pt x="325" y="1329"/>
                </a:lnTo>
                <a:lnTo>
                  <a:pt x="319" y="1303"/>
                </a:lnTo>
                <a:lnTo>
                  <a:pt x="319" y="1303"/>
                </a:lnTo>
                <a:lnTo>
                  <a:pt x="317" y="1290"/>
                </a:lnTo>
                <a:lnTo>
                  <a:pt x="316" y="1282"/>
                </a:lnTo>
                <a:lnTo>
                  <a:pt x="316" y="1282"/>
                </a:lnTo>
                <a:lnTo>
                  <a:pt x="311" y="1270"/>
                </a:lnTo>
                <a:lnTo>
                  <a:pt x="309" y="1261"/>
                </a:lnTo>
                <a:lnTo>
                  <a:pt x="308" y="1253"/>
                </a:lnTo>
                <a:lnTo>
                  <a:pt x="308" y="1253"/>
                </a:lnTo>
                <a:lnTo>
                  <a:pt x="308" y="1241"/>
                </a:lnTo>
                <a:lnTo>
                  <a:pt x="308" y="1238"/>
                </a:lnTo>
                <a:lnTo>
                  <a:pt x="308" y="1238"/>
                </a:lnTo>
                <a:lnTo>
                  <a:pt x="325" y="1238"/>
                </a:lnTo>
                <a:lnTo>
                  <a:pt x="338" y="1237"/>
                </a:lnTo>
                <a:lnTo>
                  <a:pt x="342" y="1237"/>
                </a:lnTo>
                <a:lnTo>
                  <a:pt x="343" y="1235"/>
                </a:lnTo>
                <a:lnTo>
                  <a:pt x="343" y="1235"/>
                </a:lnTo>
                <a:lnTo>
                  <a:pt x="341" y="1208"/>
                </a:lnTo>
                <a:lnTo>
                  <a:pt x="338" y="1186"/>
                </a:lnTo>
                <a:lnTo>
                  <a:pt x="337" y="1168"/>
                </a:lnTo>
                <a:lnTo>
                  <a:pt x="337" y="1168"/>
                </a:lnTo>
                <a:lnTo>
                  <a:pt x="336" y="1110"/>
                </a:lnTo>
                <a:lnTo>
                  <a:pt x="336" y="1052"/>
                </a:lnTo>
                <a:lnTo>
                  <a:pt x="336" y="1052"/>
                </a:lnTo>
                <a:lnTo>
                  <a:pt x="335" y="1011"/>
                </a:lnTo>
                <a:lnTo>
                  <a:pt x="334" y="984"/>
                </a:lnTo>
                <a:lnTo>
                  <a:pt x="334" y="984"/>
                </a:lnTo>
                <a:lnTo>
                  <a:pt x="346" y="980"/>
                </a:lnTo>
                <a:lnTo>
                  <a:pt x="374" y="972"/>
                </a:lnTo>
                <a:lnTo>
                  <a:pt x="388" y="967"/>
                </a:lnTo>
                <a:lnTo>
                  <a:pt x="401" y="962"/>
                </a:lnTo>
                <a:lnTo>
                  <a:pt x="412" y="958"/>
                </a:lnTo>
                <a:lnTo>
                  <a:pt x="414" y="955"/>
                </a:lnTo>
                <a:lnTo>
                  <a:pt x="415" y="953"/>
                </a:lnTo>
                <a:lnTo>
                  <a:pt x="415" y="953"/>
                </a:lnTo>
                <a:lnTo>
                  <a:pt x="416" y="938"/>
                </a:lnTo>
                <a:lnTo>
                  <a:pt x="416" y="903"/>
                </a:lnTo>
                <a:lnTo>
                  <a:pt x="414" y="796"/>
                </a:lnTo>
                <a:lnTo>
                  <a:pt x="412" y="735"/>
                </a:lnTo>
                <a:lnTo>
                  <a:pt x="409" y="677"/>
                </a:lnTo>
                <a:lnTo>
                  <a:pt x="406" y="628"/>
                </a:lnTo>
                <a:lnTo>
                  <a:pt x="401" y="591"/>
                </a:lnTo>
                <a:lnTo>
                  <a:pt x="401" y="591"/>
                </a:lnTo>
                <a:lnTo>
                  <a:pt x="400" y="577"/>
                </a:lnTo>
                <a:lnTo>
                  <a:pt x="398" y="562"/>
                </a:lnTo>
                <a:lnTo>
                  <a:pt x="396" y="528"/>
                </a:lnTo>
                <a:lnTo>
                  <a:pt x="396" y="493"/>
                </a:lnTo>
                <a:lnTo>
                  <a:pt x="398" y="459"/>
                </a:lnTo>
                <a:lnTo>
                  <a:pt x="401" y="403"/>
                </a:lnTo>
                <a:lnTo>
                  <a:pt x="403" y="381"/>
                </a:lnTo>
                <a:lnTo>
                  <a:pt x="403" y="381"/>
                </a:lnTo>
                <a:lnTo>
                  <a:pt x="406" y="382"/>
                </a:lnTo>
                <a:lnTo>
                  <a:pt x="409" y="382"/>
                </a:lnTo>
                <a:lnTo>
                  <a:pt x="413" y="382"/>
                </a:lnTo>
                <a:lnTo>
                  <a:pt x="416" y="382"/>
                </a:lnTo>
                <a:lnTo>
                  <a:pt x="420" y="378"/>
                </a:lnTo>
                <a:lnTo>
                  <a:pt x="424" y="374"/>
                </a:lnTo>
                <a:lnTo>
                  <a:pt x="427" y="367"/>
                </a:lnTo>
                <a:lnTo>
                  <a:pt x="427" y="367"/>
                </a:lnTo>
                <a:lnTo>
                  <a:pt x="439" y="336"/>
                </a:lnTo>
                <a:lnTo>
                  <a:pt x="447" y="310"/>
                </a:lnTo>
                <a:lnTo>
                  <a:pt x="447" y="310"/>
                </a:lnTo>
                <a:lnTo>
                  <a:pt x="453" y="292"/>
                </a:lnTo>
                <a:lnTo>
                  <a:pt x="454" y="288"/>
                </a:lnTo>
                <a:lnTo>
                  <a:pt x="453" y="285"/>
                </a:lnTo>
                <a:lnTo>
                  <a:pt x="453" y="285"/>
                </a:lnTo>
                <a:lnTo>
                  <a:pt x="448" y="280"/>
                </a:lnTo>
                <a:lnTo>
                  <a:pt x="439" y="273"/>
                </a:lnTo>
                <a:lnTo>
                  <a:pt x="418" y="260"/>
                </a:lnTo>
                <a:lnTo>
                  <a:pt x="418" y="260"/>
                </a:lnTo>
                <a:lnTo>
                  <a:pt x="380" y="238"/>
                </a:lnTo>
                <a:lnTo>
                  <a:pt x="380" y="238"/>
                </a:lnTo>
                <a:lnTo>
                  <a:pt x="375" y="232"/>
                </a:lnTo>
                <a:lnTo>
                  <a:pt x="372" y="223"/>
                </a:lnTo>
                <a:lnTo>
                  <a:pt x="368" y="210"/>
                </a:lnTo>
                <a:lnTo>
                  <a:pt x="368" y="210"/>
                </a:lnTo>
                <a:lnTo>
                  <a:pt x="364" y="197"/>
                </a:lnTo>
                <a:lnTo>
                  <a:pt x="363" y="189"/>
                </a:lnTo>
                <a:lnTo>
                  <a:pt x="363" y="184"/>
                </a:lnTo>
                <a:lnTo>
                  <a:pt x="363" y="184"/>
                </a:lnTo>
                <a:lnTo>
                  <a:pt x="380" y="199"/>
                </a:lnTo>
                <a:lnTo>
                  <a:pt x="380" y="199"/>
                </a:lnTo>
                <a:lnTo>
                  <a:pt x="387" y="206"/>
                </a:lnTo>
                <a:lnTo>
                  <a:pt x="389" y="208"/>
                </a:lnTo>
                <a:lnTo>
                  <a:pt x="386" y="194"/>
                </a:lnTo>
                <a:lnTo>
                  <a:pt x="409" y="200"/>
                </a:lnTo>
                <a:lnTo>
                  <a:pt x="401" y="190"/>
                </a:lnTo>
                <a:lnTo>
                  <a:pt x="401" y="190"/>
                </a:lnTo>
                <a:lnTo>
                  <a:pt x="395" y="182"/>
                </a:lnTo>
                <a:lnTo>
                  <a:pt x="389" y="176"/>
                </a:lnTo>
                <a:lnTo>
                  <a:pt x="383" y="173"/>
                </a:lnTo>
                <a:lnTo>
                  <a:pt x="383" y="173"/>
                </a:lnTo>
                <a:lnTo>
                  <a:pt x="372" y="168"/>
                </a:lnTo>
                <a:lnTo>
                  <a:pt x="366" y="167"/>
                </a:lnTo>
                <a:lnTo>
                  <a:pt x="386" y="164"/>
                </a:lnTo>
                <a:lnTo>
                  <a:pt x="377" y="161"/>
                </a:lnTo>
                <a:lnTo>
                  <a:pt x="380" y="156"/>
                </a:lnTo>
                <a:lnTo>
                  <a:pt x="380" y="156"/>
                </a:lnTo>
                <a:lnTo>
                  <a:pt x="376" y="156"/>
                </a:lnTo>
                <a:lnTo>
                  <a:pt x="372" y="155"/>
                </a:lnTo>
                <a:lnTo>
                  <a:pt x="372" y="155"/>
                </a:lnTo>
                <a:lnTo>
                  <a:pt x="360" y="144"/>
                </a:lnTo>
                <a:lnTo>
                  <a:pt x="360" y="144"/>
                </a:lnTo>
                <a:lnTo>
                  <a:pt x="362" y="130"/>
                </a:lnTo>
                <a:lnTo>
                  <a:pt x="362" y="130"/>
                </a:lnTo>
                <a:lnTo>
                  <a:pt x="361" y="123"/>
                </a:lnTo>
                <a:lnTo>
                  <a:pt x="361" y="118"/>
                </a:lnTo>
                <a:lnTo>
                  <a:pt x="362" y="117"/>
                </a:lnTo>
                <a:lnTo>
                  <a:pt x="362" y="117"/>
                </a:lnTo>
                <a:lnTo>
                  <a:pt x="364" y="118"/>
                </a:lnTo>
                <a:lnTo>
                  <a:pt x="367" y="118"/>
                </a:lnTo>
                <a:lnTo>
                  <a:pt x="369" y="118"/>
                </a:lnTo>
                <a:lnTo>
                  <a:pt x="369" y="118"/>
                </a:lnTo>
                <a:lnTo>
                  <a:pt x="373" y="114"/>
                </a:lnTo>
                <a:lnTo>
                  <a:pt x="375" y="103"/>
                </a:lnTo>
                <a:lnTo>
                  <a:pt x="379" y="91"/>
                </a:lnTo>
                <a:lnTo>
                  <a:pt x="380" y="79"/>
                </a:lnTo>
                <a:lnTo>
                  <a:pt x="380" y="79"/>
                </a:lnTo>
                <a:lnTo>
                  <a:pt x="380" y="69"/>
                </a:lnTo>
                <a:lnTo>
                  <a:pt x="381" y="60"/>
                </a:lnTo>
                <a:lnTo>
                  <a:pt x="381" y="53"/>
                </a:lnTo>
                <a:lnTo>
                  <a:pt x="380" y="52"/>
                </a:lnTo>
                <a:lnTo>
                  <a:pt x="377" y="51"/>
                </a:lnTo>
                <a:lnTo>
                  <a:pt x="377" y="51"/>
                </a:lnTo>
                <a:lnTo>
                  <a:pt x="362" y="51"/>
                </a:lnTo>
                <a:lnTo>
                  <a:pt x="362" y="51"/>
                </a:lnTo>
                <a:lnTo>
                  <a:pt x="361" y="50"/>
                </a:lnTo>
                <a:lnTo>
                  <a:pt x="357" y="48"/>
                </a:lnTo>
                <a:lnTo>
                  <a:pt x="357" y="48"/>
                </a:lnTo>
                <a:lnTo>
                  <a:pt x="349" y="48"/>
                </a:lnTo>
                <a:lnTo>
                  <a:pt x="349" y="48"/>
                </a:lnTo>
                <a:lnTo>
                  <a:pt x="349" y="48"/>
                </a:lnTo>
                <a:lnTo>
                  <a:pt x="346" y="41"/>
                </a:lnTo>
                <a:lnTo>
                  <a:pt x="346" y="41"/>
                </a:lnTo>
                <a:lnTo>
                  <a:pt x="341" y="32"/>
                </a:lnTo>
                <a:lnTo>
                  <a:pt x="337" y="27"/>
                </a:lnTo>
                <a:lnTo>
                  <a:pt x="333" y="20"/>
                </a:lnTo>
                <a:lnTo>
                  <a:pt x="325" y="14"/>
                </a:lnTo>
                <a:lnTo>
                  <a:pt x="318" y="9"/>
                </a:lnTo>
                <a:lnTo>
                  <a:pt x="308" y="5"/>
                </a:lnTo>
                <a:lnTo>
                  <a:pt x="296" y="1"/>
                </a:lnTo>
                <a:lnTo>
                  <a:pt x="296" y="1"/>
                </a:lnTo>
                <a:lnTo>
                  <a:pt x="282" y="0"/>
                </a:lnTo>
                <a:lnTo>
                  <a:pt x="269" y="1"/>
                </a:lnTo>
                <a:lnTo>
                  <a:pt x="256" y="4"/>
                </a:lnTo>
                <a:lnTo>
                  <a:pt x="243" y="7"/>
                </a:lnTo>
                <a:lnTo>
                  <a:pt x="232" y="12"/>
                </a:lnTo>
                <a:lnTo>
                  <a:pt x="221" y="17"/>
                </a:lnTo>
                <a:lnTo>
                  <a:pt x="214" y="22"/>
                </a:lnTo>
                <a:lnTo>
                  <a:pt x="208" y="30"/>
                </a:lnTo>
                <a:lnTo>
                  <a:pt x="208" y="30"/>
                </a:lnTo>
                <a:lnTo>
                  <a:pt x="199" y="40"/>
                </a:lnTo>
                <a:lnTo>
                  <a:pt x="192" y="47"/>
                </a:lnTo>
                <a:lnTo>
                  <a:pt x="186" y="53"/>
                </a:lnTo>
                <a:lnTo>
                  <a:pt x="186" y="53"/>
                </a:lnTo>
                <a:lnTo>
                  <a:pt x="183" y="54"/>
                </a:lnTo>
                <a:lnTo>
                  <a:pt x="179" y="59"/>
                </a:lnTo>
                <a:lnTo>
                  <a:pt x="178" y="63"/>
                </a:lnTo>
                <a:lnTo>
                  <a:pt x="175" y="66"/>
                </a:lnTo>
                <a:lnTo>
                  <a:pt x="175" y="70"/>
                </a:lnTo>
                <a:lnTo>
                  <a:pt x="176" y="73"/>
                </a:lnTo>
                <a:lnTo>
                  <a:pt x="176" y="73"/>
                </a:lnTo>
                <a:lnTo>
                  <a:pt x="180" y="83"/>
                </a:lnTo>
                <a:lnTo>
                  <a:pt x="182" y="91"/>
                </a:lnTo>
                <a:lnTo>
                  <a:pt x="182" y="91"/>
                </a:lnTo>
                <a:lnTo>
                  <a:pt x="182" y="96"/>
                </a:lnTo>
                <a:lnTo>
                  <a:pt x="182" y="101"/>
                </a:lnTo>
                <a:lnTo>
                  <a:pt x="182" y="112"/>
                </a:lnTo>
                <a:lnTo>
                  <a:pt x="182" y="112"/>
                </a:lnTo>
                <a:lnTo>
                  <a:pt x="182" y="118"/>
                </a:lnTo>
                <a:lnTo>
                  <a:pt x="183" y="122"/>
                </a:lnTo>
                <a:lnTo>
                  <a:pt x="185" y="125"/>
                </a:lnTo>
                <a:lnTo>
                  <a:pt x="183" y="129"/>
                </a:lnTo>
                <a:lnTo>
                  <a:pt x="183" y="129"/>
                </a:lnTo>
                <a:lnTo>
                  <a:pt x="180" y="141"/>
                </a:lnTo>
                <a:lnTo>
                  <a:pt x="178" y="149"/>
                </a:lnTo>
                <a:lnTo>
                  <a:pt x="176" y="156"/>
                </a:lnTo>
                <a:lnTo>
                  <a:pt x="176" y="156"/>
                </a:lnTo>
                <a:lnTo>
                  <a:pt x="176" y="160"/>
                </a:lnTo>
                <a:lnTo>
                  <a:pt x="176" y="162"/>
                </a:lnTo>
                <a:lnTo>
                  <a:pt x="180" y="164"/>
                </a:lnTo>
                <a:lnTo>
                  <a:pt x="182" y="164"/>
                </a:lnTo>
                <a:lnTo>
                  <a:pt x="183" y="164"/>
                </a:lnTo>
                <a:lnTo>
                  <a:pt x="183" y="164"/>
                </a:lnTo>
                <a:lnTo>
                  <a:pt x="186" y="186"/>
                </a:lnTo>
                <a:lnTo>
                  <a:pt x="186" y="186"/>
                </a:lnTo>
                <a:lnTo>
                  <a:pt x="186" y="192"/>
                </a:lnTo>
                <a:lnTo>
                  <a:pt x="187" y="194"/>
                </a:lnTo>
                <a:lnTo>
                  <a:pt x="189" y="199"/>
                </a:lnTo>
                <a:lnTo>
                  <a:pt x="189" y="199"/>
                </a:lnTo>
                <a:lnTo>
                  <a:pt x="193" y="201"/>
                </a:lnTo>
                <a:lnTo>
                  <a:pt x="194" y="203"/>
                </a:lnTo>
                <a:lnTo>
                  <a:pt x="197" y="205"/>
                </a:lnTo>
                <a:lnTo>
                  <a:pt x="200" y="208"/>
                </a:lnTo>
                <a:lnTo>
                  <a:pt x="200" y="208"/>
                </a:lnTo>
                <a:lnTo>
                  <a:pt x="204" y="214"/>
                </a:lnTo>
                <a:lnTo>
                  <a:pt x="206" y="216"/>
                </a:lnTo>
                <a:lnTo>
                  <a:pt x="210" y="218"/>
                </a:lnTo>
                <a:lnTo>
                  <a:pt x="210" y="218"/>
                </a:lnTo>
                <a:lnTo>
                  <a:pt x="215" y="219"/>
                </a:lnTo>
                <a:lnTo>
                  <a:pt x="221" y="219"/>
                </a:lnTo>
                <a:lnTo>
                  <a:pt x="227" y="218"/>
                </a:lnTo>
                <a:lnTo>
                  <a:pt x="232" y="232"/>
                </a:lnTo>
                <a:lnTo>
                  <a:pt x="227" y="2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76E3C858-D2E6-4DAB-82D6-4A9BB41EAFCE}"/>
              </a:ext>
            </a:extLst>
          </p:cNvPr>
          <p:cNvSpPr>
            <a:spLocks/>
          </p:cNvSpPr>
          <p:nvPr/>
        </p:nvSpPr>
        <p:spPr bwMode="auto">
          <a:xfrm>
            <a:off x="4527846" y="966650"/>
            <a:ext cx="850307" cy="2528414"/>
          </a:xfrm>
          <a:custGeom>
            <a:avLst/>
            <a:gdLst>
              <a:gd name="T0" fmla="*/ 205 w 529"/>
              <a:gd name="T1" fmla="*/ 10 h 1573"/>
              <a:gd name="T2" fmla="*/ 162 w 529"/>
              <a:gd name="T3" fmla="*/ 29 h 1573"/>
              <a:gd name="T4" fmla="*/ 139 w 529"/>
              <a:gd name="T5" fmla="*/ 72 h 1573"/>
              <a:gd name="T6" fmla="*/ 147 w 529"/>
              <a:gd name="T7" fmla="*/ 98 h 1573"/>
              <a:gd name="T8" fmla="*/ 147 w 529"/>
              <a:gd name="T9" fmla="*/ 137 h 1573"/>
              <a:gd name="T10" fmla="*/ 147 w 529"/>
              <a:gd name="T11" fmla="*/ 161 h 1573"/>
              <a:gd name="T12" fmla="*/ 147 w 529"/>
              <a:gd name="T13" fmla="*/ 201 h 1573"/>
              <a:gd name="T14" fmla="*/ 159 w 529"/>
              <a:gd name="T15" fmla="*/ 223 h 1573"/>
              <a:gd name="T16" fmla="*/ 189 w 529"/>
              <a:gd name="T17" fmla="*/ 236 h 1573"/>
              <a:gd name="T18" fmla="*/ 187 w 529"/>
              <a:gd name="T19" fmla="*/ 258 h 1573"/>
              <a:gd name="T20" fmla="*/ 184 w 529"/>
              <a:gd name="T21" fmla="*/ 269 h 1573"/>
              <a:gd name="T22" fmla="*/ 161 w 529"/>
              <a:gd name="T23" fmla="*/ 281 h 1573"/>
              <a:gd name="T24" fmla="*/ 143 w 529"/>
              <a:gd name="T25" fmla="*/ 286 h 1573"/>
              <a:gd name="T26" fmla="*/ 132 w 529"/>
              <a:gd name="T27" fmla="*/ 318 h 1573"/>
              <a:gd name="T28" fmla="*/ 103 w 529"/>
              <a:gd name="T29" fmla="*/ 385 h 1573"/>
              <a:gd name="T30" fmla="*/ 69 w 529"/>
              <a:gd name="T31" fmla="*/ 440 h 1573"/>
              <a:gd name="T32" fmla="*/ 64 w 529"/>
              <a:gd name="T33" fmla="*/ 514 h 1573"/>
              <a:gd name="T34" fmla="*/ 44 w 529"/>
              <a:gd name="T35" fmla="*/ 553 h 1573"/>
              <a:gd name="T36" fmla="*/ 19 w 529"/>
              <a:gd name="T37" fmla="*/ 640 h 1573"/>
              <a:gd name="T38" fmla="*/ 0 w 529"/>
              <a:gd name="T39" fmla="*/ 690 h 1573"/>
              <a:gd name="T40" fmla="*/ 10 w 529"/>
              <a:gd name="T41" fmla="*/ 714 h 1573"/>
              <a:gd name="T42" fmla="*/ 32 w 529"/>
              <a:gd name="T43" fmla="*/ 729 h 1573"/>
              <a:gd name="T44" fmla="*/ 44 w 529"/>
              <a:gd name="T45" fmla="*/ 783 h 1573"/>
              <a:gd name="T46" fmla="*/ 54 w 529"/>
              <a:gd name="T47" fmla="*/ 788 h 1573"/>
              <a:gd name="T48" fmla="*/ 59 w 529"/>
              <a:gd name="T49" fmla="*/ 1189 h 1573"/>
              <a:gd name="T50" fmla="*/ 58 w 529"/>
              <a:gd name="T51" fmla="*/ 1319 h 1573"/>
              <a:gd name="T52" fmla="*/ 93 w 529"/>
              <a:gd name="T53" fmla="*/ 1320 h 1573"/>
              <a:gd name="T54" fmla="*/ 211 w 529"/>
              <a:gd name="T55" fmla="*/ 1438 h 1573"/>
              <a:gd name="T56" fmla="*/ 132 w 529"/>
              <a:gd name="T57" fmla="*/ 1468 h 1573"/>
              <a:gd name="T58" fmla="*/ 119 w 529"/>
              <a:gd name="T59" fmla="*/ 1490 h 1573"/>
              <a:gd name="T60" fmla="*/ 126 w 529"/>
              <a:gd name="T61" fmla="*/ 1507 h 1573"/>
              <a:gd name="T62" fmla="*/ 176 w 529"/>
              <a:gd name="T63" fmla="*/ 1526 h 1573"/>
              <a:gd name="T64" fmla="*/ 162 w 529"/>
              <a:gd name="T65" fmla="*/ 1548 h 1573"/>
              <a:gd name="T66" fmla="*/ 174 w 529"/>
              <a:gd name="T67" fmla="*/ 1566 h 1573"/>
              <a:gd name="T68" fmla="*/ 230 w 529"/>
              <a:gd name="T69" fmla="*/ 1573 h 1573"/>
              <a:gd name="T70" fmla="*/ 309 w 529"/>
              <a:gd name="T71" fmla="*/ 1556 h 1573"/>
              <a:gd name="T72" fmla="*/ 382 w 529"/>
              <a:gd name="T73" fmla="*/ 1531 h 1573"/>
              <a:gd name="T74" fmla="*/ 392 w 529"/>
              <a:gd name="T75" fmla="*/ 1525 h 1573"/>
              <a:gd name="T76" fmla="*/ 387 w 529"/>
              <a:gd name="T77" fmla="*/ 1448 h 1573"/>
              <a:gd name="T78" fmla="*/ 406 w 529"/>
              <a:gd name="T79" fmla="*/ 1360 h 1573"/>
              <a:gd name="T80" fmla="*/ 431 w 529"/>
              <a:gd name="T81" fmla="*/ 1257 h 1573"/>
              <a:gd name="T82" fmla="*/ 499 w 529"/>
              <a:gd name="T83" fmla="*/ 1267 h 1573"/>
              <a:gd name="T84" fmla="*/ 522 w 529"/>
              <a:gd name="T85" fmla="*/ 1237 h 1573"/>
              <a:gd name="T86" fmla="*/ 492 w 529"/>
              <a:gd name="T87" fmla="*/ 1184 h 1573"/>
              <a:gd name="T88" fmla="*/ 496 w 529"/>
              <a:gd name="T89" fmla="*/ 1015 h 1573"/>
              <a:gd name="T90" fmla="*/ 465 w 529"/>
              <a:gd name="T91" fmla="*/ 690 h 1573"/>
              <a:gd name="T92" fmla="*/ 481 w 529"/>
              <a:gd name="T93" fmla="*/ 679 h 1573"/>
              <a:gd name="T94" fmla="*/ 489 w 529"/>
              <a:gd name="T95" fmla="*/ 585 h 1573"/>
              <a:gd name="T96" fmla="*/ 487 w 529"/>
              <a:gd name="T97" fmla="*/ 450 h 1573"/>
              <a:gd name="T98" fmla="*/ 477 w 529"/>
              <a:gd name="T99" fmla="*/ 346 h 1573"/>
              <a:gd name="T100" fmla="*/ 427 w 529"/>
              <a:gd name="T101" fmla="*/ 287 h 1573"/>
              <a:gd name="T102" fmla="*/ 367 w 529"/>
              <a:gd name="T103" fmla="*/ 161 h 1573"/>
              <a:gd name="T104" fmla="*/ 355 w 529"/>
              <a:gd name="T105" fmla="*/ 111 h 1573"/>
              <a:gd name="T106" fmla="*/ 344 w 529"/>
              <a:gd name="T107" fmla="*/ 54 h 1573"/>
              <a:gd name="T108" fmla="*/ 320 w 529"/>
              <a:gd name="T109" fmla="*/ 18 h 1573"/>
              <a:gd name="T110" fmla="*/ 287 w 529"/>
              <a:gd name="T111" fmla="*/ 4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" h="1573">
                <a:moveTo>
                  <a:pt x="260" y="0"/>
                </a:moveTo>
                <a:lnTo>
                  <a:pt x="260" y="0"/>
                </a:lnTo>
                <a:lnTo>
                  <a:pt x="249" y="1"/>
                </a:lnTo>
                <a:lnTo>
                  <a:pt x="222" y="5"/>
                </a:lnTo>
                <a:lnTo>
                  <a:pt x="205" y="10"/>
                </a:lnTo>
                <a:lnTo>
                  <a:pt x="189" y="15"/>
                </a:lnTo>
                <a:lnTo>
                  <a:pt x="174" y="21"/>
                </a:lnTo>
                <a:lnTo>
                  <a:pt x="168" y="24"/>
                </a:lnTo>
                <a:lnTo>
                  <a:pt x="162" y="29"/>
                </a:lnTo>
                <a:lnTo>
                  <a:pt x="162" y="29"/>
                </a:lnTo>
                <a:lnTo>
                  <a:pt x="157" y="34"/>
                </a:lnTo>
                <a:lnTo>
                  <a:pt x="153" y="39"/>
                </a:lnTo>
                <a:lnTo>
                  <a:pt x="146" y="50"/>
                </a:lnTo>
                <a:lnTo>
                  <a:pt x="142" y="62"/>
                </a:lnTo>
                <a:lnTo>
                  <a:pt x="139" y="72"/>
                </a:lnTo>
                <a:lnTo>
                  <a:pt x="137" y="83"/>
                </a:lnTo>
                <a:lnTo>
                  <a:pt x="137" y="91"/>
                </a:lnTo>
                <a:lnTo>
                  <a:pt x="137" y="98"/>
                </a:lnTo>
                <a:lnTo>
                  <a:pt x="147" y="98"/>
                </a:lnTo>
                <a:lnTo>
                  <a:pt x="147" y="98"/>
                </a:lnTo>
                <a:lnTo>
                  <a:pt x="148" y="103"/>
                </a:lnTo>
                <a:lnTo>
                  <a:pt x="150" y="114"/>
                </a:lnTo>
                <a:lnTo>
                  <a:pt x="150" y="126"/>
                </a:lnTo>
                <a:lnTo>
                  <a:pt x="150" y="132"/>
                </a:lnTo>
                <a:lnTo>
                  <a:pt x="147" y="137"/>
                </a:lnTo>
                <a:lnTo>
                  <a:pt x="147" y="137"/>
                </a:lnTo>
                <a:lnTo>
                  <a:pt x="145" y="144"/>
                </a:lnTo>
                <a:lnTo>
                  <a:pt x="145" y="149"/>
                </a:lnTo>
                <a:lnTo>
                  <a:pt x="147" y="161"/>
                </a:lnTo>
                <a:lnTo>
                  <a:pt x="147" y="161"/>
                </a:lnTo>
                <a:lnTo>
                  <a:pt x="147" y="171"/>
                </a:lnTo>
                <a:lnTo>
                  <a:pt x="146" y="182"/>
                </a:lnTo>
                <a:lnTo>
                  <a:pt x="146" y="193"/>
                </a:lnTo>
                <a:lnTo>
                  <a:pt x="146" y="197"/>
                </a:lnTo>
                <a:lnTo>
                  <a:pt x="147" y="201"/>
                </a:lnTo>
                <a:lnTo>
                  <a:pt x="147" y="201"/>
                </a:lnTo>
                <a:lnTo>
                  <a:pt x="152" y="209"/>
                </a:lnTo>
                <a:lnTo>
                  <a:pt x="157" y="220"/>
                </a:lnTo>
                <a:lnTo>
                  <a:pt x="157" y="220"/>
                </a:lnTo>
                <a:lnTo>
                  <a:pt x="159" y="223"/>
                </a:lnTo>
                <a:lnTo>
                  <a:pt x="163" y="225"/>
                </a:lnTo>
                <a:lnTo>
                  <a:pt x="174" y="229"/>
                </a:lnTo>
                <a:lnTo>
                  <a:pt x="186" y="230"/>
                </a:lnTo>
                <a:lnTo>
                  <a:pt x="186" y="230"/>
                </a:lnTo>
                <a:lnTo>
                  <a:pt x="189" y="236"/>
                </a:lnTo>
                <a:lnTo>
                  <a:pt x="191" y="242"/>
                </a:lnTo>
                <a:lnTo>
                  <a:pt x="191" y="250"/>
                </a:lnTo>
                <a:lnTo>
                  <a:pt x="191" y="250"/>
                </a:lnTo>
                <a:lnTo>
                  <a:pt x="190" y="256"/>
                </a:lnTo>
                <a:lnTo>
                  <a:pt x="187" y="258"/>
                </a:lnTo>
                <a:lnTo>
                  <a:pt x="186" y="262"/>
                </a:lnTo>
                <a:lnTo>
                  <a:pt x="186" y="264"/>
                </a:lnTo>
                <a:lnTo>
                  <a:pt x="186" y="264"/>
                </a:lnTo>
                <a:lnTo>
                  <a:pt x="186" y="267"/>
                </a:lnTo>
                <a:lnTo>
                  <a:pt x="184" y="269"/>
                </a:lnTo>
                <a:lnTo>
                  <a:pt x="176" y="275"/>
                </a:lnTo>
                <a:lnTo>
                  <a:pt x="167" y="284"/>
                </a:lnTo>
                <a:lnTo>
                  <a:pt x="167" y="284"/>
                </a:lnTo>
                <a:lnTo>
                  <a:pt x="165" y="283"/>
                </a:lnTo>
                <a:lnTo>
                  <a:pt x="161" y="281"/>
                </a:lnTo>
                <a:lnTo>
                  <a:pt x="154" y="281"/>
                </a:lnTo>
                <a:lnTo>
                  <a:pt x="151" y="281"/>
                </a:lnTo>
                <a:lnTo>
                  <a:pt x="147" y="284"/>
                </a:lnTo>
                <a:lnTo>
                  <a:pt x="147" y="284"/>
                </a:lnTo>
                <a:lnTo>
                  <a:pt x="143" y="286"/>
                </a:lnTo>
                <a:lnTo>
                  <a:pt x="140" y="290"/>
                </a:lnTo>
                <a:lnTo>
                  <a:pt x="137" y="295"/>
                </a:lnTo>
                <a:lnTo>
                  <a:pt x="135" y="300"/>
                </a:lnTo>
                <a:lnTo>
                  <a:pt x="132" y="309"/>
                </a:lnTo>
                <a:lnTo>
                  <a:pt x="132" y="318"/>
                </a:lnTo>
                <a:lnTo>
                  <a:pt x="132" y="318"/>
                </a:lnTo>
                <a:lnTo>
                  <a:pt x="135" y="331"/>
                </a:lnTo>
                <a:lnTo>
                  <a:pt x="137" y="338"/>
                </a:lnTo>
                <a:lnTo>
                  <a:pt x="137" y="338"/>
                </a:lnTo>
                <a:lnTo>
                  <a:pt x="103" y="385"/>
                </a:lnTo>
                <a:lnTo>
                  <a:pt x="79" y="421"/>
                </a:lnTo>
                <a:lnTo>
                  <a:pt x="71" y="433"/>
                </a:lnTo>
                <a:lnTo>
                  <a:pt x="69" y="438"/>
                </a:lnTo>
                <a:lnTo>
                  <a:pt x="69" y="440"/>
                </a:lnTo>
                <a:lnTo>
                  <a:pt x="69" y="440"/>
                </a:lnTo>
                <a:lnTo>
                  <a:pt x="69" y="454"/>
                </a:lnTo>
                <a:lnTo>
                  <a:pt x="69" y="477"/>
                </a:lnTo>
                <a:lnTo>
                  <a:pt x="66" y="500"/>
                </a:lnTo>
                <a:lnTo>
                  <a:pt x="65" y="509"/>
                </a:lnTo>
                <a:lnTo>
                  <a:pt x="64" y="514"/>
                </a:lnTo>
                <a:lnTo>
                  <a:pt x="64" y="514"/>
                </a:lnTo>
                <a:lnTo>
                  <a:pt x="54" y="531"/>
                </a:lnTo>
                <a:lnTo>
                  <a:pt x="49" y="542"/>
                </a:lnTo>
                <a:lnTo>
                  <a:pt x="44" y="553"/>
                </a:lnTo>
                <a:lnTo>
                  <a:pt x="44" y="553"/>
                </a:lnTo>
                <a:lnTo>
                  <a:pt x="42" y="563"/>
                </a:lnTo>
                <a:lnTo>
                  <a:pt x="40" y="577"/>
                </a:lnTo>
                <a:lnTo>
                  <a:pt x="33" y="614"/>
                </a:lnTo>
                <a:lnTo>
                  <a:pt x="33" y="614"/>
                </a:lnTo>
                <a:lnTo>
                  <a:pt x="19" y="640"/>
                </a:lnTo>
                <a:lnTo>
                  <a:pt x="10" y="656"/>
                </a:lnTo>
                <a:lnTo>
                  <a:pt x="10" y="656"/>
                </a:lnTo>
                <a:lnTo>
                  <a:pt x="3" y="672"/>
                </a:lnTo>
                <a:lnTo>
                  <a:pt x="0" y="679"/>
                </a:lnTo>
                <a:lnTo>
                  <a:pt x="0" y="690"/>
                </a:lnTo>
                <a:lnTo>
                  <a:pt x="0" y="690"/>
                </a:lnTo>
                <a:lnTo>
                  <a:pt x="0" y="700"/>
                </a:lnTo>
                <a:lnTo>
                  <a:pt x="2" y="703"/>
                </a:lnTo>
                <a:lnTo>
                  <a:pt x="4" y="707"/>
                </a:lnTo>
                <a:lnTo>
                  <a:pt x="10" y="714"/>
                </a:lnTo>
                <a:lnTo>
                  <a:pt x="10" y="714"/>
                </a:lnTo>
                <a:lnTo>
                  <a:pt x="18" y="722"/>
                </a:lnTo>
                <a:lnTo>
                  <a:pt x="22" y="727"/>
                </a:lnTo>
                <a:lnTo>
                  <a:pt x="27" y="729"/>
                </a:lnTo>
                <a:lnTo>
                  <a:pt x="32" y="729"/>
                </a:lnTo>
                <a:lnTo>
                  <a:pt x="32" y="729"/>
                </a:lnTo>
                <a:lnTo>
                  <a:pt x="40" y="767"/>
                </a:lnTo>
                <a:lnTo>
                  <a:pt x="42" y="779"/>
                </a:lnTo>
                <a:lnTo>
                  <a:pt x="43" y="782"/>
                </a:lnTo>
                <a:lnTo>
                  <a:pt x="44" y="783"/>
                </a:lnTo>
                <a:lnTo>
                  <a:pt x="44" y="783"/>
                </a:lnTo>
                <a:lnTo>
                  <a:pt x="48" y="783"/>
                </a:lnTo>
                <a:lnTo>
                  <a:pt x="52" y="785"/>
                </a:lnTo>
                <a:lnTo>
                  <a:pt x="54" y="788"/>
                </a:lnTo>
                <a:lnTo>
                  <a:pt x="54" y="788"/>
                </a:lnTo>
                <a:lnTo>
                  <a:pt x="58" y="982"/>
                </a:lnTo>
                <a:lnTo>
                  <a:pt x="60" y="1119"/>
                </a:lnTo>
                <a:lnTo>
                  <a:pt x="60" y="1167"/>
                </a:lnTo>
                <a:lnTo>
                  <a:pt x="59" y="1189"/>
                </a:lnTo>
                <a:lnTo>
                  <a:pt x="59" y="1189"/>
                </a:lnTo>
                <a:lnTo>
                  <a:pt x="57" y="1216"/>
                </a:lnTo>
                <a:lnTo>
                  <a:pt x="55" y="1259"/>
                </a:lnTo>
                <a:lnTo>
                  <a:pt x="55" y="1300"/>
                </a:lnTo>
                <a:lnTo>
                  <a:pt x="57" y="1315"/>
                </a:lnTo>
                <a:lnTo>
                  <a:pt x="58" y="1319"/>
                </a:lnTo>
                <a:lnTo>
                  <a:pt x="59" y="1321"/>
                </a:lnTo>
                <a:lnTo>
                  <a:pt x="59" y="1321"/>
                </a:lnTo>
                <a:lnTo>
                  <a:pt x="63" y="1321"/>
                </a:lnTo>
                <a:lnTo>
                  <a:pt x="70" y="1321"/>
                </a:lnTo>
                <a:lnTo>
                  <a:pt x="93" y="1320"/>
                </a:lnTo>
                <a:lnTo>
                  <a:pt x="164" y="1310"/>
                </a:lnTo>
                <a:lnTo>
                  <a:pt x="265" y="1297"/>
                </a:lnTo>
                <a:lnTo>
                  <a:pt x="260" y="1414"/>
                </a:lnTo>
                <a:lnTo>
                  <a:pt x="230" y="1429"/>
                </a:lnTo>
                <a:lnTo>
                  <a:pt x="211" y="1438"/>
                </a:lnTo>
                <a:lnTo>
                  <a:pt x="211" y="1438"/>
                </a:lnTo>
                <a:lnTo>
                  <a:pt x="192" y="1446"/>
                </a:lnTo>
                <a:lnTo>
                  <a:pt x="167" y="1454"/>
                </a:lnTo>
                <a:lnTo>
                  <a:pt x="142" y="1464"/>
                </a:lnTo>
                <a:lnTo>
                  <a:pt x="132" y="1468"/>
                </a:lnTo>
                <a:lnTo>
                  <a:pt x="128" y="1473"/>
                </a:lnTo>
                <a:lnTo>
                  <a:pt x="128" y="1473"/>
                </a:lnTo>
                <a:lnTo>
                  <a:pt x="123" y="1480"/>
                </a:lnTo>
                <a:lnTo>
                  <a:pt x="120" y="1486"/>
                </a:lnTo>
                <a:lnTo>
                  <a:pt x="119" y="1490"/>
                </a:lnTo>
                <a:lnTo>
                  <a:pt x="119" y="1492"/>
                </a:lnTo>
                <a:lnTo>
                  <a:pt x="123" y="1502"/>
                </a:lnTo>
                <a:lnTo>
                  <a:pt x="123" y="1502"/>
                </a:lnTo>
                <a:lnTo>
                  <a:pt x="124" y="1504"/>
                </a:lnTo>
                <a:lnTo>
                  <a:pt x="126" y="1507"/>
                </a:lnTo>
                <a:lnTo>
                  <a:pt x="134" y="1512"/>
                </a:lnTo>
                <a:lnTo>
                  <a:pt x="142" y="1517"/>
                </a:lnTo>
                <a:lnTo>
                  <a:pt x="152" y="1519"/>
                </a:lnTo>
                <a:lnTo>
                  <a:pt x="169" y="1525"/>
                </a:lnTo>
                <a:lnTo>
                  <a:pt x="176" y="1526"/>
                </a:lnTo>
                <a:lnTo>
                  <a:pt x="176" y="1526"/>
                </a:lnTo>
                <a:lnTo>
                  <a:pt x="172" y="1531"/>
                </a:lnTo>
                <a:lnTo>
                  <a:pt x="167" y="1537"/>
                </a:lnTo>
                <a:lnTo>
                  <a:pt x="163" y="1545"/>
                </a:lnTo>
                <a:lnTo>
                  <a:pt x="162" y="1548"/>
                </a:lnTo>
                <a:lnTo>
                  <a:pt x="162" y="1552"/>
                </a:lnTo>
                <a:lnTo>
                  <a:pt x="163" y="1556"/>
                </a:lnTo>
                <a:lnTo>
                  <a:pt x="165" y="1559"/>
                </a:lnTo>
                <a:lnTo>
                  <a:pt x="169" y="1563"/>
                </a:lnTo>
                <a:lnTo>
                  <a:pt x="174" y="1566"/>
                </a:lnTo>
                <a:lnTo>
                  <a:pt x="181" y="1568"/>
                </a:lnTo>
                <a:lnTo>
                  <a:pt x="191" y="1570"/>
                </a:lnTo>
                <a:lnTo>
                  <a:pt x="191" y="1570"/>
                </a:lnTo>
                <a:lnTo>
                  <a:pt x="212" y="1573"/>
                </a:lnTo>
                <a:lnTo>
                  <a:pt x="230" y="1573"/>
                </a:lnTo>
                <a:lnTo>
                  <a:pt x="247" y="1572"/>
                </a:lnTo>
                <a:lnTo>
                  <a:pt x="263" y="1568"/>
                </a:lnTo>
                <a:lnTo>
                  <a:pt x="278" y="1566"/>
                </a:lnTo>
                <a:lnTo>
                  <a:pt x="290" y="1562"/>
                </a:lnTo>
                <a:lnTo>
                  <a:pt x="309" y="1556"/>
                </a:lnTo>
                <a:lnTo>
                  <a:pt x="309" y="1556"/>
                </a:lnTo>
                <a:lnTo>
                  <a:pt x="349" y="1544"/>
                </a:lnTo>
                <a:lnTo>
                  <a:pt x="370" y="1536"/>
                </a:lnTo>
                <a:lnTo>
                  <a:pt x="382" y="1531"/>
                </a:lnTo>
                <a:lnTo>
                  <a:pt x="382" y="1531"/>
                </a:lnTo>
                <a:lnTo>
                  <a:pt x="384" y="1530"/>
                </a:lnTo>
                <a:lnTo>
                  <a:pt x="387" y="1530"/>
                </a:lnTo>
                <a:lnTo>
                  <a:pt x="390" y="1529"/>
                </a:lnTo>
                <a:lnTo>
                  <a:pt x="390" y="1528"/>
                </a:lnTo>
                <a:lnTo>
                  <a:pt x="392" y="1525"/>
                </a:lnTo>
                <a:lnTo>
                  <a:pt x="392" y="1512"/>
                </a:lnTo>
                <a:lnTo>
                  <a:pt x="392" y="1512"/>
                </a:lnTo>
                <a:lnTo>
                  <a:pt x="390" y="1491"/>
                </a:lnTo>
                <a:lnTo>
                  <a:pt x="389" y="1470"/>
                </a:lnTo>
                <a:lnTo>
                  <a:pt x="387" y="1448"/>
                </a:lnTo>
                <a:lnTo>
                  <a:pt x="382" y="1434"/>
                </a:lnTo>
                <a:lnTo>
                  <a:pt x="382" y="1434"/>
                </a:lnTo>
                <a:lnTo>
                  <a:pt x="392" y="1407"/>
                </a:lnTo>
                <a:lnTo>
                  <a:pt x="400" y="1382"/>
                </a:lnTo>
                <a:lnTo>
                  <a:pt x="406" y="1360"/>
                </a:lnTo>
                <a:lnTo>
                  <a:pt x="406" y="1360"/>
                </a:lnTo>
                <a:lnTo>
                  <a:pt x="412" y="1339"/>
                </a:lnTo>
                <a:lnTo>
                  <a:pt x="419" y="1319"/>
                </a:lnTo>
                <a:lnTo>
                  <a:pt x="426" y="1297"/>
                </a:lnTo>
                <a:lnTo>
                  <a:pt x="431" y="1257"/>
                </a:lnTo>
                <a:lnTo>
                  <a:pt x="431" y="1257"/>
                </a:lnTo>
                <a:lnTo>
                  <a:pt x="464" y="1262"/>
                </a:lnTo>
                <a:lnTo>
                  <a:pt x="487" y="1266"/>
                </a:lnTo>
                <a:lnTo>
                  <a:pt x="499" y="1267"/>
                </a:lnTo>
                <a:lnTo>
                  <a:pt x="499" y="1267"/>
                </a:lnTo>
                <a:lnTo>
                  <a:pt x="505" y="1262"/>
                </a:lnTo>
                <a:lnTo>
                  <a:pt x="516" y="1255"/>
                </a:lnTo>
                <a:lnTo>
                  <a:pt x="529" y="1243"/>
                </a:lnTo>
                <a:lnTo>
                  <a:pt x="529" y="1243"/>
                </a:lnTo>
                <a:lnTo>
                  <a:pt x="522" y="1237"/>
                </a:lnTo>
                <a:lnTo>
                  <a:pt x="516" y="1230"/>
                </a:lnTo>
                <a:lnTo>
                  <a:pt x="509" y="1221"/>
                </a:lnTo>
                <a:lnTo>
                  <a:pt x="502" y="1208"/>
                </a:lnTo>
                <a:lnTo>
                  <a:pt x="494" y="1193"/>
                </a:lnTo>
                <a:lnTo>
                  <a:pt x="492" y="1184"/>
                </a:lnTo>
                <a:lnTo>
                  <a:pt x="491" y="1175"/>
                </a:lnTo>
                <a:lnTo>
                  <a:pt x="489" y="1166"/>
                </a:lnTo>
                <a:lnTo>
                  <a:pt x="489" y="1155"/>
                </a:lnTo>
                <a:lnTo>
                  <a:pt x="489" y="1155"/>
                </a:lnTo>
                <a:lnTo>
                  <a:pt x="496" y="1015"/>
                </a:lnTo>
                <a:lnTo>
                  <a:pt x="498" y="947"/>
                </a:lnTo>
                <a:lnTo>
                  <a:pt x="499" y="915"/>
                </a:lnTo>
                <a:lnTo>
                  <a:pt x="499" y="915"/>
                </a:lnTo>
                <a:lnTo>
                  <a:pt x="482" y="800"/>
                </a:lnTo>
                <a:lnTo>
                  <a:pt x="465" y="690"/>
                </a:lnTo>
                <a:lnTo>
                  <a:pt x="465" y="690"/>
                </a:lnTo>
                <a:lnTo>
                  <a:pt x="467" y="690"/>
                </a:lnTo>
                <a:lnTo>
                  <a:pt x="475" y="686"/>
                </a:lnTo>
                <a:lnTo>
                  <a:pt x="477" y="684"/>
                </a:lnTo>
                <a:lnTo>
                  <a:pt x="481" y="679"/>
                </a:lnTo>
                <a:lnTo>
                  <a:pt x="483" y="673"/>
                </a:lnTo>
                <a:lnTo>
                  <a:pt x="485" y="665"/>
                </a:lnTo>
                <a:lnTo>
                  <a:pt x="485" y="665"/>
                </a:lnTo>
                <a:lnTo>
                  <a:pt x="487" y="635"/>
                </a:lnTo>
                <a:lnTo>
                  <a:pt x="489" y="585"/>
                </a:lnTo>
                <a:lnTo>
                  <a:pt x="491" y="532"/>
                </a:lnTo>
                <a:lnTo>
                  <a:pt x="491" y="509"/>
                </a:lnTo>
                <a:lnTo>
                  <a:pt x="489" y="489"/>
                </a:lnTo>
                <a:lnTo>
                  <a:pt x="489" y="489"/>
                </a:lnTo>
                <a:lnTo>
                  <a:pt x="487" y="450"/>
                </a:lnTo>
                <a:lnTo>
                  <a:pt x="485" y="405"/>
                </a:lnTo>
                <a:lnTo>
                  <a:pt x="483" y="384"/>
                </a:lnTo>
                <a:lnTo>
                  <a:pt x="481" y="366"/>
                </a:lnTo>
                <a:lnTo>
                  <a:pt x="478" y="352"/>
                </a:lnTo>
                <a:lnTo>
                  <a:pt x="477" y="346"/>
                </a:lnTo>
                <a:lnTo>
                  <a:pt x="475" y="342"/>
                </a:lnTo>
                <a:lnTo>
                  <a:pt x="475" y="342"/>
                </a:lnTo>
                <a:lnTo>
                  <a:pt x="463" y="327"/>
                </a:lnTo>
                <a:lnTo>
                  <a:pt x="444" y="307"/>
                </a:lnTo>
                <a:lnTo>
                  <a:pt x="427" y="287"/>
                </a:lnTo>
                <a:lnTo>
                  <a:pt x="416" y="274"/>
                </a:lnTo>
                <a:lnTo>
                  <a:pt x="416" y="274"/>
                </a:lnTo>
                <a:lnTo>
                  <a:pt x="408" y="256"/>
                </a:lnTo>
                <a:lnTo>
                  <a:pt x="394" y="225"/>
                </a:lnTo>
                <a:lnTo>
                  <a:pt x="367" y="161"/>
                </a:lnTo>
                <a:lnTo>
                  <a:pt x="367" y="161"/>
                </a:lnTo>
                <a:lnTo>
                  <a:pt x="362" y="149"/>
                </a:lnTo>
                <a:lnTo>
                  <a:pt x="359" y="137"/>
                </a:lnTo>
                <a:lnTo>
                  <a:pt x="356" y="124"/>
                </a:lnTo>
                <a:lnTo>
                  <a:pt x="355" y="111"/>
                </a:lnTo>
                <a:lnTo>
                  <a:pt x="353" y="87"/>
                </a:lnTo>
                <a:lnTo>
                  <a:pt x="350" y="75"/>
                </a:lnTo>
                <a:lnTo>
                  <a:pt x="348" y="64"/>
                </a:lnTo>
                <a:lnTo>
                  <a:pt x="348" y="64"/>
                </a:lnTo>
                <a:lnTo>
                  <a:pt x="344" y="54"/>
                </a:lnTo>
                <a:lnTo>
                  <a:pt x="340" y="44"/>
                </a:lnTo>
                <a:lnTo>
                  <a:pt x="337" y="37"/>
                </a:lnTo>
                <a:lnTo>
                  <a:pt x="332" y="29"/>
                </a:lnTo>
                <a:lnTo>
                  <a:pt x="326" y="24"/>
                </a:lnTo>
                <a:lnTo>
                  <a:pt x="320" y="18"/>
                </a:lnTo>
                <a:lnTo>
                  <a:pt x="312" y="15"/>
                </a:lnTo>
                <a:lnTo>
                  <a:pt x="304" y="10"/>
                </a:lnTo>
                <a:lnTo>
                  <a:pt x="304" y="10"/>
                </a:lnTo>
                <a:lnTo>
                  <a:pt x="295" y="6"/>
                </a:lnTo>
                <a:lnTo>
                  <a:pt x="287" y="4"/>
                </a:lnTo>
                <a:lnTo>
                  <a:pt x="273" y="1"/>
                </a:lnTo>
                <a:lnTo>
                  <a:pt x="263" y="0"/>
                </a:lnTo>
                <a:lnTo>
                  <a:pt x="260" y="0"/>
                </a:lnTo>
                <a:lnTo>
                  <a:pt x="260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CAD48025-89A4-4914-92C0-A8E8A067BC96}"/>
              </a:ext>
            </a:extLst>
          </p:cNvPr>
          <p:cNvSpPr>
            <a:spLocks noEditPoints="1"/>
          </p:cNvSpPr>
          <p:nvPr/>
        </p:nvSpPr>
        <p:spPr bwMode="auto">
          <a:xfrm>
            <a:off x="4527094" y="3783559"/>
            <a:ext cx="843192" cy="2592331"/>
          </a:xfrm>
          <a:custGeom>
            <a:avLst/>
            <a:gdLst>
              <a:gd name="T0" fmla="*/ 300 w 524"/>
              <a:gd name="T1" fmla="*/ 36 h 1611"/>
              <a:gd name="T2" fmla="*/ 238 w 524"/>
              <a:gd name="T3" fmla="*/ 8 h 1611"/>
              <a:gd name="T4" fmla="*/ 206 w 524"/>
              <a:gd name="T5" fmla="*/ 0 h 1611"/>
              <a:gd name="T6" fmla="*/ 179 w 524"/>
              <a:gd name="T7" fmla="*/ 16 h 1611"/>
              <a:gd name="T8" fmla="*/ 130 w 524"/>
              <a:gd name="T9" fmla="*/ 58 h 1611"/>
              <a:gd name="T10" fmla="*/ 118 w 524"/>
              <a:gd name="T11" fmla="*/ 107 h 1611"/>
              <a:gd name="T12" fmla="*/ 102 w 524"/>
              <a:gd name="T13" fmla="*/ 109 h 1611"/>
              <a:gd name="T14" fmla="*/ 86 w 524"/>
              <a:gd name="T15" fmla="*/ 135 h 1611"/>
              <a:gd name="T16" fmla="*/ 81 w 524"/>
              <a:gd name="T17" fmla="*/ 145 h 1611"/>
              <a:gd name="T18" fmla="*/ 89 w 524"/>
              <a:gd name="T19" fmla="*/ 184 h 1611"/>
              <a:gd name="T20" fmla="*/ 94 w 524"/>
              <a:gd name="T21" fmla="*/ 195 h 1611"/>
              <a:gd name="T22" fmla="*/ 127 w 524"/>
              <a:gd name="T23" fmla="*/ 188 h 1611"/>
              <a:gd name="T24" fmla="*/ 117 w 524"/>
              <a:gd name="T25" fmla="*/ 221 h 1611"/>
              <a:gd name="T26" fmla="*/ 58 w 524"/>
              <a:gd name="T27" fmla="*/ 280 h 1611"/>
              <a:gd name="T28" fmla="*/ 46 w 524"/>
              <a:gd name="T29" fmla="*/ 292 h 1611"/>
              <a:gd name="T30" fmla="*/ 4 w 524"/>
              <a:gd name="T31" fmla="*/ 426 h 1611"/>
              <a:gd name="T32" fmla="*/ 3 w 524"/>
              <a:gd name="T33" fmla="*/ 586 h 1611"/>
              <a:gd name="T34" fmla="*/ 36 w 524"/>
              <a:gd name="T35" fmla="*/ 621 h 1611"/>
              <a:gd name="T36" fmla="*/ 49 w 524"/>
              <a:gd name="T37" fmla="*/ 651 h 1611"/>
              <a:gd name="T38" fmla="*/ 30 w 524"/>
              <a:gd name="T39" fmla="*/ 682 h 1611"/>
              <a:gd name="T40" fmla="*/ 33 w 524"/>
              <a:gd name="T41" fmla="*/ 794 h 1611"/>
              <a:gd name="T42" fmla="*/ 36 w 524"/>
              <a:gd name="T43" fmla="*/ 1096 h 1611"/>
              <a:gd name="T44" fmla="*/ 52 w 524"/>
              <a:gd name="T45" fmla="*/ 1398 h 1611"/>
              <a:gd name="T46" fmla="*/ 86 w 524"/>
              <a:gd name="T47" fmla="*/ 1425 h 1611"/>
              <a:gd name="T48" fmla="*/ 95 w 524"/>
              <a:gd name="T49" fmla="*/ 1441 h 1611"/>
              <a:gd name="T50" fmla="*/ 101 w 524"/>
              <a:gd name="T51" fmla="*/ 1491 h 1611"/>
              <a:gd name="T52" fmla="*/ 84 w 524"/>
              <a:gd name="T53" fmla="*/ 1530 h 1611"/>
              <a:gd name="T54" fmla="*/ 76 w 524"/>
              <a:gd name="T55" fmla="*/ 1565 h 1611"/>
              <a:gd name="T56" fmla="*/ 123 w 524"/>
              <a:gd name="T57" fmla="*/ 1598 h 1611"/>
              <a:gd name="T58" fmla="*/ 213 w 524"/>
              <a:gd name="T59" fmla="*/ 1600 h 1611"/>
              <a:gd name="T60" fmla="*/ 229 w 524"/>
              <a:gd name="T61" fmla="*/ 1608 h 1611"/>
              <a:gd name="T62" fmla="*/ 356 w 524"/>
              <a:gd name="T63" fmla="*/ 1610 h 1611"/>
              <a:gd name="T64" fmla="*/ 441 w 524"/>
              <a:gd name="T65" fmla="*/ 1600 h 1611"/>
              <a:gd name="T66" fmla="*/ 440 w 524"/>
              <a:gd name="T67" fmla="*/ 1572 h 1611"/>
              <a:gd name="T68" fmla="*/ 410 w 524"/>
              <a:gd name="T69" fmla="*/ 1553 h 1611"/>
              <a:gd name="T70" fmla="*/ 369 w 524"/>
              <a:gd name="T71" fmla="*/ 1507 h 1611"/>
              <a:gd name="T72" fmla="*/ 340 w 524"/>
              <a:gd name="T73" fmla="*/ 1465 h 1611"/>
              <a:gd name="T74" fmla="*/ 326 w 524"/>
              <a:gd name="T75" fmla="*/ 1422 h 1611"/>
              <a:gd name="T76" fmla="*/ 514 w 524"/>
              <a:gd name="T77" fmla="*/ 1387 h 1611"/>
              <a:gd name="T78" fmla="*/ 433 w 524"/>
              <a:gd name="T79" fmla="*/ 977 h 1611"/>
              <a:gd name="T80" fmla="*/ 374 w 524"/>
              <a:gd name="T81" fmla="*/ 713 h 1611"/>
              <a:gd name="T82" fmla="*/ 338 w 524"/>
              <a:gd name="T83" fmla="*/ 552 h 1611"/>
              <a:gd name="T84" fmla="*/ 369 w 524"/>
              <a:gd name="T85" fmla="*/ 550 h 1611"/>
              <a:gd name="T86" fmla="*/ 397 w 524"/>
              <a:gd name="T87" fmla="*/ 510 h 1611"/>
              <a:gd name="T88" fmla="*/ 401 w 524"/>
              <a:gd name="T89" fmla="*/ 461 h 1611"/>
              <a:gd name="T90" fmla="*/ 372 w 524"/>
              <a:gd name="T91" fmla="*/ 315 h 1611"/>
              <a:gd name="T92" fmla="*/ 356 w 524"/>
              <a:gd name="T93" fmla="*/ 214 h 1611"/>
              <a:gd name="T94" fmla="*/ 346 w 524"/>
              <a:gd name="T95" fmla="*/ 197 h 1611"/>
              <a:gd name="T96" fmla="*/ 307 w 524"/>
              <a:gd name="T97" fmla="*/ 149 h 1611"/>
              <a:gd name="T98" fmla="*/ 369 w 524"/>
              <a:gd name="T99" fmla="*/ 130 h 1611"/>
              <a:gd name="T100" fmla="*/ 401 w 524"/>
              <a:gd name="T101" fmla="*/ 113 h 1611"/>
              <a:gd name="T102" fmla="*/ 362 w 524"/>
              <a:gd name="T103" fmla="*/ 91 h 1611"/>
              <a:gd name="T104" fmla="*/ 301 w 524"/>
              <a:gd name="T105" fmla="*/ 246 h 1611"/>
              <a:gd name="T106" fmla="*/ 325 w 524"/>
              <a:gd name="T107" fmla="*/ 316 h 1611"/>
              <a:gd name="T108" fmla="*/ 325 w 524"/>
              <a:gd name="T109" fmla="*/ 386 h 1611"/>
              <a:gd name="T110" fmla="*/ 238 w 524"/>
              <a:gd name="T111" fmla="*/ 288 h 1611"/>
              <a:gd name="T112" fmla="*/ 218 w 524"/>
              <a:gd name="T113" fmla="*/ 256 h 1611"/>
              <a:gd name="T114" fmla="*/ 268 w 524"/>
              <a:gd name="T115" fmla="*/ 256 h 1611"/>
              <a:gd name="T116" fmla="*/ 286 w 524"/>
              <a:gd name="T117" fmla="*/ 230 h 1611"/>
              <a:gd name="T118" fmla="*/ 242 w 524"/>
              <a:gd name="T119" fmla="*/ 1481 h 1611"/>
              <a:gd name="T120" fmla="*/ 195 w 524"/>
              <a:gd name="T121" fmla="*/ 1509 h 1611"/>
              <a:gd name="T122" fmla="*/ 185 w 524"/>
              <a:gd name="T123" fmla="*/ 1455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4" h="1611">
                <a:moveTo>
                  <a:pt x="326" y="81"/>
                </a:moveTo>
                <a:lnTo>
                  <a:pt x="326" y="81"/>
                </a:lnTo>
                <a:lnTo>
                  <a:pt x="323" y="72"/>
                </a:lnTo>
                <a:lnTo>
                  <a:pt x="314" y="55"/>
                </a:lnTo>
                <a:lnTo>
                  <a:pt x="307" y="46"/>
                </a:lnTo>
                <a:lnTo>
                  <a:pt x="300" y="36"/>
                </a:lnTo>
                <a:lnTo>
                  <a:pt x="290" y="28"/>
                </a:lnTo>
                <a:lnTo>
                  <a:pt x="280" y="22"/>
                </a:lnTo>
                <a:lnTo>
                  <a:pt x="280" y="22"/>
                </a:lnTo>
                <a:lnTo>
                  <a:pt x="270" y="16"/>
                </a:lnTo>
                <a:lnTo>
                  <a:pt x="258" y="13"/>
                </a:lnTo>
                <a:lnTo>
                  <a:pt x="238" y="8"/>
                </a:lnTo>
                <a:lnTo>
                  <a:pt x="218" y="5"/>
                </a:lnTo>
                <a:lnTo>
                  <a:pt x="218" y="5"/>
                </a:lnTo>
                <a:lnTo>
                  <a:pt x="215" y="2"/>
                </a:lnTo>
                <a:lnTo>
                  <a:pt x="212" y="0"/>
                </a:lnTo>
                <a:lnTo>
                  <a:pt x="206" y="0"/>
                </a:lnTo>
                <a:lnTo>
                  <a:pt x="206" y="0"/>
                </a:lnTo>
                <a:lnTo>
                  <a:pt x="200" y="2"/>
                </a:lnTo>
                <a:lnTo>
                  <a:pt x="198" y="3"/>
                </a:lnTo>
                <a:lnTo>
                  <a:pt x="196" y="6"/>
                </a:lnTo>
                <a:lnTo>
                  <a:pt x="196" y="6"/>
                </a:lnTo>
                <a:lnTo>
                  <a:pt x="193" y="9"/>
                </a:lnTo>
                <a:lnTo>
                  <a:pt x="179" y="16"/>
                </a:lnTo>
                <a:lnTo>
                  <a:pt x="179" y="16"/>
                </a:lnTo>
                <a:lnTo>
                  <a:pt x="162" y="23"/>
                </a:lnTo>
                <a:lnTo>
                  <a:pt x="154" y="28"/>
                </a:lnTo>
                <a:lnTo>
                  <a:pt x="147" y="35"/>
                </a:lnTo>
                <a:lnTo>
                  <a:pt x="147" y="35"/>
                </a:lnTo>
                <a:lnTo>
                  <a:pt x="130" y="58"/>
                </a:lnTo>
                <a:lnTo>
                  <a:pt x="123" y="71"/>
                </a:lnTo>
                <a:lnTo>
                  <a:pt x="120" y="77"/>
                </a:lnTo>
                <a:lnTo>
                  <a:pt x="118" y="83"/>
                </a:lnTo>
                <a:lnTo>
                  <a:pt x="118" y="83"/>
                </a:lnTo>
                <a:lnTo>
                  <a:pt x="118" y="94"/>
                </a:lnTo>
                <a:lnTo>
                  <a:pt x="118" y="107"/>
                </a:lnTo>
                <a:lnTo>
                  <a:pt x="118" y="123"/>
                </a:lnTo>
                <a:lnTo>
                  <a:pt x="118" y="123"/>
                </a:lnTo>
                <a:lnTo>
                  <a:pt x="117" y="119"/>
                </a:lnTo>
                <a:lnTo>
                  <a:pt x="110" y="113"/>
                </a:lnTo>
                <a:lnTo>
                  <a:pt x="107" y="110"/>
                </a:lnTo>
                <a:lnTo>
                  <a:pt x="102" y="109"/>
                </a:lnTo>
                <a:lnTo>
                  <a:pt x="98" y="110"/>
                </a:lnTo>
                <a:lnTo>
                  <a:pt x="94" y="113"/>
                </a:lnTo>
                <a:lnTo>
                  <a:pt x="94" y="113"/>
                </a:lnTo>
                <a:lnTo>
                  <a:pt x="91" y="119"/>
                </a:lnTo>
                <a:lnTo>
                  <a:pt x="88" y="123"/>
                </a:lnTo>
                <a:lnTo>
                  <a:pt x="86" y="135"/>
                </a:lnTo>
                <a:lnTo>
                  <a:pt x="86" y="148"/>
                </a:lnTo>
                <a:lnTo>
                  <a:pt x="86" y="148"/>
                </a:lnTo>
                <a:lnTo>
                  <a:pt x="85" y="148"/>
                </a:lnTo>
                <a:lnTo>
                  <a:pt x="85" y="148"/>
                </a:lnTo>
                <a:lnTo>
                  <a:pt x="82" y="145"/>
                </a:lnTo>
                <a:lnTo>
                  <a:pt x="81" y="145"/>
                </a:lnTo>
                <a:lnTo>
                  <a:pt x="81" y="146"/>
                </a:lnTo>
                <a:lnTo>
                  <a:pt x="81" y="156"/>
                </a:lnTo>
                <a:lnTo>
                  <a:pt x="81" y="156"/>
                </a:lnTo>
                <a:lnTo>
                  <a:pt x="82" y="171"/>
                </a:lnTo>
                <a:lnTo>
                  <a:pt x="86" y="179"/>
                </a:lnTo>
                <a:lnTo>
                  <a:pt x="89" y="184"/>
                </a:lnTo>
                <a:lnTo>
                  <a:pt x="89" y="185"/>
                </a:lnTo>
                <a:lnTo>
                  <a:pt x="89" y="185"/>
                </a:lnTo>
                <a:lnTo>
                  <a:pt x="89" y="185"/>
                </a:lnTo>
                <a:lnTo>
                  <a:pt x="88" y="187"/>
                </a:lnTo>
                <a:lnTo>
                  <a:pt x="88" y="189"/>
                </a:lnTo>
                <a:lnTo>
                  <a:pt x="94" y="195"/>
                </a:lnTo>
                <a:lnTo>
                  <a:pt x="94" y="195"/>
                </a:lnTo>
                <a:lnTo>
                  <a:pt x="99" y="197"/>
                </a:lnTo>
                <a:lnTo>
                  <a:pt x="105" y="197"/>
                </a:lnTo>
                <a:lnTo>
                  <a:pt x="111" y="195"/>
                </a:lnTo>
                <a:lnTo>
                  <a:pt x="117" y="194"/>
                </a:lnTo>
                <a:lnTo>
                  <a:pt x="127" y="188"/>
                </a:lnTo>
                <a:lnTo>
                  <a:pt x="131" y="185"/>
                </a:lnTo>
                <a:lnTo>
                  <a:pt x="131" y="185"/>
                </a:lnTo>
                <a:lnTo>
                  <a:pt x="128" y="198"/>
                </a:lnTo>
                <a:lnTo>
                  <a:pt x="124" y="210"/>
                </a:lnTo>
                <a:lnTo>
                  <a:pt x="117" y="221"/>
                </a:lnTo>
                <a:lnTo>
                  <a:pt x="117" y="221"/>
                </a:lnTo>
                <a:lnTo>
                  <a:pt x="105" y="236"/>
                </a:lnTo>
                <a:lnTo>
                  <a:pt x="89" y="253"/>
                </a:lnTo>
                <a:lnTo>
                  <a:pt x="68" y="277"/>
                </a:lnTo>
                <a:lnTo>
                  <a:pt x="68" y="277"/>
                </a:lnTo>
                <a:lnTo>
                  <a:pt x="63" y="279"/>
                </a:lnTo>
                <a:lnTo>
                  <a:pt x="58" y="280"/>
                </a:lnTo>
                <a:lnTo>
                  <a:pt x="50" y="283"/>
                </a:lnTo>
                <a:lnTo>
                  <a:pt x="50" y="283"/>
                </a:lnTo>
                <a:lnTo>
                  <a:pt x="49" y="283"/>
                </a:lnTo>
                <a:lnTo>
                  <a:pt x="49" y="286"/>
                </a:lnTo>
                <a:lnTo>
                  <a:pt x="46" y="292"/>
                </a:lnTo>
                <a:lnTo>
                  <a:pt x="46" y="292"/>
                </a:lnTo>
                <a:lnTo>
                  <a:pt x="39" y="312"/>
                </a:lnTo>
                <a:lnTo>
                  <a:pt x="26" y="351"/>
                </a:lnTo>
                <a:lnTo>
                  <a:pt x="11" y="394"/>
                </a:lnTo>
                <a:lnTo>
                  <a:pt x="7" y="413"/>
                </a:lnTo>
                <a:lnTo>
                  <a:pt x="4" y="426"/>
                </a:lnTo>
                <a:lnTo>
                  <a:pt x="4" y="426"/>
                </a:lnTo>
                <a:lnTo>
                  <a:pt x="3" y="456"/>
                </a:lnTo>
                <a:lnTo>
                  <a:pt x="0" y="503"/>
                </a:lnTo>
                <a:lnTo>
                  <a:pt x="0" y="550"/>
                </a:lnTo>
                <a:lnTo>
                  <a:pt x="1" y="570"/>
                </a:lnTo>
                <a:lnTo>
                  <a:pt x="3" y="586"/>
                </a:lnTo>
                <a:lnTo>
                  <a:pt x="3" y="586"/>
                </a:lnTo>
                <a:lnTo>
                  <a:pt x="4" y="592"/>
                </a:lnTo>
                <a:lnTo>
                  <a:pt x="6" y="598"/>
                </a:lnTo>
                <a:lnTo>
                  <a:pt x="11" y="607"/>
                </a:lnTo>
                <a:lnTo>
                  <a:pt x="20" y="614"/>
                </a:lnTo>
                <a:lnTo>
                  <a:pt x="27" y="618"/>
                </a:lnTo>
                <a:lnTo>
                  <a:pt x="36" y="621"/>
                </a:lnTo>
                <a:lnTo>
                  <a:pt x="42" y="622"/>
                </a:lnTo>
                <a:lnTo>
                  <a:pt x="48" y="624"/>
                </a:lnTo>
                <a:lnTo>
                  <a:pt x="48" y="624"/>
                </a:lnTo>
                <a:lnTo>
                  <a:pt x="49" y="630"/>
                </a:lnTo>
                <a:lnTo>
                  <a:pt x="49" y="643"/>
                </a:lnTo>
                <a:lnTo>
                  <a:pt x="49" y="651"/>
                </a:lnTo>
                <a:lnTo>
                  <a:pt x="46" y="658"/>
                </a:lnTo>
                <a:lnTo>
                  <a:pt x="43" y="666"/>
                </a:lnTo>
                <a:lnTo>
                  <a:pt x="39" y="671"/>
                </a:lnTo>
                <a:lnTo>
                  <a:pt x="39" y="671"/>
                </a:lnTo>
                <a:lnTo>
                  <a:pt x="33" y="677"/>
                </a:lnTo>
                <a:lnTo>
                  <a:pt x="30" y="682"/>
                </a:lnTo>
                <a:lnTo>
                  <a:pt x="24" y="690"/>
                </a:lnTo>
                <a:lnTo>
                  <a:pt x="22" y="697"/>
                </a:lnTo>
                <a:lnTo>
                  <a:pt x="22" y="700"/>
                </a:lnTo>
                <a:lnTo>
                  <a:pt x="39" y="710"/>
                </a:lnTo>
                <a:lnTo>
                  <a:pt x="39" y="710"/>
                </a:lnTo>
                <a:lnTo>
                  <a:pt x="33" y="794"/>
                </a:lnTo>
                <a:lnTo>
                  <a:pt x="30" y="874"/>
                </a:lnTo>
                <a:lnTo>
                  <a:pt x="29" y="914"/>
                </a:lnTo>
                <a:lnTo>
                  <a:pt x="29" y="952"/>
                </a:lnTo>
                <a:lnTo>
                  <a:pt x="29" y="952"/>
                </a:lnTo>
                <a:lnTo>
                  <a:pt x="32" y="1025"/>
                </a:lnTo>
                <a:lnTo>
                  <a:pt x="36" y="1096"/>
                </a:lnTo>
                <a:lnTo>
                  <a:pt x="46" y="1214"/>
                </a:lnTo>
                <a:lnTo>
                  <a:pt x="46" y="1214"/>
                </a:lnTo>
                <a:lnTo>
                  <a:pt x="48" y="1240"/>
                </a:lnTo>
                <a:lnTo>
                  <a:pt x="49" y="1272"/>
                </a:lnTo>
                <a:lnTo>
                  <a:pt x="50" y="1341"/>
                </a:lnTo>
                <a:lnTo>
                  <a:pt x="52" y="1398"/>
                </a:lnTo>
                <a:lnTo>
                  <a:pt x="52" y="1422"/>
                </a:lnTo>
                <a:lnTo>
                  <a:pt x="52" y="1422"/>
                </a:lnTo>
                <a:lnTo>
                  <a:pt x="68" y="1422"/>
                </a:lnTo>
                <a:lnTo>
                  <a:pt x="85" y="1423"/>
                </a:lnTo>
                <a:lnTo>
                  <a:pt x="85" y="1423"/>
                </a:lnTo>
                <a:lnTo>
                  <a:pt x="86" y="1425"/>
                </a:lnTo>
                <a:lnTo>
                  <a:pt x="89" y="1429"/>
                </a:lnTo>
                <a:lnTo>
                  <a:pt x="91" y="1435"/>
                </a:lnTo>
                <a:lnTo>
                  <a:pt x="92" y="1439"/>
                </a:lnTo>
                <a:lnTo>
                  <a:pt x="92" y="1439"/>
                </a:lnTo>
                <a:lnTo>
                  <a:pt x="92" y="1439"/>
                </a:lnTo>
                <a:lnTo>
                  <a:pt x="95" y="1441"/>
                </a:lnTo>
                <a:lnTo>
                  <a:pt x="102" y="1442"/>
                </a:lnTo>
                <a:lnTo>
                  <a:pt x="112" y="1444"/>
                </a:lnTo>
                <a:lnTo>
                  <a:pt x="107" y="1490"/>
                </a:lnTo>
                <a:lnTo>
                  <a:pt x="107" y="1490"/>
                </a:lnTo>
                <a:lnTo>
                  <a:pt x="105" y="1490"/>
                </a:lnTo>
                <a:lnTo>
                  <a:pt x="101" y="1491"/>
                </a:lnTo>
                <a:lnTo>
                  <a:pt x="95" y="1496"/>
                </a:lnTo>
                <a:lnTo>
                  <a:pt x="89" y="1501"/>
                </a:lnTo>
                <a:lnTo>
                  <a:pt x="89" y="1501"/>
                </a:lnTo>
                <a:lnTo>
                  <a:pt x="86" y="1512"/>
                </a:lnTo>
                <a:lnTo>
                  <a:pt x="85" y="1520"/>
                </a:lnTo>
                <a:lnTo>
                  <a:pt x="84" y="1530"/>
                </a:lnTo>
                <a:lnTo>
                  <a:pt x="82" y="1538"/>
                </a:lnTo>
                <a:lnTo>
                  <a:pt x="82" y="1538"/>
                </a:lnTo>
                <a:lnTo>
                  <a:pt x="79" y="1546"/>
                </a:lnTo>
                <a:lnTo>
                  <a:pt x="78" y="1552"/>
                </a:lnTo>
                <a:lnTo>
                  <a:pt x="76" y="1559"/>
                </a:lnTo>
                <a:lnTo>
                  <a:pt x="76" y="1565"/>
                </a:lnTo>
                <a:lnTo>
                  <a:pt x="78" y="1572"/>
                </a:lnTo>
                <a:lnTo>
                  <a:pt x="82" y="1578"/>
                </a:lnTo>
                <a:lnTo>
                  <a:pt x="89" y="1584"/>
                </a:lnTo>
                <a:lnTo>
                  <a:pt x="89" y="1584"/>
                </a:lnTo>
                <a:lnTo>
                  <a:pt x="107" y="1592"/>
                </a:lnTo>
                <a:lnTo>
                  <a:pt x="123" y="1598"/>
                </a:lnTo>
                <a:lnTo>
                  <a:pt x="136" y="1601"/>
                </a:lnTo>
                <a:lnTo>
                  <a:pt x="146" y="1602"/>
                </a:lnTo>
                <a:lnTo>
                  <a:pt x="146" y="1602"/>
                </a:lnTo>
                <a:lnTo>
                  <a:pt x="183" y="1601"/>
                </a:lnTo>
                <a:lnTo>
                  <a:pt x="213" y="1600"/>
                </a:lnTo>
                <a:lnTo>
                  <a:pt x="213" y="1600"/>
                </a:lnTo>
                <a:lnTo>
                  <a:pt x="211" y="1600"/>
                </a:lnTo>
                <a:lnTo>
                  <a:pt x="206" y="1602"/>
                </a:lnTo>
                <a:lnTo>
                  <a:pt x="206" y="1604"/>
                </a:lnTo>
                <a:lnTo>
                  <a:pt x="209" y="1605"/>
                </a:lnTo>
                <a:lnTo>
                  <a:pt x="216" y="1607"/>
                </a:lnTo>
                <a:lnTo>
                  <a:pt x="229" y="1608"/>
                </a:lnTo>
                <a:lnTo>
                  <a:pt x="229" y="1608"/>
                </a:lnTo>
                <a:lnTo>
                  <a:pt x="260" y="1610"/>
                </a:lnTo>
                <a:lnTo>
                  <a:pt x="290" y="1610"/>
                </a:lnTo>
                <a:lnTo>
                  <a:pt x="322" y="1610"/>
                </a:lnTo>
                <a:lnTo>
                  <a:pt x="356" y="1610"/>
                </a:lnTo>
                <a:lnTo>
                  <a:pt x="356" y="1610"/>
                </a:lnTo>
                <a:lnTo>
                  <a:pt x="390" y="1611"/>
                </a:lnTo>
                <a:lnTo>
                  <a:pt x="414" y="1611"/>
                </a:lnTo>
                <a:lnTo>
                  <a:pt x="424" y="1610"/>
                </a:lnTo>
                <a:lnTo>
                  <a:pt x="433" y="1607"/>
                </a:lnTo>
                <a:lnTo>
                  <a:pt x="439" y="1604"/>
                </a:lnTo>
                <a:lnTo>
                  <a:pt x="441" y="1600"/>
                </a:lnTo>
                <a:lnTo>
                  <a:pt x="441" y="1600"/>
                </a:lnTo>
                <a:lnTo>
                  <a:pt x="444" y="1594"/>
                </a:lnTo>
                <a:lnTo>
                  <a:pt x="444" y="1589"/>
                </a:lnTo>
                <a:lnTo>
                  <a:pt x="444" y="1585"/>
                </a:lnTo>
                <a:lnTo>
                  <a:pt x="444" y="1581"/>
                </a:lnTo>
                <a:lnTo>
                  <a:pt x="440" y="1572"/>
                </a:lnTo>
                <a:lnTo>
                  <a:pt x="434" y="1565"/>
                </a:lnTo>
                <a:lnTo>
                  <a:pt x="434" y="1565"/>
                </a:lnTo>
                <a:lnTo>
                  <a:pt x="430" y="1561"/>
                </a:lnTo>
                <a:lnTo>
                  <a:pt x="426" y="1559"/>
                </a:lnTo>
                <a:lnTo>
                  <a:pt x="416" y="1556"/>
                </a:lnTo>
                <a:lnTo>
                  <a:pt x="410" y="1553"/>
                </a:lnTo>
                <a:lnTo>
                  <a:pt x="404" y="1551"/>
                </a:lnTo>
                <a:lnTo>
                  <a:pt x="397" y="1545"/>
                </a:lnTo>
                <a:lnTo>
                  <a:pt x="391" y="1538"/>
                </a:lnTo>
                <a:lnTo>
                  <a:pt x="391" y="1538"/>
                </a:lnTo>
                <a:lnTo>
                  <a:pt x="378" y="1522"/>
                </a:lnTo>
                <a:lnTo>
                  <a:pt x="369" y="1507"/>
                </a:lnTo>
                <a:lnTo>
                  <a:pt x="358" y="1488"/>
                </a:lnTo>
                <a:lnTo>
                  <a:pt x="358" y="1488"/>
                </a:lnTo>
                <a:lnTo>
                  <a:pt x="349" y="1474"/>
                </a:lnTo>
                <a:lnTo>
                  <a:pt x="343" y="1468"/>
                </a:lnTo>
                <a:lnTo>
                  <a:pt x="340" y="1465"/>
                </a:lnTo>
                <a:lnTo>
                  <a:pt x="340" y="1465"/>
                </a:lnTo>
                <a:lnTo>
                  <a:pt x="335" y="1462"/>
                </a:lnTo>
                <a:lnTo>
                  <a:pt x="327" y="1458"/>
                </a:lnTo>
                <a:lnTo>
                  <a:pt x="327" y="1458"/>
                </a:lnTo>
                <a:lnTo>
                  <a:pt x="326" y="1439"/>
                </a:lnTo>
                <a:lnTo>
                  <a:pt x="326" y="1422"/>
                </a:lnTo>
                <a:lnTo>
                  <a:pt x="326" y="1422"/>
                </a:lnTo>
                <a:lnTo>
                  <a:pt x="395" y="1412"/>
                </a:lnTo>
                <a:lnTo>
                  <a:pt x="449" y="1405"/>
                </a:lnTo>
                <a:lnTo>
                  <a:pt x="483" y="1399"/>
                </a:lnTo>
                <a:lnTo>
                  <a:pt x="483" y="1399"/>
                </a:lnTo>
                <a:lnTo>
                  <a:pt x="501" y="1393"/>
                </a:lnTo>
                <a:lnTo>
                  <a:pt x="514" y="1387"/>
                </a:lnTo>
                <a:lnTo>
                  <a:pt x="521" y="1382"/>
                </a:lnTo>
                <a:lnTo>
                  <a:pt x="524" y="1380"/>
                </a:lnTo>
                <a:lnTo>
                  <a:pt x="524" y="1380"/>
                </a:lnTo>
                <a:lnTo>
                  <a:pt x="489" y="1233"/>
                </a:lnTo>
                <a:lnTo>
                  <a:pt x="489" y="1233"/>
                </a:lnTo>
                <a:lnTo>
                  <a:pt x="433" y="977"/>
                </a:lnTo>
                <a:lnTo>
                  <a:pt x="364" y="722"/>
                </a:lnTo>
                <a:lnTo>
                  <a:pt x="364" y="722"/>
                </a:lnTo>
                <a:lnTo>
                  <a:pt x="369" y="719"/>
                </a:lnTo>
                <a:lnTo>
                  <a:pt x="372" y="718"/>
                </a:lnTo>
                <a:lnTo>
                  <a:pt x="374" y="713"/>
                </a:lnTo>
                <a:lnTo>
                  <a:pt x="374" y="713"/>
                </a:lnTo>
                <a:lnTo>
                  <a:pt x="372" y="695"/>
                </a:lnTo>
                <a:lnTo>
                  <a:pt x="369" y="680"/>
                </a:lnTo>
                <a:lnTo>
                  <a:pt x="366" y="666"/>
                </a:lnTo>
                <a:lnTo>
                  <a:pt x="366" y="666"/>
                </a:lnTo>
                <a:lnTo>
                  <a:pt x="349" y="602"/>
                </a:lnTo>
                <a:lnTo>
                  <a:pt x="338" y="552"/>
                </a:lnTo>
                <a:lnTo>
                  <a:pt x="338" y="552"/>
                </a:lnTo>
                <a:lnTo>
                  <a:pt x="339" y="552"/>
                </a:lnTo>
                <a:lnTo>
                  <a:pt x="348" y="553"/>
                </a:lnTo>
                <a:lnTo>
                  <a:pt x="358" y="553"/>
                </a:lnTo>
                <a:lnTo>
                  <a:pt x="364" y="552"/>
                </a:lnTo>
                <a:lnTo>
                  <a:pt x="369" y="550"/>
                </a:lnTo>
                <a:lnTo>
                  <a:pt x="369" y="550"/>
                </a:lnTo>
                <a:lnTo>
                  <a:pt x="375" y="546"/>
                </a:lnTo>
                <a:lnTo>
                  <a:pt x="381" y="542"/>
                </a:lnTo>
                <a:lnTo>
                  <a:pt x="390" y="530"/>
                </a:lnTo>
                <a:lnTo>
                  <a:pt x="394" y="518"/>
                </a:lnTo>
                <a:lnTo>
                  <a:pt x="397" y="510"/>
                </a:lnTo>
                <a:lnTo>
                  <a:pt x="397" y="510"/>
                </a:lnTo>
                <a:lnTo>
                  <a:pt x="397" y="500"/>
                </a:lnTo>
                <a:lnTo>
                  <a:pt x="398" y="488"/>
                </a:lnTo>
                <a:lnTo>
                  <a:pt x="403" y="474"/>
                </a:lnTo>
                <a:lnTo>
                  <a:pt x="403" y="474"/>
                </a:lnTo>
                <a:lnTo>
                  <a:pt x="401" y="461"/>
                </a:lnTo>
                <a:lnTo>
                  <a:pt x="400" y="451"/>
                </a:lnTo>
                <a:lnTo>
                  <a:pt x="400" y="451"/>
                </a:lnTo>
                <a:lnTo>
                  <a:pt x="387" y="391"/>
                </a:lnTo>
                <a:lnTo>
                  <a:pt x="377" y="347"/>
                </a:lnTo>
                <a:lnTo>
                  <a:pt x="372" y="315"/>
                </a:lnTo>
                <a:lnTo>
                  <a:pt x="372" y="315"/>
                </a:lnTo>
                <a:lnTo>
                  <a:pt x="368" y="260"/>
                </a:lnTo>
                <a:lnTo>
                  <a:pt x="368" y="260"/>
                </a:lnTo>
                <a:lnTo>
                  <a:pt x="366" y="244"/>
                </a:lnTo>
                <a:lnTo>
                  <a:pt x="364" y="233"/>
                </a:lnTo>
                <a:lnTo>
                  <a:pt x="361" y="223"/>
                </a:lnTo>
                <a:lnTo>
                  <a:pt x="356" y="214"/>
                </a:lnTo>
                <a:lnTo>
                  <a:pt x="356" y="214"/>
                </a:lnTo>
                <a:lnTo>
                  <a:pt x="353" y="207"/>
                </a:lnTo>
                <a:lnTo>
                  <a:pt x="353" y="202"/>
                </a:lnTo>
                <a:lnTo>
                  <a:pt x="352" y="201"/>
                </a:lnTo>
                <a:lnTo>
                  <a:pt x="346" y="197"/>
                </a:lnTo>
                <a:lnTo>
                  <a:pt x="346" y="197"/>
                </a:lnTo>
                <a:lnTo>
                  <a:pt x="336" y="192"/>
                </a:lnTo>
                <a:lnTo>
                  <a:pt x="325" y="188"/>
                </a:lnTo>
                <a:lnTo>
                  <a:pt x="309" y="185"/>
                </a:lnTo>
                <a:lnTo>
                  <a:pt x="309" y="185"/>
                </a:lnTo>
                <a:lnTo>
                  <a:pt x="307" y="149"/>
                </a:lnTo>
                <a:lnTo>
                  <a:pt x="307" y="149"/>
                </a:lnTo>
                <a:lnTo>
                  <a:pt x="310" y="137"/>
                </a:lnTo>
                <a:lnTo>
                  <a:pt x="313" y="129"/>
                </a:lnTo>
                <a:lnTo>
                  <a:pt x="313" y="129"/>
                </a:lnTo>
                <a:lnTo>
                  <a:pt x="333" y="130"/>
                </a:lnTo>
                <a:lnTo>
                  <a:pt x="352" y="132"/>
                </a:lnTo>
                <a:lnTo>
                  <a:pt x="369" y="130"/>
                </a:lnTo>
                <a:lnTo>
                  <a:pt x="369" y="130"/>
                </a:lnTo>
                <a:lnTo>
                  <a:pt x="377" y="129"/>
                </a:lnTo>
                <a:lnTo>
                  <a:pt x="384" y="126"/>
                </a:lnTo>
                <a:lnTo>
                  <a:pt x="395" y="120"/>
                </a:lnTo>
                <a:lnTo>
                  <a:pt x="400" y="117"/>
                </a:lnTo>
                <a:lnTo>
                  <a:pt x="401" y="113"/>
                </a:lnTo>
                <a:lnTo>
                  <a:pt x="403" y="110"/>
                </a:lnTo>
                <a:lnTo>
                  <a:pt x="403" y="107"/>
                </a:lnTo>
                <a:lnTo>
                  <a:pt x="403" y="107"/>
                </a:lnTo>
                <a:lnTo>
                  <a:pt x="397" y="104"/>
                </a:lnTo>
                <a:lnTo>
                  <a:pt x="388" y="100"/>
                </a:lnTo>
                <a:lnTo>
                  <a:pt x="362" y="91"/>
                </a:lnTo>
                <a:lnTo>
                  <a:pt x="326" y="81"/>
                </a:lnTo>
                <a:lnTo>
                  <a:pt x="326" y="81"/>
                </a:lnTo>
                <a:close/>
                <a:moveTo>
                  <a:pt x="291" y="225"/>
                </a:moveTo>
                <a:lnTo>
                  <a:pt x="291" y="225"/>
                </a:lnTo>
                <a:lnTo>
                  <a:pt x="301" y="246"/>
                </a:lnTo>
                <a:lnTo>
                  <a:pt x="301" y="246"/>
                </a:lnTo>
                <a:lnTo>
                  <a:pt x="307" y="259"/>
                </a:lnTo>
                <a:lnTo>
                  <a:pt x="309" y="264"/>
                </a:lnTo>
                <a:lnTo>
                  <a:pt x="310" y="272"/>
                </a:lnTo>
                <a:lnTo>
                  <a:pt x="310" y="272"/>
                </a:lnTo>
                <a:lnTo>
                  <a:pt x="316" y="292"/>
                </a:lnTo>
                <a:lnTo>
                  <a:pt x="325" y="316"/>
                </a:lnTo>
                <a:lnTo>
                  <a:pt x="325" y="316"/>
                </a:lnTo>
                <a:lnTo>
                  <a:pt x="326" y="324"/>
                </a:lnTo>
                <a:lnTo>
                  <a:pt x="326" y="334"/>
                </a:lnTo>
                <a:lnTo>
                  <a:pt x="326" y="357"/>
                </a:lnTo>
                <a:lnTo>
                  <a:pt x="325" y="386"/>
                </a:lnTo>
                <a:lnTo>
                  <a:pt x="325" y="386"/>
                </a:lnTo>
                <a:lnTo>
                  <a:pt x="304" y="360"/>
                </a:lnTo>
                <a:lnTo>
                  <a:pt x="268" y="316"/>
                </a:lnTo>
                <a:lnTo>
                  <a:pt x="268" y="316"/>
                </a:lnTo>
                <a:lnTo>
                  <a:pt x="255" y="302"/>
                </a:lnTo>
                <a:lnTo>
                  <a:pt x="245" y="292"/>
                </a:lnTo>
                <a:lnTo>
                  <a:pt x="238" y="288"/>
                </a:lnTo>
                <a:lnTo>
                  <a:pt x="235" y="285"/>
                </a:lnTo>
                <a:lnTo>
                  <a:pt x="235" y="285"/>
                </a:lnTo>
                <a:lnTo>
                  <a:pt x="206" y="269"/>
                </a:lnTo>
                <a:lnTo>
                  <a:pt x="208" y="256"/>
                </a:lnTo>
                <a:lnTo>
                  <a:pt x="208" y="256"/>
                </a:lnTo>
                <a:lnTo>
                  <a:pt x="218" y="256"/>
                </a:lnTo>
                <a:lnTo>
                  <a:pt x="229" y="256"/>
                </a:lnTo>
                <a:lnTo>
                  <a:pt x="242" y="256"/>
                </a:lnTo>
                <a:lnTo>
                  <a:pt x="242" y="256"/>
                </a:lnTo>
                <a:lnTo>
                  <a:pt x="254" y="257"/>
                </a:lnTo>
                <a:lnTo>
                  <a:pt x="263" y="257"/>
                </a:lnTo>
                <a:lnTo>
                  <a:pt x="268" y="256"/>
                </a:lnTo>
                <a:lnTo>
                  <a:pt x="271" y="251"/>
                </a:lnTo>
                <a:lnTo>
                  <a:pt x="271" y="251"/>
                </a:lnTo>
                <a:lnTo>
                  <a:pt x="278" y="237"/>
                </a:lnTo>
                <a:lnTo>
                  <a:pt x="278" y="237"/>
                </a:lnTo>
                <a:lnTo>
                  <a:pt x="281" y="233"/>
                </a:lnTo>
                <a:lnTo>
                  <a:pt x="286" y="230"/>
                </a:lnTo>
                <a:lnTo>
                  <a:pt x="291" y="225"/>
                </a:lnTo>
                <a:lnTo>
                  <a:pt x="291" y="225"/>
                </a:lnTo>
                <a:close/>
                <a:moveTo>
                  <a:pt x="235" y="1434"/>
                </a:moveTo>
                <a:lnTo>
                  <a:pt x="244" y="1477"/>
                </a:lnTo>
                <a:lnTo>
                  <a:pt x="244" y="1477"/>
                </a:lnTo>
                <a:lnTo>
                  <a:pt x="242" y="1481"/>
                </a:lnTo>
                <a:lnTo>
                  <a:pt x="238" y="1493"/>
                </a:lnTo>
                <a:lnTo>
                  <a:pt x="238" y="1493"/>
                </a:lnTo>
                <a:lnTo>
                  <a:pt x="235" y="1501"/>
                </a:lnTo>
                <a:lnTo>
                  <a:pt x="232" y="1514"/>
                </a:lnTo>
                <a:lnTo>
                  <a:pt x="229" y="1530"/>
                </a:lnTo>
                <a:lnTo>
                  <a:pt x="195" y="1509"/>
                </a:lnTo>
                <a:lnTo>
                  <a:pt x="195" y="1509"/>
                </a:lnTo>
                <a:lnTo>
                  <a:pt x="193" y="1499"/>
                </a:lnTo>
                <a:lnTo>
                  <a:pt x="189" y="1481"/>
                </a:lnTo>
                <a:lnTo>
                  <a:pt x="189" y="1481"/>
                </a:lnTo>
                <a:lnTo>
                  <a:pt x="186" y="1465"/>
                </a:lnTo>
                <a:lnTo>
                  <a:pt x="185" y="1455"/>
                </a:lnTo>
                <a:lnTo>
                  <a:pt x="187" y="1434"/>
                </a:lnTo>
                <a:lnTo>
                  <a:pt x="235" y="14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3EF420F9-8C68-41C7-89E3-165CF495A822}"/>
              </a:ext>
            </a:extLst>
          </p:cNvPr>
          <p:cNvSpPr>
            <a:spLocks/>
          </p:cNvSpPr>
          <p:nvPr/>
        </p:nvSpPr>
        <p:spPr bwMode="auto">
          <a:xfrm>
            <a:off x="7540327" y="3854735"/>
            <a:ext cx="734224" cy="2448583"/>
          </a:xfrm>
          <a:custGeom>
            <a:avLst/>
            <a:gdLst>
              <a:gd name="T0" fmla="*/ 203 w 418"/>
              <a:gd name="T1" fmla="*/ 170 h 1394"/>
              <a:gd name="T2" fmla="*/ 166 w 418"/>
              <a:gd name="T3" fmla="*/ 118 h 1394"/>
              <a:gd name="T4" fmla="*/ 166 w 418"/>
              <a:gd name="T5" fmla="*/ 82 h 1394"/>
              <a:gd name="T6" fmla="*/ 221 w 418"/>
              <a:gd name="T7" fmla="*/ 14 h 1394"/>
              <a:gd name="T8" fmla="*/ 260 w 418"/>
              <a:gd name="T9" fmla="*/ 1 h 1394"/>
              <a:gd name="T10" fmla="*/ 284 w 418"/>
              <a:gd name="T11" fmla="*/ 2 h 1394"/>
              <a:gd name="T12" fmla="*/ 321 w 418"/>
              <a:gd name="T13" fmla="*/ 16 h 1394"/>
              <a:gd name="T14" fmla="*/ 360 w 418"/>
              <a:gd name="T15" fmla="*/ 71 h 1394"/>
              <a:gd name="T16" fmla="*/ 372 w 418"/>
              <a:gd name="T17" fmla="*/ 109 h 1394"/>
              <a:gd name="T18" fmla="*/ 369 w 418"/>
              <a:gd name="T19" fmla="*/ 144 h 1394"/>
              <a:gd name="T20" fmla="*/ 348 w 418"/>
              <a:gd name="T21" fmla="*/ 200 h 1394"/>
              <a:gd name="T22" fmla="*/ 383 w 418"/>
              <a:gd name="T23" fmla="*/ 236 h 1394"/>
              <a:gd name="T24" fmla="*/ 407 w 418"/>
              <a:gd name="T25" fmla="*/ 297 h 1394"/>
              <a:gd name="T26" fmla="*/ 413 w 418"/>
              <a:gd name="T27" fmla="*/ 421 h 1394"/>
              <a:gd name="T28" fmla="*/ 408 w 418"/>
              <a:gd name="T29" fmla="*/ 526 h 1394"/>
              <a:gd name="T30" fmla="*/ 411 w 418"/>
              <a:gd name="T31" fmla="*/ 652 h 1394"/>
              <a:gd name="T32" fmla="*/ 402 w 418"/>
              <a:gd name="T33" fmla="*/ 747 h 1394"/>
              <a:gd name="T34" fmla="*/ 401 w 418"/>
              <a:gd name="T35" fmla="*/ 842 h 1394"/>
              <a:gd name="T36" fmla="*/ 417 w 418"/>
              <a:gd name="T37" fmla="*/ 968 h 1394"/>
              <a:gd name="T38" fmla="*/ 412 w 418"/>
              <a:gd name="T39" fmla="*/ 994 h 1394"/>
              <a:gd name="T40" fmla="*/ 403 w 418"/>
              <a:gd name="T41" fmla="*/ 1002 h 1394"/>
              <a:gd name="T42" fmla="*/ 382 w 418"/>
              <a:gd name="T43" fmla="*/ 1136 h 1394"/>
              <a:gd name="T44" fmla="*/ 382 w 418"/>
              <a:gd name="T45" fmla="*/ 1217 h 1394"/>
              <a:gd name="T46" fmla="*/ 384 w 418"/>
              <a:gd name="T47" fmla="*/ 1261 h 1394"/>
              <a:gd name="T48" fmla="*/ 398 w 418"/>
              <a:gd name="T49" fmla="*/ 1320 h 1394"/>
              <a:gd name="T50" fmla="*/ 402 w 418"/>
              <a:gd name="T51" fmla="*/ 1345 h 1394"/>
              <a:gd name="T52" fmla="*/ 388 w 418"/>
              <a:gd name="T53" fmla="*/ 1359 h 1394"/>
              <a:gd name="T54" fmla="*/ 392 w 418"/>
              <a:gd name="T55" fmla="*/ 1374 h 1394"/>
              <a:gd name="T56" fmla="*/ 370 w 418"/>
              <a:gd name="T57" fmla="*/ 1382 h 1394"/>
              <a:gd name="T58" fmla="*/ 270 w 418"/>
              <a:gd name="T59" fmla="*/ 1392 h 1394"/>
              <a:gd name="T60" fmla="*/ 174 w 418"/>
              <a:gd name="T61" fmla="*/ 1392 h 1394"/>
              <a:gd name="T62" fmla="*/ 161 w 418"/>
              <a:gd name="T63" fmla="*/ 1367 h 1394"/>
              <a:gd name="T64" fmla="*/ 179 w 418"/>
              <a:gd name="T65" fmla="*/ 1359 h 1394"/>
              <a:gd name="T66" fmla="*/ 179 w 418"/>
              <a:gd name="T67" fmla="*/ 1328 h 1394"/>
              <a:gd name="T68" fmla="*/ 233 w 418"/>
              <a:gd name="T69" fmla="*/ 1315 h 1394"/>
              <a:gd name="T70" fmla="*/ 270 w 418"/>
              <a:gd name="T71" fmla="*/ 1305 h 1394"/>
              <a:gd name="T72" fmla="*/ 290 w 418"/>
              <a:gd name="T73" fmla="*/ 1279 h 1394"/>
              <a:gd name="T74" fmla="*/ 295 w 418"/>
              <a:gd name="T75" fmla="*/ 1253 h 1394"/>
              <a:gd name="T76" fmla="*/ 271 w 418"/>
              <a:gd name="T77" fmla="*/ 1164 h 1394"/>
              <a:gd name="T78" fmla="*/ 250 w 418"/>
              <a:gd name="T79" fmla="*/ 1099 h 1394"/>
              <a:gd name="T80" fmla="*/ 233 w 418"/>
              <a:gd name="T81" fmla="*/ 1036 h 1394"/>
              <a:gd name="T82" fmla="*/ 197 w 418"/>
              <a:gd name="T83" fmla="*/ 1028 h 1394"/>
              <a:gd name="T84" fmla="*/ 163 w 418"/>
              <a:gd name="T85" fmla="*/ 1021 h 1394"/>
              <a:gd name="T86" fmla="*/ 80 w 418"/>
              <a:gd name="T87" fmla="*/ 1005 h 1394"/>
              <a:gd name="T88" fmla="*/ 76 w 418"/>
              <a:gd name="T89" fmla="*/ 979 h 1394"/>
              <a:gd name="T90" fmla="*/ 63 w 418"/>
              <a:gd name="T91" fmla="*/ 970 h 1394"/>
              <a:gd name="T92" fmla="*/ 47 w 418"/>
              <a:gd name="T93" fmla="*/ 960 h 1394"/>
              <a:gd name="T94" fmla="*/ 44 w 418"/>
              <a:gd name="T95" fmla="*/ 922 h 1394"/>
              <a:gd name="T96" fmla="*/ 44 w 418"/>
              <a:gd name="T97" fmla="*/ 822 h 1394"/>
              <a:gd name="T98" fmla="*/ 37 w 418"/>
              <a:gd name="T99" fmla="*/ 723 h 1394"/>
              <a:gd name="T100" fmla="*/ 39 w 418"/>
              <a:gd name="T101" fmla="*/ 585 h 1394"/>
              <a:gd name="T102" fmla="*/ 54 w 418"/>
              <a:gd name="T103" fmla="*/ 509 h 1394"/>
              <a:gd name="T104" fmla="*/ 20 w 418"/>
              <a:gd name="T105" fmla="*/ 494 h 1394"/>
              <a:gd name="T106" fmla="*/ 2 w 418"/>
              <a:gd name="T107" fmla="*/ 472 h 1394"/>
              <a:gd name="T108" fmla="*/ 2 w 418"/>
              <a:gd name="T109" fmla="*/ 424 h 1394"/>
              <a:gd name="T110" fmla="*/ 25 w 418"/>
              <a:gd name="T111" fmla="*/ 390 h 1394"/>
              <a:gd name="T112" fmla="*/ 68 w 418"/>
              <a:gd name="T113" fmla="*/ 338 h 1394"/>
              <a:gd name="T114" fmla="*/ 96 w 418"/>
              <a:gd name="T115" fmla="*/ 296 h 1394"/>
              <a:gd name="T116" fmla="*/ 156 w 418"/>
              <a:gd name="T117" fmla="*/ 243 h 1394"/>
              <a:gd name="T118" fmla="*/ 185 w 418"/>
              <a:gd name="T119" fmla="*/ 236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8" h="1394">
                <a:moveTo>
                  <a:pt x="226" y="219"/>
                </a:moveTo>
                <a:lnTo>
                  <a:pt x="223" y="191"/>
                </a:lnTo>
                <a:lnTo>
                  <a:pt x="223" y="191"/>
                </a:lnTo>
                <a:lnTo>
                  <a:pt x="214" y="182"/>
                </a:lnTo>
                <a:lnTo>
                  <a:pt x="203" y="170"/>
                </a:lnTo>
                <a:lnTo>
                  <a:pt x="188" y="152"/>
                </a:lnTo>
                <a:lnTo>
                  <a:pt x="188" y="152"/>
                </a:lnTo>
                <a:lnTo>
                  <a:pt x="174" y="133"/>
                </a:lnTo>
                <a:lnTo>
                  <a:pt x="169" y="126"/>
                </a:lnTo>
                <a:lnTo>
                  <a:pt x="166" y="118"/>
                </a:lnTo>
                <a:lnTo>
                  <a:pt x="164" y="112"/>
                </a:lnTo>
                <a:lnTo>
                  <a:pt x="164" y="105"/>
                </a:lnTo>
                <a:lnTo>
                  <a:pt x="164" y="90"/>
                </a:lnTo>
                <a:lnTo>
                  <a:pt x="164" y="90"/>
                </a:lnTo>
                <a:lnTo>
                  <a:pt x="166" y="82"/>
                </a:lnTo>
                <a:lnTo>
                  <a:pt x="173" y="70"/>
                </a:lnTo>
                <a:lnTo>
                  <a:pt x="182" y="58"/>
                </a:lnTo>
                <a:lnTo>
                  <a:pt x="190" y="45"/>
                </a:lnTo>
                <a:lnTo>
                  <a:pt x="209" y="24"/>
                </a:lnTo>
                <a:lnTo>
                  <a:pt x="221" y="14"/>
                </a:lnTo>
                <a:lnTo>
                  <a:pt x="221" y="14"/>
                </a:lnTo>
                <a:lnTo>
                  <a:pt x="228" y="10"/>
                </a:lnTo>
                <a:lnTo>
                  <a:pt x="237" y="6"/>
                </a:lnTo>
                <a:lnTo>
                  <a:pt x="260" y="1"/>
                </a:lnTo>
                <a:lnTo>
                  <a:pt x="260" y="1"/>
                </a:lnTo>
                <a:lnTo>
                  <a:pt x="267" y="0"/>
                </a:lnTo>
                <a:lnTo>
                  <a:pt x="275" y="1"/>
                </a:lnTo>
                <a:lnTo>
                  <a:pt x="280" y="3"/>
                </a:lnTo>
                <a:lnTo>
                  <a:pt x="280" y="3"/>
                </a:lnTo>
                <a:lnTo>
                  <a:pt x="284" y="2"/>
                </a:lnTo>
                <a:lnTo>
                  <a:pt x="295" y="3"/>
                </a:lnTo>
                <a:lnTo>
                  <a:pt x="301" y="5"/>
                </a:lnTo>
                <a:lnTo>
                  <a:pt x="309" y="7"/>
                </a:lnTo>
                <a:lnTo>
                  <a:pt x="315" y="11"/>
                </a:lnTo>
                <a:lnTo>
                  <a:pt x="321" y="16"/>
                </a:lnTo>
                <a:lnTo>
                  <a:pt x="321" y="16"/>
                </a:lnTo>
                <a:lnTo>
                  <a:pt x="334" y="31"/>
                </a:lnTo>
                <a:lnTo>
                  <a:pt x="348" y="50"/>
                </a:lnTo>
                <a:lnTo>
                  <a:pt x="354" y="61"/>
                </a:lnTo>
                <a:lnTo>
                  <a:pt x="360" y="71"/>
                </a:lnTo>
                <a:lnTo>
                  <a:pt x="364" y="83"/>
                </a:lnTo>
                <a:lnTo>
                  <a:pt x="367" y="93"/>
                </a:lnTo>
                <a:lnTo>
                  <a:pt x="367" y="93"/>
                </a:lnTo>
                <a:lnTo>
                  <a:pt x="369" y="102"/>
                </a:lnTo>
                <a:lnTo>
                  <a:pt x="372" y="109"/>
                </a:lnTo>
                <a:lnTo>
                  <a:pt x="375" y="119"/>
                </a:lnTo>
                <a:lnTo>
                  <a:pt x="377" y="123"/>
                </a:lnTo>
                <a:lnTo>
                  <a:pt x="377" y="129"/>
                </a:lnTo>
                <a:lnTo>
                  <a:pt x="374" y="136"/>
                </a:lnTo>
                <a:lnTo>
                  <a:pt x="369" y="144"/>
                </a:lnTo>
                <a:lnTo>
                  <a:pt x="369" y="144"/>
                </a:lnTo>
                <a:lnTo>
                  <a:pt x="364" y="155"/>
                </a:lnTo>
                <a:lnTo>
                  <a:pt x="359" y="166"/>
                </a:lnTo>
                <a:lnTo>
                  <a:pt x="352" y="186"/>
                </a:lnTo>
                <a:lnTo>
                  <a:pt x="348" y="200"/>
                </a:lnTo>
                <a:lnTo>
                  <a:pt x="347" y="206"/>
                </a:lnTo>
                <a:lnTo>
                  <a:pt x="347" y="206"/>
                </a:lnTo>
                <a:lnTo>
                  <a:pt x="353" y="211"/>
                </a:lnTo>
                <a:lnTo>
                  <a:pt x="367" y="222"/>
                </a:lnTo>
                <a:lnTo>
                  <a:pt x="383" y="236"/>
                </a:lnTo>
                <a:lnTo>
                  <a:pt x="389" y="244"/>
                </a:lnTo>
                <a:lnTo>
                  <a:pt x="393" y="250"/>
                </a:lnTo>
                <a:lnTo>
                  <a:pt x="393" y="250"/>
                </a:lnTo>
                <a:lnTo>
                  <a:pt x="399" y="269"/>
                </a:lnTo>
                <a:lnTo>
                  <a:pt x="407" y="297"/>
                </a:lnTo>
                <a:lnTo>
                  <a:pt x="413" y="323"/>
                </a:lnTo>
                <a:lnTo>
                  <a:pt x="416" y="340"/>
                </a:lnTo>
                <a:lnTo>
                  <a:pt x="416" y="340"/>
                </a:lnTo>
                <a:lnTo>
                  <a:pt x="414" y="387"/>
                </a:lnTo>
                <a:lnTo>
                  <a:pt x="413" y="421"/>
                </a:lnTo>
                <a:lnTo>
                  <a:pt x="411" y="455"/>
                </a:lnTo>
                <a:lnTo>
                  <a:pt x="411" y="455"/>
                </a:lnTo>
                <a:lnTo>
                  <a:pt x="408" y="484"/>
                </a:lnTo>
                <a:lnTo>
                  <a:pt x="408" y="508"/>
                </a:lnTo>
                <a:lnTo>
                  <a:pt x="408" y="526"/>
                </a:lnTo>
                <a:lnTo>
                  <a:pt x="408" y="536"/>
                </a:lnTo>
                <a:lnTo>
                  <a:pt x="408" y="536"/>
                </a:lnTo>
                <a:lnTo>
                  <a:pt x="408" y="564"/>
                </a:lnTo>
                <a:lnTo>
                  <a:pt x="411" y="620"/>
                </a:lnTo>
                <a:lnTo>
                  <a:pt x="411" y="652"/>
                </a:lnTo>
                <a:lnTo>
                  <a:pt x="409" y="683"/>
                </a:lnTo>
                <a:lnTo>
                  <a:pt x="408" y="711"/>
                </a:lnTo>
                <a:lnTo>
                  <a:pt x="406" y="731"/>
                </a:lnTo>
                <a:lnTo>
                  <a:pt x="406" y="731"/>
                </a:lnTo>
                <a:lnTo>
                  <a:pt x="402" y="747"/>
                </a:lnTo>
                <a:lnTo>
                  <a:pt x="401" y="764"/>
                </a:lnTo>
                <a:lnTo>
                  <a:pt x="399" y="779"/>
                </a:lnTo>
                <a:lnTo>
                  <a:pt x="399" y="794"/>
                </a:lnTo>
                <a:lnTo>
                  <a:pt x="401" y="822"/>
                </a:lnTo>
                <a:lnTo>
                  <a:pt x="401" y="842"/>
                </a:lnTo>
                <a:lnTo>
                  <a:pt x="401" y="842"/>
                </a:lnTo>
                <a:lnTo>
                  <a:pt x="401" y="854"/>
                </a:lnTo>
                <a:lnTo>
                  <a:pt x="403" y="875"/>
                </a:lnTo>
                <a:lnTo>
                  <a:pt x="411" y="922"/>
                </a:lnTo>
                <a:lnTo>
                  <a:pt x="417" y="968"/>
                </a:lnTo>
                <a:lnTo>
                  <a:pt x="418" y="983"/>
                </a:lnTo>
                <a:lnTo>
                  <a:pt x="418" y="988"/>
                </a:lnTo>
                <a:lnTo>
                  <a:pt x="417" y="990"/>
                </a:lnTo>
                <a:lnTo>
                  <a:pt x="417" y="990"/>
                </a:lnTo>
                <a:lnTo>
                  <a:pt x="412" y="994"/>
                </a:lnTo>
                <a:lnTo>
                  <a:pt x="411" y="995"/>
                </a:lnTo>
                <a:lnTo>
                  <a:pt x="409" y="998"/>
                </a:lnTo>
                <a:lnTo>
                  <a:pt x="409" y="998"/>
                </a:lnTo>
                <a:lnTo>
                  <a:pt x="408" y="999"/>
                </a:lnTo>
                <a:lnTo>
                  <a:pt x="403" y="1002"/>
                </a:lnTo>
                <a:lnTo>
                  <a:pt x="392" y="1008"/>
                </a:lnTo>
                <a:lnTo>
                  <a:pt x="374" y="1017"/>
                </a:lnTo>
                <a:lnTo>
                  <a:pt x="374" y="1017"/>
                </a:lnTo>
                <a:lnTo>
                  <a:pt x="379" y="1083"/>
                </a:lnTo>
                <a:lnTo>
                  <a:pt x="382" y="1136"/>
                </a:lnTo>
                <a:lnTo>
                  <a:pt x="383" y="1159"/>
                </a:lnTo>
                <a:lnTo>
                  <a:pt x="382" y="1177"/>
                </a:lnTo>
                <a:lnTo>
                  <a:pt x="382" y="1177"/>
                </a:lnTo>
                <a:lnTo>
                  <a:pt x="382" y="1199"/>
                </a:lnTo>
                <a:lnTo>
                  <a:pt x="382" y="1217"/>
                </a:lnTo>
                <a:lnTo>
                  <a:pt x="383" y="1231"/>
                </a:lnTo>
                <a:lnTo>
                  <a:pt x="382" y="1243"/>
                </a:lnTo>
                <a:lnTo>
                  <a:pt x="382" y="1243"/>
                </a:lnTo>
                <a:lnTo>
                  <a:pt x="383" y="1251"/>
                </a:lnTo>
                <a:lnTo>
                  <a:pt x="384" y="1261"/>
                </a:lnTo>
                <a:lnTo>
                  <a:pt x="391" y="1284"/>
                </a:lnTo>
                <a:lnTo>
                  <a:pt x="396" y="1305"/>
                </a:lnTo>
                <a:lnTo>
                  <a:pt x="397" y="1314"/>
                </a:lnTo>
                <a:lnTo>
                  <a:pt x="398" y="1320"/>
                </a:lnTo>
                <a:lnTo>
                  <a:pt x="398" y="1320"/>
                </a:lnTo>
                <a:lnTo>
                  <a:pt x="398" y="1324"/>
                </a:lnTo>
                <a:lnTo>
                  <a:pt x="398" y="1329"/>
                </a:lnTo>
                <a:lnTo>
                  <a:pt x="401" y="1335"/>
                </a:lnTo>
                <a:lnTo>
                  <a:pt x="402" y="1343"/>
                </a:lnTo>
                <a:lnTo>
                  <a:pt x="402" y="1345"/>
                </a:lnTo>
                <a:lnTo>
                  <a:pt x="401" y="1349"/>
                </a:lnTo>
                <a:lnTo>
                  <a:pt x="401" y="1349"/>
                </a:lnTo>
                <a:lnTo>
                  <a:pt x="396" y="1353"/>
                </a:lnTo>
                <a:lnTo>
                  <a:pt x="392" y="1357"/>
                </a:lnTo>
                <a:lnTo>
                  <a:pt x="388" y="1359"/>
                </a:lnTo>
                <a:lnTo>
                  <a:pt x="388" y="1359"/>
                </a:lnTo>
                <a:lnTo>
                  <a:pt x="389" y="1362"/>
                </a:lnTo>
                <a:lnTo>
                  <a:pt x="391" y="1368"/>
                </a:lnTo>
                <a:lnTo>
                  <a:pt x="392" y="1372"/>
                </a:lnTo>
                <a:lnTo>
                  <a:pt x="392" y="1374"/>
                </a:lnTo>
                <a:lnTo>
                  <a:pt x="391" y="1377"/>
                </a:lnTo>
                <a:lnTo>
                  <a:pt x="388" y="1379"/>
                </a:lnTo>
                <a:lnTo>
                  <a:pt x="388" y="1379"/>
                </a:lnTo>
                <a:lnTo>
                  <a:pt x="382" y="1381"/>
                </a:lnTo>
                <a:lnTo>
                  <a:pt x="370" y="1382"/>
                </a:lnTo>
                <a:lnTo>
                  <a:pt x="341" y="1384"/>
                </a:lnTo>
                <a:lnTo>
                  <a:pt x="313" y="1387"/>
                </a:lnTo>
                <a:lnTo>
                  <a:pt x="292" y="1389"/>
                </a:lnTo>
                <a:lnTo>
                  <a:pt x="292" y="1389"/>
                </a:lnTo>
                <a:lnTo>
                  <a:pt x="270" y="1392"/>
                </a:lnTo>
                <a:lnTo>
                  <a:pt x="232" y="1394"/>
                </a:lnTo>
                <a:lnTo>
                  <a:pt x="194" y="1394"/>
                </a:lnTo>
                <a:lnTo>
                  <a:pt x="182" y="1393"/>
                </a:lnTo>
                <a:lnTo>
                  <a:pt x="174" y="1392"/>
                </a:lnTo>
                <a:lnTo>
                  <a:pt x="174" y="1392"/>
                </a:lnTo>
                <a:lnTo>
                  <a:pt x="168" y="1387"/>
                </a:lnTo>
                <a:lnTo>
                  <a:pt x="163" y="1379"/>
                </a:lnTo>
                <a:lnTo>
                  <a:pt x="160" y="1372"/>
                </a:lnTo>
                <a:lnTo>
                  <a:pt x="160" y="1369"/>
                </a:lnTo>
                <a:lnTo>
                  <a:pt x="161" y="1367"/>
                </a:lnTo>
                <a:lnTo>
                  <a:pt x="161" y="1367"/>
                </a:lnTo>
                <a:lnTo>
                  <a:pt x="166" y="1363"/>
                </a:lnTo>
                <a:lnTo>
                  <a:pt x="171" y="1360"/>
                </a:lnTo>
                <a:lnTo>
                  <a:pt x="179" y="1359"/>
                </a:lnTo>
                <a:lnTo>
                  <a:pt x="179" y="1359"/>
                </a:lnTo>
                <a:lnTo>
                  <a:pt x="178" y="1345"/>
                </a:lnTo>
                <a:lnTo>
                  <a:pt x="178" y="1335"/>
                </a:lnTo>
                <a:lnTo>
                  <a:pt x="178" y="1331"/>
                </a:lnTo>
                <a:lnTo>
                  <a:pt x="179" y="1328"/>
                </a:lnTo>
                <a:lnTo>
                  <a:pt x="179" y="1328"/>
                </a:lnTo>
                <a:lnTo>
                  <a:pt x="183" y="1325"/>
                </a:lnTo>
                <a:lnTo>
                  <a:pt x="188" y="1324"/>
                </a:lnTo>
                <a:lnTo>
                  <a:pt x="202" y="1321"/>
                </a:lnTo>
                <a:lnTo>
                  <a:pt x="218" y="1319"/>
                </a:lnTo>
                <a:lnTo>
                  <a:pt x="233" y="1315"/>
                </a:lnTo>
                <a:lnTo>
                  <a:pt x="233" y="1315"/>
                </a:lnTo>
                <a:lnTo>
                  <a:pt x="247" y="1313"/>
                </a:lnTo>
                <a:lnTo>
                  <a:pt x="260" y="1309"/>
                </a:lnTo>
                <a:lnTo>
                  <a:pt x="265" y="1308"/>
                </a:lnTo>
                <a:lnTo>
                  <a:pt x="270" y="1305"/>
                </a:lnTo>
                <a:lnTo>
                  <a:pt x="273" y="1301"/>
                </a:lnTo>
                <a:lnTo>
                  <a:pt x="277" y="1297"/>
                </a:lnTo>
                <a:lnTo>
                  <a:pt x="277" y="1297"/>
                </a:lnTo>
                <a:lnTo>
                  <a:pt x="284" y="1287"/>
                </a:lnTo>
                <a:lnTo>
                  <a:pt x="290" y="1279"/>
                </a:lnTo>
                <a:lnTo>
                  <a:pt x="292" y="1274"/>
                </a:lnTo>
                <a:lnTo>
                  <a:pt x="294" y="1267"/>
                </a:lnTo>
                <a:lnTo>
                  <a:pt x="295" y="1261"/>
                </a:lnTo>
                <a:lnTo>
                  <a:pt x="295" y="1253"/>
                </a:lnTo>
                <a:lnTo>
                  <a:pt x="295" y="1253"/>
                </a:lnTo>
                <a:lnTo>
                  <a:pt x="295" y="1226"/>
                </a:lnTo>
                <a:lnTo>
                  <a:pt x="294" y="1216"/>
                </a:lnTo>
                <a:lnTo>
                  <a:pt x="292" y="1209"/>
                </a:lnTo>
                <a:lnTo>
                  <a:pt x="292" y="1209"/>
                </a:lnTo>
                <a:lnTo>
                  <a:pt x="271" y="1164"/>
                </a:lnTo>
                <a:lnTo>
                  <a:pt x="257" y="1133"/>
                </a:lnTo>
                <a:lnTo>
                  <a:pt x="253" y="1120"/>
                </a:lnTo>
                <a:lnTo>
                  <a:pt x="251" y="1111"/>
                </a:lnTo>
                <a:lnTo>
                  <a:pt x="251" y="1111"/>
                </a:lnTo>
                <a:lnTo>
                  <a:pt x="250" y="1099"/>
                </a:lnTo>
                <a:lnTo>
                  <a:pt x="247" y="1083"/>
                </a:lnTo>
                <a:lnTo>
                  <a:pt x="241" y="1058"/>
                </a:lnTo>
                <a:lnTo>
                  <a:pt x="241" y="1058"/>
                </a:lnTo>
                <a:lnTo>
                  <a:pt x="238" y="1048"/>
                </a:lnTo>
                <a:lnTo>
                  <a:pt x="233" y="1036"/>
                </a:lnTo>
                <a:lnTo>
                  <a:pt x="226" y="1022"/>
                </a:lnTo>
                <a:lnTo>
                  <a:pt x="226" y="1022"/>
                </a:lnTo>
                <a:lnTo>
                  <a:pt x="219" y="1023"/>
                </a:lnTo>
                <a:lnTo>
                  <a:pt x="205" y="1027"/>
                </a:lnTo>
                <a:lnTo>
                  <a:pt x="197" y="1028"/>
                </a:lnTo>
                <a:lnTo>
                  <a:pt x="188" y="1028"/>
                </a:lnTo>
                <a:lnTo>
                  <a:pt x="179" y="1027"/>
                </a:lnTo>
                <a:lnTo>
                  <a:pt x="171" y="1024"/>
                </a:lnTo>
                <a:lnTo>
                  <a:pt x="171" y="1024"/>
                </a:lnTo>
                <a:lnTo>
                  <a:pt x="163" y="1021"/>
                </a:lnTo>
                <a:lnTo>
                  <a:pt x="149" y="1018"/>
                </a:lnTo>
                <a:lnTo>
                  <a:pt x="117" y="1013"/>
                </a:lnTo>
                <a:lnTo>
                  <a:pt x="102" y="1010"/>
                </a:lnTo>
                <a:lnTo>
                  <a:pt x="88" y="1008"/>
                </a:lnTo>
                <a:lnTo>
                  <a:pt x="80" y="1005"/>
                </a:lnTo>
                <a:lnTo>
                  <a:pt x="77" y="1003"/>
                </a:lnTo>
                <a:lnTo>
                  <a:pt x="76" y="1002"/>
                </a:lnTo>
                <a:lnTo>
                  <a:pt x="76" y="1002"/>
                </a:lnTo>
                <a:lnTo>
                  <a:pt x="76" y="990"/>
                </a:lnTo>
                <a:lnTo>
                  <a:pt x="76" y="979"/>
                </a:lnTo>
                <a:lnTo>
                  <a:pt x="78" y="965"/>
                </a:lnTo>
                <a:lnTo>
                  <a:pt x="78" y="965"/>
                </a:lnTo>
                <a:lnTo>
                  <a:pt x="73" y="968"/>
                </a:lnTo>
                <a:lnTo>
                  <a:pt x="68" y="969"/>
                </a:lnTo>
                <a:lnTo>
                  <a:pt x="63" y="970"/>
                </a:lnTo>
                <a:lnTo>
                  <a:pt x="57" y="970"/>
                </a:lnTo>
                <a:lnTo>
                  <a:pt x="54" y="969"/>
                </a:lnTo>
                <a:lnTo>
                  <a:pt x="52" y="966"/>
                </a:lnTo>
                <a:lnTo>
                  <a:pt x="49" y="964"/>
                </a:lnTo>
                <a:lnTo>
                  <a:pt x="47" y="960"/>
                </a:lnTo>
                <a:lnTo>
                  <a:pt x="46" y="955"/>
                </a:lnTo>
                <a:lnTo>
                  <a:pt x="44" y="950"/>
                </a:lnTo>
                <a:lnTo>
                  <a:pt x="44" y="950"/>
                </a:lnTo>
                <a:lnTo>
                  <a:pt x="44" y="936"/>
                </a:lnTo>
                <a:lnTo>
                  <a:pt x="44" y="922"/>
                </a:lnTo>
                <a:lnTo>
                  <a:pt x="46" y="891"/>
                </a:lnTo>
                <a:lnTo>
                  <a:pt x="47" y="858"/>
                </a:lnTo>
                <a:lnTo>
                  <a:pt x="47" y="839"/>
                </a:lnTo>
                <a:lnTo>
                  <a:pt x="44" y="822"/>
                </a:lnTo>
                <a:lnTo>
                  <a:pt x="44" y="822"/>
                </a:lnTo>
                <a:lnTo>
                  <a:pt x="41" y="785"/>
                </a:lnTo>
                <a:lnTo>
                  <a:pt x="38" y="755"/>
                </a:lnTo>
                <a:lnTo>
                  <a:pt x="38" y="732"/>
                </a:lnTo>
                <a:lnTo>
                  <a:pt x="37" y="723"/>
                </a:lnTo>
                <a:lnTo>
                  <a:pt x="37" y="723"/>
                </a:lnTo>
                <a:lnTo>
                  <a:pt x="36" y="705"/>
                </a:lnTo>
                <a:lnTo>
                  <a:pt x="34" y="662"/>
                </a:lnTo>
                <a:lnTo>
                  <a:pt x="36" y="616"/>
                </a:lnTo>
                <a:lnTo>
                  <a:pt x="37" y="598"/>
                </a:lnTo>
                <a:lnTo>
                  <a:pt x="39" y="585"/>
                </a:lnTo>
                <a:lnTo>
                  <a:pt x="39" y="585"/>
                </a:lnTo>
                <a:lnTo>
                  <a:pt x="46" y="562"/>
                </a:lnTo>
                <a:lnTo>
                  <a:pt x="51" y="538"/>
                </a:lnTo>
                <a:lnTo>
                  <a:pt x="54" y="520"/>
                </a:lnTo>
                <a:lnTo>
                  <a:pt x="54" y="509"/>
                </a:lnTo>
                <a:lnTo>
                  <a:pt x="54" y="509"/>
                </a:lnTo>
                <a:lnTo>
                  <a:pt x="51" y="508"/>
                </a:lnTo>
                <a:lnTo>
                  <a:pt x="41" y="504"/>
                </a:lnTo>
                <a:lnTo>
                  <a:pt x="28" y="498"/>
                </a:lnTo>
                <a:lnTo>
                  <a:pt x="20" y="494"/>
                </a:lnTo>
                <a:lnTo>
                  <a:pt x="14" y="489"/>
                </a:lnTo>
                <a:lnTo>
                  <a:pt x="14" y="489"/>
                </a:lnTo>
                <a:lnTo>
                  <a:pt x="8" y="483"/>
                </a:lnTo>
                <a:lnTo>
                  <a:pt x="4" y="478"/>
                </a:lnTo>
                <a:lnTo>
                  <a:pt x="2" y="472"/>
                </a:lnTo>
                <a:lnTo>
                  <a:pt x="0" y="465"/>
                </a:lnTo>
                <a:lnTo>
                  <a:pt x="0" y="449"/>
                </a:lnTo>
                <a:lnTo>
                  <a:pt x="2" y="429"/>
                </a:lnTo>
                <a:lnTo>
                  <a:pt x="2" y="429"/>
                </a:lnTo>
                <a:lnTo>
                  <a:pt x="2" y="424"/>
                </a:lnTo>
                <a:lnTo>
                  <a:pt x="3" y="419"/>
                </a:lnTo>
                <a:lnTo>
                  <a:pt x="5" y="413"/>
                </a:lnTo>
                <a:lnTo>
                  <a:pt x="8" y="408"/>
                </a:lnTo>
                <a:lnTo>
                  <a:pt x="15" y="399"/>
                </a:lnTo>
                <a:lnTo>
                  <a:pt x="25" y="390"/>
                </a:lnTo>
                <a:lnTo>
                  <a:pt x="43" y="375"/>
                </a:lnTo>
                <a:lnTo>
                  <a:pt x="51" y="367"/>
                </a:lnTo>
                <a:lnTo>
                  <a:pt x="57" y="361"/>
                </a:lnTo>
                <a:lnTo>
                  <a:pt x="57" y="361"/>
                </a:lnTo>
                <a:lnTo>
                  <a:pt x="68" y="338"/>
                </a:lnTo>
                <a:lnTo>
                  <a:pt x="73" y="328"/>
                </a:lnTo>
                <a:lnTo>
                  <a:pt x="82" y="314"/>
                </a:lnTo>
                <a:lnTo>
                  <a:pt x="82" y="314"/>
                </a:lnTo>
                <a:lnTo>
                  <a:pt x="88" y="306"/>
                </a:lnTo>
                <a:lnTo>
                  <a:pt x="96" y="296"/>
                </a:lnTo>
                <a:lnTo>
                  <a:pt x="115" y="277"/>
                </a:lnTo>
                <a:lnTo>
                  <a:pt x="134" y="259"/>
                </a:lnTo>
                <a:lnTo>
                  <a:pt x="149" y="249"/>
                </a:lnTo>
                <a:lnTo>
                  <a:pt x="149" y="249"/>
                </a:lnTo>
                <a:lnTo>
                  <a:pt x="156" y="243"/>
                </a:lnTo>
                <a:lnTo>
                  <a:pt x="163" y="240"/>
                </a:lnTo>
                <a:lnTo>
                  <a:pt x="170" y="239"/>
                </a:lnTo>
                <a:lnTo>
                  <a:pt x="179" y="238"/>
                </a:lnTo>
                <a:lnTo>
                  <a:pt x="179" y="238"/>
                </a:lnTo>
                <a:lnTo>
                  <a:pt x="185" y="236"/>
                </a:lnTo>
                <a:lnTo>
                  <a:pt x="193" y="235"/>
                </a:lnTo>
                <a:lnTo>
                  <a:pt x="208" y="228"/>
                </a:lnTo>
                <a:lnTo>
                  <a:pt x="226" y="219"/>
                </a:lnTo>
                <a:lnTo>
                  <a:pt x="226" y="2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DD7604DE-57C7-47FA-83ED-5C7D531C1ED8}"/>
              </a:ext>
            </a:extLst>
          </p:cNvPr>
          <p:cNvSpPr>
            <a:spLocks noEditPoints="1"/>
          </p:cNvSpPr>
          <p:nvPr/>
        </p:nvSpPr>
        <p:spPr bwMode="auto">
          <a:xfrm>
            <a:off x="7540327" y="1020557"/>
            <a:ext cx="865494" cy="2350499"/>
          </a:xfrm>
          <a:custGeom>
            <a:avLst/>
            <a:gdLst>
              <a:gd name="T0" fmla="*/ 483 w 570"/>
              <a:gd name="T1" fmla="*/ 127 h 1548"/>
              <a:gd name="T2" fmla="*/ 505 w 570"/>
              <a:gd name="T3" fmla="*/ 103 h 1548"/>
              <a:gd name="T4" fmla="*/ 495 w 570"/>
              <a:gd name="T5" fmla="*/ 73 h 1548"/>
              <a:gd name="T6" fmla="*/ 470 w 570"/>
              <a:gd name="T7" fmla="*/ 39 h 1548"/>
              <a:gd name="T8" fmla="*/ 463 w 570"/>
              <a:gd name="T9" fmla="*/ 14 h 1548"/>
              <a:gd name="T10" fmla="*/ 398 w 570"/>
              <a:gd name="T11" fmla="*/ 0 h 1548"/>
              <a:gd name="T12" fmla="*/ 352 w 570"/>
              <a:gd name="T13" fmla="*/ 7 h 1548"/>
              <a:gd name="T14" fmla="*/ 310 w 570"/>
              <a:gd name="T15" fmla="*/ 41 h 1548"/>
              <a:gd name="T16" fmla="*/ 296 w 570"/>
              <a:gd name="T17" fmla="*/ 65 h 1548"/>
              <a:gd name="T18" fmla="*/ 286 w 570"/>
              <a:gd name="T19" fmla="*/ 110 h 1548"/>
              <a:gd name="T20" fmla="*/ 259 w 570"/>
              <a:gd name="T21" fmla="*/ 158 h 1548"/>
              <a:gd name="T22" fmla="*/ 266 w 570"/>
              <a:gd name="T23" fmla="*/ 187 h 1548"/>
              <a:gd name="T24" fmla="*/ 295 w 570"/>
              <a:gd name="T25" fmla="*/ 216 h 1548"/>
              <a:gd name="T26" fmla="*/ 329 w 570"/>
              <a:gd name="T27" fmla="*/ 240 h 1548"/>
              <a:gd name="T28" fmla="*/ 255 w 570"/>
              <a:gd name="T29" fmla="*/ 307 h 1548"/>
              <a:gd name="T30" fmla="*/ 215 w 570"/>
              <a:gd name="T31" fmla="*/ 361 h 1548"/>
              <a:gd name="T32" fmla="*/ 190 w 570"/>
              <a:gd name="T33" fmla="*/ 415 h 1548"/>
              <a:gd name="T34" fmla="*/ 167 w 570"/>
              <a:gd name="T35" fmla="*/ 453 h 1548"/>
              <a:gd name="T36" fmla="*/ 151 w 570"/>
              <a:gd name="T37" fmla="*/ 497 h 1548"/>
              <a:gd name="T38" fmla="*/ 102 w 570"/>
              <a:gd name="T39" fmla="*/ 570 h 1548"/>
              <a:gd name="T40" fmla="*/ 48 w 570"/>
              <a:gd name="T41" fmla="*/ 643 h 1548"/>
              <a:gd name="T42" fmla="*/ 53 w 570"/>
              <a:gd name="T43" fmla="*/ 688 h 1548"/>
              <a:gd name="T44" fmla="*/ 63 w 570"/>
              <a:gd name="T45" fmla="*/ 714 h 1548"/>
              <a:gd name="T46" fmla="*/ 53 w 570"/>
              <a:gd name="T47" fmla="*/ 772 h 1548"/>
              <a:gd name="T48" fmla="*/ 0 w 570"/>
              <a:gd name="T49" fmla="*/ 1134 h 1548"/>
              <a:gd name="T50" fmla="*/ 23 w 570"/>
              <a:gd name="T51" fmla="*/ 1153 h 1548"/>
              <a:gd name="T52" fmla="*/ 48 w 570"/>
              <a:gd name="T53" fmla="*/ 1192 h 1548"/>
              <a:gd name="T54" fmla="*/ 260 w 570"/>
              <a:gd name="T55" fmla="*/ 1233 h 1548"/>
              <a:gd name="T56" fmla="*/ 280 w 570"/>
              <a:gd name="T57" fmla="*/ 1367 h 1548"/>
              <a:gd name="T58" fmla="*/ 275 w 570"/>
              <a:gd name="T59" fmla="*/ 1414 h 1548"/>
              <a:gd name="T60" fmla="*/ 270 w 570"/>
              <a:gd name="T61" fmla="*/ 1450 h 1548"/>
              <a:gd name="T62" fmla="*/ 231 w 570"/>
              <a:gd name="T63" fmla="*/ 1474 h 1548"/>
              <a:gd name="T64" fmla="*/ 175 w 570"/>
              <a:gd name="T65" fmla="*/ 1502 h 1548"/>
              <a:gd name="T66" fmla="*/ 137 w 570"/>
              <a:gd name="T67" fmla="*/ 1527 h 1548"/>
              <a:gd name="T68" fmla="*/ 217 w 570"/>
              <a:gd name="T69" fmla="*/ 1548 h 1548"/>
              <a:gd name="T70" fmla="*/ 384 w 570"/>
              <a:gd name="T71" fmla="*/ 1524 h 1548"/>
              <a:gd name="T72" fmla="*/ 409 w 570"/>
              <a:gd name="T73" fmla="*/ 1509 h 1548"/>
              <a:gd name="T74" fmla="*/ 426 w 570"/>
              <a:gd name="T75" fmla="*/ 1487 h 1548"/>
              <a:gd name="T76" fmla="*/ 409 w 570"/>
              <a:gd name="T77" fmla="*/ 1426 h 1548"/>
              <a:gd name="T78" fmla="*/ 402 w 570"/>
              <a:gd name="T79" fmla="*/ 1362 h 1548"/>
              <a:gd name="T80" fmla="*/ 394 w 570"/>
              <a:gd name="T81" fmla="*/ 1205 h 1548"/>
              <a:gd name="T82" fmla="*/ 438 w 570"/>
              <a:gd name="T83" fmla="*/ 1066 h 1548"/>
              <a:gd name="T84" fmla="*/ 463 w 570"/>
              <a:gd name="T85" fmla="*/ 924 h 1548"/>
              <a:gd name="T86" fmla="*/ 478 w 570"/>
              <a:gd name="T87" fmla="*/ 704 h 1548"/>
              <a:gd name="T88" fmla="*/ 507 w 570"/>
              <a:gd name="T89" fmla="*/ 561 h 1548"/>
              <a:gd name="T90" fmla="*/ 561 w 570"/>
              <a:gd name="T91" fmla="*/ 423 h 1548"/>
              <a:gd name="T92" fmla="*/ 563 w 570"/>
              <a:gd name="T93" fmla="*/ 354 h 1548"/>
              <a:gd name="T94" fmla="*/ 570 w 570"/>
              <a:gd name="T95" fmla="*/ 297 h 1548"/>
              <a:gd name="T96" fmla="*/ 549 w 570"/>
              <a:gd name="T97" fmla="*/ 201 h 1548"/>
              <a:gd name="T98" fmla="*/ 471 w 570"/>
              <a:gd name="T99" fmla="*/ 225 h 1548"/>
              <a:gd name="T100" fmla="*/ 448 w 570"/>
              <a:gd name="T101" fmla="*/ 210 h 1548"/>
              <a:gd name="T102" fmla="*/ 441 w 570"/>
              <a:gd name="T103" fmla="*/ 194 h 1548"/>
              <a:gd name="T104" fmla="*/ 473 w 570"/>
              <a:gd name="T105" fmla="*/ 186 h 1548"/>
              <a:gd name="T106" fmla="*/ 471 w 570"/>
              <a:gd name="T107" fmla="*/ 225 h 1548"/>
              <a:gd name="T108" fmla="*/ 478 w 570"/>
              <a:gd name="T109" fmla="*/ 208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0" h="1548">
                <a:moveTo>
                  <a:pt x="509" y="164"/>
                </a:moveTo>
                <a:lnTo>
                  <a:pt x="493" y="157"/>
                </a:lnTo>
                <a:lnTo>
                  <a:pt x="486" y="142"/>
                </a:lnTo>
                <a:lnTo>
                  <a:pt x="486" y="142"/>
                </a:lnTo>
                <a:lnTo>
                  <a:pt x="485" y="138"/>
                </a:lnTo>
                <a:lnTo>
                  <a:pt x="483" y="134"/>
                </a:lnTo>
                <a:lnTo>
                  <a:pt x="483" y="127"/>
                </a:lnTo>
                <a:lnTo>
                  <a:pt x="486" y="119"/>
                </a:lnTo>
                <a:lnTo>
                  <a:pt x="486" y="119"/>
                </a:lnTo>
                <a:lnTo>
                  <a:pt x="490" y="118"/>
                </a:lnTo>
                <a:lnTo>
                  <a:pt x="495" y="117"/>
                </a:lnTo>
                <a:lnTo>
                  <a:pt x="498" y="113"/>
                </a:lnTo>
                <a:lnTo>
                  <a:pt x="502" y="109"/>
                </a:lnTo>
                <a:lnTo>
                  <a:pt x="505" y="103"/>
                </a:lnTo>
                <a:lnTo>
                  <a:pt x="505" y="94"/>
                </a:lnTo>
                <a:lnTo>
                  <a:pt x="501" y="84"/>
                </a:lnTo>
                <a:lnTo>
                  <a:pt x="501" y="84"/>
                </a:lnTo>
                <a:lnTo>
                  <a:pt x="495" y="70"/>
                </a:lnTo>
                <a:lnTo>
                  <a:pt x="495" y="70"/>
                </a:lnTo>
                <a:lnTo>
                  <a:pt x="496" y="71"/>
                </a:lnTo>
                <a:lnTo>
                  <a:pt x="495" y="73"/>
                </a:lnTo>
                <a:lnTo>
                  <a:pt x="495" y="73"/>
                </a:lnTo>
                <a:lnTo>
                  <a:pt x="491" y="71"/>
                </a:lnTo>
                <a:lnTo>
                  <a:pt x="482" y="61"/>
                </a:lnTo>
                <a:lnTo>
                  <a:pt x="482" y="61"/>
                </a:lnTo>
                <a:lnTo>
                  <a:pt x="475" y="51"/>
                </a:lnTo>
                <a:lnTo>
                  <a:pt x="471" y="44"/>
                </a:lnTo>
                <a:lnTo>
                  <a:pt x="470" y="39"/>
                </a:lnTo>
                <a:lnTo>
                  <a:pt x="471" y="34"/>
                </a:lnTo>
                <a:lnTo>
                  <a:pt x="473" y="27"/>
                </a:lnTo>
                <a:lnTo>
                  <a:pt x="473" y="25"/>
                </a:lnTo>
                <a:lnTo>
                  <a:pt x="472" y="21"/>
                </a:lnTo>
                <a:lnTo>
                  <a:pt x="472" y="21"/>
                </a:lnTo>
                <a:lnTo>
                  <a:pt x="468" y="17"/>
                </a:lnTo>
                <a:lnTo>
                  <a:pt x="463" y="14"/>
                </a:lnTo>
                <a:lnTo>
                  <a:pt x="457" y="10"/>
                </a:lnTo>
                <a:lnTo>
                  <a:pt x="448" y="6"/>
                </a:lnTo>
                <a:lnTo>
                  <a:pt x="438" y="4"/>
                </a:lnTo>
                <a:lnTo>
                  <a:pt x="427" y="2"/>
                </a:lnTo>
                <a:lnTo>
                  <a:pt x="413" y="0"/>
                </a:lnTo>
                <a:lnTo>
                  <a:pt x="398" y="0"/>
                </a:lnTo>
                <a:lnTo>
                  <a:pt x="398" y="0"/>
                </a:lnTo>
                <a:lnTo>
                  <a:pt x="386" y="0"/>
                </a:lnTo>
                <a:lnTo>
                  <a:pt x="378" y="1"/>
                </a:lnTo>
                <a:lnTo>
                  <a:pt x="373" y="4"/>
                </a:lnTo>
                <a:lnTo>
                  <a:pt x="370" y="5"/>
                </a:lnTo>
                <a:lnTo>
                  <a:pt x="367" y="6"/>
                </a:lnTo>
                <a:lnTo>
                  <a:pt x="362" y="7"/>
                </a:lnTo>
                <a:lnTo>
                  <a:pt x="352" y="7"/>
                </a:lnTo>
                <a:lnTo>
                  <a:pt x="337" y="6"/>
                </a:lnTo>
                <a:lnTo>
                  <a:pt x="337" y="6"/>
                </a:lnTo>
                <a:lnTo>
                  <a:pt x="325" y="14"/>
                </a:lnTo>
                <a:lnTo>
                  <a:pt x="318" y="21"/>
                </a:lnTo>
                <a:lnTo>
                  <a:pt x="313" y="27"/>
                </a:lnTo>
                <a:lnTo>
                  <a:pt x="310" y="35"/>
                </a:lnTo>
                <a:lnTo>
                  <a:pt x="310" y="41"/>
                </a:lnTo>
                <a:lnTo>
                  <a:pt x="310" y="46"/>
                </a:lnTo>
                <a:lnTo>
                  <a:pt x="311" y="50"/>
                </a:lnTo>
                <a:lnTo>
                  <a:pt x="311" y="50"/>
                </a:lnTo>
                <a:lnTo>
                  <a:pt x="305" y="55"/>
                </a:lnTo>
                <a:lnTo>
                  <a:pt x="300" y="60"/>
                </a:lnTo>
                <a:lnTo>
                  <a:pt x="296" y="65"/>
                </a:lnTo>
                <a:lnTo>
                  <a:pt x="296" y="65"/>
                </a:lnTo>
                <a:lnTo>
                  <a:pt x="293" y="70"/>
                </a:lnTo>
                <a:lnTo>
                  <a:pt x="290" y="76"/>
                </a:lnTo>
                <a:lnTo>
                  <a:pt x="289" y="85"/>
                </a:lnTo>
                <a:lnTo>
                  <a:pt x="289" y="95"/>
                </a:lnTo>
                <a:lnTo>
                  <a:pt x="289" y="95"/>
                </a:lnTo>
                <a:lnTo>
                  <a:pt x="289" y="103"/>
                </a:lnTo>
                <a:lnTo>
                  <a:pt x="286" y="110"/>
                </a:lnTo>
                <a:lnTo>
                  <a:pt x="285" y="118"/>
                </a:lnTo>
                <a:lnTo>
                  <a:pt x="281" y="125"/>
                </a:lnTo>
                <a:lnTo>
                  <a:pt x="273" y="140"/>
                </a:lnTo>
                <a:lnTo>
                  <a:pt x="268" y="147"/>
                </a:lnTo>
                <a:lnTo>
                  <a:pt x="262" y="153"/>
                </a:lnTo>
                <a:lnTo>
                  <a:pt x="262" y="153"/>
                </a:lnTo>
                <a:lnTo>
                  <a:pt x="259" y="158"/>
                </a:lnTo>
                <a:lnTo>
                  <a:pt x="257" y="162"/>
                </a:lnTo>
                <a:lnTo>
                  <a:pt x="257" y="166"/>
                </a:lnTo>
                <a:lnTo>
                  <a:pt x="259" y="168"/>
                </a:lnTo>
                <a:lnTo>
                  <a:pt x="264" y="171"/>
                </a:lnTo>
                <a:lnTo>
                  <a:pt x="266" y="172"/>
                </a:lnTo>
                <a:lnTo>
                  <a:pt x="266" y="187"/>
                </a:lnTo>
                <a:lnTo>
                  <a:pt x="266" y="187"/>
                </a:lnTo>
                <a:lnTo>
                  <a:pt x="265" y="197"/>
                </a:lnTo>
                <a:lnTo>
                  <a:pt x="265" y="204"/>
                </a:lnTo>
                <a:lnTo>
                  <a:pt x="266" y="210"/>
                </a:lnTo>
                <a:lnTo>
                  <a:pt x="266" y="210"/>
                </a:lnTo>
                <a:lnTo>
                  <a:pt x="269" y="212"/>
                </a:lnTo>
                <a:lnTo>
                  <a:pt x="275" y="213"/>
                </a:lnTo>
                <a:lnTo>
                  <a:pt x="295" y="216"/>
                </a:lnTo>
                <a:lnTo>
                  <a:pt x="315" y="220"/>
                </a:lnTo>
                <a:lnTo>
                  <a:pt x="323" y="222"/>
                </a:lnTo>
                <a:lnTo>
                  <a:pt x="327" y="225"/>
                </a:lnTo>
                <a:lnTo>
                  <a:pt x="327" y="225"/>
                </a:lnTo>
                <a:lnTo>
                  <a:pt x="328" y="228"/>
                </a:lnTo>
                <a:lnTo>
                  <a:pt x="329" y="231"/>
                </a:lnTo>
                <a:lnTo>
                  <a:pt x="329" y="240"/>
                </a:lnTo>
                <a:lnTo>
                  <a:pt x="328" y="245"/>
                </a:lnTo>
                <a:lnTo>
                  <a:pt x="327" y="248"/>
                </a:lnTo>
                <a:lnTo>
                  <a:pt x="327" y="248"/>
                </a:lnTo>
                <a:lnTo>
                  <a:pt x="281" y="286"/>
                </a:lnTo>
                <a:lnTo>
                  <a:pt x="281" y="286"/>
                </a:lnTo>
                <a:lnTo>
                  <a:pt x="264" y="299"/>
                </a:lnTo>
                <a:lnTo>
                  <a:pt x="255" y="307"/>
                </a:lnTo>
                <a:lnTo>
                  <a:pt x="252" y="312"/>
                </a:lnTo>
                <a:lnTo>
                  <a:pt x="250" y="316"/>
                </a:lnTo>
                <a:lnTo>
                  <a:pt x="250" y="316"/>
                </a:lnTo>
                <a:lnTo>
                  <a:pt x="249" y="321"/>
                </a:lnTo>
                <a:lnTo>
                  <a:pt x="244" y="328"/>
                </a:lnTo>
                <a:lnTo>
                  <a:pt x="230" y="344"/>
                </a:lnTo>
                <a:lnTo>
                  <a:pt x="215" y="361"/>
                </a:lnTo>
                <a:lnTo>
                  <a:pt x="209" y="370"/>
                </a:lnTo>
                <a:lnTo>
                  <a:pt x="205" y="377"/>
                </a:lnTo>
                <a:lnTo>
                  <a:pt x="205" y="377"/>
                </a:lnTo>
                <a:lnTo>
                  <a:pt x="201" y="387"/>
                </a:lnTo>
                <a:lnTo>
                  <a:pt x="197" y="393"/>
                </a:lnTo>
                <a:lnTo>
                  <a:pt x="193" y="400"/>
                </a:lnTo>
                <a:lnTo>
                  <a:pt x="190" y="415"/>
                </a:lnTo>
                <a:lnTo>
                  <a:pt x="190" y="415"/>
                </a:lnTo>
                <a:lnTo>
                  <a:pt x="186" y="428"/>
                </a:lnTo>
                <a:lnTo>
                  <a:pt x="185" y="432"/>
                </a:lnTo>
                <a:lnTo>
                  <a:pt x="182" y="434"/>
                </a:lnTo>
                <a:lnTo>
                  <a:pt x="176" y="441"/>
                </a:lnTo>
                <a:lnTo>
                  <a:pt x="172" y="446"/>
                </a:lnTo>
                <a:lnTo>
                  <a:pt x="167" y="453"/>
                </a:lnTo>
                <a:lnTo>
                  <a:pt x="167" y="453"/>
                </a:lnTo>
                <a:lnTo>
                  <a:pt x="158" y="467"/>
                </a:lnTo>
                <a:lnTo>
                  <a:pt x="155" y="476"/>
                </a:lnTo>
                <a:lnTo>
                  <a:pt x="153" y="482"/>
                </a:lnTo>
                <a:lnTo>
                  <a:pt x="152" y="491"/>
                </a:lnTo>
                <a:lnTo>
                  <a:pt x="152" y="491"/>
                </a:lnTo>
                <a:lnTo>
                  <a:pt x="151" y="497"/>
                </a:lnTo>
                <a:lnTo>
                  <a:pt x="147" y="505"/>
                </a:lnTo>
                <a:lnTo>
                  <a:pt x="139" y="521"/>
                </a:lnTo>
                <a:lnTo>
                  <a:pt x="131" y="539"/>
                </a:lnTo>
                <a:lnTo>
                  <a:pt x="122" y="552"/>
                </a:lnTo>
                <a:lnTo>
                  <a:pt x="121" y="554"/>
                </a:lnTo>
                <a:lnTo>
                  <a:pt x="121" y="554"/>
                </a:lnTo>
                <a:lnTo>
                  <a:pt x="102" y="570"/>
                </a:lnTo>
                <a:lnTo>
                  <a:pt x="82" y="589"/>
                </a:lnTo>
                <a:lnTo>
                  <a:pt x="73" y="598"/>
                </a:lnTo>
                <a:lnTo>
                  <a:pt x="65" y="608"/>
                </a:lnTo>
                <a:lnTo>
                  <a:pt x="59" y="616"/>
                </a:lnTo>
                <a:lnTo>
                  <a:pt x="55" y="624"/>
                </a:lnTo>
                <a:lnTo>
                  <a:pt x="55" y="624"/>
                </a:lnTo>
                <a:lnTo>
                  <a:pt x="48" y="643"/>
                </a:lnTo>
                <a:lnTo>
                  <a:pt x="44" y="654"/>
                </a:lnTo>
                <a:lnTo>
                  <a:pt x="43" y="658"/>
                </a:lnTo>
                <a:lnTo>
                  <a:pt x="43" y="662"/>
                </a:lnTo>
                <a:lnTo>
                  <a:pt x="45" y="669"/>
                </a:lnTo>
                <a:lnTo>
                  <a:pt x="45" y="669"/>
                </a:lnTo>
                <a:lnTo>
                  <a:pt x="49" y="678"/>
                </a:lnTo>
                <a:lnTo>
                  <a:pt x="53" y="688"/>
                </a:lnTo>
                <a:lnTo>
                  <a:pt x="55" y="690"/>
                </a:lnTo>
                <a:lnTo>
                  <a:pt x="58" y="693"/>
                </a:lnTo>
                <a:lnTo>
                  <a:pt x="62" y="694"/>
                </a:lnTo>
                <a:lnTo>
                  <a:pt x="65" y="693"/>
                </a:lnTo>
                <a:lnTo>
                  <a:pt x="65" y="693"/>
                </a:lnTo>
                <a:lnTo>
                  <a:pt x="64" y="708"/>
                </a:lnTo>
                <a:lnTo>
                  <a:pt x="63" y="714"/>
                </a:lnTo>
                <a:lnTo>
                  <a:pt x="60" y="719"/>
                </a:lnTo>
                <a:lnTo>
                  <a:pt x="60" y="719"/>
                </a:lnTo>
                <a:lnTo>
                  <a:pt x="58" y="731"/>
                </a:lnTo>
                <a:lnTo>
                  <a:pt x="55" y="746"/>
                </a:lnTo>
                <a:lnTo>
                  <a:pt x="54" y="761"/>
                </a:lnTo>
                <a:lnTo>
                  <a:pt x="53" y="772"/>
                </a:lnTo>
                <a:lnTo>
                  <a:pt x="53" y="772"/>
                </a:lnTo>
                <a:lnTo>
                  <a:pt x="45" y="826"/>
                </a:lnTo>
                <a:lnTo>
                  <a:pt x="26" y="938"/>
                </a:lnTo>
                <a:lnTo>
                  <a:pt x="9" y="1053"/>
                </a:lnTo>
                <a:lnTo>
                  <a:pt x="3" y="1096"/>
                </a:lnTo>
                <a:lnTo>
                  <a:pt x="0" y="1121"/>
                </a:lnTo>
                <a:lnTo>
                  <a:pt x="0" y="1121"/>
                </a:lnTo>
                <a:lnTo>
                  <a:pt x="0" y="1134"/>
                </a:lnTo>
                <a:lnTo>
                  <a:pt x="1" y="1140"/>
                </a:lnTo>
                <a:lnTo>
                  <a:pt x="4" y="1145"/>
                </a:lnTo>
                <a:lnTo>
                  <a:pt x="6" y="1146"/>
                </a:lnTo>
                <a:lnTo>
                  <a:pt x="14" y="1148"/>
                </a:lnTo>
                <a:lnTo>
                  <a:pt x="18" y="1149"/>
                </a:lnTo>
                <a:lnTo>
                  <a:pt x="23" y="1153"/>
                </a:lnTo>
                <a:lnTo>
                  <a:pt x="23" y="1153"/>
                </a:lnTo>
                <a:lnTo>
                  <a:pt x="33" y="1161"/>
                </a:lnTo>
                <a:lnTo>
                  <a:pt x="40" y="1173"/>
                </a:lnTo>
                <a:lnTo>
                  <a:pt x="44" y="1183"/>
                </a:lnTo>
                <a:lnTo>
                  <a:pt x="45" y="1187"/>
                </a:lnTo>
                <a:lnTo>
                  <a:pt x="45" y="1190"/>
                </a:lnTo>
                <a:lnTo>
                  <a:pt x="45" y="1190"/>
                </a:lnTo>
                <a:lnTo>
                  <a:pt x="48" y="1192"/>
                </a:lnTo>
                <a:lnTo>
                  <a:pt x="53" y="1194"/>
                </a:lnTo>
                <a:lnTo>
                  <a:pt x="74" y="1200"/>
                </a:lnTo>
                <a:lnTo>
                  <a:pt x="139" y="1215"/>
                </a:lnTo>
                <a:lnTo>
                  <a:pt x="235" y="1236"/>
                </a:lnTo>
                <a:lnTo>
                  <a:pt x="235" y="1236"/>
                </a:lnTo>
                <a:lnTo>
                  <a:pt x="246" y="1234"/>
                </a:lnTo>
                <a:lnTo>
                  <a:pt x="260" y="1233"/>
                </a:lnTo>
                <a:lnTo>
                  <a:pt x="260" y="1233"/>
                </a:lnTo>
                <a:lnTo>
                  <a:pt x="261" y="1238"/>
                </a:lnTo>
                <a:lnTo>
                  <a:pt x="264" y="1252"/>
                </a:lnTo>
                <a:lnTo>
                  <a:pt x="270" y="1296"/>
                </a:lnTo>
                <a:lnTo>
                  <a:pt x="276" y="1341"/>
                </a:lnTo>
                <a:lnTo>
                  <a:pt x="280" y="1367"/>
                </a:lnTo>
                <a:lnTo>
                  <a:pt x="280" y="1367"/>
                </a:lnTo>
                <a:lnTo>
                  <a:pt x="283" y="1377"/>
                </a:lnTo>
                <a:lnTo>
                  <a:pt x="283" y="1390"/>
                </a:lnTo>
                <a:lnTo>
                  <a:pt x="281" y="1401"/>
                </a:lnTo>
                <a:lnTo>
                  <a:pt x="280" y="1406"/>
                </a:lnTo>
                <a:lnTo>
                  <a:pt x="278" y="1410"/>
                </a:lnTo>
                <a:lnTo>
                  <a:pt x="278" y="1410"/>
                </a:lnTo>
                <a:lnTo>
                  <a:pt x="275" y="1414"/>
                </a:lnTo>
                <a:lnTo>
                  <a:pt x="275" y="1418"/>
                </a:lnTo>
                <a:lnTo>
                  <a:pt x="276" y="1429"/>
                </a:lnTo>
                <a:lnTo>
                  <a:pt x="276" y="1439"/>
                </a:lnTo>
                <a:lnTo>
                  <a:pt x="276" y="1444"/>
                </a:lnTo>
                <a:lnTo>
                  <a:pt x="274" y="1448"/>
                </a:lnTo>
                <a:lnTo>
                  <a:pt x="274" y="1448"/>
                </a:lnTo>
                <a:lnTo>
                  <a:pt x="270" y="1450"/>
                </a:lnTo>
                <a:lnTo>
                  <a:pt x="265" y="1453"/>
                </a:lnTo>
                <a:lnTo>
                  <a:pt x="252" y="1458"/>
                </a:lnTo>
                <a:lnTo>
                  <a:pt x="245" y="1460"/>
                </a:lnTo>
                <a:lnTo>
                  <a:pt x="240" y="1464"/>
                </a:lnTo>
                <a:lnTo>
                  <a:pt x="235" y="1468"/>
                </a:lnTo>
                <a:lnTo>
                  <a:pt x="231" y="1474"/>
                </a:lnTo>
                <a:lnTo>
                  <a:pt x="231" y="1474"/>
                </a:lnTo>
                <a:lnTo>
                  <a:pt x="229" y="1480"/>
                </a:lnTo>
                <a:lnTo>
                  <a:pt x="224" y="1484"/>
                </a:lnTo>
                <a:lnTo>
                  <a:pt x="219" y="1487"/>
                </a:lnTo>
                <a:lnTo>
                  <a:pt x="212" y="1489"/>
                </a:lnTo>
                <a:lnTo>
                  <a:pt x="196" y="1493"/>
                </a:lnTo>
                <a:lnTo>
                  <a:pt x="186" y="1497"/>
                </a:lnTo>
                <a:lnTo>
                  <a:pt x="175" y="1502"/>
                </a:lnTo>
                <a:lnTo>
                  <a:pt x="175" y="1502"/>
                </a:lnTo>
                <a:lnTo>
                  <a:pt x="156" y="1512"/>
                </a:lnTo>
                <a:lnTo>
                  <a:pt x="144" y="1517"/>
                </a:lnTo>
                <a:lnTo>
                  <a:pt x="139" y="1522"/>
                </a:lnTo>
                <a:lnTo>
                  <a:pt x="137" y="1524"/>
                </a:lnTo>
                <a:lnTo>
                  <a:pt x="137" y="1524"/>
                </a:lnTo>
                <a:lnTo>
                  <a:pt x="137" y="1527"/>
                </a:lnTo>
                <a:lnTo>
                  <a:pt x="141" y="1529"/>
                </a:lnTo>
                <a:lnTo>
                  <a:pt x="153" y="1536"/>
                </a:lnTo>
                <a:lnTo>
                  <a:pt x="170" y="1543"/>
                </a:lnTo>
                <a:lnTo>
                  <a:pt x="182" y="1547"/>
                </a:lnTo>
                <a:lnTo>
                  <a:pt x="182" y="1547"/>
                </a:lnTo>
                <a:lnTo>
                  <a:pt x="195" y="1548"/>
                </a:lnTo>
                <a:lnTo>
                  <a:pt x="217" y="1548"/>
                </a:lnTo>
                <a:lnTo>
                  <a:pt x="284" y="1546"/>
                </a:lnTo>
                <a:lnTo>
                  <a:pt x="349" y="1542"/>
                </a:lnTo>
                <a:lnTo>
                  <a:pt x="379" y="1539"/>
                </a:lnTo>
                <a:lnTo>
                  <a:pt x="379" y="1539"/>
                </a:lnTo>
                <a:lnTo>
                  <a:pt x="380" y="1538"/>
                </a:lnTo>
                <a:lnTo>
                  <a:pt x="382" y="1534"/>
                </a:lnTo>
                <a:lnTo>
                  <a:pt x="384" y="1524"/>
                </a:lnTo>
                <a:lnTo>
                  <a:pt x="387" y="1509"/>
                </a:lnTo>
                <a:lnTo>
                  <a:pt x="387" y="1509"/>
                </a:lnTo>
                <a:lnTo>
                  <a:pt x="389" y="1511"/>
                </a:lnTo>
                <a:lnTo>
                  <a:pt x="394" y="1512"/>
                </a:lnTo>
                <a:lnTo>
                  <a:pt x="402" y="1512"/>
                </a:lnTo>
                <a:lnTo>
                  <a:pt x="406" y="1512"/>
                </a:lnTo>
                <a:lnTo>
                  <a:pt x="409" y="1509"/>
                </a:lnTo>
                <a:lnTo>
                  <a:pt x="409" y="1509"/>
                </a:lnTo>
                <a:lnTo>
                  <a:pt x="417" y="1506"/>
                </a:lnTo>
                <a:lnTo>
                  <a:pt x="422" y="1502"/>
                </a:lnTo>
                <a:lnTo>
                  <a:pt x="423" y="1500"/>
                </a:lnTo>
                <a:lnTo>
                  <a:pt x="424" y="1497"/>
                </a:lnTo>
                <a:lnTo>
                  <a:pt x="426" y="1487"/>
                </a:lnTo>
                <a:lnTo>
                  <a:pt x="426" y="1487"/>
                </a:lnTo>
                <a:lnTo>
                  <a:pt x="424" y="1475"/>
                </a:lnTo>
                <a:lnTo>
                  <a:pt x="423" y="1467"/>
                </a:lnTo>
                <a:lnTo>
                  <a:pt x="421" y="1458"/>
                </a:lnTo>
                <a:lnTo>
                  <a:pt x="417" y="1449"/>
                </a:lnTo>
                <a:lnTo>
                  <a:pt x="417" y="1449"/>
                </a:lnTo>
                <a:lnTo>
                  <a:pt x="412" y="1434"/>
                </a:lnTo>
                <a:lnTo>
                  <a:pt x="409" y="1426"/>
                </a:lnTo>
                <a:lnTo>
                  <a:pt x="409" y="1426"/>
                </a:lnTo>
                <a:lnTo>
                  <a:pt x="411" y="1415"/>
                </a:lnTo>
                <a:lnTo>
                  <a:pt x="409" y="1395"/>
                </a:lnTo>
                <a:lnTo>
                  <a:pt x="409" y="1395"/>
                </a:lnTo>
                <a:lnTo>
                  <a:pt x="408" y="1384"/>
                </a:lnTo>
                <a:lnTo>
                  <a:pt x="404" y="1372"/>
                </a:lnTo>
                <a:lnTo>
                  <a:pt x="402" y="1362"/>
                </a:lnTo>
                <a:lnTo>
                  <a:pt x="398" y="1357"/>
                </a:lnTo>
                <a:lnTo>
                  <a:pt x="398" y="1357"/>
                </a:lnTo>
                <a:lnTo>
                  <a:pt x="397" y="1350"/>
                </a:lnTo>
                <a:lnTo>
                  <a:pt x="396" y="1332"/>
                </a:lnTo>
                <a:lnTo>
                  <a:pt x="396" y="1279"/>
                </a:lnTo>
                <a:lnTo>
                  <a:pt x="394" y="1205"/>
                </a:lnTo>
                <a:lnTo>
                  <a:pt x="394" y="1205"/>
                </a:lnTo>
                <a:lnTo>
                  <a:pt x="433" y="1190"/>
                </a:lnTo>
                <a:lnTo>
                  <a:pt x="433" y="1190"/>
                </a:lnTo>
                <a:lnTo>
                  <a:pt x="434" y="1188"/>
                </a:lnTo>
                <a:lnTo>
                  <a:pt x="434" y="1184"/>
                </a:lnTo>
                <a:lnTo>
                  <a:pt x="437" y="1169"/>
                </a:lnTo>
                <a:lnTo>
                  <a:pt x="437" y="1121"/>
                </a:lnTo>
                <a:lnTo>
                  <a:pt x="438" y="1066"/>
                </a:lnTo>
                <a:lnTo>
                  <a:pt x="438" y="1042"/>
                </a:lnTo>
                <a:lnTo>
                  <a:pt x="441" y="1023"/>
                </a:lnTo>
                <a:lnTo>
                  <a:pt x="441" y="1023"/>
                </a:lnTo>
                <a:lnTo>
                  <a:pt x="443" y="1007"/>
                </a:lnTo>
                <a:lnTo>
                  <a:pt x="446" y="991"/>
                </a:lnTo>
                <a:lnTo>
                  <a:pt x="455" y="955"/>
                </a:lnTo>
                <a:lnTo>
                  <a:pt x="463" y="924"/>
                </a:lnTo>
                <a:lnTo>
                  <a:pt x="471" y="901"/>
                </a:lnTo>
                <a:lnTo>
                  <a:pt x="471" y="901"/>
                </a:lnTo>
                <a:lnTo>
                  <a:pt x="473" y="888"/>
                </a:lnTo>
                <a:lnTo>
                  <a:pt x="476" y="868"/>
                </a:lnTo>
                <a:lnTo>
                  <a:pt x="478" y="811"/>
                </a:lnTo>
                <a:lnTo>
                  <a:pt x="480" y="751"/>
                </a:lnTo>
                <a:lnTo>
                  <a:pt x="478" y="704"/>
                </a:lnTo>
                <a:lnTo>
                  <a:pt x="478" y="704"/>
                </a:lnTo>
                <a:lnTo>
                  <a:pt x="478" y="694"/>
                </a:lnTo>
                <a:lnTo>
                  <a:pt x="478" y="684"/>
                </a:lnTo>
                <a:lnTo>
                  <a:pt x="482" y="662"/>
                </a:lnTo>
                <a:lnTo>
                  <a:pt x="487" y="635"/>
                </a:lnTo>
                <a:lnTo>
                  <a:pt x="495" y="610"/>
                </a:lnTo>
                <a:lnTo>
                  <a:pt x="507" y="561"/>
                </a:lnTo>
                <a:lnTo>
                  <a:pt x="514" y="542"/>
                </a:lnTo>
                <a:lnTo>
                  <a:pt x="516" y="528"/>
                </a:lnTo>
                <a:lnTo>
                  <a:pt x="516" y="528"/>
                </a:lnTo>
                <a:lnTo>
                  <a:pt x="520" y="516"/>
                </a:lnTo>
                <a:lnTo>
                  <a:pt x="526" y="500"/>
                </a:lnTo>
                <a:lnTo>
                  <a:pt x="544" y="462"/>
                </a:lnTo>
                <a:lnTo>
                  <a:pt x="561" y="423"/>
                </a:lnTo>
                <a:lnTo>
                  <a:pt x="566" y="405"/>
                </a:lnTo>
                <a:lnTo>
                  <a:pt x="569" y="393"/>
                </a:lnTo>
                <a:lnTo>
                  <a:pt x="569" y="393"/>
                </a:lnTo>
                <a:lnTo>
                  <a:pt x="569" y="382"/>
                </a:lnTo>
                <a:lnTo>
                  <a:pt x="568" y="372"/>
                </a:lnTo>
                <a:lnTo>
                  <a:pt x="565" y="361"/>
                </a:lnTo>
                <a:lnTo>
                  <a:pt x="563" y="354"/>
                </a:lnTo>
                <a:lnTo>
                  <a:pt x="556" y="343"/>
                </a:lnTo>
                <a:lnTo>
                  <a:pt x="554" y="339"/>
                </a:lnTo>
                <a:lnTo>
                  <a:pt x="554" y="339"/>
                </a:lnTo>
                <a:lnTo>
                  <a:pt x="561" y="326"/>
                </a:lnTo>
                <a:lnTo>
                  <a:pt x="569" y="309"/>
                </a:lnTo>
                <a:lnTo>
                  <a:pt x="569" y="309"/>
                </a:lnTo>
                <a:lnTo>
                  <a:pt x="570" y="297"/>
                </a:lnTo>
                <a:lnTo>
                  <a:pt x="570" y="277"/>
                </a:lnTo>
                <a:lnTo>
                  <a:pt x="568" y="252"/>
                </a:lnTo>
                <a:lnTo>
                  <a:pt x="565" y="238"/>
                </a:lnTo>
                <a:lnTo>
                  <a:pt x="561" y="225"/>
                </a:lnTo>
                <a:lnTo>
                  <a:pt x="561" y="225"/>
                </a:lnTo>
                <a:lnTo>
                  <a:pt x="556" y="212"/>
                </a:lnTo>
                <a:lnTo>
                  <a:pt x="549" y="201"/>
                </a:lnTo>
                <a:lnTo>
                  <a:pt x="540" y="191"/>
                </a:lnTo>
                <a:lnTo>
                  <a:pt x="531" y="182"/>
                </a:lnTo>
                <a:lnTo>
                  <a:pt x="516" y="169"/>
                </a:lnTo>
                <a:lnTo>
                  <a:pt x="509" y="164"/>
                </a:lnTo>
                <a:lnTo>
                  <a:pt x="509" y="164"/>
                </a:lnTo>
                <a:close/>
                <a:moveTo>
                  <a:pt x="471" y="225"/>
                </a:moveTo>
                <a:lnTo>
                  <a:pt x="471" y="225"/>
                </a:lnTo>
                <a:lnTo>
                  <a:pt x="465" y="255"/>
                </a:lnTo>
                <a:lnTo>
                  <a:pt x="463" y="264"/>
                </a:lnTo>
                <a:lnTo>
                  <a:pt x="448" y="225"/>
                </a:lnTo>
                <a:lnTo>
                  <a:pt x="448" y="225"/>
                </a:lnTo>
                <a:lnTo>
                  <a:pt x="448" y="220"/>
                </a:lnTo>
                <a:lnTo>
                  <a:pt x="448" y="210"/>
                </a:lnTo>
                <a:lnTo>
                  <a:pt x="448" y="210"/>
                </a:lnTo>
                <a:lnTo>
                  <a:pt x="447" y="208"/>
                </a:lnTo>
                <a:lnTo>
                  <a:pt x="446" y="206"/>
                </a:lnTo>
                <a:lnTo>
                  <a:pt x="442" y="203"/>
                </a:lnTo>
                <a:lnTo>
                  <a:pt x="439" y="199"/>
                </a:lnTo>
                <a:lnTo>
                  <a:pt x="439" y="198"/>
                </a:lnTo>
                <a:lnTo>
                  <a:pt x="441" y="194"/>
                </a:lnTo>
                <a:lnTo>
                  <a:pt x="441" y="194"/>
                </a:lnTo>
                <a:lnTo>
                  <a:pt x="446" y="183"/>
                </a:lnTo>
                <a:lnTo>
                  <a:pt x="448" y="179"/>
                </a:lnTo>
                <a:lnTo>
                  <a:pt x="463" y="172"/>
                </a:lnTo>
                <a:lnTo>
                  <a:pt x="471" y="179"/>
                </a:lnTo>
                <a:lnTo>
                  <a:pt x="471" y="179"/>
                </a:lnTo>
                <a:lnTo>
                  <a:pt x="472" y="182"/>
                </a:lnTo>
                <a:lnTo>
                  <a:pt x="473" y="186"/>
                </a:lnTo>
                <a:lnTo>
                  <a:pt x="476" y="193"/>
                </a:lnTo>
                <a:lnTo>
                  <a:pt x="478" y="208"/>
                </a:lnTo>
                <a:lnTo>
                  <a:pt x="478" y="208"/>
                </a:lnTo>
                <a:lnTo>
                  <a:pt x="477" y="207"/>
                </a:lnTo>
                <a:lnTo>
                  <a:pt x="475" y="210"/>
                </a:lnTo>
                <a:lnTo>
                  <a:pt x="473" y="215"/>
                </a:lnTo>
                <a:lnTo>
                  <a:pt x="471" y="225"/>
                </a:lnTo>
                <a:lnTo>
                  <a:pt x="471" y="225"/>
                </a:lnTo>
                <a:close/>
                <a:moveTo>
                  <a:pt x="478" y="210"/>
                </a:moveTo>
                <a:lnTo>
                  <a:pt x="478" y="210"/>
                </a:lnTo>
                <a:lnTo>
                  <a:pt x="478" y="210"/>
                </a:lnTo>
                <a:lnTo>
                  <a:pt x="478" y="210"/>
                </a:lnTo>
                <a:lnTo>
                  <a:pt x="478" y="208"/>
                </a:lnTo>
                <a:lnTo>
                  <a:pt x="478" y="208"/>
                </a:lnTo>
                <a:lnTo>
                  <a:pt x="478" y="210"/>
                </a:lnTo>
                <a:lnTo>
                  <a:pt x="478" y="2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E5F222E5-F579-4616-B356-B4949B1CA50F}"/>
              </a:ext>
            </a:extLst>
          </p:cNvPr>
          <p:cNvSpPr>
            <a:spLocks noEditPoints="1"/>
          </p:cNvSpPr>
          <p:nvPr/>
        </p:nvSpPr>
        <p:spPr bwMode="auto">
          <a:xfrm>
            <a:off x="1614499" y="3787676"/>
            <a:ext cx="867444" cy="2606605"/>
          </a:xfrm>
          <a:custGeom>
            <a:avLst/>
            <a:gdLst>
              <a:gd name="T0" fmla="*/ 110 w 406"/>
              <a:gd name="T1" fmla="*/ 111 h 1220"/>
              <a:gd name="T2" fmla="*/ 99 w 406"/>
              <a:gd name="T3" fmla="*/ 121 h 1220"/>
              <a:gd name="T4" fmla="*/ 99 w 406"/>
              <a:gd name="T5" fmla="*/ 136 h 1220"/>
              <a:gd name="T6" fmla="*/ 82 w 406"/>
              <a:gd name="T7" fmla="*/ 179 h 1220"/>
              <a:gd name="T8" fmla="*/ 55 w 406"/>
              <a:gd name="T9" fmla="*/ 212 h 1220"/>
              <a:gd name="T10" fmla="*/ 40 w 406"/>
              <a:gd name="T11" fmla="*/ 227 h 1220"/>
              <a:gd name="T12" fmla="*/ 27 w 406"/>
              <a:gd name="T13" fmla="*/ 257 h 1220"/>
              <a:gd name="T14" fmla="*/ 0 w 406"/>
              <a:gd name="T15" fmla="*/ 301 h 1220"/>
              <a:gd name="T16" fmla="*/ 16 w 406"/>
              <a:gd name="T17" fmla="*/ 324 h 1220"/>
              <a:gd name="T18" fmla="*/ 64 w 406"/>
              <a:gd name="T19" fmla="*/ 349 h 1220"/>
              <a:gd name="T20" fmla="*/ 74 w 406"/>
              <a:gd name="T21" fmla="*/ 470 h 1220"/>
              <a:gd name="T22" fmla="*/ 46 w 406"/>
              <a:gd name="T23" fmla="*/ 551 h 1220"/>
              <a:gd name="T24" fmla="*/ 30 w 406"/>
              <a:gd name="T25" fmla="*/ 699 h 1220"/>
              <a:gd name="T26" fmla="*/ 65 w 406"/>
              <a:gd name="T27" fmla="*/ 940 h 1220"/>
              <a:gd name="T28" fmla="*/ 121 w 406"/>
              <a:gd name="T29" fmla="*/ 1041 h 1220"/>
              <a:gd name="T30" fmla="*/ 138 w 406"/>
              <a:gd name="T31" fmla="*/ 1113 h 1220"/>
              <a:gd name="T32" fmla="*/ 134 w 406"/>
              <a:gd name="T33" fmla="*/ 1145 h 1220"/>
              <a:gd name="T34" fmla="*/ 128 w 406"/>
              <a:gd name="T35" fmla="*/ 1179 h 1220"/>
              <a:gd name="T36" fmla="*/ 141 w 406"/>
              <a:gd name="T37" fmla="*/ 1211 h 1220"/>
              <a:gd name="T38" fmla="*/ 175 w 406"/>
              <a:gd name="T39" fmla="*/ 1220 h 1220"/>
              <a:gd name="T40" fmla="*/ 219 w 406"/>
              <a:gd name="T41" fmla="*/ 1216 h 1220"/>
              <a:gd name="T42" fmla="*/ 219 w 406"/>
              <a:gd name="T43" fmla="*/ 1190 h 1220"/>
              <a:gd name="T44" fmla="*/ 202 w 406"/>
              <a:gd name="T45" fmla="*/ 1164 h 1220"/>
              <a:gd name="T46" fmla="*/ 184 w 406"/>
              <a:gd name="T47" fmla="*/ 1120 h 1220"/>
              <a:gd name="T48" fmla="*/ 179 w 406"/>
              <a:gd name="T49" fmla="*/ 1043 h 1220"/>
              <a:gd name="T50" fmla="*/ 210 w 406"/>
              <a:gd name="T51" fmla="*/ 1052 h 1220"/>
              <a:gd name="T52" fmla="*/ 217 w 406"/>
              <a:gd name="T53" fmla="*/ 1062 h 1220"/>
              <a:gd name="T54" fmla="*/ 287 w 406"/>
              <a:gd name="T55" fmla="*/ 1112 h 1220"/>
              <a:gd name="T56" fmla="*/ 268 w 406"/>
              <a:gd name="T57" fmla="*/ 1161 h 1220"/>
              <a:gd name="T58" fmla="*/ 258 w 406"/>
              <a:gd name="T59" fmla="*/ 1174 h 1220"/>
              <a:gd name="T60" fmla="*/ 262 w 406"/>
              <a:gd name="T61" fmla="*/ 1205 h 1220"/>
              <a:gd name="T62" fmla="*/ 298 w 406"/>
              <a:gd name="T63" fmla="*/ 1208 h 1220"/>
              <a:gd name="T64" fmla="*/ 330 w 406"/>
              <a:gd name="T65" fmla="*/ 1204 h 1220"/>
              <a:gd name="T66" fmla="*/ 346 w 406"/>
              <a:gd name="T67" fmla="*/ 1185 h 1220"/>
              <a:gd name="T68" fmla="*/ 346 w 406"/>
              <a:gd name="T69" fmla="*/ 1149 h 1220"/>
              <a:gd name="T70" fmla="*/ 335 w 406"/>
              <a:gd name="T71" fmla="*/ 1126 h 1220"/>
              <a:gd name="T72" fmla="*/ 335 w 406"/>
              <a:gd name="T73" fmla="*/ 1085 h 1220"/>
              <a:gd name="T74" fmla="*/ 381 w 406"/>
              <a:gd name="T75" fmla="*/ 1049 h 1220"/>
              <a:gd name="T76" fmla="*/ 403 w 406"/>
              <a:gd name="T77" fmla="*/ 874 h 1220"/>
              <a:gd name="T78" fmla="*/ 398 w 406"/>
              <a:gd name="T79" fmla="*/ 818 h 1220"/>
              <a:gd name="T80" fmla="*/ 385 w 406"/>
              <a:gd name="T81" fmla="*/ 638 h 1220"/>
              <a:gd name="T82" fmla="*/ 357 w 406"/>
              <a:gd name="T83" fmla="*/ 482 h 1220"/>
              <a:gd name="T84" fmla="*/ 390 w 406"/>
              <a:gd name="T85" fmla="*/ 460 h 1220"/>
              <a:gd name="T86" fmla="*/ 405 w 406"/>
              <a:gd name="T87" fmla="*/ 424 h 1220"/>
              <a:gd name="T88" fmla="*/ 393 w 406"/>
              <a:gd name="T89" fmla="*/ 359 h 1220"/>
              <a:gd name="T90" fmla="*/ 384 w 406"/>
              <a:gd name="T91" fmla="*/ 315 h 1220"/>
              <a:gd name="T92" fmla="*/ 367 w 406"/>
              <a:gd name="T93" fmla="*/ 237 h 1220"/>
              <a:gd name="T94" fmla="*/ 340 w 406"/>
              <a:gd name="T95" fmla="*/ 214 h 1220"/>
              <a:gd name="T96" fmla="*/ 292 w 406"/>
              <a:gd name="T97" fmla="*/ 204 h 1220"/>
              <a:gd name="T98" fmla="*/ 293 w 406"/>
              <a:gd name="T99" fmla="*/ 193 h 1220"/>
              <a:gd name="T100" fmla="*/ 300 w 406"/>
              <a:gd name="T101" fmla="*/ 160 h 1220"/>
              <a:gd name="T102" fmla="*/ 288 w 406"/>
              <a:gd name="T103" fmla="*/ 116 h 1220"/>
              <a:gd name="T104" fmla="*/ 271 w 406"/>
              <a:gd name="T105" fmla="*/ 35 h 1220"/>
              <a:gd name="T106" fmla="*/ 252 w 406"/>
              <a:gd name="T107" fmla="*/ 8 h 1220"/>
              <a:gd name="T108" fmla="*/ 221 w 406"/>
              <a:gd name="T109" fmla="*/ 0 h 1220"/>
              <a:gd name="T110" fmla="*/ 194 w 406"/>
              <a:gd name="T111" fmla="*/ 7 h 1220"/>
              <a:gd name="T112" fmla="*/ 173 w 406"/>
              <a:gd name="T113" fmla="*/ 13 h 1220"/>
              <a:gd name="T114" fmla="*/ 146 w 406"/>
              <a:gd name="T115" fmla="*/ 47 h 1220"/>
              <a:gd name="T116" fmla="*/ 128 w 406"/>
              <a:gd name="T117" fmla="*/ 184 h 1220"/>
              <a:gd name="T118" fmla="*/ 125 w 406"/>
              <a:gd name="T119" fmla="*/ 195 h 1220"/>
              <a:gd name="T120" fmla="*/ 109 w 406"/>
              <a:gd name="T121" fmla="*/ 208 h 1220"/>
              <a:gd name="T122" fmla="*/ 128 w 406"/>
              <a:gd name="T123" fmla="*/ 184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" h="1220">
                <a:moveTo>
                  <a:pt x="144" y="82"/>
                </a:moveTo>
                <a:lnTo>
                  <a:pt x="130" y="61"/>
                </a:lnTo>
                <a:lnTo>
                  <a:pt x="115" y="79"/>
                </a:lnTo>
                <a:lnTo>
                  <a:pt x="110" y="85"/>
                </a:lnTo>
                <a:lnTo>
                  <a:pt x="110" y="111"/>
                </a:lnTo>
                <a:lnTo>
                  <a:pt x="110" y="111"/>
                </a:lnTo>
                <a:lnTo>
                  <a:pt x="109" y="113"/>
                </a:lnTo>
                <a:lnTo>
                  <a:pt x="104" y="116"/>
                </a:lnTo>
                <a:lnTo>
                  <a:pt x="101" y="119"/>
                </a:lnTo>
                <a:lnTo>
                  <a:pt x="99" y="121"/>
                </a:lnTo>
                <a:lnTo>
                  <a:pt x="97" y="125"/>
                </a:lnTo>
                <a:lnTo>
                  <a:pt x="99" y="129"/>
                </a:lnTo>
                <a:lnTo>
                  <a:pt x="99" y="129"/>
                </a:lnTo>
                <a:lnTo>
                  <a:pt x="99" y="133"/>
                </a:lnTo>
                <a:lnTo>
                  <a:pt x="99" y="136"/>
                </a:lnTo>
                <a:lnTo>
                  <a:pt x="96" y="145"/>
                </a:lnTo>
                <a:lnTo>
                  <a:pt x="94" y="155"/>
                </a:lnTo>
                <a:lnTo>
                  <a:pt x="94" y="155"/>
                </a:lnTo>
                <a:lnTo>
                  <a:pt x="90" y="163"/>
                </a:lnTo>
                <a:lnTo>
                  <a:pt x="82" y="179"/>
                </a:lnTo>
                <a:lnTo>
                  <a:pt x="72" y="197"/>
                </a:lnTo>
                <a:lnTo>
                  <a:pt x="67" y="203"/>
                </a:lnTo>
                <a:lnTo>
                  <a:pt x="62" y="208"/>
                </a:lnTo>
                <a:lnTo>
                  <a:pt x="62" y="208"/>
                </a:lnTo>
                <a:lnTo>
                  <a:pt x="55" y="212"/>
                </a:lnTo>
                <a:lnTo>
                  <a:pt x="50" y="214"/>
                </a:lnTo>
                <a:lnTo>
                  <a:pt x="45" y="216"/>
                </a:lnTo>
                <a:lnTo>
                  <a:pt x="42" y="221"/>
                </a:lnTo>
                <a:lnTo>
                  <a:pt x="42" y="221"/>
                </a:lnTo>
                <a:lnTo>
                  <a:pt x="40" y="227"/>
                </a:lnTo>
                <a:lnTo>
                  <a:pt x="38" y="233"/>
                </a:lnTo>
                <a:lnTo>
                  <a:pt x="38" y="241"/>
                </a:lnTo>
                <a:lnTo>
                  <a:pt x="36" y="247"/>
                </a:lnTo>
                <a:lnTo>
                  <a:pt x="36" y="247"/>
                </a:lnTo>
                <a:lnTo>
                  <a:pt x="27" y="257"/>
                </a:lnTo>
                <a:lnTo>
                  <a:pt x="15" y="272"/>
                </a:lnTo>
                <a:lnTo>
                  <a:pt x="8" y="281"/>
                </a:lnTo>
                <a:lnTo>
                  <a:pt x="3" y="290"/>
                </a:lnTo>
                <a:lnTo>
                  <a:pt x="0" y="297"/>
                </a:lnTo>
                <a:lnTo>
                  <a:pt x="0" y="301"/>
                </a:lnTo>
                <a:lnTo>
                  <a:pt x="1" y="303"/>
                </a:lnTo>
                <a:lnTo>
                  <a:pt x="1" y="303"/>
                </a:lnTo>
                <a:lnTo>
                  <a:pt x="3" y="308"/>
                </a:lnTo>
                <a:lnTo>
                  <a:pt x="7" y="315"/>
                </a:lnTo>
                <a:lnTo>
                  <a:pt x="16" y="324"/>
                </a:lnTo>
                <a:lnTo>
                  <a:pt x="25" y="330"/>
                </a:lnTo>
                <a:lnTo>
                  <a:pt x="32" y="335"/>
                </a:lnTo>
                <a:lnTo>
                  <a:pt x="32" y="335"/>
                </a:lnTo>
                <a:lnTo>
                  <a:pt x="44" y="340"/>
                </a:lnTo>
                <a:lnTo>
                  <a:pt x="64" y="349"/>
                </a:lnTo>
                <a:lnTo>
                  <a:pt x="92" y="360"/>
                </a:lnTo>
                <a:lnTo>
                  <a:pt x="115" y="360"/>
                </a:lnTo>
                <a:lnTo>
                  <a:pt x="90" y="442"/>
                </a:lnTo>
                <a:lnTo>
                  <a:pt x="90" y="442"/>
                </a:lnTo>
                <a:lnTo>
                  <a:pt x="74" y="470"/>
                </a:lnTo>
                <a:lnTo>
                  <a:pt x="61" y="496"/>
                </a:lnTo>
                <a:lnTo>
                  <a:pt x="56" y="507"/>
                </a:lnTo>
                <a:lnTo>
                  <a:pt x="54" y="517"/>
                </a:lnTo>
                <a:lnTo>
                  <a:pt x="54" y="517"/>
                </a:lnTo>
                <a:lnTo>
                  <a:pt x="46" y="551"/>
                </a:lnTo>
                <a:lnTo>
                  <a:pt x="41" y="577"/>
                </a:lnTo>
                <a:lnTo>
                  <a:pt x="36" y="606"/>
                </a:lnTo>
                <a:lnTo>
                  <a:pt x="32" y="639"/>
                </a:lnTo>
                <a:lnTo>
                  <a:pt x="30" y="670"/>
                </a:lnTo>
                <a:lnTo>
                  <a:pt x="30" y="699"/>
                </a:lnTo>
                <a:lnTo>
                  <a:pt x="30" y="712"/>
                </a:lnTo>
                <a:lnTo>
                  <a:pt x="31" y="723"/>
                </a:lnTo>
                <a:lnTo>
                  <a:pt x="31" y="723"/>
                </a:lnTo>
                <a:lnTo>
                  <a:pt x="55" y="866"/>
                </a:lnTo>
                <a:lnTo>
                  <a:pt x="65" y="940"/>
                </a:lnTo>
                <a:lnTo>
                  <a:pt x="69" y="965"/>
                </a:lnTo>
                <a:lnTo>
                  <a:pt x="69" y="980"/>
                </a:lnTo>
                <a:lnTo>
                  <a:pt x="69" y="980"/>
                </a:lnTo>
                <a:lnTo>
                  <a:pt x="65" y="1033"/>
                </a:lnTo>
                <a:lnTo>
                  <a:pt x="121" y="1041"/>
                </a:lnTo>
                <a:lnTo>
                  <a:pt x="121" y="1041"/>
                </a:lnTo>
                <a:lnTo>
                  <a:pt x="130" y="1071"/>
                </a:lnTo>
                <a:lnTo>
                  <a:pt x="136" y="1095"/>
                </a:lnTo>
                <a:lnTo>
                  <a:pt x="138" y="1106"/>
                </a:lnTo>
                <a:lnTo>
                  <a:pt x="138" y="1113"/>
                </a:lnTo>
                <a:lnTo>
                  <a:pt x="138" y="1113"/>
                </a:lnTo>
                <a:lnTo>
                  <a:pt x="136" y="1134"/>
                </a:lnTo>
                <a:lnTo>
                  <a:pt x="135" y="1140"/>
                </a:lnTo>
                <a:lnTo>
                  <a:pt x="134" y="1145"/>
                </a:lnTo>
                <a:lnTo>
                  <a:pt x="134" y="1145"/>
                </a:lnTo>
                <a:lnTo>
                  <a:pt x="130" y="1155"/>
                </a:lnTo>
                <a:lnTo>
                  <a:pt x="128" y="1161"/>
                </a:lnTo>
                <a:lnTo>
                  <a:pt x="128" y="1167"/>
                </a:lnTo>
                <a:lnTo>
                  <a:pt x="128" y="1167"/>
                </a:lnTo>
                <a:lnTo>
                  <a:pt x="128" y="1179"/>
                </a:lnTo>
                <a:lnTo>
                  <a:pt x="129" y="1190"/>
                </a:lnTo>
                <a:lnTo>
                  <a:pt x="130" y="1196"/>
                </a:lnTo>
                <a:lnTo>
                  <a:pt x="134" y="1203"/>
                </a:lnTo>
                <a:lnTo>
                  <a:pt x="136" y="1208"/>
                </a:lnTo>
                <a:lnTo>
                  <a:pt x="141" y="1211"/>
                </a:lnTo>
                <a:lnTo>
                  <a:pt x="141" y="1211"/>
                </a:lnTo>
                <a:lnTo>
                  <a:pt x="151" y="1218"/>
                </a:lnTo>
                <a:lnTo>
                  <a:pt x="158" y="1220"/>
                </a:lnTo>
                <a:lnTo>
                  <a:pt x="165" y="1220"/>
                </a:lnTo>
                <a:lnTo>
                  <a:pt x="175" y="1220"/>
                </a:lnTo>
                <a:lnTo>
                  <a:pt x="175" y="1220"/>
                </a:lnTo>
                <a:lnTo>
                  <a:pt x="202" y="1220"/>
                </a:lnTo>
                <a:lnTo>
                  <a:pt x="213" y="1219"/>
                </a:lnTo>
                <a:lnTo>
                  <a:pt x="217" y="1218"/>
                </a:lnTo>
                <a:lnTo>
                  <a:pt x="219" y="1216"/>
                </a:lnTo>
                <a:lnTo>
                  <a:pt x="219" y="1216"/>
                </a:lnTo>
                <a:lnTo>
                  <a:pt x="219" y="1214"/>
                </a:lnTo>
                <a:lnTo>
                  <a:pt x="221" y="1210"/>
                </a:lnTo>
                <a:lnTo>
                  <a:pt x="221" y="1200"/>
                </a:lnTo>
                <a:lnTo>
                  <a:pt x="219" y="1190"/>
                </a:lnTo>
                <a:lnTo>
                  <a:pt x="217" y="1185"/>
                </a:lnTo>
                <a:lnTo>
                  <a:pt x="217" y="1185"/>
                </a:lnTo>
                <a:lnTo>
                  <a:pt x="209" y="1178"/>
                </a:lnTo>
                <a:lnTo>
                  <a:pt x="205" y="1172"/>
                </a:lnTo>
                <a:lnTo>
                  <a:pt x="202" y="1164"/>
                </a:lnTo>
                <a:lnTo>
                  <a:pt x="202" y="1164"/>
                </a:lnTo>
                <a:lnTo>
                  <a:pt x="197" y="1145"/>
                </a:lnTo>
                <a:lnTo>
                  <a:pt x="192" y="1132"/>
                </a:lnTo>
                <a:lnTo>
                  <a:pt x="192" y="1132"/>
                </a:lnTo>
                <a:lnTo>
                  <a:pt x="184" y="1120"/>
                </a:lnTo>
                <a:lnTo>
                  <a:pt x="179" y="1113"/>
                </a:lnTo>
                <a:lnTo>
                  <a:pt x="177" y="1107"/>
                </a:lnTo>
                <a:lnTo>
                  <a:pt x="177" y="1107"/>
                </a:lnTo>
                <a:lnTo>
                  <a:pt x="179" y="1043"/>
                </a:lnTo>
                <a:lnTo>
                  <a:pt x="179" y="1043"/>
                </a:lnTo>
                <a:lnTo>
                  <a:pt x="193" y="1046"/>
                </a:lnTo>
                <a:lnTo>
                  <a:pt x="210" y="1049"/>
                </a:lnTo>
                <a:lnTo>
                  <a:pt x="210" y="1049"/>
                </a:lnTo>
                <a:lnTo>
                  <a:pt x="212" y="1051"/>
                </a:lnTo>
                <a:lnTo>
                  <a:pt x="210" y="1052"/>
                </a:lnTo>
                <a:lnTo>
                  <a:pt x="209" y="1056"/>
                </a:lnTo>
                <a:lnTo>
                  <a:pt x="208" y="1058"/>
                </a:lnTo>
                <a:lnTo>
                  <a:pt x="209" y="1059"/>
                </a:lnTo>
                <a:lnTo>
                  <a:pt x="212" y="1061"/>
                </a:lnTo>
                <a:lnTo>
                  <a:pt x="217" y="1062"/>
                </a:lnTo>
                <a:lnTo>
                  <a:pt x="217" y="1062"/>
                </a:lnTo>
                <a:lnTo>
                  <a:pt x="258" y="1059"/>
                </a:lnTo>
                <a:lnTo>
                  <a:pt x="287" y="1058"/>
                </a:lnTo>
                <a:lnTo>
                  <a:pt x="287" y="1112"/>
                </a:lnTo>
                <a:lnTo>
                  <a:pt x="287" y="1112"/>
                </a:lnTo>
                <a:lnTo>
                  <a:pt x="281" y="1134"/>
                </a:lnTo>
                <a:lnTo>
                  <a:pt x="274" y="1150"/>
                </a:lnTo>
                <a:lnTo>
                  <a:pt x="272" y="1157"/>
                </a:lnTo>
                <a:lnTo>
                  <a:pt x="268" y="1161"/>
                </a:lnTo>
                <a:lnTo>
                  <a:pt x="268" y="1161"/>
                </a:lnTo>
                <a:lnTo>
                  <a:pt x="264" y="1167"/>
                </a:lnTo>
                <a:lnTo>
                  <a:pt x="261" y="1170"/>
                </a:lnTo>
                <a:lnTo>
                  <a:pt x="258" y="1171"/>
                </a:lnTo>
                <a:lnTo>
                  <a:pt x="258" y="1174"/>
                </a:lnTo>
                <a:lnTo>
                  <a:pt x="258" y="1174"/>
                </a:lnTo>
                <a:lnTo>
                  <a:pt x="257" y="1189"/>
                </a:lnTo>
                <a:lnTo>
                  <a:pt x="258" y="1199"/>
                </a:lnTo>
                <a:lnTo>
                  <a:pt x="259" y="1203"/>
                </a:lnTo>
                <a:lnTo>
                  <a:pt x="262" y="1205"/>
                </a:lnTo>
                <a:lnTo>
                  <a:pt x="262" y="1205"/>
                </a:lnTo>
                <a:lnTo>
                  <a:pt x="266" y="1208"/>
                </a:lnTo>
                <a:lnTo>
                  <a:pt x="269" y="1208"/>
                </a:lnTo>
                <a:lnTo>
                  <a:pt x="277" y="1208"/>
                </a:lnTo>
                <a:lnTo>
                  <a:pt x="287" y="1208"/>
                </a:lnTo>
                <a:lnTo>
                  <a:pt x="298" y="1208"/>
                </a:lnTo>
                <a:lnTo>
                  <a:pt x="298" y="1208"/>
                </a:lnTo>
                <a:lnTo>
                  <a:pt x="310" y="1209"/>
                </a:lnTo>
                <a:lnTo>
                  <a:pt x="321" y="1208"/>
                </a:lnTo>
                <a:lnTo>
                  <a:pt x="326" y="1205"/>
                </a:lnTo>
                <a:lnTo>
                  <a:pt x="330" y="1204"/>
                </a:lnTo>
                <a:lnTo>
                  <a:pt x="333" y="1200"/>
                </a:lnTo>
                <a:lnTo>
                  <a:pt x="337" y="1198"/>
                </a:lnTo>
                <a:lnTo>
                  <a:pt x="337" y="1198"/>
                </a:lnTo>
                <a:lnTo>
                  <a:pt x="342" y="1190"/>
                </a:lnTo>
                <a:lnTo>
                  <a:pt x="346" y="1185"/>
                </a:lnTo>
                <a:lnTo>
                  <a:pt x="349" y="1179"/>
                </a:lnTo>
                <a:lnTo>
                  <a:pt x="347" y="1172"/>
                </a:lnTo>
                <a:lnTo>
                  <a:pt x="347" y="1172"/>
                </a:lnTo>
                <a:lnTo>
                  <a:pt x="346" y="1161"/>
                </a:lnTo>
                <a:lnTo>
                  <a:pt x="346" y="1149"/>
                </a:lnTo>
                <a:lnTo>
                  <a:pt x="346" y="1132"/>
                </a:lnTo>
                <a:lnTo>
                  <a:pt x="346" y="1132"/>
                </a:lnTo>
                <a:lnTo>
                  <a:pt x="341" y="1130"/>
                </a:lnTo>
                <a:lnTo>
                  <a:pt x="337" y="1129"/>
                </a:lnTo>
                <a:lnTo>
                  <a:pt x="335" y="1126"/>
                </a:lnTo>
                <a:lnTo>
                  <a:pt x="335" y="1126"/>
                </a:lnTo>
                <a:lnTo>
                  <a:pt x="335" y="1121"/>
                </a:lnTo>
                <a:lnTo>
                  <a:pt x="335" y="1110"/>
                </a:lnTo>
                <a:lnTo>
                  <a:pt x="335" y="1085"/>
                </a:lnTo>
                <a:lnTo>
                  <a:pt x="335" y="1085"/>
                </a:lnTo>
                <a:lnTo>
                  <a:pt x="336" y="1073"/>
                </a:lnTo>
                <a:lnTo>
                  <a:pt x="337" y="1063"/>
                </a:lnTo>
                <a:lnTo>
                  <a:pt x="340" y="1053"/>
                </a:lnTo>
                <a:lnTo>
                  <a:pt x="381" y="1049"/>
                </a:lnTo>
                <a:lnTo>
                  <a:pt x="381" y="1049"/>
                </a:lnTo>
                <a:lnTo>
                  <a:pt x="385" y="1024"/>
                </a:lnTo>
                <a:lnTo>
                  <a:pt x="394" y="965"/>
                </a:lnTo>
                <a:lnTo>
                  <a:pt x="398" y="931"/>
                </a:lnTo>
                <a:lnTo>
                  <a:pt x="400" y="900"/>
                </a:lnTo>
                <a:lnTo>
                  <a:pt x="403" y="874"/>
                </a:lnTo>
                <a:lnTo>
                  <a:pt x="403" y="864"/>
                </a:lnTo>
                <a:lnTo>
                  <a:pt x="401" y="855"/>
                </a:lnTo>
                <a:lnTo>
                  <a:pt x="401" y="855"/>
                </a:lnTo>
                <a:lnTo>
                  <a:pt x="399" y="838"/>
                </a:lnTo>
                <a:lnTo>
                  <a:pt x="398" y="818"/>
                </a:lnTo>
                <a:lnTo>
                  <a:pt x="395" y="768"/>
                </a:lnTo>
                <a:lnTo>
                  <a:pt x="394" y="722"/>
                </a:lnTo>
                <a:lnTo>
                  <a:pt x="391" y="692"/>
                </a:lnTo>
                <a:lnTo>
                  <a:pt x="391" y="692"/>
                </a:lnTo>
                <a:lnTo>
                  <a:pt x="385" y="638"/>
                </a:lnTo>
                <a:lnTo>
                  <a:pt x="379" y="594"/>
                </a:lnTo>
                <a:lnTo>
                  <a:pt x="367" y="528"/>
                </a:lnTo>
                <a:lnTo>
                  <a:pt x="360" y="493"/>
                </a:lnTo>
                <a:lnTo>
                  <a:pt x="357" y="482"/>
                </a:lnTo>
                <a:lnTo>
                  <a:pt x="357" y="482"/>
                </a:lnTo>
                <a:lnTo>
                  <a:pt x="362" y="481"/>
                </a:lnTo>
                <a:lnTo>
                  <a:pt x="372" y="477"/>
                </a:lnTo>
                <a:lnTo>
                  <a:pt x="379" y="473"/>
                </a:lnTo>
                <a:lnTo>
                  <a:pt x="384" y="468"/>
                </a:lnTo>
                <a:lnTo>
                  <a:pt x="390" y="460"/>
                </a:lnTo>
                <a:lnTo>
                  <a:pt x="395" y="452"/>
                </a:lnTo>
                <a:lnTo>
                  <a:pt x="395" y="452"/>
                </a:lnTo>
                <a:lnTo>
                  <a:pt x="400" y="442"/>
                </a:lnTo>
                <a:lnTo>
                  <a:pt x="403" y="433"/>
                </a:lnTo>
                <a:lnTo>
                  <a:pt x="405" y="424"/>
                </a:lnTo>
                <a:lnTo>
                  <a:pt x="406" y="415"/>
                </a:lnTo>
                <a:lnTo>
                  <a:pt x="406" y="401"/>
                </a:lnTo>
                <a:lnTo>
                  <a:pt x="404" y="391"/>
                </a:lnTo>
                <a:lnTo>
                  <a:pt x="404" y="391"/>
                </a:lnTo>
                <a:lnTo>
                  <a:pt x="393" y="359"/>
                </a:lnTo>
                <a:lnTo>
                  <a:pt x="387" y="340"/>
                </a:lnTo>
                <a:lnTo>
                  <a:pt x="385" y="332"/>
                </a:lnTo>
                <a:lnTo>
                  <a:pt x="385" y="329"/>
                </a:lnTo>
                <a:lnTo>
                  <a:pt x="385" y="329"/>
                </a:lnTo>
                <a:lnTo>
                  <a:pt x="384" y="315"/>
                </a:lnTo>
                <a:lnTo>
                  <a:pt x="381" y="292"/>
                </a:lnTo>
                <a:lnTo>
                  <a:pt x="376" y="258"/>
                </a:lnTo>
                <a:lnTo>
                  <a:pt x="376" y="258"/>
                </a:lnTo>
                <a:lnTo>
                  <a:pt x="374" y="249"/>
                </a:lnTo>
                <a:lnTo>
                  <a:pt x="367" y="237"/>
                </a:lnTo>
                <a:lnTo>
                  <a:pt x="360" y="224"/>
                </a:lnTo>
                <a:lnTo>
                  <a:pt x="356" y="218"/>
                </a:lnTo>
                <a:lnTo>
                  <a:pt x="356" y="218"/>
                </a:lnTo>
                <a:lnTo>
                  <a:pt x="340" y="214"/>
                </a:lnTo>
                <a:lnTo>
                  <a:pt x="340" y="214"/>
                </a:lnTo>
                <a:lnTo>
                  <a:pt x="322" y="209"/>
                </a:lnTo>
                <a:lnTo>
                  <a:pt x="310" y="207"/>
                </a:lnTo>
                <a:lnTo>
                  <a:pt x="302" y="206"/>
                </a:lnTo>
                <a:lnTo>
                  <a:pt x="302" y="206"/>
                </a:lnTo>
                <a:lnTo>
                  <a:pt x="292" y="204"/>
                </a:lnTo>
                <a:lnTo>
                  <a:pt x="288" y="203"/>
                </a:lnTo>
                <a:lnTo>
                  <a:pt x="287" y="202"/>
                </a:lnTo>
                <a:lnTo>
                  <a:pt x="287" y="202"/>
                </a:lnTo>
                <a:lnTo>
                  <a:pt x="290" y="199"/>
                </a:lnTo>
                <a:lnTo>
                  <a:pt x="293" y="193"/>
                </a:lnTo>
                <a:lnTo>
                  <a:pt x="296" y="188"/>
                </a:lnTo>
                <a:lnTo>
                  <a:pt x="298" y="180"/>
                </a:lnTo>
                <a:lnTo>
                  <a:pt x="300" y="172"/>
                </a:lnTo>
                <a:lnTo>
                  <a:pt x="300" y="160"/>
                </a:lnTo>
                <a:lnTo>
                  <a:pt x="300" y="160"/>
                </a:lnTo>
                <a:lnTo>
                  <a:pt x="300" y="149"/>
                </a:lnTo>
                <a:lnTo>
                  <a:pt x="298" y="140"/>
                </a:lnTo>
                <a:lnTo>
                  <a:pt x="296" y="133"/>
                </a:lnTo>
                <a:lnTo>
                  <a:pt x="295" y="128"/>
                </a:lnTo>
                <a:lnTo>
                  <a:pt x="288" y="116"/>
                </a:lnTo>
                <a:lnTo>
                  <a:pt x="283" y="104"/>
                </a:lnTo>
                <a:lnTo>
                  <a:pt x="283" y="104"/>
                </a:lnTo>
                <a:lnTo>
                  <a:pt x="278" y="85"/>
                </a:lnTo>
                <a:lnTo>
                  <a:pt x="274" y="64"/>
                </a:lnTo>
                <a:lnTo>
                  <a:pt x="271" y="35"/>
                </a:lnTo>
                <a:lnTo>
                  <a:pt x="271" y="35"/>
                </a:lnTo>
                <a:lnTo>
                  <a:pt x="269" y="28"/>
                </a:lnTo>
                <a:lnTo>
                  <a:pt x="264" y="21"/>
                </a:lnTo>
                <a:lnTo>
                  <a:pt x="257" y="12"/>
                </a:lnTo>
                <a:lnTo>
                  <a:pt x="252" y="8"/>
                </a:lnTo>
                <a:lnTo>
                  <a:pt x="246" y="6"/>
                </a:lnTo>
                <a:lnTo>
                  <a:pt x="246" y="6"/>
                </a:lnTo>
                <a:lnTo>
                  <a:pt x="239" y="3"/>
                </a:lnTo>
                <a:lnTo>
                  <a:pt x="232" y="1"/>
                </a:lnTo>
                <a:lnTo>
                  <a:pt x="221" y="0"/>
                </a:lnTo>
                <a:lnTo>
                  <a:pt x="210" y="0"/>
                </a:lnTo>
                <a:lnTo>
                  <a:pt x="207" y="1"/>
                </a:lnTo>
                <a:lnTo>
                  <a:pt x="207" y="1"/>
                </a:lnTo>
                <a:lnTo>
                  <a:pt x="199" y="6"/>
                </a:lnTo>
                <a:lnTo>
                  <a:pt x="194" y="7"/>
                </a:lnTo>
                <a:lnTo>
                  <a:pt x="194" y="7"/>
                </a:lnTo>
                <a:lnTo>
                  <a:pt x="189" y="8"/>
                </a:lnTo>
                <a:lnTo>
                  <a:pt x="182" y="10"/>
                </a:lnTo>
                <a:lnTo>
                  <a:pt x="173" y="13"/>
                </a:lnTo>
                <a:lnTo>
                  <a:pt x="173" y="13"/>
                </a:lnTo>
                <a:lnTo>
                  <a:pt x="163" y="21"/>
                </a:lnTo>
                <a:lnTo>
                  <a:pt x="155" y="30"/>
                </a:lnTo>
                <a:lnTo>
                  <a:pt x="149" y="38"/>
                </a:lnTo>
                <a:lnTo>
                  <a:pt x="146" y="47"/>
                </a:lnTo>
                <a:lnTo>
                  <a:pt x="146" y="47"/>
                </a:lnTo>
                <a:lnTo>
                  <a:pt x="144" y="57"/>
                </a:lnTo>
                <a:lnTo>
                  <a:pt x="144" y="69"/>
                </a:lnTo>
                <a:lnTo>
                  <a:pt x="144" y="82"/>
                </a:lnTo>
                <a:lnTo>
                  <a:pt x="144" y="82"/>
                </a:lnTo>
                <a:close/>
                <a:moveTo>
                  <a:pt x="128" y="184"/>
                </a:moveTo>
                <a:lnTo>
                  <a:pt x="135" y="187"/>
                </a:lnTo>
                <a:lnTo>
                  <a:pt x="135" y="187"/>
                </a:lnTo>
                <a:lnTo>
                  <a:pt x="131" y="189"/>
                </a:lnTo>
                <a:lnTo>
                  <a:pt x="125" y="195"/>
                </a:lnTo>
                <a:lnTo>
                  <a:pt x="125" y="195"/>
                </a:lnTo>
                <a:lnTo>
                  <a:pt x="124" y="198"/>
                </a:lnTo>
                <a:lnTo>
                  <a:pt x="123" y="202"/>
                </a:lnTo>
                <a:lnTo>
                  <a:pt x="123" y="206"/>
                </a:lnTo>
                <a:lnTo>
                  <a:pt x="109" y="208"/>
                </a:lnTo>
                <a:lnTo>
                  <a:pt x="109" y="208"/>
                </a:lnTo>
                <a:lnTo>
                  <a:pt x="115" y="197"/>
                </a:lnTo>
                <a:lnTo>
                  <a:pt x="115" y="197"/>
                </a:lnTo>
                <a:lnTo>
                  <a:pt x="119" y="193"/>
                </a:lnTo>
                <a:lnTo>
                  <a:pt x="123" y="188"/>
                </a:lnTo>
                <a:lnTo>
                  <a:pt x="128" y="184"/>
                </a:lnTo>
                <a:lnTo>
                  <a:pt x="128" y="1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pptxa30_妊婦さんのシルエット</dc:title>
  <dc:subject>pptxa30_妊婦さんのシルエット</dc:subject>
  <dc:creator>でじけろお</dc:creator>
  <cp:revision>1</cp:revision>
  <dcterms:created xsi:type="dcterms:W3CDTF">2018-05-20T00:31:01Z</dcterms:created>
  <dcterms:modified xsi:type="dcterms:W3CDTF">2019-05-17T07:55:31Z</dcterms:modified>
  <cp:version>1</cp:version>
</cp:coreProperties>
</file>