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9" d="100"/>
          <a:sy n="59" d="100"/>
        </p:scale>
        <p:origin x="1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9">
            <a:extLst>
              <a:ext uri="{FF2B5EF4-FFF2-40B4-BE49-F238E27FC236}">
                <a16:creationId xmlns:a16="http://schemas.microsoft.com/office/drawing/2014/main" id="{A52C19BE-CC5B-47A3-8151-DE2805D89DCF}"/>
              </a:ext>
            </a:extLst>
          </p:cNvPr>
          <p:cNvSpPr>
            <a:spLocks/>
          </p:cNvSpPr>
          <p:nvPr/>
        </p:nvSpPr>
        <p:spPr bwMode="auto">
          <a:xfrm>
            <a:off x="4529601" y="948240"/>
            <a:ext cx="904728" cy="2480760"/>
          </a:xfrm>
          <a:custGeom>
            <a:avLst/>
            <a:gdLst>
              <a:gd name="T0" fmla="*/ 159 w 531"/>
              <a:gd name="T1" fmla="*/ 151 h 1456"/>
              <a:gd name="T2" fmla="*/ 179 w 531"/>
              <a:gd name="T3" fmla="*/ 202 h 1456"/>
              <a:gd name="T4" fmla="*/ 201 w 531"/>
              <a:gd name="T5" fmla="*/ 225 h 1456"/>
              <a:gd name="T6" fmla="*/ 206 w 531"/>
              <a:gd name="T7" fmla="*/ 256 h 1456"/>
              <a:gd name="T8" fmla="*/ 219 w 531"/>
              <a:gd name="T9" fmla="*/ 284 h 1456"/>
              <a:gd name="T10" fmla="*/ 176 w 531"/>
              <a:gd name="T11" fmla="*/ 321 h 1456"/>
              <a:gd name="T12" fmla="*/ 100 w 531"/>
              <a:gd name="T13" fmla="*/ 363 h 1456"/>
              <a:gd name="T14" fmla="*/ 80 w 531"/>
              <a:gd name="T15" fmla="*/ 439 h 1456"/>
              <a:gd name="T16" fmla="*/ 71 w 531"/>
              <a:gd name="T17" fmla="*/ 631 h 1456"/>
              <a:gd name="T18" fmla="*/ 48 w 531"/>
              <a:gd name="T19" fmla="*/ 739 h 1456"/>
              <a:gd name="T20" fmla="*/ 33 w 531"/>
              <a:gd name="T21" fmla="*/ 784 h 1456"/>
              <a:gd name="T22" fmla="*/ 36 w 531"/>
              <a:gd name="T23" fmla="*/ 833 h 1456"/>
              <a:gd name="T24" fmla="*/ 39 w 531"/>
              <a:gd name="T25" fmla="*/ 872 h 1456"/>
              <a:gd name="T26" fmla="*/ 54 w 531"/>
              <a:gd name="T27" fmla="*/ 922 h 1456"/>
              <a:gd name="T28" fmla="*/ 36 w 531"/>
              <a:gd name="T29" fmla="*/ 1015 h 1456"/>
              <a:gd name="T30" fmla="*/ 92 w 531"/>
              <a:gd name="T31" fmla="*/ 1244 h 1456"/>
              <a:gd name="T32" fmla="*/ 103 w 531"/>
              <a:gd name="T33" fmla="*/ 1338 h 1456"/>
              <a:gd name="T34" fmla="*/ 53 w 531"/>
              <a:gd name="T35" fmla="*/ 1386 h 1456"/>
              <a:gd name="T36" fmla="*/ 0 w 531"/>
              <a:gd name="T37" fmla="*/ 1428 h 1456"/>
              <a:gd name="T38" fmla="*/ 39 w 531"/>
              <a:gd name="T39" fmla="*/ 1446 h 1456"/>
              <a:gd name="T40" fmla="*/ 110 w 531"/>
              <a:gd name="T41" fmla="*/ 1441 h 1456"/>
              <a:gd name="T42" fmla="*/ 178 w 531"/>
              <a:gd name="T43" fmla="*/ 1409 h 1456"/>
              <a:gd name="T44" fmla="*/ 180 w 531"/>
              <a:gd name="T45" fmla="*/ 1388 h 1456"/>
              <a:gd name="T46" fmla="*/ 167 w 531"/>
              <a:gd name="T47" fmla="*/ 1218 h 1456"/>
              <a:gd name="T48" fmla="*/ 159 w 531"/>
              <a:gd name="T49" fmla="*/ 1063 h 1456"/>
              <a:gd name="T50" fmla="*/ 174 w 531"/>
              <a:gd name="T51" fmla="*/ 955 h 1456"/>
              <a:gd name="T52" fmla="*/ 236 w 531"/>
              <a:gd name="T53" fmla="*/ 900 h 1456"/>
              <a:gd name="T54" fmla="*/ 266 w 531"/>
              <a:gd name="T55" fmla="*/ 902 h 1456"/>
              <a:gd name="T56" fmla="*/ 302 w 531"/>
              <a:gd name="T57" fmla="*/ 981 h 1456"/>
              <a:gd name="T58" fmla="*/ 323 w 531"/>
              <a:gd name="T59" fmla="*/ 1218 h 1456"/>
              <a:gd name="T60" fmla="*/ 318 w 531"/>
              <a:gd name="T61" fmla="*/ 1312 h 1456"/>
              <a:gd name="T62" fmla="*/ 302 w 531"/>
              <a:gd name="T63" fmla="*/ 1417 h 1456"/>
              <a:gd name="T64" fmla="*/ 329 w 531"/>
              <a:gd name="T65" fmla="*/ 1452 h 1456"/>
              <a:gd name="T66" fmla="*/ 371 w 531"/>
              <a:gd name="T67" fmla="*/ 1452 h 1456"/>
              <a:gd name="T68" fmla="*/ 402 w 531"/>
              <a:gd name="T69" fmla="*/ 1431 h 1456"/>
              <a:gd name="T70" fmla="*/ 403 w 531"/>
              <a:gd name="T71" fmla="*/ 1375 h 1456"/>
              <a:gd name="T72" fmla="*/ 384 w 531"/>
              <a:gd name="T73" fmla="*/ 1289 h 1456"/>
              <a:gd name="T74" fmla="*/ 424 w 531"/>
              <a:gd name="T75" fmla="*/ 1047 h 1456"/>
              <a:gd name="T76" fmla="*/ 415 w 531"/>
              <a:gd name="T77" fmla="*/ 930 h 1456"/>
              <a:gd name="T78" fmla="*/ 429 w 531"/>
              <a:gd name="T79" fmla="*/ 897 h 1456"/>
              <a:gd name="T80" fmla="*/ 454 w 531"/>
              <a:gd name="T81" fmla="*/ 837 h 1456"/>
              <a:gd name="T82" fmla="*/ 480 w 531"/>
              <a:gd name="T83" fmla="*/ 766 h 1456"/>
              <a:gd name="T84" fmla="*/ 524 w 531"/>
              <a:gd name="T85" fmla="*/ 691 h 1456"/>
              <a:gd name="T86" fmla="*/ 522 w 531"/>
              <a:gd name="T87" fmla="*/ 475 h 1456"/>
              <a:gd name="T88" fmla="*/ 510 w 531"/>
              <a:gd name="T89" fmla="*/ 405 h 1456"/>
              <a:gd name="T90" fmla="*/ 483 w 531"/>
              <a:gd name="T91" fmla="*/ 350 h 1456"/>
              <a:gd name="T92" fmla="*/ 369 w 531"/>
              <a:gd name="T93" fmla="*/ 292 h 1456"/>
              <a:gd name="T94" fmla="*/ 352 w 531"/>
              <a:gd name="T95" fmla="*/ 276 h 1456"/>
              <a:gd name="T96" fmla="*/ 376 w 531"/>
              <a:gd name="T97" fmla="*/ 218 h 1456"/>
              <a:gd name="T98" fmla="*/ 402 w 531"/>
              <a:gd name="T99" fmla="*/ 168 h 1456"/>
              <a:gd name="T100" fmla="*/ 392 w 531"/>
              <a:gd name="T101" fmla="*/ 143 h 1456"/>
              <a:gd name="T102" fmla="*/ 392 w 531"/>
              <a:gd name="T103" fmla="*/ 100 h 1456"/>
              <a:gd name="T104" fmla="*/ 391 w 531"/>
              <a:gd name="T105" fmla="*/ 53 h 1456"/>
              <a:gd name="T106" fmla="*/ 340 w 531"/>
              <a:gd name="T107" fmla="*/ 16 h 1456"/>
              <a:gd name="T108" fmla="*/ 298 w 531"/>
              <a:gd name="T109" fmla="*/ 3 h 1456"/>
              <a:gd name="T110" fmla="*/ 246 w 531"/>
              <a:gd name="T111" fmla="*/ 3 h 1456"/>
              <a:gd name="T112" fmla="*/ 223 w 531"/>
              <a:gd name="T113" fmla="*/ 20 h 1456"/>
              <a:gd name="T114" fmla="*/ 182 w 531"/>
              <a:gd name="T115" fmla="*/ 46 h 1456"/>
              <a:gd name="T116" fmla="*/ 166 w 531"/>
              <a:gd name="T117" fmla="*/ 104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31" h="1456">
                <a:moveTo>
                  <a:pt x="171" y="141"/>
                </a:moveTo>
                <a:lnTo>
                  <a:pt x="171" y="141"/>
                </a:lnTo>
                <a:lnTo>
                  <a:pt x="168" y="141"/>
                </a:lnTo>
                <a:lnTo>
                  <a:pt x="163" y="145"/>
                </a:lnTo>
                <a:lnTo>
                  <a:pt x="161" y="147"/>
                </a:lnTo>
                <a:lnTo>
                  <a:pt x="159" y="151"/>
                </a:lnTo>
                <a:lnTo>
                  <a:pt x="159" y="155"/>
                </a:lnTo>
                <a:lnTo>
                  <a:pt x="160" y="163"/>
                </a:lnTo>
                <a:lnTo>
                  <a:pt x="160" y="163"/>
                </a:lnTo>
                <a:lnTo>
                  <a:pt x="166" y="177"/>
                </a:lnTo>
                <a:lnTo>
                  <a:pt x="172" y="191"/>
                </a:lnTo>
                <a:lnTo>
                  <a:pt x="179" y="202"/>
                </a:lnTo>
                <a:lnTo>
                  <a:pt x="185" y="211"/>
                </a:lnTo>
                <a:lnTo>
                  <a:pt x="185" y="211"/>
                </a:lnTo>
                <a:lnTo>
                  <a:pt x="191" y="219"/>
                </a:lnTo>
                <a:lnTo>
                  <a:pt x="196" y="222"/>
                </a:lnTo>
                <a:lnTo>
                  <a:pt x="201" y="225"/>
                </a:lnTo>
                <a:lnTo>
                  <a:pt x="201" y="225"/>
                </a:lnTo>
                <a:lnTo>
                  <a:pt x="201" y="228"/>
                </a:lnTo>
                <a:lnTo>
                  <a:pt x="201" y="233"/>
                </a:lnTo>
                <a:lnTo>
                  <a:pt x="202" y="242"/>
                </a:lnTo>
                <a:lnTo>
                  <a:pt x="202" y="242"/>
                </a:lnTo>
                <a:lnTo>
                  <a:pt x="206" y="256"/>
                </a:lnTo>
                <a:lnTo>
                  <a:pt x="206" y="256"/>
                </a:lnTo>
                <a:lnTo>
                  <a:pt x="207" y="273"/>
                </a:lnTo>
                <a:lnTo>
                  <a:pt x="207" y="284"/>
                </a:lnTo>
                <a:lnTo>
                  <a:pt x="207" y="284"/>
                </a:lnTo>
                <a:lnTo>
                  <a:pt x="211" y="283"/>
                </a:lnTo>
                <a:lnTo>
                  <a:pt x="217" y="283"/>
                </a:lnTo>
                <a:lnTo>
                  <a:pt x="219" y="284"/>
                </a:lnTo>
                <a:lnTo>
                  <a:pt x="219" y="287"/>
                </a:lnTo>
                <a:lnTo>
                  <a:pt x="216" y="290"/>
                </a:lnTo>
                <a:lnTo>
                  <a:pt x="210" y="297"/>
                </a:lnTo>
                <a:lnTo>
                  <a:pt x="210" y="297"/>
                </a:lnTo>
                <a:lnTo>
                  <a:pt x="189" y="312"/>
                </a:lnTo>
                <a:lnTo>
                  <a:pt x="176" y="321"/>
                </a:lnTo>
                <a:lnTo>
                  <a:pt x="176" y="321"/>
                </a:lnTo>
                <a:lnTo>
                  <a:pt x="160" y="329"/>
                </a:lnTo>
                <a:lnTo>
                  <a:pt x="135" y="342"/>
                </a:lnTo>
                <a:lnTo>
                  <a:pt x="122" y="349"/>
                </a:lnTo>
                <a:lnTo>
                  <a:pt x="110" y="356"/>
                </a:lnTo>
                <a:lnTo>
                  <a:pt x="100" y="363"/>
                </a:lnTo>
                <a:lnTo>
                  <a:pt x="92" y="371"/>
                </a:lnTo>
                <a:lnTo>
                  <a:pt x="92" y="371"/>
                </a:lnTo>
                <a:lnTo>
                  <a:pt x="89" y="377"/>
                </a:lnTo>
                <a:lnTo>
                  <a:pt x="87" y="384"/>
                </a:lnTo>
                <a:lnTo>
                  <a:pt x="83" y="408"/>
                </a:lnTo>
                <a:lnTo>
                  <a:pt x="80" y="439"/>
                </a:lnTo>
                <a:lnTo>
                  <a:pt x="78" y="474"/>
                </a:lnTo>
                <a:lnTo>
                  <a:pt x="75" y="542"/>
                </a:lnTo>
                <a:lnTo>
                  <a:pt x="73" y="590"/>
                </a:lnTo>
                <a:lnTo>
                  <a:pt x="73" y="590"/>
                </a:lnTo>
                <a:lnTo>
                  <a:pt x="72" y="613"/>
                </a:lnTo>
                <a:lnTo>
                  <a:pt x="71" y="631"/>
                </a:lnTo>
                <a:lnTo>
                  <a:pt x="70" y="647"/>
                </a:lnTo>
                <a:lnTo>
                  <a:pt x="67" y="664"/>
                </a:lnTo>
                <a:lnTo>
                  <a:pt x="67" y="664"/>
                </a:lnTo>
                <a:lnTo>
                  <a:pt x="59" y="699"/>
                </a:lnTo>
                <a:lnTo>
                  <a:pt x="54" y="717"/>
                </a:lnTo>
                <a:lnTo>
                  <a:pt x="48" y="739"/>
                </a:lnTo>
                <a:lnTo>
                  <a:pt x="48" y="739"/>
                </a:lnTo>
                <a:lnTo>
                  <a:pt x="41" y="758"/>
                </a:lnTo>
                <a:lnTo>
                  <a:pt x="35" y="768"/>
                </a:lnTo>
                <a:lnTo>
                  <a:pt x="33" y="773"/>
                </a:lnTo>
                <a:lnTo>
                  <a:pt x="33" y="778"/>
                </a:lnTo>
                <a:lnTo>
                  <a:pt x="33" y="784"/>
                </a:lnTo>
                <a:lnTo>
                  <a:pt x="35" y="792"/>
                </a:lnTo>
                <a:lnTo>
                  <a:pt x="35" y="792"/>
                </a:lnTo>
                <a:lnTo>
                  <a:pt x="37" y="800"/>
                </a:lnTo>
                <a:lnTo>
                  <a:pt x="38" y="807"/>
                </a:lnTo>
                <a:lnTo>
                  <a:pt x="37" y="821"/>
                </a:lnTo>
                <a:lnTo>
                  <a:pt x="36" y="833"/>
                </a:lnTo>
                <a:lnTo>
                  <a:pt x="35" y="845"/>
                </a:lnTo>
                <a:lnTo>
                  <a:pt x="35" y="845"/>
                </a:lnTo>
                <a:lnTo>
                  <a:pt x="35" y="855"/>
                </a:lnTo>
                <a:lnTo>
                  <a:pt x="35" y="862"/>
                </a:lnTo>
                <a:lnTo>
                  <a:pt x="35" y="866"/>
                </a:lnTo>
                <a:lnTo>
                  <a:pt x="39" y="872"/>
                </a:lnTo>
                <a:lnTo>
                  <a:pt x="39" y="872"/>
                </a:lnTo>
                <a:lnTo>
                  <a:pt x="48" y="878"/>
                </a:lnTo>
                <a:lnTo>
                  <a:pt x="55" y="883"/>
                </a:lnTo>
                <a:lnTo>
                  <a:pt x="64" y="886"/>
                </a:lnTo>
                <a:lnTo>
                  <a:pt x="64" y="886"/>
                </a:lnTo>
                <a:lnTo>
                  <a:pt x="54" y="922"/>
                </a:lnTo>
                <a:lnTo>
                  <a:pt x="47" y="953"/>
                </a:lnTo>
                <a:lnTo>
                  <a:pt x="42" y="983"/>
                </a:lnTo>
                <a:lnTo>
                  <a:pt x="42" y="983"/>
                </a:lnTo>
                <a:lnTo>
                  <a:pt x="38" y="1001"/>
                </a:lnTo>
                <a:lnTo>
                  <a:pt x="36" y="1010"/>
                </a:lnTo>
                <a:lnTo>
                  <a:pt x="36" y="1015"/>
                </a:lnTo>
                <a:lnTo>
                  <a:pt x="36" y="1020"/>
                </a:lnTo>
                <a:lnTo>
                  <a:pt x="42" y="1041"/>
                </a:lnTo>
                <a:lnTo>
                  <a:pt x="42" y="1041"/>
                </a:lnTo>
                <a:lnTo>
                  <a:pt x="58" y="1100"/>
                </a:lnTo>
                <a:lnTo>
                  <a:pt x="81" y="1195"/>
                </a:lnTo>
                <a:lnTo>
                  <a:pt x="92" y="1244"/>
                </a:lnTo>
                <a:lnTo>
                  <a:pt x="100" y="1288"/>
                </a:lnTo>
                <a:lnTo>
                  <a:pt x="103" y="1306"/>
                </a:lnTo>
                <a:lnTo>
                  <a:pt x="104" y="1321"/>
                </a:lnTo>
                <a:lnTo>
                  <a:pt x="104" y="1332"/>
                </a:lnTo>
                <a:lnTo>
                  <a:pt x="103" y="1338"/>
                </a:lnTo>
                <a:lnTo>
                  <a:pt x="103" y="1338"/>
                </a:lnTo>
                <a:lnTo>
                  <a:pt x="98" y="1351"/>
                </a:lnTo>
                <a:lnTo>
                  <a:pt x="93" y="1358"/>
                </a:lnTo>
                <a:lnTo>
                  <a:pt x="88" y="1364"/>
                </a:lnTo>
                <a:lnTo>
                  <a:pt x="76" y="1373"/>
                </a:lnTo>
                <a:lnTo>
                  <a:pt x="76" y="1373"/>
                </a:lnTo>
                <a:lnTo>
                  <a:pt x="53" y="1386"/>
                </a:lnTo>
                <a:lnTo>
                  <a:pt x="25" y="1403"/>
                </a:lnTo>
                <a:lnTo>
                  <a:pt x="13" y="1412"/>
                </a:lnTo>
                <a:lnTo>
                  <a:pt x="8" y="1415"/>
                </a:lnTo>
                <a:lnTo>
                  <a:pt x="4" y="1420"/>
                </a:lnTo>
                <a:lnTo>
                  <a:pt x="2" y="1424"/>
                </a:lnTo>
                <a:lnTo>
                  <a:pt x="0" y="1428"/>
                </a:lnTo>
                <a:lnTo>
                  <a:pt x="2" y="1431"/>
                </a:lnTo>
                <a:lnTo>
                  <a:pt x="5" y="1434"/>
                </a:lnTo>
                <a:lnTo>
                  <a:pt x="5" y="1434"/>
                </a:lnTo>
                <a:lnTo>
                  <a:pt x="15" y="1440"/>
                </a:lnTo>
                <a:lnTo>
                  <a:pt x="26" y="1443"/>
                </a:lnTo>
                <a:lnTo>
                  <a:pt x="39" y="1446"/>
                </a:lnTo>
                <a:lnTo>
                  <a:pt x="54" y="1447"/>
                </a:lnTo>
                <a:lnTo>
                  <a:pt x="69" y="1447"/>
                </a:lnTo>
                <a:lnTo>
                  <a:pt x="83" y="1446"/>
                </a:lnTo>
                <a:lnTo>
                  <a:pt x="98" y="1443"/>
                </a:lnTo>
                <a:lnTo>
                  <a:pt x="110" y="1441"/>
                </a:lnTo>
                <a:lnTo>
                  <a:pt x="110" y="1441"/>
                </a:lnTo>
                <a:lnTo>
                  <a:pt x="129" y="1434"/>
                </a:lnTo>
                <a:lnTo>
                  <a:pt x="145" y="1428"/>
                </a:lnTo>
                <a:lnTo>
                  <a:pt x="165" y="1419"/>
                </a:lnTo>
                <a:lnTo>
                  <a:pt x="165" y="1419"/>
                </a:lnTo>
                <a:lnTo>
                  <a:pt x="171" y="1415"/>
                </a:lnTo>
                <a:lnTo>
                  <a:pt x="178" y="1409"/>
                </a:lnTo>
                <a:lnTo>
                  <a:pt x="180" y="1407"/>
                </a:lnTo>
                <a:lnTo>
                  <a:pt x="182" y="1403"/>
                </a:lnTo>
                <a:lnTo>
                  <a:pt x="183" y="1400"/>
                </a:lnTo>
                <a:lnTo>
                  <a:pt x="182" y="1396"/>
                </a:lnTo>
                <a:lnTo>
                  <a:pt x="182" y="1396"/>
                </a:lnTo>
                <a:lnTo>
                  <a:pt x="180" y="1388"/>
                </a:lnTo>
                <a:lnTo>
                  <a:pt x="179" y="1375"/>
                </a:lnTo>
                <a:lnTo>
                  <a:pt x="178" y="1346"/>
                </a:lnTo>
                <a:lnTo>
                  <a:pt x="178" y="1346"/>
                </a:lnTo>
                <a:lnTo>
                  <a:pt x="176" y="1316"/>
                </a:lnTo>
                <a:lnTo>
                  <a:pt x="171" y="1267"/>
                </a:lnTo>
                <a:lnTo>
                  <a:pt x="167" y="1218"/>
                </a:lnTo>
                <a:lnTo>
                  <a:pt x="165" y="1184"/>
                </a:lnTo>
                <a:lnTo>
                  <a:pt x="165" y="1184"/>
                </a:lnTo>
                <a:lnTo>
                  <a:pt x="163" y="1155"/>
                </a:lnTo>
                <a:lnTo>
                  <a:pt x="162" y="1119"/>
                </a:lnTo>
                <a:lnTo>
                  <a:pt x="159" y="1063"/>
                </a:lnTo>
                <a:lnTo>
                  <a:pt x="159" y="1063"/>
                </a:lnTo>
                <a:lnTo>
                  <a:pt x="160" y="1024"/>
                </a:lnTo>
                <a:lnTo>
                  <a:pt x="161" y="1002"/>
                </a:lnTo>
                <a:lnTo>
                  <a:pt x="163" y="986"/>
                </a:lnTo>
                <a:lnTo>
                  <a:pt x="163" y="986"/>
                </a:lnTo>
                <a:lnTo>
                  <a:pt x="167" y="972"/>
                </a:lnTo>
                <a:lnTo>
                  <a:pt x="174" y="955"/>
                </a:lnTo>
                <a:lnTo>
                  <a:pt x="183" y="940"/>
                </a:lnTo>
                <a:lnTo>
                  <a:pt x="187" y="934"/>
                </a:lnTo>
                <a:lnTo>
                  <a:pt x="190" y="930"/>
                </a:lnTo>
                <a:lnTo>
                  <a:pt x="190" y="930"/>
                </a:lnTo>
                <a:lnTo>
                  <a:pt x="219" y="911"/>
                </a:lnTo>
                <a:lnTo>
                  <a:pt x="236" y="900"/>
                </a:lnTo>
                <a:lnTo>
                  <a:pt x="243" y="897"/>
                </a:lnTo>
                <a:lnTo>
                  <a:pt x="245" y="896"/>
                </a:lnTo>
                <a:lnTo>
                  <a:pt x="245" y="896"/>
                </a:lnTo>
                <a:lnTo>
                  <a:pt x="251" y="896"/>
                </a:lnTo>
                <a:lnTo>
                  <a:pt x="257" y="899"/>
                </a:lnTo>
                <a:lnTo>
                  <a:pt x="266" y="902"/>
                </a:lnTo>
                <a:lnTo>
                  <a:pt x="266" y="902"/>
                </a:lnTo>
                <a:lnTo>
                  <a:pt x="272" y="911"/>
                </a:lnTo>
                <a:lnTo>
                  <a:pt x="283" y="931"/>
                </a:lnTo>
                <a:lnTo>
                  <a:pt x="295" y="957"/>
                </a:lnTo>
                <a:lnTo>
                  <a:pt x="300" y="969"/>
                </a:lnTo>
                <a:lnTo>
                  <a:pt x="302" y="981"/>
                </a:lnTo>
                <a:lnTo>
                  <a:pt x="302" y="981"/>
                </a:lnTo>
                <a:lnTo>
                  <a:pt x="308" y="1026"/>
                </a:lnTo>
                <a:lnTo>
                  <a:pt x="314" y="1099"/>
                </a:lnTo>
                <a:lnTo>
                  <a:pt x="320" y="1172"/>
                </a:lnTo>
                <a:lnTo>
                  <a:pt x="323" y="1218"/>
                </a:lnTo>
                <a:lnTo>
                  <a:pt x="323" y="1218"/>
                </a:lnTo>
                <a:lnTo>
                  <a:pt x="324" y="1266"/>
                </a:lnTo>
                <a:lnTo>
                  <a:pt x="324" y="1278"/>
                </a:lnTo>
                <a:lnTo>
                  <a:pt x="323" y="1290"/>
                </a:lnTo>
                <a:lnTo>
                  <a:pt x="322" y="1301"/>
                </a:lnTo>
                <a:lnTo>
                  <a:pt x="318" y="1312"/>
                </a:lnTo>
                <a:lnTo>
                  <a:pt x="318" y="1312"/>
                </a:lnTo>
                <a:lnTo>
                  <a:pt x="316" y="1324"/>
                </a:lnTo>
                <a:lnTo>
                  <a:pt x="312" y="1338"/>
                </a:lnTo>
                <a:lnTo>
                  <a:pt x="307" y="1367"/>
                </a:lnTo>
                <a:lnTo>
                  <a:pt x="305" y="1395"/>
                </a:lnTo>
                <a:lnTo>
                  <a:pt x="302" y="1417"/>
                </a:lnTo>
                <a:lnTo>
                  <a:pt x="302" y="1417"/>
                </a:lnTo>
                <a:lnTo>
                  <a:pt x="302" y="1424"/>
                </a:lnTo>
                <a:lnTo>
                  <a:pt x="305" y="1430"/>
                </a:lnTo>
                <a:lnTo>
                  <a:pt x="307" y="1435"/>
                </a:lnTo>
                <a:lnTo>
                  <a:pt x="309" y="1439"/>
                </a:lnTo>
                <a:lnTo>
                  <a:pt x="319" y="1446"/>
                </a:lnTo>
                <a:lnTo>
                  <a:pt x="329" y="1452"/>
                </a:lnTo>
                <a:lnTo>
                  <a:pt x="329" y="1452"/>
                </a:lnTo>
                <a:lnTo>
                  <a:pt x="336" y="1454"/>
                </a:lnTo>
                <a:lnTo>
                  <a:pt x="343" y="1456"/>
                </a:lnTo>
                <a:lnTo>
                  <a:pt x="352" y="1456"/>
                </a:lnTo>
                <a:lnTo>
                  <a:pt x="362" y="1454"/>
                </a:lnTo>
                <a:lnTo>
                  <a:pt x="371" y="1452"/>
                </a:lnTo>
                <a:lnTo>
                  <a:pt x="380" y="1448"/>
                </a:lnTo>
                <a:lnTo>
                  <a:pt x="388" y="1445"/>
                </a:lnTo>
                <a:lnTo>
                  <a:pt x="395" y="1441"/>
                </a:lnTo>
                <a:lnTo>
                  <a:pt x="395" y="1441"/>
                </a:lnTo>
                <a:lnTo>
                  <a:pt x="398" y="1436"/>
                </a:lnTo>
                <a:lnTo>
                  <a:pt x="402" y="1431"/>
                </a:lnTo>
                <a:lnTo>
                  <a:pt x="403" y="1426"/>
                </a:lnTo>
                <a:lnTo>
                  <a:pt x="404" y="1420"/>
                </a:lnTo>
                <a:lnTo>
                  <a:pt x="404" y="1407"/>
                </a:lnTo>
                <a:lnTo>
                  <a:pt x="404" y="1388"/>
                </a:lnTo>
                <a:lnTo>
                  <a:pt x="404" y="1388"/>
                </a:lnTo>
                <a:lnTo>
                  <a:pt x="403" y="1375"/>
                </a:lnTo>
                <a:lnTo>
                  <a:pt x="399" y="1362"/>
                </a:lnTo>
                <a:lnTo>
                  <a:pt x="392" y="1335"/>
                </a:lnTo>
                <a:lnTo>
                  <a:pt x="387" y="1322"/>
                </a:lnTo>
                <a:lnTo>
                  <a:pt x="385" y="1310"/>
                </a:lnTo>
                <a:lnTo>
                  <a:pt x="382" y="1299"/>
                </a:lnTo>
                <a:lnTo>
                  <a:pt x="384" y="1289"/>
                </a:lnTo>
                <a:lnTo>
                  <a:pt x="384" y="1289"/>
                </a:lnTo>
                <a:lnTo>
                  <a:pt x="391" y="1248"/>
                </a:lnTo>
                <a:lnTo>
                  <a:pt x="406" y="1175"/>
                </a:lnTo>
                <a:lnTo>
                  <a:pt x="418" y="1099"/>
                </a:lnTo>
                <a:lnTo>
                  <a:pt x="423" y="1069"/>
                </a:lnTo>
                <a:lnTo>
                  <a:pt x="424" y="1047"/>
                </a:lnTo>
                <a:lnTo>
                  <a:pt x="424" y="1047"/>
                </a:lnTo>
                <a:lnTo>
                  <a:pt x="425" y="1031"/>
                </a:lnTo>
                <a:lnTo>
                  <a:pt x="424" y="1013"/>
                </a:lnTo>
                <a:lnTo>
                  <a:pt x="420" y="975"/>
                </a:lnTo>
                <a:lnTo>
                  <a:pt x="415" y="930"/>
                </a:lnTo>
                <a:lnTo>
                  <a:pt x="415" y="930"/>
                </a:lnTo>
                <a:lnTo>
                  <a:pt x="414" y="929"/>
                </a:lnTo>
                <a:lnTo>
                  <a:pt x="414" y="929"/>
                </a:lnTo>
                <a:lnTo>
                  <a:pt x="413" y="929"/>
                </a:lnTo>
                <a:lnTo>
                  <a:pt x="413" y="929"/>
                </a:lnTo>
                <a:lnTo>
                  <a:pt x="416" y="920"/>
                </a:lnTo>
                <a:lnTo>
                  <a:pt x="429" y="897"/>
                </a:lnTo>
                <a:lnTo>
                  <a:pt x="429" y="897"/>
                </a:lnTo>
                <a:lnTo>
                  <a:pt x="437" y="882"/>
                </a:lnTo>
                <a:lnTo>
                  <a:pt x="444" y="868"/>
                </a:lnTo>
                <a:lnTo>
                  <a:pt x="449" y="856"/>
                </a:lnTo>
                <a:lnTo>
                  <a:pt x="452" y="846"/>
                </a:lnTo>
                <a:lnTo>
                  <a:pt x="454" y="837"/>
                </a:lnTo>
                <a:lnTo>
                  <a:pt x="455" y="828"/>
                </a:lnTo>
                <a:lnTo>
                  <a:pt x="455" y="812"/>
                </a:lnTo>
                <a:lnTo>
                  <a:pt x="455" y="785"/>
                </a:lnTo>
                <a:lnTo>
                  <a:pt x="455" y="785"/>
                </a:lnTo>
                <a:lnTo>
                  <a:pt x="463" y="779"/>
                </a:lnTo>
                <a:lnTo>
                  <a:pt x="480" y="766"/>
                </a:lnTo>
                <a:lnTo>
                  <a:pt x="489" y="755"/>
                </a:lnTo>
                <a:lnTo>
                  <a:pt x="499" y="744"/>
                </a:lnTo>
                <a:lnTo>
                  <a:pt x="508" y="731"/>
                </a:lnTo>
                <a:lnTo>
                  <a:pt x="515" y="716"/>
                </a:lnTo>
                <a:lnTo>
                  <a:pt x="515" y="716"/>
                </a:lnTo>
                <a:lnTo>
                  <a:pt x="524" y="691"/>
                </a:lnTo>
                <a:lnTo>
                  <a:pt x="528" y="676"/>
                </a:lnTo>
                <a:lnTo>
                  <a:pt x="531" y="666"/>
                </a:lnTo>
                <a:lnTo>
                  <a:pt x="531" y="666"/>
                </a:lnTo>
                <a:lnTo>
                  <a:pt x="526" y="576"/>
                </a:lnTo>
                <a:lnTo>
                  <a:pt x="522" y="475"/>
                </a:lnTo>
                <a:lnTo>
                  <a:pt x="522" y="475"/>
                </a:lnTo>
                <a:lnTo>
                  <a:pt x="522" y="462"/>
                </a:lnTo>
                <a:lnTo>
                  <a:pt x="520" y="445"/>
                </a:lnTo>
                <a:lnTo>
                  <a:pt x="516" y="424"/>
                </a:lnTo>
                <a:lnTo>
                  <a:pt x="514" y="415"/>
                </a:lnTo>
                <a:lnTo>
                  <a:pt x="510" y="405"/>
                </a:lnTo>
                <a:lnTo>
                  <a:pt x="510" y="405"/>
                </a:lnTo>
                <a:lnTo>
                  <a:pt x="503" y="387"/>
                </a:lnTo>
                <a:lnTo>
                  <a:pt x="498" y="371"/>
                </a:lnTo>
                <a:lnTo>
                  <a:pt x="496" y="365"/>
                </a:lnTo>
                <a:lnTo>
                  <a:pt x="492" y="360"/>
                </a:lnTo>
                <a:lnTo>
                  <a:pt x="488" y="355"/>
                </a:lnTo>
                <a:lnTo>
                  <a:pt x="483" y="350"/>
                </a:lnTo>
                <a:lnTo>
                  <a:pt x="483" y="350"/>
                </a:lnTo>
                <a:lnTo>
                  <a:pt x="451" y="334"/>
                </a:lnTo>
                <a:lnTo>
                  <a:pt x="431" y="323"/>
                </a:lnTo>
                <a:lnTo>
                  <a:pt x="390" y="304"/>
                </a:lnTo>
                <a:lnTo>
                  <a:pt x="369" y="292"/>
                </a:lnTo>
                <a:lnTo>
                  <a:pt x="369" y="292"/>
                </a:lnTo>
                <a:lnTo>
                  <a:pt x="363" y="287"/>
                </a:lnTo>
                <a:lnTo>
                  <a:pt x="358" y="283"/>
                </a:lnTo>
                <a:lnTo>
                  <a:pt x="354" y="281"/>
                </a:lnTo>
                <a:lnTo>
                  <a:pt x="354" y="281"/>
                </a:lnTo>
                <a:lnTo>
                  <a:pt x="353" y="280"/>
                </a:lnTo>
                <a:lnTo>
                  <a:pt x="352" y="276"/>
                </a:lnTo>
                <a:lnTo>
                  <a:pt x="350" y="265"/>
                </a:lnTo>
                <a:lnTo>
                  <a:pt x="347" y="248"/>
                </a:lnTo>
                <a:lnTo>
                  <a:pt x="347" y="248"/>
                </a:lnTo>
                <a:lnTo>
                  <a:pt x="359" y="237"/>
                </a:lnTo>
                <a:lnTo>
                  <a:pt x="369" y="227"/>
                </a:lnTo>
                <a:lnTo>
                  <a:pt x="376" y="218"/>
                </a:lnTo>
                <a:lnTo>
                  <a:pt x="376" y="218"/>
                </a:lnTo>
                <a:lnTo>
                  <a:pt x="384" y="208"/>
                </a:lnTo>
                <a:lnTo>
                  <a:pt x="393" y="192"/>
                </a:lnTo>
                <a:lnTo>
                  <a:pt x="397" y="185"/>
                </a:lnTo>
                <a:lnTo>
                  <a:pt x="401" y="176"/>
                </a:lnTo>
                <a:lnTo>
                  <a:pt x="402" y="168"/>
                </a:lnTo>
                <a:lnTo>
                  <a:pt x="402" y="162"/>
                </a:lnTo>
                <a:lnTo>
                  <a:pt x="402" y="162"/>
                </a:lnTo>
                <a:lnTo>
                  <a:pt x="399" y="151"/>
                </a:lnTo>
                <a:lnTo>
                  <a:pt x="396" y="146"/>
                </a:lnTo>
                <a:lnTo>
                  <a:pt x="393" y="145"/>
                </a:lnTo>
                <a:lnTo>
                  <a:pt x="392" y="143"/>
                </a:lnTo>
                <a:lnTo>
                  <a:pt x="392" y="143"/>
                </a:lnTo>
                <a:lnTo>
                  <a:pt x="395" y="125"/>
                </a:lnTo>
                <a:lnTo>
                  <a:pt x="396" y="109"/>
                </a:lnTo>
                <a:lnTo>
                  <a:pt x="395" y="103"/>
                </a:lnTo>
                <a:lnTo>
                  <a:pt x="392" y="100"/>
                </a:lnTo>
                <a:lnTo>
                  <a:pt x="392" y="100"/>
                </a:lnTo>
                <a:lnTo>
                  <a:pt x="391" y="96"/>
                </a:lnTo>
                <a:lnTo>
                  <a:pt x="392" y="90"/>
                </a:lnTo>
                <a:lnTo>
                  <a:pt x="395" y="75"/>
                </a:lnTo>
                <a:lnTo>
                  <a:pt x="395" y="67"/>
                </a:lnTo>
                <a:lnTo>
                  <a:pt x="393" y="58"/>
                </a:lnTo>
                <a:lnTo>
                  <a:pt x="391" y="53"/>
                </a:lnTo>
                <a:lnTo>
                  <a:pt x="390" y="50"/>
                </a:lnTo>
                <a:lnTo>
                  <a:pt x="386" y="46"/>
                </a:lnTo>
                <a:lnTo>
                  <a:pt x="381" y="42"/>
                </a:lnTo>
                <a:lnTo>
                  <a:pt x="381" y="42"/>
                </a:lnTo>
                <a:lnTo>
                  <a:pt x="351" y="22"/>
                </a:lnTo>
                <a:lnTo>
                  <a:pt x="340" y="16"/>
                </a:lnTo>
                <a:lnTo>
                  <a:pt x="333" y="13"/>
                </a:lnTo>
                <a:lnTo>
                  <a:pt x="333" y="13"/>
                </a:lnTo>
                <a:lnTo>
                  <a:pt x="313" y="10"/>
                </a:lnTo>
                <a:lnTo>
                  <a:pt x="313" y="10"/>
                </a:lnTo>
                <a:lnTo>
                  <a:pt x="307" y="7"/>
                </a:lnTo>
                <a:lnTo>
                  <a:pt x="298" y="3"/>
                </a:lnTo>
                <a:lnTo>
                  <a:pt x="288" y="1"/>
                </a:lnTo>
                <a:lnTo>
                  <a:pt x="281" y="0"/>
                </a:lnTo>
                <a:lnTo>
                  <a:pt x="274" y="0"/>
                </a:lnTo>
                <a:lnTo>
                  <a:pt x="274" y="0"/>
                </a:lnTo>
                <a:lnTo>
                  <a:pt x="253" y="1"/>
                </a:lnTo>
                <a:lnTo>
                  <a:pt x="246" y="3"/>
                </a:lnTo>
                <a:lnTo>
                  <a:pt x="239" y="6"/>
                </a:lnTo>
                <a:lnTo>
                  <a:pt x="239" y="6"/>
                </a:lnTo>
                <a:lnTo>
                  <a:pt x="234" y="11"/>
                </a:lnTo>
                <a:lnTo>
                  <a:pt x="232" y="14"/>
                </a:lnTo>
                <a:lnTo>
                  <a:pt x="229" y="17"/>
                </a:lnTo>
                <a:lnTo>
                  <a:pt x="223" y="20"/>
                </a:lnTo>
                <a:lnTo>
                  <a:pt x="223" y="20"/>
                </a:lnTo>
                <a:lnTo>
                  <a:pt x="208" y="28"/>
                </a:lnTo>
                <a:lnTo>
                  <a:pt x="191" y="38"/>
                </a:lnTo>
                <a:lnTo>
                  <a:pt x="191" y="38"/>
                </a:lnTo>
                <a:lnTo>
                  <a:pt x="187" y="42"/>
                </a:lnTo>
                <a:lnTo>
                  <a:pt x="182" y="46"/>
                </a:lnTo>
                <a:lnTo>
                  <a:pt x="173" y="57"/>
                </a:lnTo>
                <a:lnTo>
                  <a:pt x="168" y="69"/>
                </a:lnTo>
                <a:lnTo>
                  <a:pt x="167" y="75"/>
                </a:lnTo>
                <a:lnTo>
                  <a:pt x="166" y="80"/>
                </a:lnTo>
                <a:lnTo>
                  <a:pt x="166" y="80"/>
                </a:lnTo>
                <a:lnTo>
                  <a:pt x="166" y="104"/>
                </a:lnTo>
                <a:lnTo>
                  <a:pt x="165" y="119"/>
                </a:lnTo>
                <a:lnTo>
                  <a:pt x="171" y="1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0">
            <a:extLst>
              <a:ext uri="{FF2B5EF4-FFF2-40B4-BE49-F238E27FC236}">
                <a16:creationId xmlns:a16="http://schemas.microsoft.com/office/drawing/2014/main" id="{4792A1E0-54DD-4215-9589-735A30CFCBE7}"/>
              </a:ext>
            </a:extLst>
          </p:cNvPr>
          <p:cNvSpPr>
            <a:spLocks noEditPoints="1"/>
          </p:cNvSpPr>
          <p:nvPr/>
        </p:nvSpPr>
        <p:spPr bwMode="auto">
          <a:xfrm>
            <a:off x="1664818" y="3857359"/>
            <a:ext cx="795684" cy="2489281"/>
          </a:xfrm>
          <a:custGeom>
            <a:avLst/>
            <a:gdLst>
              <a:gd name="T0" fmla="*/ 154 w 467"/>
              <a:gd name="T1" fmla="*/ 25 h 1461"/>
              <a:gd name="T2" fmla="*/ 115 w 467"/>
              <a:gd name="T3" fmla="*/ 55 h 1461"/>
              <a:gd name="T4" fmla="*/ 97 w 467"/>
              <a:gd name="T5" fmla="*/ 122 h 1461"/>
              <a:gd name="T6" fmla="*/ 92 w 467"/>
              <a:gd name="T7" fmla="*/ 212 h 1461"/>
              <a:gd name="T8" fmla="*/ 98 w 467"/>
              <a:gd name="T9" fmla="*/ 281 h 1461"/>
              <a:gd name="T10" fmla="*/ 73 w 467"/>
              <a:gd name="T11" fmla="*/ 333 h 1461"/>
              <a:gd name="T12" fmla="*/ 53 w 467"/>
              <a:gd name="T13" fmla="*/ 366 h 1461"/>
              <a:gd name="T14" fmla="*/ 35 w 467"/>
              <a:gd name="T15" fmla="*/ 389 h 1461"/>
              <a:gd name="T16" fmla="*/ 3 w 467"/>
              <a:gd name="T17" fmla="*/ 471 h 1461"/>
              <a:gd name="T18" fmla="*/ 7 w 467"/>
              <a:gd name="T19" fmla="*/ 621 h 1461"/>
              <a:gd name="T20" fmla="*/ 9 w 467"/>
              <a:gd name="T21" fmla="*/ 820 h 1461"/>
              <a:gd name="T22" fmla="*/ 7 w 467"/>
              <a:gd name="T23" fmla="*/ 905 h 1461"/>
              <a:gd name="T24" fmla="*/ 18 w 467"/>
              <a:gd name="T25" fmla="*/ 933 h 1461"/>
              <a:gd name="T26" fmla="*/ 69 w 467"/>
              <a:gd name="T27" fmla="*/ 953 h 1461"/>
              <a:gd name="T28" fmla="*/ 74 w 467"/>
              <a:gd name="T29" fmla="*/ 1169 h 1461"/>
              <a:gd name="T30" fmla="*/ 95 w 467"/>
              <a:gd name="T31" fmla="*/ 1282 h 1461"/>
              <a:gd name="T32" fmla="*/ 92 w 467"/>
              <a:gd name="T33" fmla="*/ 1314 h 1461"/>
              <a:gd name="T34" fmla="*/ 87 w 467"/>
              <a:gd name="T35" fmla="*/ 1393 h 1461"/>
              <a:gd name="T36" fmla="*/ 82 w 467"/>
              <a:gd name="T37" fmla="*/ 1426 h 1461"/>
              <a:gd name="T38" fmla="*/ 80 w 467"/>
              <a:gd name="T39" fmla="*/ 1439 h 1461"/>
              <a:gd name="T40" fmla="*/ 155 w 467"/>
              <a:gd name="T41" fmla="*/ 1460 h 1461"/>
              <a:gd name="T42" fmla="*/ 194 w 467"/>
              <a:gd name="T43" fmla="*/ 1456 h 1461"/>
              <a:gd name="T44" fmla="*/ 209 w 467"/>
              <a:gd name="T45" fmla="*/ 1437 h 1461"/>
              <a:gd name="T46" fmla="*/ 288 w 467"/>
              <a:gd name="T47" fmla="*/ 1439 h 1461"/>
              <a:gd name="T48" fmla="*/ 310 w 467"/>
              <a:gd name="T49" fmla="*/ 1426 h 1461"/>
              <a:gd name="T50" fmla="*/ 301 w 467"/>
              <a:gd name="T51" fmla="*/ 1382 h 1461"/>
              <a:gd name="T52" fmla="*/ 289 w 467"/>
              <a:gd name="T53" fmla="*/ 1326 h 1461"/>
              <a:gd name="T54" fmla="*/ 321 w 467"/>
              <a:gd name="T55" fmla="*/ 1208 h 1461"/>
              <a:gd name="T56" fmla="*/ 352 w 467"/>
              <a:gd name="T57" fmla="*/ 1091 h 1461"/>
              <a:gd name="T58" fmla="*/ 378 w 467"/>
              <a:gd name="T59" fmla="*/ 948 h 1461"/>
              <a:gd name="T60" fmla="*/ 406 w 467"/>
              <a:gd name="T61" fmla="*/ 921 h 1461"/>
              <a:gd name="T62" fmla="*/ 440 w 467"/>
              <a:gd name="T63" fmla="*/ 914 h 1461"/>
              <a:gd name="T64" fmla="*/ 457 w 467"/>
              <a:gd name="T65" fmla="*/ 899 h 1461"/>
              <a:gd name="T66" fmla="*/ 466 w 467"/>
              <a:gd name="T67" fmla="*/ 858 h 1461"/>
              <a:gd name="T68" fmla="*/ 461 w 467"/>
              <a:gd name="T69" fmla="*/ 792 h 1461"/>
              <a:gd name="T70" fmla="*/ 458 w 467"/>
              <a:gd name="T71" fmla="*/ 738 h 1461"/>
              <a:gd name="T72" fmla="*/ 447 w 467"/>
              <a:gd name="T73" fmla="*/ 673 h 1461"/>
              <a:gd name="T74" fmla="*/ 455 w 467"/>
              <a:gd name="T75" fmla="*/ 515 h 1461"/>
              <a:gd name="T76" fmla="*/ 452 w 467"/>
              <a:gd name="T77" fmla="*/ 415 h 1461"/>
              <a:gd name="T78" fmla="*/ 438 w 467"/>
              <a:gd name="T79" fmla="*/ 361 h 1461"/>
              <a:gd name="T80" fmla="*/ 391 w 467"/>
              <a:gd name="T81" fmla="*/ 324 h 1461"/>
              <a:gd name="T82" fmla="*/ 346 w 467"/>
              <a:gd name="T83" fmla="*/ 284 h 1461"/>
              <a:gd name="T84" fmla="*/ 343 w 467"/>
              <a:gd name="T85" fmla="*/ 230 h 1461"/>
              <a:gd name="T86" fmla="*/ 335 w 467"/>
              <a:gd name="T87" fmla="*/ 149 h 1461"/>
              <a:gd name="T88" fmla="*/ 306 w 467"/>
              <a:gd name="T89" fmla="*/ 60 h 1461"/>
              <a:gd name="T90" fmla="*/ 252 w 467"/>
              <a:gd name="T91" fmla="*/ 10 h 1461"/>
              <a:gd name="T92" fmla="*/ 216 w 467"/>
              <a:gd name="T93" fmla="*/ 1 h 1461"/>
              <a:gd name="T94" fmla="*/ 179 w 467"/>
              <a:gd name="T95" fmla="*/ 17 h 1461"/>
              <a:gd name="T96" fmla="*/ 269 w 467"/>
              <a:gd name="T97" fmla="*/ 984 h 1461"/>
              <a:gd name="T98" fmla="*/ 253 w 467"/>
              <a:gd name="T99" fmla="*/ 1033 h 1461"/>
              <a:gd name="T100" fmla="*/ 226 w 467"/>
              <a:gd name="T101" fmla="*/ 1120 h 1461"/>
              <a:gd name="T102" fmla="*/ 211 w 467"/>
              <a:gd name="T103" fmla="*/ 1276 h 1461"/>
              <a:gd name="T104" fmla="*/ 194 w 467"/>
              <a:gd name="T105" fmla="*/ 1317 h 1461"/>
              <a:gd name="T106" fmla="*/ 162 w 467"/>
              <a:gd name="T107" fmla="*/ 1254 h 1461"/>
              <a:gd name="T108" fmla="*/ 171 w 467"/>
              <a:gd name="T109" fmla="*/ 1151 h 1461"/>
              <a:gd name="T110" fmla="*/ 186 w 467"/>
              <a:gd name="T111" fmla="*/ 987 h 1461"/>
              <a:gd name="T112" fmla="*/ 220 w 467"/>
              <a:gd name="T113" fmla="*/ 971 h 1461"/>
              <a:gd name="T114" fmla="*/ 264 w 467"/>
              <a:gd name="T115" fmla="*/ 950 h 1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67" h="1461">
                <a:moveTo>
                  <a:pt x="179" y="17"/>
                </a:moveTo>
                <a:lnTo>
                  <a:pt x="179" y="17"/>
                </a:lnTo>
                <a:lnTo>
                  <a:pt x="171" y="18"/>
                </a:lnTo>
                <a:lnTo>
                  <a:pt x="164" y="21"/>
                </a:lnTo>
                <a:lnTo>
                  <a:pt x="154" y="25"/>
                </a:lnTo>
                <a:lnTo>
                  <a:pt x="144" y="29"/>
                </a:lnTo>
                <a:lnTo>
                  <a:pt x="134" y="36"/>
                </a:lnTo>
                <a:lnTo>
                  <a:pt x="124" y="44"/>
                </a:lnTo>
                <a:lnTo>
                  <a:pt x="115" y="55"/>
                </a:lnTo>
                <a:lnTo>
                  <a:pt x="115" y="55"/>
                </a:lnTo>
                <a:lnTo>
                  <a:pt x="112" y="61"/>
                </a:lnTo>
                <a:lnTo>
                  <a:pt x="108" y="68"/>
                </a:lnTo>
                <a:lnTo>
                  <a:pt x="103" y="84"/>
                </a:lnTo>
                <a:lnTo>
                  <a:pt x="99" y="102"/>
                </a:lnTo>
                <a:lnTo>
                  <a:pt x="97" y="122"/>
                </a:lnTo>
                <a:lnTo>
                  <a:pt x="93" y="158"/>
                </a:lnTo>
                <a:lnTo>
                  <a:pt x="91" y="188"/>
                </a:lnTo>
                <a:lnTo>
                  <a:pt x="91" y="188"/>
                </a:lnTo>
                <a:lnTo>
                  <a:pt x="91" y="200"/>
                </a:lnTo>
                <a:lnTo>
                  <a:pt x="92" y="212"/>
                </a:lnTo>
                <a:lnTo>
                  <a:pt x="97" y="236"/>
                </a:lnTo>
                <a:lnTo>
                  <a:pt x="99" y="250"/>
                </a:lnTo>
                <a:lnTo>
                  <a:pt x="101" y="263"/>
                </a:lnTo>
                <a:lnTo>
                  <a:pt x="99" y="275"/>
                </a:lnTo>
                <a:lnTo>
                  <a:pt x="98" y="281"/>
                </a:lnTo>
                <a:lnTo>
                  <a:pt x="96" y="287"/>
                </a:lnTo>
                <a:lnTo>
                  <a:pt x="96" y="287"/>
                </a:lnTo>
                <a:lnTo>
                  <a:pt x="87" y="308"/>
                </a:lnTo>
                <a:lnTo>
                  <a:pt x="80" y="321"/>
                </a:lnTo>
                <a:lnTo>
                  <a:pt x="73" y="333"/>
                </a:lnTo>
                <a:lnTo>
                  <a:pt x="90" y="331"/>
                </a:lnTo>
                <a:lnTo>
                  <a:pt x="90" y="331"/>
                </a:lnTo>
                <a:lnTo>
                  <a:pt x="73" y="349"/>
                </a:lnTo>
                <a:lnTo>
                  <a:pt x="58" y="361"/>
                </a:lnTo>
                <a:lnTo>
                  <a:pt x="53" y="366"/>
                </a:lnTo>
                <a:lnTo>
                  <a:pt x="48" y="369"/>
                </a:lnTo>
                <a:lnTo>
                  <a:pt x="48" y="369"/>
                </a:lnTo>
                <a:lnTo>
                  <a:pt x="46" y="371"/>
                </a:lnTo>
                <a:lnTo>
                  <a:pt x="42" y="376"/>
                </a:lnTo>
                <a:lnTo>
                  <a:pt x="35" y="389"/>
                </a:lnTo>
                <a:lnTo>
                  <a:pt x="20" y="420"/>
                </a:lnTo>
                <a:lnTo>
                  <a:pt x="20" y="420"/>
                </a:lnTo>
                <a:lnTo>
                  <a:pt x="14" y="434"/>
                </a:lnTo>
                <a:lnTo>
                  <a:pt x="8" y="451"/>
                </a:lnTo>
                <a:lnTo>
                  <a:pt x="3" y="471"/>
                </a:lnTo>
                <a:lnTo>
                  <a:pt x="0" y="488"/>
                </a:lnTo>
                <a:lnTo>
                  <a:pt x="0" y="488"/>
                </a:lnTo>
                <a:lnTo>
                  <a:pt x="0" y="504"/>
                </a:lnTo>
                <a:lnTo>
                  <a:pt x="1" y="535"/>
                </a:lnTo>
                <a:lnTo>
                  <a:pt x="7" y="621"/>
                </a:lnTo>
                <a:lnTo>
                  <a:pt x="16" y="741"/>
                </a:lnTo>
                <a:lnTo>
                  <a:pt x="16" y="741"/>
                </a:lnTo>
                <a:lnTo>
                  <a:pt x="13" y="777"/>
                </a:lnTo>
                <a:lnTo>
                  <a:pt x="9" y="820"/>
                </a:lnTo>
                <a:lnTo>
                  <a:pt x="9" y="820"/>
                </a:lnTo>
                <a:lnTo>
                  <a:pt x="7" y="850"/>
                </a:lnTo>
                <a:lnTo>
                  <a:pt x="6" y="873"/>
                </a:lnTo>
                <a:lnTo>
                  <a:pt x="6" y="895"/>
                </a:lnTo>
                <a:lnTo>
                  <a:pt x="6" y="895"/>
                </a:lnTo>
                <a:lnTo>
                  <a:pt x="7" y="905"/>
                </a:lnTo>
                <a:lnTo>
                  <a:pt x="8" y="914"/>
                </a:lnTo>
                <a:lnTo>
                  <a:pt x="11" y="920"/>
                </a:lnTo>
                <a:lnTo>
                  <a:pt x="13" y="926"/>
                </a:lnTo>
                <a:lnTo>
                  <a:pt x="16" y="929"/>
                </a:lnTo>
                <a:lnTo>
                  <a:pt x="18" y="933"/>
                </a:lnTo>
                <a:lnTo>
                  <a:pt x="22" y="934"/>
                </a:lnTo>
                <a:lnTo>
                  <a:pt x="25" y="937"/>
                </a:lnTo>
                <a:lnTo>
                  <a:pt x="25" y="937"/>
                </a:lnTo>
                <a:lnTo>
                  <a:pt x="69" y="953"/>
                </a:lnTo>
                <a:lnTo>
                  <a:pt x="69" y="953"/>
                </a:lnTo>
                <a:lnTo>
                  <a:pt x="73" y="1043"/>
                </a:lnTo>
                <a:lnTo>
                  <a:pt x="75" y="1114"/>
                </a:lnTo>
                <a:lnTo>
                  <a:pt x="75" y="1146"/>
                </a:lnTo>
                <a:lnTo>
                  <a:pt x="74" y="1169"/>
                </a:lnTo>
                <a:lnTo>
                  <a:pt x="74" y="1169"/>
                </a:lnTo>
                <a:lnTo>
                  <a:pt x="74" y="1187"/>
                </a:lnTo>
                <a:lnTo>
                  <a:pt x="78" y="1208"/>
                </a:lnTo>
                <a:lnTo>
                  <a:pt x="81" y="1229"/>
                </a:lnTo>
                <a:lnTo>
                  <a:pt x="86" y="1249"/>
                </a:lnTo>
                <a:lnTo>
                  <a:pt x="95" y="1282"/>
                </a:lnTo>
                <a:lnTo>
                  <a:pt x="97" y="1293"/>
                </a:lnTo>
                <a:lnTo>
                  <a:pt x="98" y="1299"/>
                </a:lnTo>
                <a:lnTo>
                  <a:pt x="98" y="1299"/>
                </a:lnTo>
                <a:lnTo>
                  <a:pt x="93" y="1309"/>
                </a:lnTo>
                <a:lnTo>
                  <a:pt x="92" y="1314"/>
                </a:lnTo>
                <a:lnTo>
                  <a:pt x="91" y="1320"/>
                </a:lnTo>
                <a:lnTo>
                  <a:pt x="91" y="1361"/>
                </a:lnTo>
                <a:lnTo>
                  <a:pt x="91" y="1361"/>
                </a:lnTo>
                <a:lnTo>
                  <a:pt x="90" y="1378"/>
                </a:lnTo>
                <a:lnTo>
                  <a:pt x="87" y="1393"/>
                </a:lnTo>
                <a:lnTo>
                  <a:pt x="85" y="1406"/>
                </a:lnTo>
                <a:lnTo>
                  <a:pt x="84" y="1420"/>
                </a:lnTo>
                <a:lnTo>
                  <a:pt x="84" y="1420"/>
                </a:lnTo>
                <a:lnTo>
                  <a:pt x="84" y="1423"/>
                </a:lnTo>
                <a:lnTo>
                  <a:pt x="82" y="1426"/>
                </a:lnTo>
                <a:lnTo>
                  <a:pt x="80" y="1431"/>
                </a:lnTo>
                <a:lnTo>
                  <a:pt x="78" y="1433"/>
                </a:lnTo>
                <a:lnTo>
                  <a:pt x="76" y="1434"/>
                </a:lnTo>
                <a:lnTo>
                  <a:pt x="76" y="1435"/>
                </a:lnTo>
                <a:lnTo>
                  <a:pt x="80" y="1439"/>
                </a:lnTo>
                <a:lnTo>
                  <a:pt x="89" y="1443"/>
                </a:lnTo>
                <a:lnTo>
                  <a:pt x="130" y="1455"/>
                </a:lnTo>
                <a:lnTo>
                  <a:pt x="130" y="1455"/>
                </a:lnTo>
                <a:lnTo>
                  <a:pt x="143" y="1458"/>
                </a:lnTo>
                <a:lnTo>
                  <a:pt x="155" y="1460"/>
                </a:lnTo>
                <a:lnTo>
                  <a:pt x="166" y="1461"/>
                </a:lnTo>
                <a:lnTo>
                  <a:pt x="175" y="1461"/>
                </a:lnTo>
                <a:lnTo>
                  <a:pt x="183" y="1460"/>
                </a:lnTo>
                <a:lnTo>
                  <a:pt x="189" y="1458"/>
                </a:lnTo>
                <a:lnTo>
                  <a:pt x="194" y="1456"/>
                </a:lnTo>
                <a:lnTo>
                  <a:pt x="199" y="1454"/>
                </a:lnTo>
                <a:lnTo>
                  <a:pt x="204" y="1449"/>
                </a:lnTo>
                <a:lnTo>
                  <a:pt x="208" y="1443"/>
                </a:lnTo>
                <a:lnTo>
                  <a:pt x="209" y="1439"/>
                </a:lnTo>
                <a:lnTo>
                  <a:pt x="209" y="1437"/>
                </a:lnTo>
                <a:lnTo>
                  <a:pt x="209" y="1437"/>
                </a:lnTo>
                <a:lnTo>
                  <a:pt x="215" y="1438"/>
                </a:lnTo>
                <a:lnTo>
                  <a:pt x="259" y="1439"/>
                </a:lnTo>
                <a:lnTo>
                  <a:pt x="259" y="1439"/>
                </a:lnTo>
                <a:lnTo>
                  <a:pt x="288" y="1439"/>
                </a:lnTo>
                <a:lnTo>
                  <a:pt x="297" y="1439"/>
                </a:lnTo>
                <a:lnTo>
                  <a:pt x="303" y="1438"/>
                </a:lnTo>
                <a:lnTo>
                  <a:pt x="306" y="1437"/>
                </a:lnTo>
                <a:lnTo>
                  <a:pt x="309" y="1432"/>
                </a:lnTo>
                <a:lnTo>
                  <a:pt x="310" y="1426"/>
                </a:lnTo>
                <a:lnTo>
                  <a:pt x="310" y="1417"/>
                </a:lnTo>
                <a:lnTo>
                  <a:pt x="310" y="1417"/>
                </a:lnTo>
                <a:lnTo>
                  <a:pt x="309" y="1406"/>
                </a:lnTo>
                <a:lnTo>
                  <a:pt x="307" y="1398"/>
                </a:lnTo>
                <a:lnTo>
                  <a:pt x="301" y="1382"/>
                </a:lnTo>
                <a:lnTo>
                  <a:pt x="295" y="1366"/>
                </a:lnTo>
                <a:lnTo>
                  <a:pt x="293" y="1358"/>
                </a:lnTo>
                <a:lnTo>
                  <a:pt x="290" y="1347"/>
                </a:lnTo>
                <a:lnTo>
                  <a:pt x="290" y="1347"/>
                </a:lnTo>
                <a:lnTo>
                  <a:pt x="289" y="1326"/>
                </a:lnTo>
                <a:lnTo>
                  <a:pt x="289" y="1309"/>
                </a:lnTo>
                <a:lnTo>
                  <a:pt x="290" y="1291"/>
                </a:lnTo>
                <a:lnTo>
                  <a:pt x="290" y="1291"/>
                </a:lnTo>
                <a:lnTo>
                  <a:pt x="300" y="1264"/>
                </a:lnTo>
                <a:lnTo>
                  <a:pt x="321" y="1208"/>
                </a:lnTo>
                <a:lnTo>
                  <a:pt x="332" y="1175"/>
                </a:lnTo>
                <a:lnTo>
                  <a:pt x="342" y="1143"/>
                </a:lnTo>
                <a:lnTo>
                  <a:pt x="349" y="1114"/>
                </a:lnTo>
                <a:lnTo>
                  <a:pt x="351" y="1102"/>
                </a:lnTo>
                <a:lnTo>
                  <a:pt x="352" y="1091"/>
                </a:lnTo>
                <a:lnTo>
                  <a:pt x="352" y="1091"/>
                </a:lnTo>
                <a:lnTo>
                  <a:pt x="355" y="1071"/>
                </a:lnTo>
                <a:lnTo>
                  <a:pt x="357" y="1047"/>
                </a:lnTo>
                <a:lnTo>
                  <a:pt x="366" y="1000"/>
                </a:lnTo>
                <a:lnTo>
                  <a:pt x="378" y="948"/>
                </a:lnTo>
                <a:lnTo>
                  <a:pt x="378" y="948"/>
                </a:lnTo>
                <a:lnTo>
                  <a:pt x="384" y="940"/>
                </a:lnTo>
                <a:lnTo>
                  <a:pt x="394" y="932"/>
                </a:lnTo>
                <a:lnTo>
                  <a:pt x="406" y="921"/>
                </a:lnTo>
                <a:lnTo>
                  <a:pt x="406" y="921"/>
                </a:lnTo>
                <a:lnTo>
                  <a:pt x="411" y="918"/>
                </a:lnTo>
                <a:lnTo>
                  <a:pt x="415" y="916"/>
                </a:lnTo>
                <a:lnTo>
                  <a:pt x="423" y="915"/>
                </a:lnTo>
                <a:lnTo>
                  <a:pt x="432" y="914"/>
                </a:lnTo>
                <a:lnTo>
                  <a:pt x="440" y="914"/>
                </a:lnTo>
                <a:lnTo>
                  <a:pt x="444" y="912"/>
                </a:lnTo>
                <a:lnTo>
                  <a:pt x="447" y="910"/>
                </a:lnTo>
                <a:lnTo>
                  <a:pt x="451" y="908"/>
                </a:lnTo>
                <a:lnTo>
                  <a:pt x="453" y="904"/>
                </a:lnTo>
                <a:lnTo>
                  <a:pt x="457" y="899"/>
                </a:lnTo>
                <a:lnTo>
                  <a:pt x="460" y="893"/>
                </a:lnTo>
                <a:lnTo>
                  <a:pt x="462" y="886"/>
                </a:lnTo>
                <a:lnTo>
                  <a:pt x="463" y="876"/>
                </a:lnTo>
                <a:lnTo>
                  <a:pt x="463" y="876"/>
                </a:lnTo>
                <a:lnTo>
                  <a:pt x="466" y="858"/>
                </a:lnTo>
                <a:lnTo>
                  <a:pt x="467" y="841"/>
                </a:lnTo>
                <a:lnTo>
                  <a:pt x="466" y="827"/>
                </a:lnTo>
                <a:lnTo>
                  <a:pt x="464" y="816"/>
                </a:lnTo>
                <a:lnTo>
                  <a:pt x="462" y="802"/>
                </a:lnTo>
                <a:lnTo>
                  <a:pt x="461" y="792"/>
                </a:lnTo>
                <a:lnTo>
                  <a:pt x="461" y="792"/>
                </a:lnTo>
                <a:lnTo>
                  <a:pt x="460" y="774"/>
                </a:lnTo>
                <a:lnTo>
                  <a:pt x="458" y="746"/>
                </a:lnTo>
                <a:lnTo>
                  <a:pt x="458" y="746"/>
                </a:lnTo>
                <a:lnTo>
                  <a:pt x="458" y="738"/>
                </a:lnTo>
                <a:lnTo>
                  <a:pt x="456" y="732"/>
                </a:lnTo>
                <a:lnTo>
                  <a:pt x="452" y="718"/>
                </a:lnTo>
                <a:lnTo>
                  <a:pt x="450" y="707"/>
                </a:lnTo>
                <a:lnTo>
                  <a:pt x="447" y="692"/>
                </a:lnTo>
                <a:lnTo>
                  <a:pt x="447" y="673"/>
                </a:lnTo>
                <a:lnTo>
                  <a:pt x="447" y="646"/>
                </a:lnTo>
                <a:lnTo>
                  <a:pt x="447" y="646"/>
                </a:lnTo>
                <a:lnTo>
                  <a:pt x="450" y="591"/>
                </a:lnTo>
                <a:lnTo>
                  <a:pt x="452" y="549"/>
                </a:lnTo>
                <a:lnTo>
                  <a:pt x="455" y="515"/>
                </a:lnTo>
                <a:lnTo>
                  <a:pt x="456" y="484"/>
                </a:lnTo>
                <a:lnTo>
                  <a:pt x="456" y="484"/>
                </a:lnTo>
                <a:lnTo>
                  <a:pt x="455" y="444"/>
                </a:lnTo>
                <a:lnTo>
                  <a:pt x="455" y="431"/>
                </a:lnTo>
                <a:lnTo>
                  <a:pt x="452" y="415"/>
                </a:lnTo>
                <a:lnTo>
                  <a:pt x="452" y="415"/>
                </a:lnTo>
                <a:lnTo>
                  <a:pt x="450" y="398"/>
                </a:lnTo>
                <a:lnTo>
                  <a:pt x="446" y="382"/>
                </a:lnTo>
                <a:lnTo>
                  <a:pt x="440" y="368"/>
                </a:lnTo>
                <a:lnTo>
                  <a:pt x="438" y="361"/>
                </a:lnTo>
                <a:lnTo>
                  <a:pt x="433" y="357"/>
                </a:lnTo>
                <a:lnTo>
                  <a:pt x="433" y="357"/>
                </a:lnTo>
                <a:lnTo>
                  <a:pt x="427" y="351"/>
                </a:lnTo>
                <a:lnTo>
                  <a:pt x="417" y="343"/>
                </a:lnTo>
                <a:lnTo>
                  <a:pt x="391" y="324"/>
                </a:lnTo>
                <a:lnTo>
                  <a:pt x="357" y="302"/>
                </a:lnTo>
                <a:lnTo>
                  <a:pt x="357" y="302"/>
                </a:lnTo>
                <a:lnTo>
                  <a:pt x="355" y="298"/>
                </a:lnTo>
                <a:lnTo>
                  <a:pt x="350" y="291"/>
                </a:lnTo>
                <a:lnTo>
                  <a:pt x="346" y="284"/>
                </a:lnTo>
                <a:lnTo>
                  <a:pt x="344" y="275"/>
                </a:lnTo>
                <a:lnTo>
                  <a:pt x="343" y="265"/>
                </a:lnTo>
                <a:lnTo>
                  <a:pt x="342" y="252"/>
                </a:lnTo>
                <a:lnTo>
                  <a:pt x="342" y="252"/>
                </a:lnTo>
                <a:lnTo>
                  <a:pt x="343" y="230"/>
                </a:lnTo>
                <a:lnTo>
                  <a:pt x="344" y="216"/>
                </a:lnTo>
                <a:lnTo>
                  <a:pt x="344" y="200"/>
                </a:lnTo>
                <a:lnTo>
                  <a:pt x="342" y="178"/>
                </a:lnTo>
                <a:lnTo>
                  <a:pt x="342" y="178"/>
                </a:lnTo>
                <a:lnTo>
                  <a:pt x="335" y="149"/>
                </a:lnTo>
                <a:lnTo>
                  <a:pt x="328" y="117"/>
                </a:lnTo>
                <a:lnTo>
                  <a:pt x="318" y="85"/>
                </a:lnTo>
                <a:lnTo>
                  <a:pt x="312" y="72"/>
                </a:lnTo>
                <a:lnTo>
                  <a:pt x="306" y="60"/>
                </a:lnTo>
                <a:lnTo>
                  <a:pt x="306" y="60"/>
                </a:lnTo>
                <a:lnTo>
                  <a:pt x="299" y="48"/>
                </a:lnTo>
                <a:lnTo>
                  <a:pt x="289" y="37"/>
                </a:lnTo>
                <a:lnTo>
                  <a:pt x="277" y="27"/>
                </a:lnTo>
                <a:lnTo>
                  <a:pt x="265" y="17"/>
                </a:lnTo>
                <a:lnTo>
                  <a:pt x="252" y="10"/>
                </a:lnTo>
                <a:lnTo>
                  <a:pt x="238" y="4"/>
                </a:lnTo>
                <a:lnTo>
                  <a:pt x="226" y="1"/>
                </a:lnTo>
                <a:lnTo>
                  <a:pt x="221" y="0"/>
                </a:lnTo>
                <a:lnTo>
                  <a:pt x="216" y="1"/>
                </a:lnTo>
                <a:lnTo>
                  <a:pt x="216" y="1"/>
                </a:lnTo>
                <a:lnTo>
                  <a:pt x="200" y="5"/>
                </a:lnTo>
                <a:lnTo>
                  <a:pt x="188" y="11"/>
                </a:lnTo>
                <a:lnTo>
                  <a:pt x="181" y="15"/>
                </a:lnTo>
                <a:lnTo>
                  <a:pt x="179" y="17"/>
                </a:lnTo>
                <a:lnTo>
                  <a:pt x="179" y="17"/>
                </a:lnTo>
                <a:close/>
                <a:moveTo>
                  <a:pt x="269" y="945"/>
                </a:moveTo>
                <a:lnTo>
                  <a:pt x="269" y="945"/>
                </a:lnTo>
                <a:lnTo>
                  <a:pt x="269" y="954"/>
                </a:lnTo>
                <a:lnTo>
                  <a:pt x="269" y="972"/>
                </a:lnTo>
                <a:lnTo>
                  <a:pt x="269" y="984"/>
                </a:lnTo>
                <a:lnTo>
                  <a:pt x="267" y="995"/>
                </a:lnTo>
                <a:lnTo>
                  <a:pt x="265" y="1006"/>
                </a:lnTo>
                <a:lnTo>
                  <a:pt x="261" y="1016"/>
                </a:lnTo>
                <a:lnTo>
                  <a:pt x="261" y="1016"/>
                </a:lnTo>
                <a:lnTo>
                  <a:pt x="253" y="1033"/>
                </a:lnTo>
                <a:lnTo>
                  <a:pt x="245" y="1052"/>
                </a:lnTo>
                <a:lnTo>
                  <a:pt x="237" y="1075"/>
                </a:lnTo>
                <a:lnTo>
                  <a:pt x="230" y="1102"/>
                </a:lnTo>
                <a:lnTo>
                  <a:pt x="230" y="1102"/>
                </a:lnTo>
                <a:lnTo>
                  <a:pt x="226" y="1120"/>
                </a:lnTo>
                <a:lnTo>
                  <a:pt x="222" y="1143"/>
                </a:lnTo>
                <a:lnTo>
                  <a:pt x="219" y="1201"/>
                </a:lnTo>
                <a:lnTo>
                  <a:pt x="215" y="1252"/>
                </a:lnTo>
                <a:lnTo>
                  <a:pt x="213" y="1270"/>
                </a:lnTo>
                <a:lnTo>
                  <a:pt x="211" y="1276"/>
                </a:lnTo>
                <a:lnTo>
                  <a:pt x="210" y="1280"/>
                </a:lnTo>
                <a:lnTo>
                  <a:pt x="210" y="1280"/>
                </a:lnTo>
                <a:lnTo>
                  <a:pt x="204" y="1291"/>
                </a:lnTo>
                <a:lnTo>
                  <a:pt x="199" y="1303"/>
                </a:lnTo>
                <a:lnTo>
                  <a:pt x="194" y="1317"/>
                </a:lnTo>
                <a:lnTo>
                  <a:pt x="187" y="1292"/>
                </a:lnTo>
                <a:lnTo>
                  <a:pt x="166" y="1281"/>
                </a:lnTo>
                <a:lnTo>
                  <a:pt x="166" y="1281"/>
                </a:lnTo>
                <a:lnTo>
                  <a:pt x="164" y="1268"/>
                </a:lnTo>
                <a:lnTo>
                  <a:pt x="162" y="1254"/>
                </a:lnTo>
                <a:lnTo>
                  <a:pt x="162" y="1236"/>
                </a:lnTo>
                <a:lnTo>
                  <a:pt x="162" y="1236"/>
                </a:lnTo>
                <a:lnTo>
                  <a:pt x="162" y="1223"/>
                </a:lnTo>
                <a:lnTo>
                  <a:pt x="164" y="1203"/>
                </a:lnTo>
                <a:lnTo>
                  <a:pt x="171" y="1151"/>
                </a:lnTo>
                <a:lnTo>
                  <a:pt x="179" y="1095"/>
                </a:lnTo>
                <a:lnTo>
                  <a:pt x="183" y="1049"/>
                </a:lnTo>
                <a:lnTo>
                  <a:pt x="183" y="1049"/>
                </a:lnTo>
                <a:lnTo>
                  <a:pt x="185" y="1015"/>
                </a:lnTo>
                <a:lnTo>
                  <a:pt x="186" y="987"/>
                </a:lnTo>
                <a:lnTo>
                  <a:pt x="185" y="961"/>
                </a:lnTo>
                <a:lnTo>
                  <a:pt x="185" y="961"/>
                </a:lnTo>
                <a:lnTo>
                  <a:pt x="197" y="966"/>
                </a:lnTo>
                <a:lnTo>
                  <a:pt x="208" y="970"/>
                </a:lnTo>
                <a:lnTo>
                  <a:pt x="220" y="971"/>
                </a:lnTo>
                <a:lnTo>
                  <a:pt x="220" y="971"/>
                </a:lnTo>
                <a:lnTo>
                  <a:pt x="226" y="970"/>
                </a:lnTo>
                <a:lnTo>
                  <a:pt x="234" y="967"/>
                </a:lnTo>
                <a:lnTo>
                  <a:pt x="250" y="959"/>
                </a:lnTo>
                <a:lnTo>
                  <a:pt x="264" y="950"/>
                </a:lnTo>
                <a:lnTo>
                  <a:pt x="269" y="945"/>
                </a:lnTo>
                <a:lnTo>
                  <a:pt x="269" y="9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1">
            <a:extLst>
              <a:ext uri="{FF2B5EF4-FFF2-40B4-BE49-F238E27FC236}">
                <a16:creationId xmlns:a16="http://schemas.microsoft.com/office/drawing/2014/main" id="{71648715-1C3D-4981-8CB7-93B56AB7B283}"/>
              </a:ext>
            </a:extLst>
          </p:cNvPr>
          <p:cNvSpPr>
            <a:spLocks noEditPoints="1"/>
          </p:cNvSpPr>
          <p:nvPr/>
        </p:nvSpPr>
        <p:spPr bwMode="auto">
          <a:xfrm>
            <a:off x="4471670" y="3857359"/>
            <a:ext cx="962659" cy="2530173"/>
          </a:xfrm>
          <a:custGeom>
            <a:avLst/>
            <a:gdLst>
              <a:gd name="T0" fmla="*/ 190 w 565"/>
              <a:gd name="T1" fmla="*/ 27 h 1485"/>
              <a:gd name="T2" fmla="*/ 147 w 565"/>
              <a:gd name="T3" fmla="*/ 62 h 1485"/>
              <a:gd name="T4" fmla="*/ 129 w 565"/>
              <a:gd name="T5" fmla="*/ 149 h 1485"/>
              <a:gd name="T6" fmla="*/ 128 w 565"/>
              <a:gd name="T7" fmla="*/ 252 h 1485"/>
              <a:gd name="T8" fmla="*/ 118 w 565"/>
              <a:gd name="T9" fmla="*/ 281 h 1485"/>
              <a:gd name="T10" fmla="*/ 199 w 565"/>
              <a:gd name="T11" fmla="*/ 286 h 1485"/>
              <a:gd name="T12" fmla="*/ 102 w 565"/>
              <a:gd name="T13" fmla="*/ 377 h 1485"/>
              <a:gd name="T14" fmla="*/ 53 w 565"/>
              <a:gd name="T15" fmla="*/ 448 h 1485"/>
              <a:gd name="T16" fmla="*/ 27 w 565"/>
              <a:gd name="T17" fmla="*/ 529 h 1485"/>
              <a:gd name="T18" fmla="*/ 66 w 565"/>
              <a:gd name="T19" fmla="*/ 704 h 1485"/>
              <a:gd name="T20" fmla="*/ 89 w 565"/>
              <a:gd name="T21" fmla="*/ 777 h 1485"/>
              <a:gd name="T22" fmla="*/ 35 w 565"/>
              <a:gd name="T23" fmla="*/ 864 h 1485"/>
              <a:gd name="T24" fmla="*/ 0 w 565"/>
              <a:gd name="T25" fmla="*/ 931 h 1485"/>
              <a:gd name="T26" fmla="*/ 33 w 565"/>
              <a:gd name="T27" fmla="*/ 1068 h 1485"/>
              <a:gd name="T28" fmla="*/ 50 w 565"/>
              <a:gd name="T29" fmla="*/ 1102 h 1485"/>
              <a:gd name="T30" fmla="*/ 58 w 565"/>
              <a:gd name="T31" fmla="*/ 1147 h 1485"/>
              <a:gd name="T32" fmla="*/ 104 w 565"/>
              <a:gd name="T33" fmla="*/ 1146 h 1485"/>
              <a:gd name="T34" fmla="*/ 164 w 565"/>
              <a:gd name="T35" fmla="*/ 1136 h 1485"/>
              <a:gd name="T36" fmla="*/ 214 w 565"/>
              <a:gd name="T37" fmla="*/ 1371 h 1485"/>
              <a:gd name="T38" fmla="*/ 216 w 565"/>
              <a:gd name="T39" fmla="*/ 1395 h 1485"/>
              <a:gd name="T40" fmla="*/ 180 w 565"/>
              <a:gd name="T41" fmla="*/ 1460 h 1485"/>
              <a:gd name="T42" fmla="*/ 205 w 565"/>
              <a:gd name="T43" fmla="*/ 1480 h 1485"/>
              <a:gd name="T44" fmla="*/ 283 w 565"/>
              <a:gd name="T45" fmla="*/ 1479 h 1485"/>
              <a:gd name="T46" fmla="*/ 361 w 565"/>
              <a:gd name="T47" fmla="*/ 1484 h 1485"/>
              <a:gd name="T48" fmla="*/ 399 w 565"/>
              <a:gd name="T49" fmla="*/ 1455 h 1485"/>
              <a:gd name="T50" fmla="*/ 387 w 565"/>
              <a:gd name="T51" fmla="*/ 1430 h 1485"/>
              <a:gd name="T52" fmla="*/ 392 w 565"/>
              <a:gd name="T53" fmla="*/ 1345 h 1485"/>
              <a:gd name="T54" fmla="*/ 427 w 565"/>
              <a:gd name="T55" fmla="*/ 1146 h 1485"/>
              <a:gd name="T56" fmla="*/ 477 w 565"/>
              <a:gd name="T57" fmla="*/ 1123 h 1485"/>
              <a:gd name="T58" fmla="*/ 534 w 565"/>
              <a:gd name="T59" fmla="*/ 1109 h 1485"/>
              <a:gd name="T60" fmla="*/ 557 w 565"/>
              <a:gd name="T61" fmla="*/ 1102 h 1485"/>
              <a:gd name="T62" fmla="*/ 565 w 565"/>
              <a:gd name="T63" fmla="*/ 1073 h 1485"/>
              <a:gd name="T64" fmla="*/ 546 w 565"/>
              <a:gd name="T65" fmla="*/ 954 h 1485"/>
              <a:gd name="T66" fmla="*/ 523 w 565"/>
              <a:gd name="T67" fmla="*/ 900 h 1485"/>
              <a:gd name="T68" fmla="*/ 524 w 565"/>
              <a:gd name="T69" fmla="*/ 780 h 1485"/>
              <a:gd name="T70" fmla="*/ 520 w 565"/>
              <a:gd name="T71" fmla="*/ 731 h 1485"/>
              <a:gd name="T72" fmla="*/ 546 w 565"/>
              <a:gd name="T73" fmla="*/ 650 h 1485"/>
              <a:gd name="T74" fmla="*/ 542 w 565"/>
              <a:gd name="T75" fmla="*/ 539 h 1485"/>
              <a:gd name="T76" fmla="*/ 516 w 565"/>
              <a:gd name="T77" fmla="*/ 439 h 1485"/>
              <a:gd name="T78" fmla="*/ 482 w 565"/>
              <a:gd name="T79" fmla="*/ 365 h 1485"/>
              <a:gd name="T80" fmla="*/ 443 w 565"/>
              <a:gd name="T81" fmla="*/ 341 h 1485"/>
              <a:gd name="T82" fmla="*/ 398 w 565"/>
              <a:gd name="T83" fmla="*/ 307 h 1485"/>
              <a:gd name="T84" fmla="*/ 361 w 565"/>
              <a:gd name="T85" fmla="*/ 284 h 1485"/>
              <a:gd name="T86" fmla="*/ 392 w 565"/>
              <a:gd name="T87" fmla="*/ 277 h 1485"/>
              <a:gd name="T88" fmla="*/ 409 w 565"/>
              <a:gd name="T89" fmla="*/ 237 h 1485"/>
              <a:gd name="T90" fmla="*/ 407 w 565"/>
              <a:gd name="T91" fmla="*/ 208 h 1485"/>
              <a:gd name="T92" fmla="*/ 383 w 565"/>
              <a:gd name="T93" fmla="*/ 87 h 1485"/>
              <a:gd name="T94" fmla="*/ 351 w 565"/>
              <a:gd name="T95" fmla="*/ 31 h 1485"/>
              <a:gd name="T96" fmla="*/ 281 w 565"/>
              <a:gd name="T97" fmla="*/ 1 h 1485"/>
              <a:gd name="T98" fmla="*/ 241 w 565"/>
              <a:gd name="T99" fmla="*/ 14 h 1485"/>
              <a:gd name="T100" fmla="*/ 305 w 565"/>
              <a:gd name="T101" fmla="*/ 1096 h 1485"/>
              <a:gd name="T102" fmla="*/ 310 w 565"/>
              <a:gd name="T103" fmla="*/ 1289 h 1485"/>
              <a:gd name="T104" fmla="*/ 295 w 565"/>
              <a:gd name="T105" fmla="*/ 1373 h 1485"/>
              <a:gd name="T106" fmla="*/ 288 w 565"/>
              <a:gd name="T107" fmla="*/ 1321 h 1485"/>
              <a:gd name="T108" fmla="*/ 284 w 565"/>
              <a:gd name="T109" fmla="*/ 1145 h 1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65" h="1485">
                <a:moveTo>
                  <a:pt x="229" y="18"/>
                </a:moveTo>
                <a:lnTo>
                  <a:pt x="229" y="18"/>
                </a:lnTo>
                <a:lnTo>
                  <a:pt x="218" y="20"/>
                </a:lnTo>
                <a:lnTo>
                  <a:pt x="209" y="21"/>
                </a:lnTo>
                <a:lnTo>
                  <a:pt x="199" y="23"/>
                </a:lnTo>
                <a:lnTo>
                  <a:pt x="190" y="27"/>
                </a:lnTo>
                <a:lnTo>
                  <a:pt x="179" y="32"/>
                </a:lnTo>
                <a:lnTo>
                  <a:pt x="168" y="39"/>
                </a:lnTo>
                <a:lnTo>
                  <a:pt x="157" y="49"/>
                </a:lnTo>
                <a:lnTo>
                  <a:pt x="157" y="49"/>
                </a:lnTo>
                <a:lnTo>
                  <a:pt x="151" y="55"/>
                </a:lnTo>
                <a:lnTo>
                  <a:pt x="147" y="62"/>
                </a:lnTo>
                <a:lnTo>
                  <a:pt x="143" y="69"/>
                </a:lnTo>
                <a:lnTo>
                  <a:pt x="140" y="77"/>
                </a:lnTo>
                <a:lnTo>
                  <a:pt x="135" y="95"/>
                </a:lnTo>
                <a:lnTo>
                  <a:pt x="132" y="112"/>
                </a:lnTo>
                <a:lnTo>
                  <a:pt x="130" y="130"/>
                </a:lnTo>
                <a:lnTo>
                  <a:pt x="129" y="149"/>
                </a:lnTo>
                <a:lnTo>
                  <a:pt x="128" y="179"/>
                </a:lnTo>
                <a:lnTo>
                  <a:pt x="128" y="179"/>
                </a:lnTo>
                <a:lnTo>
                  <a:pt x="128" y="204"/>
                </a:lnTo>
                <a:lnTo>
                  <a:pt x="129" y="230"/>
                </a:lnTo>
                <a:lnTo>
                  <a:pt x="129" y="241"/>
                </a:lnTo>
                <a:lnTo>
                  <a:pt x="128" y="252"/>
                </a:lnTo>
                <a:lnTo>
                  <a:pt x="125" y="262"/>
                </a:lnTo>
                <a:lnTo>
                  <a:pt x="121" y="269"/>
                </a:lnTo>
                <a:lnTo>
                  <a:pt x="121" y="269"/>
                </a:lnTo>
                <a:lnTo>
                  <a:pt x="118" y="274"/>
                </a:lnTo>
                <a:lnTo>
                  <a:pt x="118" y="279"/>
                </a:lnTo>
                <a:lnTo>
                  <a:pt x="118" y="281"/>
                </a:lnTo>
                <a:lnTo>
                  <a:pt x="120" y="282"/>
                </a:lnTo>
                <a:lnTo>
                  <a:pt x="126" y="284"/>
                </a:lnTo>
                <a:lnTo>
                  <a:pt x="129" y="282"/>
                </a:lnTo>
                <a:lnTo>
                  <a:pt x="153" y="290"/>
                </a:lnTo>
                <a:lnTo>
                  <a:pt x="184" y="287"/>
                </a:lnTo>
                <a:lnTo>
                  <a:pt x="199" y="286"/>
                </a:lnTo>
                <a:lnTo>
                  <a:pt x="199" y="286"/>
                </a:lnTo>
                <a:lnTo>
                  <a:pt x="134" y="343"/>
                </a:lnTo>
                <a:lnTo>
                  <a:pt x="134" y="343"/>
                </a:lnTo>
                <a:lnTo>
                  <a:pt x="119" y="357"/>
                </a:lnTo>
                <a:lnTo>
                  <a:pt x="111" y="366"/>
                </a:lnTo>
                <a:lnTo>
                  <a:pt x="102" y="377"/>
                </a:lnTo>
                <a:lnTo>
                  <a:pt x="89" y="393"/>
                </a:lnTo>
                <a:lnTo>
                  <a:pt x="89" y="393"/>
                </a:lnTo>
                <a:lnTo>
                  <a:pt x="79" y="404"/>
                </a:lnTo>
                <a:lnTo>
                  <a:pt x="70" y="417"/>
                </a:lnTo>
                <a:lnTo>
                  <a:pt x="61" y="432"/>
                </a:lnTo>
                <a:lnTo>
                  <a:pt x="53" y="448"/>
                </a:lnTo>
                <a:lnTo>
                  <a:pt x="45" y="465"/>
                </a:lnTo>
                <a:lnTo>
                  <a:pt x="38" y="483"/>
                </a:lnTo>
                <a:lnTo>
                  <a:pt x="33" y="500"/>
                </a:lnTo>
                <a:lnTo>
                  <a:pt x="28" y="518"/>
                </a:lnTo>
                <a:lnTo>
                  <a:pt x="28" y="518"/>
                </a:lnTo>
                <a:lnTo>
                  <a:pt x="27" y="529"/>
                </a:lnTo>
                <a:lnTo>
                  <a:pt x="28" y="543"/>
                </a:lnTo>
                <a:lnTo>
                  <a:pt x="30" y="560"/>
                </a:lnTo>
                <a:lnTo>
                  <a:pt x="33" y="578"/>
                </a:lnTo>
                <a:lnTo>
                  <a:pt x="42" y="619"/>
                </a:lnTo>
                <a:lnTo>
                  <a:pt x="53" y="663"/>
                </a:lnTo>
                <a:lnTo>
                  <a:pt x="66" y="704"/>
                </a:lnTo>
                <a:lnTo>
                  <a:pt x="76" y="738"/>
                </a:lnTo>
                <a:lnTo>
                  <a:pt x="84" y="763"/>
                </a:lnTo>
                <a:lnTo>
                  <a:pt x="89" y="772"/>
                </a:lnTo>
                <a:lnTo>
                  <a:pt x="89" y="772"/>
                </a:lnTo>
                <a:lnTo>
                  <a:pt x="89" y="774"/>
                </a:lnTo>
                <a:lnTo>
                  <a:pt x="89" y="777"/>
                </a:lnTo>
                <a:lnTo>
                  <a:pt x="86" y="788"/>
                </a:lnTo>
                <a:lnTo>
                  <a:pt x="83" y="800"/>
                </a:lnTo>
                <a:lnTo>
                  <a:pt x="78" y="811"/>
                </a:lnTo>
                <a:lnTo>
                  <a:pt x="78" y="811"/>
                </a:lnTo>
                <a:lnTo>
                  <a:pt x="62" y="831"/>
                </a:lnTo>
                <a:lnTo>
                  <a:pt x="35" y="864"/>
                </a:lnTo>
                <a:lnTo>
                  <a:pt x="22" y="882"/>
                </a:lnTo>
                <a:lnTo>
                  <a:pt x="10" y="900"/>
                </a:lnTo>
                <a:lnTo>
                  <a:pt x="6" y="909"/>
                </a:lnTo>
                <a:lnTo>
                  <a:pt x="2" y="916"/>
                </a:lnTo>
                <a:lnTo>
                  <a:pt x="0" y="923"/>
                </a:lnTo>
                <a:lnTo>
                  <a:pt x="0" y="931"/>
                </a:lnTo>
                <a:lnTo>
                  <a:pt x="0" y="931"/>
                </a:lnTo>
                <a:lnTo>
                  <a:pt x="1" y="945"/>
                </a:lnTo>
                <a:lnTo>
                  <a:pt x="5" y="963"/>
                </a:lnTo>
                <a:lnTo>
                  <a:pt x="16" y="1005"/>
                </a:lnTo>
                <a:lnTo>
                  <a:pt x="27" y="1042"/>
                </a:lnTo>
                <a:lnTo>
                  <a:pt x="33" y="1068"/>
                </a:lnTo>
                <a:lnTo>
                  <a:pt x="33" y="1068"/>
                </a:lnTo>
                <a:lnTo>
                  <a:pt x="34" y="1074"/>
                </a:lnTo>
                <a:lnTo>
                  <a:pt x="36" y="1079"/>
                </a:lnTo>
                <a:lnTo>
                  <a:pt x="40" y="1086"/>
                </a:lnTo>
                <a:lnTo>
                  <a:pt x="46" y="1095"/>
                </a:lnTo>
                <a:lnTo>
                  <a:pt x="50" y="1102"/>
                </a:lnTo>
                <a:lnTo>
                  <a:pt x="53" y="1112"/>
                </a:lnTo>
                <a:lnTo>
                  <a:pt x="53" y="1112"/>
                </a:lnTo>
                <a:lnTo>
                  <a:pt x="56" y="1123"/>
                </a:lnTo>
                <a:lnTo>
                  <a:pt x="57" y="1131"/>
                </a:lnTo>
                <a:lnTo>
                  <a:pt x="57" y="1143"/>
                </a:lnTo>
                <a:lnTo>
                  <a:pt x="58" y="1147"/>
                </a:lnTo>
                <a:lnTo>
                  <a:pt x="61" y="1149"/>
                </a:lnTo>
                <a:lnTo>
                  <a:pt x="67" y="1149"/>
                </a:lnTo>
                <a:lnTo>
                  <a:pt x="78" y="1149"/>
                </a:lnTo>
                <a:lnTo>
                  <a:pt x="78" y="1149"/>
                </a:lnTo>
                <a:lnTo>
                  <a:pt x="90" y="1148"/>
                </a:lnTo>
                <a:lnTo>
                  <a:pt x="104" y="1146"/>
                </a:lnTo>
                <a:lnTo>
                  <a:pt x="134" y="1140"/>
                </a:lnTo>
                <a:lnTo>
                  <a:pt x="156" y="1135"/>
                </a:lnTo>
                <a:lnTo>
                  <a:pt x="162" y="1135"/>
                </a:lnTo>
                <a:lnTo>
                  <a:pt x="164" y="1135"/>
                </a:lnTo>
                <a:lnTo>
                  <a:pt x="164" y="1136"/>
                </a:lnTo>
                <a:lnTo>
                  <a:pt x="164" y="1136"/>
                </a:lnTo>
                <a:lnTo>
                  <a:pt x="170" y="1169"/>
                </a:lnTo>
                <a:lnTo>
                  <a:pt x="185" y="1239"/>
                </a:lnTo>
                <a:lnTo>
                  <a:pt x="210" y="1357"/>
                </a:lnTo>
                <a:lnTo>
                  <a:pt x="210" y="1357"/>
                </a:lnTo>
                <a:lnTo>
                  <a:pt x="211" y="1365"/>
                </a:lnTo>
                <a:lnTo>
                  <a:pt x="214" y="1371"/>
                </a:lnTo>
                <a:lnTo>
                  <a:pt x="218" y="1379"/>
                </a:lnTo>
                <a:lnTo>
                  <a:pt x="219" y="1383"/>
                </a:lnTo>
                <a:lnTo>
                  <a:pt x="219" y="1385"/>
                </a:lnTo>
                <a:lnTo>
                  <a:pt x="219" y="1390"/>
                </a:lnTo>
                <a:lnTo>
                  <a:pt x="216" y="1395"/>
                </a:lnTo>
                <a:lnTo>
                  <a:pt x="216" y="1395"/>
                </a:lnTo>
                <a:lnTo>
                  <a:pt x="208" y="1411"/>
                </a:lnTo>
                <a:lnTo>
                  <a:pt x="197" y="1429"/>
                </a:lnTo>
                <a:lnTo>
                  <a:pt x="184" y="1452"/>
                </a:lnTo>
                <a:lnTo>
                  <a:pt x="184" y="1452"/>
                </a:lnTo>
                <a:lnTo>
                  <a:pt x="181" y="1455"/>
                </a:lnTo>
                <a:lnTo>
                  <a:pt x="180" y="1460"/>
                </a:lnTo>
                <a:lnTo>
                  <a:pt x="180" y="1463"/>
                </a:lnTo>
                <a:lnTo>
                  <a:pt x="181" y="1468"/>
                </a:lnTo>
                <a:lnTo>
                  <a:pt x="186" y="1473"/>
                </a:lnTo>
                <a:lnTo>
                  <a:pt x="193" y="1477"/>
                </a:lnTo>
                <a:lnTo>
                  <a:pt x="205" y="1480"/>
                </a:lnTo>
                <a:lnTo>
                  <a:pt x="205" y="1480"/>
                </a:lnTo>
                <a:lnTo>
                  <a:pt x="220" y="1482"/>
                </a:lnTo>
                <a:lnTo>
                  <a:pt x="233" y="1483"/>
                </a:lnTo>
                <a:lnTo>
                  <a:pt x="258" y="1482"/>
                </a:lnTo>
                <a:lnTo>
                  <a:pt x="276" y="1480"/>
                </a:lnTo>
                <a:lnTo>
                  <a:pt x="283" y="1479"/>
                </a:lnTo>
                <a:lnTo>
                  <a:pt x="283" y="1479"/>
                </a:lnTo>
                <a:lnTo>
                  <a:pt x="287" y="1479"/>
                </a:lnTo>
                <a:lnTo>
                  <a:pt x="298" y="1482"/>
                </a:lnTo>
                <a:lnTo>
                  <a:pt x="317" y="1484"/>
                </a:lnTo>
                <a:lnTo>
                  <a:pt x="347" y="1485"/>
                </a:lnTo>
                <a:lnTo>
                  <a:pt x="347" y="1485"/>
                </a:lnTo>
                <a:lnTo>
                  <a:pt x="361" y="1484"/>
                </a:lnTo>
                <a:lnTo>
                  <a:pt x="373" y="1482"/>
                </a:lnTo>
                <a:lnTo>
                  <a:pt x="383" y="1477"/>
                </a:lnTo>
                <a:lnTo>
                  <a:pt x="390" y="1472"/>
                </a:lnTo>
                <a:lnTo>
                  <a:pt x="395" y="1467"/>
                </a:lnTo>
                <a:lnTo>
                  <a:pt x="398" y="1461"/>
                </a:lnTo>
                <a:lnTo>
                  <a:pt x="399" y="1455"/>
                </a:lnTo>
                <a:lnTo>
                  <a:pt x="399" y="1449"/>
                </a:lnTo>
                <a:lnTo>
                  <a:pt x="399" y="1449"/>
                </a:lnTo>
                <a:lnTo>
                  <a:pt x="396" y="1444"/>
                </a:lnTo>
                <a:lnTo>
                  <a:pt x="394" y="1441"/>
                </a:lnTo>
                <a:lnTo>
                  <a:pt x="389" y="1435"/>
                </a:lnTo>
                <a:lnTo>
                  <a:pt x="387" y="1430"/>
                </a:lnTo>
                <a:lnTo>
                  <a:pt x="384" y="1424"/>
                </a:lnTo>
                <a:lnTo>
                  <a:pt x="383" y="1415"/>
                </a:lnTo>
                <a:lnTo>
                  <a:pt x="384" y="1401"/>
                </a:lnTo>
                <a:lnTo>
                  <a:pt x="384" y="1401"/>
                </a:lnTo>
                <a:lnTo>
                  <a:pt x="387" y="1379"/>
                </a:lnTo>
                <a:lnTo>
                  <a:pt x="392" y="1345"/>
                </a:lnTo>
                <a:lnTo>
                  <a:pt x="406" y="1264"/>
                </a:lnTo>
                <a:lnTo>
                  <a:pt x="426" y="1158"/>
                </a:lnTo>
                <a:lnTo>
                  <a:pt x="426" y="1158"/>
                </a:lnTo>
                <a:lnTo>
                  <a:pt x="424" y="1154"/>
                </a:lnTo>
                <a:lnTo>
                  <a:pt x="426" y="1151"/>
                </a:lnTo>
                <a:lnTo>
                  <a:pt x="427" y="1146"/>
                </a:lnTo>
                <a:lnTo>
                  <a:pt x="430" y="1141"/>
                </a:lnTo>
                <a:lnTo>
                  <a:pt x="438" y="1136"/>
                </a:lnTo>
                <a:lnTo>
                  <a:pt x="447" y="1131"/>
                </a:lnTo>
                <a:lnTo>
                  <a:pt x="462" y="1126"/>
                </a:lnTo>
                <a:lnTo>
                  <a:pt x="462" y="1126"/>
                </a:lnTo>
                <a:lnTo>
                  <a:pt x="477" y="1123"/>
                </a:lnTo>
                <a:lnTo>
                  <a:pt x="490" y="1122"/>
                </a:lnTo>
                <a:lnTo>
                  <a:pt x="511" y="1119"/>
                </a:lnTo>
                <a:lnTo>
                  <a:pt x="518" y="1118"/>
                </a:lnTo>
                <a:lnTo>
                  <a:pt x="524" y="1117"/>
                </a:lnTo>
                <a:lnTo>
                  <a:pt x="530" y="1113"/>
                </a:lnTo>
                <a:lnTo>
                  <a:pt x="534" y="1109"/>
                </a:lnTo>
                <a:lnTo>
                  <a:pt x="534" y="1109"/>
                </a:lnTo>
                <a:lnTo>
                  <a:pt x="536" y="1107"/>
                </a:lnTo>
                <a:lnTo>
                  <a:pt x="539" y="1106"/>
                </a:lnTo>
                <a:lnTo>
                  <a:pt x="545" y="1104"/>
                </a:lnTo>
                <a:lnTo>
                  <a:pt x="551" y="1104"/>
                </a:lnTo>
                <a:lnTo>
                  <a:pt x="557" y="1102"/>
                </a:lnTo>
                <a:lnTo>
                  <a:pt x="559" y="1101"/>
                </a:lnTo>
                <a:lnTo>
                  <a:pt x="562" y="1098"/>
                </a:lnTo>
                <a:lnTo>
                  <a:pt x="563" y="1095"/>
                </a:lnTo>
                <a:lnTo>
                  <a:pt x="564" y="1089"/>
                </a:lnTo>
                <a:lnTo>
                  <a:pt x="565" y="1083"/>
                </a:lnTo>
                <a:lnTo>
                  <a:pt x="565" y="1073"/>
                </a:lnTo>
                <a:lnTo>
                  <a:pt x="564" y="1049"/>
                </a:lnTo>
                <a:lnTo>
                  <a:pt x="564" y="1049"/>
                </a:lnTo>
                <a:lnTo>
                  <a:pt x="558" y="1004"/>
                </a:lnTo>
                <a:lnTo>
                  <a:pt x="556" y="988"/>
                </a:lnTo>
                <a:lnTo>
                  <a:pt x="553" y="974"/>
                </a:lnTo>
                <a:lnTo>
                  <a:pt x="546" y="954"/>
                </a:lnTo>
                <a:lnTo>
                  <a:pt x="537" y="931"/>
                </a:lnTo>
                <a:lnTo>
                  <a:pt x="537" y="931"/>
                </a:lnTo>
                <a:lnTo>
                  <a:pt x="533" y="920"/>
                </a:lnTo>
                <a:lnTo>
                  <a:pt x="529" y="912"/>
                </a:lnTo>
                <a:lnTo>
                  <a:pt x="524" y="904"/>
                </a:lnTo>
                <a:lnTo>
                  <a:pt x="523" y="900"/>
                </a:lnTo>
                <a:lnTo>
                  <a:pt x="523" y="892"/>
                </a:lnTo>
                <a:lnTo>
                  <a:pt x="523" y="859"/>
                </a:lnTo>
                <a:lnTo>
                  <a:pt x="523" y="859"/>
                </a:lnTo>
                <a:lnTo>
                  <a:pt x="525" y="820"/>
                </a:lnTo>
                <a:lnTo>
                  <a:pt x="525" y="796"/>
                </a:lnTo>
                <a:lnTo>
                  <a:pt x="524" y="780"/>
                </a:lnTo>
                <a:lnTo>
                  <a:pt x="522" y="769"/>
                </a:lnTo>
                <a:lnTo>
                  <a:pt x="522" y="769"/>
                </a:lnTo>
                <a:lnTo>
                  <a:pt x="516" y="751"/>
                </a:lnTo>
                <a:lnTo>
                  <a:pt x="514" y="742"/>
                </a:lnTo>
                <a:lnTo>
                  <a:pt x="514" y="742"/>
                </a:lnTo>
                <a:lnTo>
                  <a:pt x="520" y="731"/>
                </a:lnTo>
                <a:lnTo>
                  <a:pt x="531" y="715"/>
                </a:lnTo>
                <a:lnTo>
                  <a:pt x="531" y="715"/>
                </a:lnTo>
                <a:lnTo>
                  <a:pt x="534" y="710"/>
                </a:lnTo>
                <a:lnTo>
                  <a:pt x="536" y="699"/>
                </a:lnTo>
                <a:lnTo>
                  <a:pt x="544" y="668"/>
                </a:lnTo>
                <a:lnTo>
                  <a:pt x="546" y="650"/>
                </a:lnTo>
                <a:lnTo>
                  <a:pt x="548" y="630"/>
                </a:lnTo>
                <a:lnTo>
                  <a:pt x="550" y="612"/>
                </a:lnTo>
                <a:lnTo>
                  <a:pt x="548" y="596"/>
                </a:lnTo>
                <a:lnTo>
                  <a:pt x="548" y="596"/>
                </a:lnTo>
                <a:lnTo>
                  <a:pt x="546" y="567"/>
                </a:lnTo>
                <a:lnTo>
                  <a:pt x="542" y="539"/>
                </a:lnTo>
                <a:lnTo>
                  <a:pt x="541" y="524"/>
                </a:lnTo>
                <a:lnTo>
                  <a:pt x="537" y="509"/>
                </a:lnTo>
                <a:lnTo>
                  <a:pt x="533" y="492"/>
                </a:lnTo>
                <a:lnTo>
                  <a:pt x="527" y="472"/>
                </a:lnTo>
                <a:lnTo>
                  <a:pt x="527" y="472"/>
                </a:lnTo>
                <a:lnTo>
                  <a:pt x="516" y="439"/>
                </a:lnTo>
                <a:lnTo>
                  <a:pt x="508" y="417"/>
                </a:lnTo>
                <a:lnTo>
                  <a:pt x="502" y="402"/>
                </a:lnTo>
                <a:lnTo>
                  <a:pt x="495" y="386"/>
                </a:lnTo>
                <a:lnTo>
                  <a:pt x="495" y="386"/>
                </a:lnTo>
                <a:lnTo>
                  <a:pt x="485" y="370"/>
                </a:lnTo>
                <a:lnTo>
                  <a:pt x="482" y="365"/>
                </a:lnTo>
                <a:lnTo>
                  <a:pt x="477" y="360"/>
                </a:lnTo>
                <a:lnTo>
                  <a:pt x="471" y="355"/>
                </a:lnTo>
                <a:lnTo>
                  <a:pt x="464" y="352"/>
                </a:lnTo>
                <a:lnTo>
                  <a:pt x="450" y="344"/>
                </a:lnTo>
                <a:lnTo>
                  <a:pt x="450" y="344"/>
                </a:lnTo>
                <a:lnTo>
                  <a:pt x="443" y="341"/>
                </a:lnTo>
                <a:lnTo>
                  <a:pt x="434" y="336"/>
                </a:lnTo>
                <a:lnTo>
                  <a:pt x="418" y="325"/>
                </a:lnTo>
                <a:lnTo>
                  <a:pt x="406" y="314"/>
                </a:lnTo>
                <a:lnTo>
                  <a:pt x="400" y="308"/>
                </a:lnTo>
                <a:lnTo>
                  <a:pt x="400" y="308"/>
                </a:lnTo>
                <a:lnTo>
                  <a:pt x="398" y="307"/>
                </a:lnTo>
                <a:lnTo>
                  <a:pt x="393" y="304"/>
                </a:lnTo>
                <a:lnTo>
                  <a:pt x="382" y="301"/>
                </a:lnTo>
                <a:lnTo>
                  <a:pt x="365" y="296"/>
                </a:lnTo>
                <a:lnTo>
                  <a:pt x="357" y="282"/>
                </a:lnTo>
                <a:lnTo>
                  <a:pt x="357" y="282"/>
                </a:lnTo>
                <a:lnTo>
                  <a:pt x="361" y="284"/>
                </a:lnTo>
                <a:lnTo>
                  <a:pt x="372" y="285"/>
                </a:lnTo>
                <a:lnTo>
                  <a:pt x="378" y="285"/>
                </a:lnTo>
                <a:lnTo>
                  <a:pt x="384" y="284"/>
                </a:lnTo>
                <a:lnTo>
                  <a:pt x="389" y="281"/>
                </a:lnTo>
                <a:lnTo>
                  <a:pt x="392" y="277"/>
                </a:lnTo>
                <a:lnTo>
                  <a:pt x="392" y="277"/>
                </a:lnTo>
                <a:lnTo>
                  <a:pt x="402" y="262"/>
                </a:lnTo>
                <a:lnTo>
                  <a:pt x="406" y="254"/>
                </a:lnTo>
                <a:lnTo>
                  <a:pt x="407" y="249"/>
                </a:lnTo>
                <a:lnTo>
                  <a:pt x="407" y="245"/>
                </a:lnTo>
                <a:lnTo>
                  <a:pt x="407" y="245"/>
                </a:lnTo>
                <a:lnTo>
                  <a:pt x="409" y="237"/>
                </a:lnTo>
                <a:lnTo>
                  <a:pt x="411" y="230"/>
                </a:lnTo>
                <a:lnTo>
                  <a:pt x="411" y="225"/>
                </a:lnTo>
                <a:lnTo>
                  <a:pt x="411" y="222"/>
                </a:lnTo>
                <a:lnTo>
                  <a:pt x="410" y="215"/>
                </a:lnTo>
                <a:lnTo>
                  <a:pt x="407" y="208"/>
                </a:lnTo>
                <a:lnTo>
                  <a:pt x="407" y="208"/>
                </a:lnTo>
                <a:lnTo>
                  <a:pt x="400" y="185"/>
                </a:lnTo>
                <a:lnTo>
                  <a:pt x="393" y="151"/>
                </a:lnTo>
                <a:lnTo>
                  <a:pt x="385" y="114"/>
                </a:lnTo>
                <a:lnTo>
                  <a:pt x="383" y="100"/>
                </a:lnTo>
                <a:lnTo>
                  <a:pt x="383" y="87"/>
                </a:lnTo>
                <a:lnTo>
                  <a:pt x="383" y="87"/>
                </a:lnTo>
                <a:lnTo>
                  <a:pt x="382" y="77"/>
                </a:lnTo>
                <a:lnTo>
                  <a:pt x="379" y="66"/>
                </a:lnTo>
                <a:lnTo>
                  <a:pt x="374" y="56"/>
                </a:lnTo>
                <a:lnTo>
                  <a:pt x="368" y="48"/>
                </a:lnTo>
                <a:lnTo>
                  <a:pt x="361" y="39"/>
                </a:lnTo>
                <a:lnTo>
                  <a:pt x="351" y="31"/>
                </a:lnTo>
                <a:lnTo>
                  <a:pt x="340" y="24"/>
                </a:lnTo>
                <a:lnTo>
                  <a:pt x="327" y="18"/>
                </a:lnTo>
                <a:lnTo>
                  <a:pt x="327" y="18"/>
                </a:lnTo>
                <a:lnTo>
                  <a:pt x="304" y="10"/>
                </a:lnTo>
                <a:lnTo>
                  <a:pt x="287" y="4"/>
                </a:lnTo>
                <a:lnTo>
                  <a:pt x="281" y="1"/>
                </a:lnTo>
                <a:lnTo>
                  <a:pt x="274" y="0"/>
                </a:lnTo>
                <a:lnTo>
                  <a:pt x="267" y="1"/>
                </a:lnTo>
                <a:lnTo>
                  <a:pt x="260" y="3"/>
                </a:lnTo>
                <a:lnTo>
                  <a:pt x="260" y="3"/>
                </a:lnTo>
                <a:lnTo>
                  <a:pt x="249" y="9"/>
                </a:lnTo>
                <a:lnTo>
                  <a:pt x="241" y="14"/>
                </a:lnTo>
                <a:lnTo>
                  <a:pt x="236" y="17"/>
                </a:lnTo>
                <a:lnTo>
                  <a:pt x="232" y="18"/>
                </a:lnTo>
                <a:lnTo>
                  <a:pt x="229" y="18"/>
                </a:lnTo>
                <a:lnTo>
                  <a:pt x="229" y="18"/>
                </a:lnTo>
                <a:close/>
                <a:moveTo>
                  <a:pt x="284" y="1101"/>
                </a:moveTo>
                <a:lnTo>
                  <a:pt x="305" y="1096"/>
                </a:lnTo>
                <a:lnTo>
                  <a:pt x="305" y="1202"/>
                </a:lnTo>
                <a:lnTo>
                  <a:pt x="305" y="1202"/>
                </a:lnTo>
                <a:lnTo>
                  <a:pt x="305" y="1224"/>
                </a:lnTo>
                <a:lnTo>
                  <a:pt x="308" y="1243"/>
                </a:lnTo>
                <a:lnTo>
                  <a:pt x="309" y="1263"/>
                </a:lnTo>
                <a:lnTo>
                  <a:pt x="310" y="1289"/>
                </a:lnTo>
                <a:lnTo>
                  <a:pt x="310" y="1289"/>
                </a:lnTo>
                <a:lnTo>
                  <a:pt x="309" y="1304"/>
                </a:lnTo>
                <a:lnTo>
                  <a:pt x="308" y="1320"/>
                </a:lnTo>
                <a:lnTo>
                  <a:pt x="303" y="1347"/>
                </a:lnTo>
                <a:lnTo>
                  <a:pt x="298" y="1366"/>
                </a:lnTo>
                <a:lnTo>
                  <a:pt x="295" y="1373"/>
                </a:lnTo>
                <a:lnTo>
                  <a:pt x="295" y="1373"/>
                </a:lnTo>
                <a:lnTo>
                  <a:pt x="292" y="1356"/>
                </a:lnTo>
                <a:lnTo>
                  <a:pt x="291" y="1343"/>
                </a:lnTo>
                <a:lnTo>
                  <a:pt x="289" y="1332"/>
                </a:lnTo>
                <a:lnTo>
                  <a:pt x="289" y="1332"/>
                </a:lnTo>
                <a:lnTo>
                  <a:pt x="288" y="1321"/>
                </a:lnTo>
                <a:lnTo>
                  <a:pt x="286" y="1302"/>
                </a:lnTo>
                <a:lnTo>
                  <a:pt x="283" y="1274"/>
                </a:lnTo>
                <a:lnTo>
                  <a:pt x="282" y="1255"/>
                </a:lnTo>
                <a:lnTo>
                  <a:pt x="283" y="1233"/>
                </a:lnTo>
                <a:lnTo>
                  <a:pt x="283" y="1233"/>
                </a:lnTo>
                <a:lnTo>
                  <a:pt x="284" y="1145"/>
                </a:lnTo>
                <a:lnTo>
                  <a:pt x="284" y="1101"/>
                </a:lnTo>
                <a:lnTo>
                  <a:pt x="284" y="11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3">
            <a:extLst>
              <a:ext uri="{FF2B5EF4-FFF2-40B4-BE49-F238E27FC236}">
                <a16:creationId xmlns:a16="http://schemas.microsoft.com/office/drawing/2014/main" id="{AB3F7AD2-CCEA-4658-93A7-63CFB4C06A7D}"/>
              </a:ext>
            </a:extLst>
          </p:cNvPr>
          <p:cNvSpPr>
            <a:spLocks noEditPoints="1"/>
          </p:cNvSpPr>
          <p:nvPr/>
        </p:nvSpPr>
        <p:spPr bwMode="auto">
          <a:xfrm>
            <a:off x="7445497" y="3940608"/>
            <a:ext cx="1016844" cy="2446924"/>
          </a:xfrm>
          <a:custGeom>
            <a:avLst/>
            <a:gdLst>
              <a:gd name="T0" fmla="*/ 362 w 657"/>
              <a:gd name="T1" fmla="*/ 1558 h 1581"/>
              <a:gd name="T2" fmla="*/ 362 w 657"/>
              <a:gd name="T3" fmla="*/ 1558 h 1581"/>
              <a:gd name="T4" fmla="*/ 469 w 657"/>
              <a:gd name="T5" fmla="*/ 1562 h 1581"/>
              <a:gd name="T6" fmla="*/ 460 w 657"/>
              <a:gd name="T7" fmla="*/ 1528 h 1581"/>
              <a:gd name="T8" fmla="*/ 424 w 657"/>
              <a:gd name="T9" fmla="*/ 1468 h 1581"/>
              <a:gd name="T10" fmla="*/ 421 w 657"/>
              <a:gd name="T11" fmla="*/ 1393 h 1581"/>
              <a:gd name="T12" fmla="*/ 511 w 657"/>
              <a:gd name="T13" fmla="*/ 1142 h 1581"/>
              <a:gd name="T14" fmla="*/ 594 w 657"/>
              <a:gd name="T15" fmla="*/ 1157 h 1581"/>
              <a:gd name="T16" fmla="*/ 657 w 657"/>
              <a:gd name="T17" fmla="*/ 1143 h 1581"/>
              <a:gd name="T18" fmla="*/ 623 w 657"/>
              <a:gd name="T19" fmla="*/ 1066 h 1581"/>
              <a:gd name="T20" fmla="*/ 605 w 657"/>
              <a:gd name="T21" fmla="*/ 1006 h 1581"/>
              <a:gd name="T22" fmla="*/ 600 w 657"/>
              <a:gd name="T23" fmla="*/ 972 h 1581"/>
              <a:gd name="T24" fmla="*/ 545 w 657"/>
              <a:gd name="T25" fmla="*/ 889 h 1581"/>
              <a:gd name="T26" fmla="*/ 538 w 657"/>
              <a:gd name="T27" fmla="*/ 768 h 1581"/>
              <a:gd name="T28" fmla="*/ 573 w 657"/>
              <a:gd name="T29" fmla="*/ 627 h 1581"/>
              <a:gd name="T30" fmla="*/ 577 w 657"/>
              <a:gd name="T31" fmla="*/ 547 h 1581"/>
              <a:gd name="T32" fmla="*/ 522 w 657"/>
              <a:gd name="T33" fmla="*/ 436 h 1581"/>
              <a:gd name="T34" fmla="*/ 498 w 657"/>
              <a:gd name="T35" fmla="*/ 377 h 1581"/>
              <a:gd name="T36" fmla="*/ 427 w 657"/>
              <a:gd name="T37" fmla="*/ 347 h 1581"/>
              <a:gd name="T38" fmla="*/ 382 w 657"/>
              <a:gd name="T39" fmla="*/ 321 h 1581"/>
              <a:gd name="T40" fmla="*/ 377 w 657"/>
              <a:gd name="T41" fmla="*/ 273 h 1581"/>
              <a:gd name="T42" fmla="*/ 383 w 657"/>
              <a:gd name="T43" fmla="*/ 228 h 1581"/>
              <a:gd name="T44" fmla="*/ 377 w 657"/>
              <a:gd name="T45" fmla="*/ 102 h 1581"/>
              <a:gd name="T46" fmla="*/ 366 w 657"/>
              <a:gd name="T47" fmla="*/ 51 h 1581"/>
              <a:gd name="T48" fmla="*/ 336 w 657"/>
              <a:gd name="T49" fmla="*/ 15 h 1581"/>
              <a:gd name="T50" fmla="*/ 295 w 657"/>
              <a:gd name="T51" fmla="*/ 1 h 1581"/>
              <a:gd name="T52" fmla="*/ 257 w 657"/>
              <a:gd name="T53" fmla="*/ 1 h 1581"/>
              <a:gd name="T54" fmla="*/ 223 w 657"/>
              <a:gd name="T55" fmla="*/ 11 h 1581"/>
              <a:gd name="T56" fmla="*/ 166 w 657"/>
              <a:gd name="T57" fmla="*/ 29 h 1581"/>
              <a:gd name="T58" fmla="*/ 144 w 657"/>
              <a:gd name="T59" fmla="*/ 67 h 1581"/>
              <a:gd name="T60" fmla="*/ 130 w 657"/>
              <a:gd name="T61" fmla="*/ 190 h 1581"/>
              <a:gd name="T62" fmla="*/ 155 w 657"/>
              <a:gd name="T63" fmla="*/ 284 h 1581"/>
              <a:gd name="T64" fmla="*/ 180 w 657"/>
              <a:gd name="T65" fmla="*/ 318 h 1581"/>
              <a:gd name="T66" fmla="*/ 161 w 657"/>
              <a:gd name="T67" fmla="*/ 335 h 1581"/>
              <a:gd name="T68" fmla="*/ 75 w 657"/>
              <a:gd name="T69" fmla="*/ 375 h 1581"/>
              <a:gd name="T70" fmla="*/ 23 w 657"/>
              <a:gd name="T71" fmla="*/ 460 h 1581"/>
              <a:gd name="T72" fmla="*/ 0 w 657"/>
              <a:gd name="T73" fmla="*/ 646 h 1581"/>
              <a:gd name="T74" fmla="*/ 10 w 657"/>
              <a:gd name="T75" fmla="*/ 727 h 1581"/>
              <a:gd name="T76" fmla="*/ 38 w 657"/>
              <a:gd name="T77" fmla="*/ 766 h 1581"/>
              <a:gd name="T78" fmla="*/ 95 w 657"/>
              <a:gd name="T79" fmla="*/ 830 h 1581"/>
              <a:gd name="T80" fmla="*/ 106 w 657"/>
              <a:gd name="T81" fmla="*/ 859 h 1581"/>
              <a:gd name="T82" fmla="*/ 45 w 657"/>
              <a:gd name="T83" fmla="*/ 938 h 1581"/>
              <a:gd name="T84" fmla="*/ 30 w 657"/>
              <a:gd name="T85" fmla="*/ 1096 h 1581"/>
              <a:gd name="T86" fmla="*/ 42 w 657"/>
              <a:gd name="T87" fmla="*/ 1187 h 1581"/>
              <a:gd name="T88" fmla="*/ 95 w 657"/>
              <a:gd name="T89" fmla="*/ 1221 h 1581"/>
              <a:gd name="T90" fmla="*/ 173 w 657"/>
              <a:gd name="T91" fmla="*/ 1209 h 1581"/>
              <a:gd name="T92" fmla="*/ 202 w 657"/>
              <a:gd name="T93" fmla="*/ 1192 h 1581"/>
              <a:gd name="T94" fmla="*/ 257 w 657"/>
              <a:gd name="T95" fmla="*/ 1400 h 1581"/>
              <a:gd name="T96" fmla="*/ 256 w 657"/>
              <a:gd name="T97" fmla="*/ 1412 h 1581"/>
              <a:gd name="T98" fmla="*/ 251 w 657"/>
              <a:gd name="T99" fmla="*/ 1429 h 1581"/>
              <a:gd name="T100" fmla="*/ 261 w 657"/>
              <a:gd name="T101" fmla="*/ 1492 h 1581"/>
              <a:gd name="T102" fmla="*/ 230 w 657"/>
              <a:gd name="T103" fmla="*/ 1529 h 1581"/>
              <a:gd name="T104" fmla="*/ 225 w 657"/>
              <a:gd name="T105" fmla="*/ 1564 h 1581"/>
              <a:gd name="T106" fmla="*/ 283 w 657"/>
              <a:gd name="T107" fmla="*/ 1581 h 1581"/>
              <a:gd name="T108" fmla="*/ 343 w 657"/>
              <a:gd name="T109" fmla="*/ 1573 h 1581"/>
              <a:gd name="T110" fmla="*/ 342 w 657"/>
              <a:gd name="T111" fmla="*/ 1243 h 1581"/>
              <a:gd name="T112" fmla="*/ 358 w 657"/>
              <a:gd name="T113" fmla="*/ 1365 h 1581"/>
              <a:gd name="T114" fmla="*/ 336 w 657"/>
              <a:gd name="T115" fmla="*/ 1422 h 1581"/>
              <a:gd name="T116" fmla="*/ 321 w 657"/>
              <a:gd name="T117" fmla="*/ 1339 h 1581"/>
              <a:gd name="T118" fmla="*/ 330 w 657"/>
              <a:gd name="T119" fmla="*/ 1210 h 1581"/>
              <a:gd name="T120" fmla="*/ 321 w 657"/>
              <a:gd name="T121" fmla="*/ 1084 h 1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7" h="1581">
                <a:moveTo>
                  <a:pt x="343" y="1573"/>
                </a:moveTo>
                <a:lnTo>
                  <a:pt x="343" y="1573"/>
                </a:lnTo>
                <a:lnTo>
                  <a:pt x="347" y="1569"/>
                </a:lnTo>
                <a:lnTo>
                  <a:pt x="352" y="1564"/>
                </a:lnTo>
                <a:lnTo>
                  <a:pt x="362" y="1558"/>
                </a:lnTo>
                <a:lnTo>
                  <a:pt x="362" y="1558"/>
                </a:lnTo>
                <a:lnTo>
                  <a:pt x="359" y="1557"/>
                </a:lnTo>
                <a:lnTo>
                  <a:pt x="360" y="1556"/>
                </a:lnTo>
                <a:lnTo>
                  <a:pt x="364" y="1556"/>
                </a:lnTo>
                <a:lnTo>
                  <a:pt x="364" y="1556"/>
                </a:lnTo>
                <a:lnTo>
                  <a:pt x="362" y="1558"/>
                </a:lnTo>
                <a:lnTo>
                  <a:pt x="362" y="1558"/>
                </a:lnTo>
                <a:lnTo>
                  <a:pt x="390" y="1562"/>
                </a:lnTo>
                <a:lnTo>
                  <a:pt x="390" y="1562"/>
                </a:lnTo>
                <a:lnTo>
                  <a:pt x="421" y="1565"/>
                </a:lnTo>
                <a:lnTo>
                  <a:pt x="443" y="1565"/>
                </a:lnTo>
                <a:lnTo>
                  <a:pt x="458" y="1564"/>
                </a:lnTo>
                <a:lnTo>
                  <a:pt x="469" y="1562"/>
                </a:lnTo>
                <a:lnTo>
                  <a:pt x="469" y="1562"/>
                </a:lnTo>
                <a:lnTo>
                  <a:pt x="471" y="1562"/>
                </a:lnTo>
                <a:lnTo>
                  <a:pt x="471" y="1559"/>
                </a:lnTo>
                <a:lnTo>
                  <a:pt x="470" y="1552"/>
                </a:lnTo>
                <a:lnTo>
                  <a:pt x="466" y="1541"/>
                </a:lnTo>
                <a:lnTo>
                  <a:pt x="460" y="1528"/>
                </a:lnTo>
                <a:lnTo>
                  <a:pt x="446" y="1501"/>
                </a:lnTo>
                <a:lnTo>
                  <a:pt x="435" y="1480"/>
                </a:lnTo>
                <a:lnTo>
                  <a:pt x="435" y="1480"/>
                </a:lnTo>
                <a:lnTo>
                  <a:pt x="431" y="1474"/>
                </a:lnTo>
                <a:lnTo>
                  <a:pt x="427" y="1471"/>
                </a:lnTo>
                <a:lnTo>
                  <a:pt x="424" y="1468"/>
                </a:lnTo>
                <a:lnTo>
                  <a:pt x="422" y="1466"/>
                </a:lnTo>
                <a:lnTo>
                  <a:pt x="421" y="1462"/>
                </a:lnTo>
                <a:lnTo>
                  <a:pt x="420" y="1445"/>
                </a:lnTo>
                <a:lnTo>
                  <a:pt x="420" y="1445"/>
                </a:lnTo>
                <a:lnTo>
                  <a:pt x="421" y="1406"/>
                </a:lnTo>
                <a:lnTo>
                  <a:pt x="421" y="1393"/>
                </a:lnTo>
                <a:lnTo>
                  <a:pt x="419" y="1381"/>
                </a:lnTo>
                <a:lnTo>
                  <a:pt x="471" y="1123"/>
                </a:lnTo>
                <a:lnTo>
                  <a:pt x="471" y="1123"/>
                </a:lnTo>
                <a:lnTo>
                  <a:pt x="478" y="1128"/>
                </a:lnTo>
                <a:lnTo>
                  <a:pt x="498" y="1137"/>
                </a:lnTo>
                <a:lnTo>
                  <a:pt x="511" y="1142"/>
                </a:lnTo>
                <a:lnTo>
                  <a:pt x="526" y="1148"/>
                </a:lnTo>
                <a:lnTo>
                  <a:pt x="542" y="1152"/>
                </a:lnTo>
                <a:lnTo>
                  <a:pt x="559" y="1154"/>
                </a:lnTo>
                <a:lnTo>
                  <a:pt x="559" y="1154"/>
                </a:lnTo>
                <a:lnTo>
                  <a:pt x="577" y="1156"/>
                </a:lnTo>
                <a:lnTo>
                  <a:pt x="594" y="1157"/>
                </a:lnTo>
                <a:lnTo>
                  <a:pt x="610" y="1156"/>
                </a:lnTo>
                <a:lnTo>
                  <a:pt x="626" y="1154"/>
                </a:lnTo>
                <a:lnTo>
                  <a:pt x="638" y="1152"/>
                </a:lnTo>
                <a:lnTo>
                  <a:pt x="649" y="1149"/>
                </a:lnTo>
                <a:lnTo>
                  <a:pt x="655" y="1146"/>
                </a:lnTo>
                <a:lnTo>
                  <a:pt x="657" y="1143"/>
                </a:lnTo>
                <a:lnTo>
                  <a:pt x="657" y="1141"/>
                </a:lnTo>
                <a:lnTo>
                  <a:pt x="657" y="1141"/>
                </a:lnTo>
                <a:lnTo>
                  <a:pt x="655" y="1132"/>
                </a:lnTo>
                <a:lnTo>
                  <a:pt x="650" y="1119"/>
                </a:lnTo>
                <a:lnTo>
                  <a:pt x="633" y="1085"/>
                </a:lnTo>
                <a:lnTo>
                  <a:pt x="623" y="1066"/>
                </a:lnTo>
                <a:lnTo>
                  <a:pt x="615" y="1046"/>
                </a:lnTo>
                <a:lnTo>
                  <a:pt x="609" y="1029"/>
                </a:lnTo>
                <a:lnTo>
                  <a:pt x="606" y="1022"/>
                </a:lnTo>
                <a:lnTo>
                  <a:pt x="605" y="1016"/>
                </a:lnTo>
                <a:lnTo>
                  <a:pt x="605" y="1016"/>
                </a:lnTo>
                <a:lnTo>
                  <a:pt x="605" y="1006"/>
                </a:lnTo>
                <a:lnTo>
                  <a:pt x="606" y="1001"/>
                </a:lnTo>
                <a:lnTo>
                  <a:pt x="609" y="999"/>
                </a:lnTo>
                <a:lnTo>
                  <a:pt x="610" y="995"/>
                </a:lnTo>
                <a:lnTo>
                  <a:pt x="610" y="991"/>
                </a:lnTo>
                <a:lnTo>
                  <a:pt x="606" y="984"/>
                </a:lnTo>
                <a:lnTo>
                  <a:pt x="600" y="972"/>
                </a:lnTo>
                <a:lnTo>
                  <a:pt x="589" y="952"/>
                </a:lnTo>
                <a:lnTo>
                  <a:pt x="589" y="952"/>
                </a:lnTo>
                <a:lnTo>
                  <a:pt x="577" y="933"/>
                </a:lnTo>
                <a:lnTo>
                  <a:pt x="568" y="918"/>
                </a:lnTo>
                <a:lnTo>
                  <a:pt x="555" y="901"/>
                </a:lnTo>
                <a:lnTo>
                  <a:pt x="545" y="889"/>
                </a:lnTo>
                <a:lnTo>
                  <a:pt x="540" y="882"/>
                </a:lnTo>
                <a:lnTo>
                  <a:pt x="534" y="871"/>
                </a:lnTo>
                <a:lnTo>
                  <a:pt x="534" y="871"/>
                </a:lnTo>
                <a:lnTo>
                  <a:pt x="516" y="838"/>
                </a:lnTo>
                <a:lnTo>
                  <a:pt x="511" y="832"/>
                </a:lnTo>
                <a:lnTo>
                  <a:pt x="538" y="768"/>
                </a:lnTo>
                <a:lnTo>
                  <a:pt x="538" y="768"/>
                </a:lnTo>
                <a:lnTo>
                  <a:pt x="556" y="706"/>
                </a:lnTo>
                <a:lnTo>
                  <a:pt x="568" y="658"/>
                </a:lnTo>
                <a:lnTo>
                  <a:pt x="572" y="639"/>
                </a:lnTo>
                <a:lnTo>
                  <a:pt x="573" y="627"/>
                </a:lnTo>
                <a:lnTo>
                  <a:pt x="573" y="627"/>
                </a:lnTo>
                <a:lnTo>
                  <a:pt x="574" y="618"/>
                </a:lnTo>
                <a:lnTo>
                  <a:pt x="576" y="608"/>
                </a:lnTo>
                <a:lnTo>
                  <a:pt x="578" y="596"/>
                </a:lnTo>
                <a:lnTo>
                  <a:pt x="579" y="582"/>
                </a:lnTo>
                <a:lnTo>
                  <a:pt x="579" y="566"/>
                </a:lnTo>
                <a:lnTo>
                  <a:pt x="577" y="547"/>
                </a:lnTo>
                <a:lnTo>
                  <a:pt x="574" y="538"/>
                </a:lnTo>
                <a:lnTo>
                  <a:pt x="570" y="527"/>
                </a:lnTo>
                <a:lnTo>
                  <a:pt x="565" y="516"/>
                </a:lnTo>
                <a:lnTo>
                  <a:pt x="559" y="504"/>
                </a:lnTo>
                <a:lnTo>
                  <a:pt x="559" y="504"/>
                </a:lnTo>
                <a:lnTo>
                  <a:pt x="522" y="436"/>
                </a:lnTo>
                <a:lnTo>
                  <a:pt x="504" y="403"/>
                </a:lnTo>
                <a:lnTo>
                  <a:pt x="504" y="403"/>
                </a:lnTo>
                <a:lnTo>
                  <a:pt x="500" y="397"/>
                </a:lnTo>
                <a:lnTo>
                  <a:pt x="500" y="391"/>
                </a:lnTo>
                <a:lnTo>
                  <a:pt x="499" y="382"/>
                </a:lnTo>
                <a:lnTo>
                  <a:pt x="498" y="377"/>
                </a:lnTo>
                <a:lnTo>
                  <a:pt x="494" y="374"/>
                </a:lnTo>
                <a:lnTo>
                  <a:pt x="487" y="370"/>
                </a:lnTo>
                <a:lnTo>
                  <a:pt x="475" y="365"/>
                </a:lnTo>
                <a:lnTo>
                  <a:pt x="475" y="365"/>
                </a:lnTo>
                <a:lnTo>
                  <a:pt x="449" y="355"/>
                </a:lnTo>
                <a:lnTo>
                  <a:pt x="427" y="347"/>
                </a:lnTo>
                <a:lnTo>
                  <a:pt x="409" y="338"/>
                </a:lnTo>
                <a:lnTo>
                  <a:pt x="385" y="322"/>
                </a:lnTo>
                <a:lnTo>
                  <a:pt x="385" y="322"/>
                </a:lnTo>
                <a:lnTo>
                  <a:pt x="383" y="322"/>
                </a:lnTo>
                <a:lnTo>
                  <a:pt x="383" y="322"/>
                </a:lnTo>
                <a:lnTo>
                  <a:pt x="382" y="321"/>
                </a:lnTo>
                <a:lnTo>
                  <a:pt x="381" y="319"/>
                </a:lnTo>
                <a:lnTo>
                  <a:pt x="380" y="313"/>
                </a:lnTo>
                <a:lnTo>
                  <a:pt x="379" y="292"/>
                </a:lnTo>
                <a:lnTo>
                  <a:pt x="379" y="292"/>
                </a:lnTo>
                <a:lnTo>
                  <a:pt x="379" y="280"/>
                </a:lnTo>
                <a:lnTo>
                  <a:pt x="377" y="273"/>
                </a:lnTo>
                <a:lnTo>
                  <a:pt x="375" y="264"/>
                </a:lnTo>
                <a:lnTo>
                  <a:pt x="375" y="260"/>
                </a:lnTo>
                <a:lnTo>
                  <a:pt x="376" y="256"/>
                </a:lnTo>
                <a:lnTo>
                  <a:pt x="382" y="235"/>
                </a:lnTo>
                <a:lnTo>
                  <a:pt x="382" y="235"/>
                </a:lnTo>
                <a:lnTo>
                  <a:pt x="383" y="228"/>
                </a:lnTo>
                <a:lnTo>
                  <a:pt x="385" y="219"/>
                </a:lnTo>
                <a:lnTo>
                  <a:pt x="386" y="200"/>
                </a:lnTo>
                <a:lnTo>
                  <a:pt x="386" y="179"/>
                </a:lnTo>
                <a:lnTo>
                  <a:pt x="385" y="157"/>
                </a:lnTo>
                <a:lnTo>
                  <a:pt x="380" y="118"/>
                </a:lnTo>
                <a:lnTo>
                  <a:pt x="377" y="102"/>
                </a:lnTo>
                <a:lnTo>
                  <a:pt x="377" y="90"/>
                </a:lnTo>
                <a:lnTo>
                  <a:pt x="377" y="90"/>
                </a:lnTo>
                <a:lnTo>
                  <a:pt x="376" y="80"/>
                </a:lnTo>
                <a:lnTo>
                  <a:pt x="374" y="71"/>
                </a:lnTo>
                <a:lnTo>
                  <a:pt x="370" y="60"/>
                </a:lnTo>
                <a:lnTo>
                  <a:pt x="366" y="51"/>
                </a:lnTo>
                <a:lnTo>
                  <a:pt x="362" y="42"/>
                </a:lnTo>
                <a:lnTo>
                  <a:pt x="355" y="34"/>
                </a:lnTo>
                <a:lnTo>
                  <a:pt x="351" y="27"/>
                </a:lnTo>
                <a:lnTo>
                  <a:pt x="346" y="22"/>
                </a:lnTo>
                <a:lnTo>
                  <a:pt x="346" y="22"/>
                </a:lnTo>
                <a:lnTo>
                  <a:pt x="336" y="15"/>
                </a:lnTo>
                <a:lnTo>
                  <a:pt x="325" y="7"/>
                </a:lnTo>
                <a:lnTo>
                  <a:pt x="319" y="5"/>
                </a:lnTo>
                <a:lnTo>
                  <a:pt x="312" y="4"/>
                </a:lnTo>
                <a:lnTo>
                  <a:pt x="304" y="3"/>
                </a:lnTo>
                <a:lnTo>
                  <a:pt x="295" y="1"/>
                </a:lnTo>
                <a:lnTo>
                  <a:pt x="295" y="1"/>
                </a:lnTo>
                <a:lnTo>
                  <a:pt x="278" y="1"/>
                </a:lnTo>
                <a:lnTo>
                  <a:pt x="267" y="0"/>
                </a:lnTo>
                <a:lnTo>
                  <a:pt x="259" y="0"/>
                </a:lnTo>
                <a:lnTo>
                  <a:pt x="258" y="0"/>
                </a:lnTo>
                <a:lnTo>
                  <a:pt x="257" y="1"/>
                </a:lnTo>
                <a:lnTo>
                  <a:pt x="257" y="1"/>
                </a:lnTo>
                <a:lnTo>
                  <a:pt x="253" y="4"/>
                </a:lnTo>
                <a:lnTo>
                  <a:pt x="248" y="7"/>
                </a:lnTo>
                <a:lnTo>
                  <a:pt x="241" y="11"/>
                </a:lnTo>
                <a:lnTo>
                  <a:pt x="241" y="11"/>
                </a:lnTo>
                <a:lnTo>
                  <a:pt x="233" y="11"/>
                </a:lnTo>
                <a:lnTo>
                  <a:pt x="223" y="11"/>
                </a:lnTo>
                <a:lnTo>
                  <a:pt x="211" y="11"/>
                </a:lnTo>
                <a:lnTo>
                  <a:pt x="197" y="14"/>
                </a:lnTo>
                <a:lnTo>
                  <a:pt x="184" y="18"/>
                </a:lnTo>
                <a:lnTo>
                  <a:pt x="178" y="21"/>
                </a:lnTo>
                <a:lnTo>
                  <a:pt x="172" y="26"/>
                </a:lnTo>
                <a:lnTo>
                  <a:pt x="166" y="29"/>
                </a:lnTo>
                <a:lnTo>
                  <a:pt x="161" y="34"/>
                </a:lnTo>
                <a:lnTo>
                  <a:pt x="161" y="34"/>
                </a:lnTo>
                <a:lnTo>
                  <a:pt x="156" y="42"/>
                </a:lnTo>
                <a:lnTo>
                  <a:pt x="151" y="49"/>
                </a:lnTo>
                <a:lnTo>
                  <a:pt x="147" y="57"/>
                </a:lnTo>
                <a:lnTo>
                  <a:pt x="144" y="67"/>
                </a:lnTo>
                <a:lnTo>
                  <a:pt x="138" y="89"/>
                </a:lnTo>
                <a:lnTo>
                  <a:pt x="134" y="113"/>
                </a:lnTo>
                <a:lnTo>
                  <a:pt x="132" y="136"/>
                </a:lnTo>
                <a:lnTo>
                  <a:pt x="129" y="157"/>
                </a:lnTo>
                <a:lnTo>
                  <a:pt x="129" y="177"/>
                </a:lnTo>
                <a:lnTo>
                  <a:pt x="130" y="190"/>
                </a:lnTo>
                <a:lnTo>
                  <a:pt x="130" y="190"/>
                </a:lnTo>
                <a:lnTo>
                  <a:pt x="132" y="206"/>
                </a:lnTo>
                <a:lnTo>
                  <a:pt x="134" y="215"/>
                </a:lnTo>
                <a:lnTo>
                  <a:pt x="143" y="248"/>
                </a:lnTo>
                <a:lnTo>
                  <a:pt x="143" y="248"/>
                </a:lnTo>
                <a:lnTo>
                  <a:pt x="155" y="284"/>
                </a:lnTo>
                <a:lnTo>
                  <a:pt x="157" y="292"/>
                </a:lnTo>
                <a:lnTo>
                  <a:pt x="172" y="308"/>
                </a:lnTo>
                <a:lnTo>
                  <a:pt x="172" y="308"/>
                </a:lnTo>
                <a:lnTo>
                  <a:pt x="175" y="310"/>
                </a:lnTo>
                <a:lnTo>
                  <a:pt x="178" y="314"/>
                </a:lnTo>
                <a:lnTo>
                  <a:pt x="180" y="318"/>
                </a:lnTo>
                <a:lnTo>
                  <a:pt x="180" y="321"/>
                </a:lnTo>
                <a:lnTo>
                  <a:pt x="180" y="324"/>
                </a:lnTo>
                <a:lnTo>
                  <a:pt x="178" y="326"/>
                </a:lnTo>
                <a:lnTo>
                  <a:pt x="172" y="331"/>
                </a:lnTo>
                <a:lnTo>
                  <a:pt x="161" y="335"/>
                </a:lnTo>
                <a:lnTo>
                  <a:pt x="161" y="335"/>
                </a:lnTo>
                <a:lnTo>
                  <a:pt x="133" y="343"/>
                </a:lnTo>
                <a:lnTo>
                  <a:pt x="110" y="352"/>
                </a:lnTo>
                <a:lnTo>
                  <a:pt x="99" y="355"/>
                </a:lnTo>
                <a:lnTo>
                  <a:pt x="89" y="361"/>
                </a:lnTo>
                <a:lnTo>
                  <a:pt x="82" y="367"/>
                </a:lnTo>
                <a:lnTo>
                  <a:pt x="75" y="375"/>
                </a:lnTo>
                <a:lnTo>
                  <a:pt x="75" y="375"/>
                </a:lnTo>
                <a:lnTo>
                  <a:pt x="60" y="394"/>
                </a:lnTo>
                <a:lnTo>
                  <a:pt x="43" y="421"/>
                </a:lnTo>
                <a:lnTo>
                  <a:pt x="34" y="434"/>
                </a:lnTo>
                <a:lnTo>
                  <a:pt x="28" y="448"/>
                </a:lnTo>
                <a:lnTo>
                  <a:pt x="23" y="460"/>
                </a:lnTo>
                <a:lnTo>
                  <a:pt x="21" y="470"/>
                </a:lnTo>
                <a:lnTo>
                  <a:pt x="21" y="470"/>
                </a:lnTo>
                <a:lnTo>
                  <a:pt x="16" y="507"/>
                </a:lnTo>
                <a:lnTo>
                  <a:pt x="8" y="574"/>
                </a:lnTo>
                <a:lnTo>
                  <a:pt x="4" y="612"/>
                </a:lnTo>
                <a:lnTo>
                  <a:pt x="0" y="646"/>
                </a:lnTo>
                <a:lnTo>
                  <a:pt x="0" y="676"/>
                </a:lnTo>
                <a:lnTo>
                  <a:pt x="0" y="689"/>
                </a:lnTo>
                <a:lnTo>
                  <a:pt x="2" y="698"/>
                </a:lnTo>
                <a:lnTo>
                  <a:pt x="2" y="698"/>
                </a:lnTo>
                <a:lnTo>
                  <a:pt x="6" y="714"/>
                </a:lnTo>
                <a:lnTo>
                  <a:pt x="10" y="727"/>
                </a:lnTo>
                <a:lnTo>
                  <a:pt x="15" y="737"/>
                </a:lnTo>
                <a:lnTo>
                  <a:pt x="19" y="747"/>
                </a:lnTo>
                <a:lnTo>
                  <a:pt x="23" y="753"/>
                </a:lnTo>
                <a:lnTo>
                  <a:pt x="28" y="759"/>
                </a:lnTo>
                <a:lnTo>
                  <a:pt x="33" y="763"/>
                </a:lnTo>
                <a:lnTo>
                  <a:pt x="38" y="766"/>
                </a:lnTo>
                <a:lnTo>
                  <a:pt x="38" y="766"/>
                </a:lnTo>
                <a:lnTo>
                  <a:pt x="44" y="771"/>
                </a:lnTo>
                <a:lnTo>
                  <a:pt x="53" y="779"/>
                </a:lnTo>
                <a:lnTo>
                  <a:pt x="70" y="798"/>
                </a:lnTo>
                <a:lnTo>
                  <a:pt x="87" y="817"/>
                </a:lnTo>
                <a:lnTo>
                  <a:pt x="95" y="830"/>
                </a:lnTo>
                <a:lnTo>
                  <a:pt x="95" y="830"/>
                </a:lnTo>
                <a:lnTo>
                  <a:pt x="100" y="836"/>
                </a:lnTo>
                <a:lnTo>
                  <a:pt x="106" y="843"/>
                </a:lnTo>
                <a:lnTo>
                  <a:pt x="115" y="852"/>
                </a:lnTo>
                <a:lnTo>
                  <a:pt x="115" y="852"/>
                </a:lnTo>
                <a:lnTo>
                  <a:pt x="106" y="859"/>
                </a:lnTo>
                <a:lnTo>
                  <a:pt x="87" y="879"/>
                </a:lnTo>
                <a:lnTo>
                  <a:pt x="76" y="893"/>
                </a:lnTo>
                <a:lnTo>
                  <a:pt x="64" y="907"/>
                </a:lnTo>
                <a:lnTo>
                  <a:pt x="54" y="923"/>
                </a:lnTo>
                <a:lnTo>
                  <a:pt x="45" y="938"/>
                </a:lnTo>
                <a:lnTo>
                  <a:pt x="45" y="938"/>
                </a:lnTo>
                <a:lnTo>
                  <a:pt x="42" y="948"/>
                </a:lnTo>
                <a:lnTo>
                  <a:pt x="38" y="959"/>
                </a:lnTo>
                <a:lnTo>
                  <a:pt x="34" y="988"/>
                </a:lnTo>
                <a:lnTo>
                  <a:pt x="31" y="1022"/>
                </a:lnTo>
                <a:lnTo>
                  <a:pt x="30" y="1059"/>
                </a:lnTo>
                <a:lnTo>
                  <a:pt x="30" y="1096"/>
                </a:lnTo>
                <a:lnTo>
                  <a:pt x="31" y="1129"/>
                </a:lnTo>
                <a:lnTo>
                  <a:pt x="33" y="1157"/>
                </a:lnTo>
                <a:lnTo>
                  <a:pt x="36" y="1168"/>
                </a:lnTo>
                <a:lnTo>
                  <a:pt x="37" y="1175"/>
                </a:lnTo>
                <a:lnTo>
                  <a:pt x="37" y="1175"/>
                </a:lnTo>
                <a:lnTo>
                  <a:pt x="42" y="1187"/>
                </a:lnTo>
                <a:lnTo>
                  <a:pt x="49" y="1197"/>
                </a:lnTo>
                <a:lnTo>
                  <a:pt x="56" y="1205"/>
                </a:lnTo>
                <a:lnTo>
                  <a:pt x="66" y="1212"/>
                </a:lnTo>
                <a:lnTo>
                  <a:pt x="76" y="1216"/>
                </a:lnTo>
                <a:lnTo>
                  <a:pt x="85" y="1220"/>
                </a:lnTo>
                <a:lnTo>
                  <a:pt x="95" y="1221"/>
                </a:lnTo>
                <a:lnTo>
                  <a:pt x="105" y="1221"/>
                </a:lnTo>
                <a:lnTo>
                  <a:pt x="105" y="1221"/>
                </a:lnTo>
                <a:lnTo>
                  <a:pt x="127" y="1219"/>
                </a:lnTo>
                <a:lnTo>
                  <a:pt x="151" y="1215"/>
                </a:lnTo>
                <a:lnTo>
                  <a:pt x="163" y="1213"/>
                </a:lnTo>
                <a:lnTo>
                  <a:pt x="173" y="1209"/>
                </a:lnTo>
                <a:lnTo>
                  <a:pt x="182" y="1205"/>
                </a:lnTo>
                <a:lnTo>
                  <a:pt x="189" y="1201"/>
                </a:lnTo>
                <a:lnTo>
                  <a:pt x="189" y="1201"/>
                </a:lnTo>
                <a:lnTo>
                  <a:pt x="197" y="1193"/>
                </a:lnTo>
                <a:lnTo>
                  <a:pt x="200" y="1192"/>
                </a:lnTo>
                <a:lnTo>
                  <a:pt x="202" y="1192"/>
                </a:lnTo>
                <a:lnTo>
                  <a:pt x="203" y="1192"/>
                </a:lnTo>
                <a:lnTo>
                  <a:pt x="205" y="1193"/>
                </a:lnTo>
                <a:lnTo>
                  <a:pt x="205" y="1196"/>
                </a:lnTo>
                <a:lnTo>
                  <a:pt x="205" y="1196"/>
                </a:lnTo>
                <a:lnTo>
                  <a:pt x="230" y="1299"/>
                </a:lnTo>
                <a:lnTo>
                  <a:pt x="257" y="1400"/>
                </a:lnTo>
                <a:lnTo>
                  <a:pt x="257" y="1400"/>
                </a:lnTo>
                <a:lnTo>
                  <a:pt x="257" y="1400"/>
                </a:lnTo>
                <a:lnTo>
                  <a:pt x="258" y="1401"/>
                </a:lnTo>
                <a:lnTo>
                  <a:pt x="257" y="1405"/>
                </a:lnTo>
                <a:lnTo>
                  <a:pt x="256" y="1412"/>
                </a:lnTo>
                <a:lnTo>
                  <a:pt x="256" y="1412"/>
                </a:lnTo>
                <a:lnTo>
                  <a:pt x="253" y="1416"/>
                </a:lnTo>
                <a:lnTo>
                  <a:pt x="252" y="1417"/>
                </a:lnTo>
                <a:lnTo>
                  <a:pt x="250" y="1417"/>
                </a:lnTo>
                <a:lnTo>
                  <a:pt x="250" y="1418"/>
                </a:lnTo>
                <a:lnTo>
                  <a:pt x="250" y="1419"/>
                </a:lnTo>
                <a:lnTo>
                  <a:pt x="251" y="1429"/>
                </a:lnTo>
                <a:lnTo>
                  <a:pt x="251" y="1429"/>
                </a:lnTo>
                <a:lnTo>
                  <a:pt x="255" y="1446"/>
                </a:lnTo>
                <a:lnTo>
                  <a:pt x="258" y="1463"/>
                </a:lnTo>
                <a:lnTo>
                  <a:pt x="261" y="1479"/>
                </a:lnTo>
                <a:lnTo>
                  <a:pt x="261" y="1486"/>
                </a:lnTo>
                <a:lnTo>
                  <a:pt x="261" y="1492"/>
                </a:lnTo>
                <a:lnTo>
                  <a:pt x="261" y="1492"/>
                </a:lnTo>
                <a:lnTo>
                  <a:pt x="258" y="1496"/>
                </a:lnTo>
                <a:lnTo>
                  <a:pt x="256" y="1500"/>
                </a:lnTo>
                <a:lnTo>
                  <a:pt x="248" y="1508"/>
                </a:lnTo>
                <a:lnTo>
                  <a:pt x="240" y="1518"/>
                </a:lnTo>
                <a:lnTo>
                  <a:pt x="230" y="1529"/>
                </a:lnTo>
                <a:lnTo>
                  <a:pt x="223" y="1540"/>
                </a:lnTo>
                <a:lnTo>
                  <a:pt x="220" y="1545"/>
                </a:lnTo>
                <a:lnTo>
                  <a:pt x="220" y="1551"/>
                </a:lnTo>
                <a:lnTo>
                  <a:pt x="220" y="1556"/>
                </a:lnTo>
                <a:lnTo>
                  <a:pt x="222" y="1561"/>
                </a:lnTo>
                <a:lnTo>
                  <a:pt x="225" y="1564"/>
                </a:lnTo>
                <a:lnTo>
                  <a:pt x="231" y="1569"/>
                </a:lnTo>
                <a:lnTo>
                  <a:pt x="231" y="1569"/>
                </a:lnTo>
                <a:lnTo>
                  <a:pt x="239" y="1572"/>
                </a:lnTo>
                <a:lnTo>
                  <a:pt x="247" y="1575"/>
                </a:lnTo>
                <a:lnTo>
                  <a:pt x="264" y="1579"/>
                </a:lnTo>
                <a:lnTo>
                  <a:pt x="283" y="1581"/>
                </a:lnTo>
                <a:lnTo>
                  <a:pt x="301" y="1581"/>
                </a:lnTo>
                <a:lnTo>
                  <a:pt x="317" y="1581"/>
                </a:lnTo>
                <a:lnTo>
                  <a:pt x="330" y="1579"/>
                </a:lnTo>
                <a:lnTo>
                  <a:pt x="340" y="1576"/>
                </a:lnTo>
                <a:lnTo>
                  <a:pt x="342" y="1575"/>
                </a:lnTo>
                <a:lnTo>
                  <a:pt x="343" y="1573"/>
                </a:lnTo>
                <a:lnTo>
                  <a:pt x="343" y="1573"/>
                </a:lnTo>
                <a:close/>
                <a:moveTo>
                  <a:pt x="321" y="1084"/>
                </a:moveTo>
                <a:lnTo>
                  <a:pt x="341" y="1083"/>
                </a:lnTo>
                <a:lnTo>
                  <a:pt x="341" y="1083"/>
                </a:lnTo>
                <a:lnTo>
                  <a:pt x="342" y="1243"/>
                </a:lnTo>
                <a:lnTo>
                  <a:pt x="342" y="1243"/>
                </a:lnTo>
                <a:lnTo>
                  <a:pt x="343" y="1253"/>
                </a:lnTo>
                <a:lnTo>
                  <a:pt x="346" y="1267"/>
                </a:lnTo>
                <a:lnTo>
                  <a:pt x="352" y="1303"/>
                </a:lnTo>
                <a:lnTo>
                  <a:pt x="357" y="1338"/>
                </a:lnTo>
                <a:lnTo>
                  <a:pt x="358" y="1353"/>
                </a:lnTo>
                <a:lnTo>
                  <a:pt x="358" y="1365"/>
                </a:lnTo>
                <a:lnTo>
                  <a:pt x="358" y="1365"/>
                </a:lnTo>
                <a:lnTo>
                  <a:pt x="357" y="1374"/>
                </a:lnTo>
                <a:lnTo>
                  <a:pt x="353" y="1385"/>
                </a:lnTo>
                <a:lnTo>
                  <a:pt x="346" y="1405"/>
                </a:lnTo>
                <a:lnTo>
                  <a:pt x="338" y="1419"/>
                </a:lnTo>
                <a:lnTo>
                  <a:pt x="336" y="1422"/>
                </a:lnTo>
                <a:lnTo>
                  <a:pt x="335" y="1422"/>
                </a:lnTo>
                <a:lnTo>
                  <a:pt x="335" y="1421"/>
                </a:lnTo>
                <a:lnTo>
                  <a:pt x="335" y="1421"/>
                </a:lnTo>
                <a:lnTo>
                  <a:pt x="331" y="1404"/>
                </a:lnTo>
                <a:lnTo>
                  <a:pt x="325" y="1374"/>
                </a:lnTo>
                <a:lnTo>
                  <a:pt x="321" y="1339"/>
                </a:lnTo>
                <a:lnTo>
                  <a:pt x="320" y="1323"/>
                </a:lnTo>
                <a:lnTo>
                  <a:pt x="320" y="1308"/>
                </a:lnTo>
                <a:lnTo>
                  <a:pt x="320" y="1308"/>
                </a:lnTo>
                <a:lnTo>
                  <a:pt x="325" y="1263"/>
                </a:lnTo>
                <a:lnTo>
                  <a:pt x="328" y="1241"/>
                </a:lnTo>
                <a:lnTo>
                  <a:pt x="330" y="1210"/>
                </a:lnTo>
                <a:lnTo>
                  <a:pt x="330" y="1210"/>
                </a:lnTo>
                <a:lnTo>
                  <a:pt x="330" y="1191"/>
                </a:lnTo>
                <a:lnTo>
                  <a:pt x="330" y="1170"/>
                </a:lnTo>
                <a:lnTo>
                  <a:pt x="326" y="1129"/>
                </a:lnTo>
                <a:lnTo>
                  <a:pt x="324" y="1097"/>
                </a:lnTo>
                <a:lnTo>
                  <a:pt x="321" y="1084"/>
                </a:lnTo>
                <a:lnTo>
                  <a:pt x="321" y="108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BA7F47A8-D722-4231-80EE-D28874CEC19C}"/>
              </a:ext>
            </a:extLst>
          </p:cNvPr>
          <p:cNvSpPr>
            <a:spLocks/>
          </p:cNvSpPr>
          <p:nvPr/>
        </p:nvSpPr>
        <p:spPr bwMode="auto">
          <a:xfrm>
            <a:off x="1480539" y="916955"/>
            <a:ext cx="989920" cy="2639217"/>
          </a:xfrm>
          <a:custGeom>
            <a:avLst/>
            <a:gdLst>
              <a:gd name="T0" fmla="*/ 212 w 581"/>
              <a:gd name="T1" fmla="*/ 174 h 1549"/>
              <a:gd name="T2" fmla="*/ 223 w 581"/>
              <a:gd name="T3" fmla="*/ 220 h 1549"/>
              <a:gd name="T4" fmla="*/ 258 w 581"/>
              <a:gd name="T5" fmla="*/ 263 h 1549"/>
              <a:gd name="T6" fmla="*/ 258 w 581"/>
              <a:gd name="T7" fmla="*/ 302 h 1549"/>
              <a:gd name="T8" fmla="*/ 233 w 581"/>
              <a:gd name="T9" fmla="*/ 313 h 1549"/>
              <a:gd name="T10" fmla="*/ 221 w 581"/>
              <a:gd name="T11" fmla="*/ 346 h 1549"/>
              <a:gd name="T12" fmla="*/ 111 w 581"/>
              <a:gd name="T13" fmla="*/ 402 h 1549"/>
              <a:gd name="T14" fmla="*/ 84 w 581"/>
              <a:gd name="T15" fmla="*/ 448 h 1549"/>
              <a:gd name="T16" fmla="*/ 35 w 581"/>
              <a:gd name="T17" fmla="*/ 779 h 1549"/>
              <a:gd name="T18" fmla="*/ 41 w 581"/>
              <a:gd name="T19" fmla="*/ 848 h 1549"/>
              <a:gd name="T20" fmla="*/ 12 w 581"/>
              <a:gd name="T21" fmla="*/ 900 h 1549"/>
              <a:gd name="T22" fmla="*/ 4 w 581"/>
              <a:gd name="T23" fmla="*/ 967 h 1549"/>
              <a:gd name="T24" fmla="*/ 6 w 581"/>
              <a:gd name="T25" fmla="*/ 1086 h 1549"/>
              <a:gd name="T26" fmla="*/ 133 w 581"/>
              <a:gd name="T27" fmla="*/ 1390 h 1549"/>
              <a:gd name="T28" fmla="*/ 151 w 581"/>
              <a:gd name="T29" fmla="*/ 1437 h 1549"/>
              <a:gd name="T30" fmla="*/ 94 w 581"/>
              <a:gd name="T31" fmla="*/ 1516 h 1549"/>
              <a:gd name="T32" fmla="*/ 85 w 581"/>
              <a:gd name="T33" fmla="*/ 1544 h 1549"/>
              <a:gd name="T34" fmla="*/ 181 w 581"/>
              <a:gd name="T35" fmla="*/ 1545 h 1549"/>
              <a:gd name="T36" fmla="*/ 215 w 581"/>
              <a:gd name="T37" fmla="*/ 1528 h 1549"/>
              <a:gd name="T38" fmla="*/ 247 w 581"/>
              <a:gd name="T39" fmla="*/ 1515 h 1549"/>
              <a:gd name="T40" fmla="*/ 257 w 581"/>
              <a:gd name="T41" fmla="*/ 1489 h 1549"/>
              <a:gd name="T42" fmla="*/ 241 w 581"/>
              <a:gd name="T43" fmla="*/ 1361 h 1549"/>
              <a:gd name="T44" fmla="*/ 247 w 581"/>
              <a:gd name="T45" fmla="*/ 1332 h 1549"/>
              <a:gd name="T46" fmla="*/ 207 w 581"/>
              <a:gd name="T47" fmla="*/ 1229 h 1549"/>
              <a:gd name="T48" fmla="*/ 170 w 581"/>
              <a:gd name="T49" fmla="*/ 1107 h 1549"/>
              <a:gd name="T50" fmla="*/ 158 w 581"/>
              <a:gd name="T51" fmla="*/ 1026 h 1549"/>
              <a:gd name="T52" fmla="*/ 202 w 581"/>
              <a:gd name="T53" fmla="*/ 1005 h 1549"/>
              <a:gd name="T54" fmla="*/ 348 w 581"/>
              <a:gd name="T55" fmla="*/ 1013 h 1549"/>
              <a:gd name="T56" fmla="*/ 354 w 581"/>
              <a:gd name="T57" fmla="*/ 1038 h 1549"/>
              <a:gd name="T58" fmla="*/ 351 w 581"/>
              <a:gd name="T59" fmla="*/ 1100 h 1549"/>
              <a:gd name="T60" fmla="*/ 327 w 581"/>
              <a:gd name="T61" fmla="*/ 1300 h 1549"/>
              <a:gd name="T62" fmla="*/ 309 w 581"/>
              <a:gd name="T63" fmla="*/ 1428 h 1549"/>
              <a:gd name="T64" fmla="*/ 300 w 581"/>
              <a:gd name="T65" fmla="*/ 1510 h 1549"/>
              <a:gd name="T66" fmla="*/ 330 w 581"/>
              <a:gd name="T67" fmla="*/ 1532 h 1549"/>
              <a:gd name="T68" fmla="*/ 424 w 581"/>
              <a:gd name="T69" fmla="*/ 1536 h 1549"/>
              <a:gd name="T70" fmla="*/ 471 w 581"/>
              <a:gd name="T71" fmla="*/ 1516 h 1549"/>
              <a:gd name="T72" fmla="*/ 415 w 581"/>
              <a:gd name="T73" fmla="*/ 1461 h 1549"/>
              <a:gd name="T74" fmla="*/ 428 w 581"/>
              <a:gd name="T75" fmla="*/ 1378 h 1549"/>
              <a:gd name="T76" fmla="*/ 460 w 581"/>
              <a:gd name="T77" fmla="*/ 1366 h 1549"/>
              <a:gd name="T78" fmla="*/ 493 w 581"/>
              <a:gd name="T79" fmla="*/ 1181 h 1549"/>
              <a:gd name="T80" fmla="*/ 522 w 581"/>
              <a:gd name="T81" fmla="*/ 993 h 1549"/>
              <a:gd name="T82" fmla="*/ 512 w 581"/>
              <a:gd name="T83" fmla="*/ 889 h 1549"/>
              <a:gd name="T84" fmla="*/ 525 w 581"/>
              <a:gd name="T85" fmla="*/ 866 h 1549"/>
              <a:gd name="T86" fmla="*/ 575 w 581"/>
              <a:gd name="T87" fmla="*/ 633 h 1549"/>
              <a:gd name="T88" fmla="*/ 579 w 581"/>
              <a:gd name="T89" fmla="*/ 449 h 1549"/>
              <a:gd name="T90" fmla="*/ 564 w 581"/>
              <a:gd name="T91" fmla="*/ 399 h 1549"/>
              <a:gd name="T92" fmla="*/ 500 w 581"/>
              <a:gd name="T93" fmla="*/ 358 h 1549"/>
              <a:gd name="T94" fmla="*/ 390 w 581"/>
              <a:gd name="T95" fmla="*/ 296 h 1549"/>
              <a:gd name="T96" fmla="*/ 398 w 581"/>
              <a:gd name="T97" fmla="*/ 239 h 1549"/>
              <a:gd name="T98" fmla="*/ 444 w 581"/>
              <a:gd name="T99" fmla="*/ 178 h 1549"/>
              <a:gd name="T100" fmla="*/ 427 w 581"/>
              <a:gd name="T101" fmla="*/ 161 h 1549"/>
              <a:gd name="T102" fmla="*/ 429 w 581"/>
              <a:gd name="T103" fmla="*/ 79 h 1549"/>
              <a:gd name="T104" fmla="*/ 409 w 581"/>
              <a:gd name="T105" fmla="*/ 30 h 1549"/>
              <a:gd name="T106" fmla="*/ 356 w 581"/>
              <a:gd name="T107" fmla="*/ 9 h 1549"/>
              <a:gd name="T108" fmla="*/ 311 w 581"/>
              <a:gd name="T109" fmla="*/ 0 h 1549"/>
              <a:gd name="T110" fmla="*/ 278 w 581"/>
              <a:gd name="T111" fmla="*/ 15 h 1549"/>
              <a:gd name="T112" fmla="*/ 253 w 581"/>
              <a:gd name="T113" fmla="*/ 26 h 1549"/>
              <a:gd name="T114" fmla="*/ 237 w 581"/>
              <a:gd name="T115" fmla="*/ 43 h 1549"/>
              <a:gd name="T116" fmla="*/ 221 w 581"/>
              <a:gd name="T117" fmla="*/ 64 h 1549"/>
              <a:gd name="T118" fmla="*/ 208 w 581"/>
              <a:gd name="T119" fmla="*/ 106 h 1549"/>
              <a:gd name="T120" fmla="*/ 214 w 581"/>
              <a:gd name="T121" fmla="*/ 138 h 1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1" h="1549">
                <a:moveTo>
                  <a:pt x="220" y="165"/>
                </a:moveTo>
                <a:lnTo>
                  <a:pt x="220" y="165"/>
                </a:lnTo>
                <a:lnTo>
                  <a:pt x="219" y="165"/>
                </a:lnTo>
                <a:lnTo>
                  <a:pt x="215" y="166"/>
                </a:lnTo>
                <a:lnTo>
                  <a:pt x="213" y="168"/>
                </a:lnTo>
                <a:lnTo>
                  <a:pt x="212" y="171"/>
                </a:lnTo>
                <a:lnTo>
                  <a:pt x="212" y="174"/>
                </a:lnTo>
                <a:lnTo>
                  <a:pt x="212" y="178"/>
                </a:lnTo>
                <a:lnTo>
                  <a:pt x="212" y="178"/>
                </a:lnTo>
                <a:lnTo>
                  <a:pt x="215" y="202"/>
                </a:lnTo>
                <a:lnTo>
                  <a:pt x="218" y="213"/>
                </a:lnTo>
                <a:lnTo>
                  <a:pt x="220" y="217"/>
                </a:lnTo>
                <a:lnTo>
                  <a:pt x="223" y="220"/>
                </a:lnTo>
                <a:lnTo>
                  <a:pt x="223" y="220"/>
                </a:lnTo>
                <a:lnTo>
                  <a:pt x="230" y="227"/>
                </a:lnTo>
                <a:lnTo>
                  <a:pt x="238" y="230"/>
                </a:lnTo>
                <a:lnTo>
                  <a:pt x="247" y="233"/>
                </a:lnTo>
                <a:lnTo>
                  <a:pt x="247" y="233"/>
                </a:lnTo>
                <a:lnTo>
                  <a:pt x="257" y="261"/>
                </a:lnTo>
                <a:lnTo>
                  <a:pt x="257" y="261"/>
                </a:lnTo>
                <a:lnTo>
                  <a:pt x="258" y="263"/>
                </a:lnTo>
                <a:lnTo>
                  <a:pt x="259" y="264"/>
                </a:lnTo>
                <a:lnTo>
                  <a:pt x="261" y="267"/>
                </a:lnTo>
                <a:lnTo>
                  <a:pt x="263" y="268"/>
                </a:lnTo>
                <a:lnTo>
                  <a:pt x="264" y="270"/>
                </a:lnTo>
                <a:lnTo>
                  <a:pt x="263" y="280"/>
                </a:lnTo>
                <a:lnTo>
                  <a:pt x="263" y="280"/>
                </a:lnTo>
                <a:lnTo>
                  <a:pt x="258" y="302"/>
                </a:lnTo>
                <a:lnTo>
                  <a:pt x="254" y="310"/>
                </a:lnTo>
                <a:lnTo>
                  <a:pt x="254" y="310"/>
                </a:lnTo>
                <a:lnTo>
                  <a:pt x="252" y="310"/>
                </a:lnTo>
                <a:lnTo>
                  <a:pt x="244" y="309"/>
                </a:lnTo>
                <a:lnTo>
                  <a:pt x="241" y="309"/>
                </a:lnTo>
                <a:lnTo>
                  <a:pt x="237" y="310"/>
                </a:lnTo>
                <a:lnTo>
                  <a:pt x="233" y="313"/>
                </a:lnTo>
                <a:lnTo>
                  <a:pt x="231" y="318"/>
                </a:lnTo>
                <a:lnTo>
                  <a:pt x="231" y="318"/>
                </a:lnTo>
                <a:lnTo>
                  <a:pt x="227" y="326"/>
                </a:lnTo>
                <a:lnTo>
                  <a:pt x="226" y="335"/>
                </a:lnTo>
                <a:lnTo>
                  <a:pt x="225" y="341"/>
                </a:lnTo>
                <a:lnTo>
                  <a:pt x="221" y="346"/>
                </a:lnTo>
                <a:lnTo>
                  <a:pt x="221" y="346"/>
                </a:lnTo>
                <a:lnTo>
                  <a:pt x="215" y="349"/>
                </a:lnTo>
                <a:lnTo>
                  <a:pt x="204" y="355"/>
                </a:lnTo>
                <a:lnTo>
                  <a:pt x="170" y="371"/>
                </a:lnTo>
                <a:lnTo>
                  <a:pt x="135" y="388"/>
                </a:lnTo>
                <a:lnTo>
                  <a:pt x="120" y="396"/>
                </a:lnTo>
                <a:lnTo>
                  <a:pt x="111" y="402"/>
                </a:lnTo>
                <a:lnTo>
                  <a:pt x="111" y="402"/>
                </a:lnTo>
                <a:lnTo>
                  <a:pt x="105" y="407"/>
                </a:lnTo>
                <a:lnTo>
                  <a:pt x="100" y="413"/>
                </a:lnTo>
                <a:lnTo>
                  <a:pt x="95" y="420"/>
                </a:lnTo>
                <a:lnTo>
                  <a:pt x="91" y="426"/>
                </a:lnTo>
                <a:lnTo>
                  <a:pt x="85" y="439"/>
                </a:lnTo>
                <a:lnTo>
                  <a:pt x="84" y="448"/>
                </a:lnTo>
                <a:lnTo>
                  <a:pt x="84" y="448"/>
                </a:lnTo>
                <a:lnTo>
                  <a:pt x="80" y="484"/>
                </a:lnTo>
                <a:lnTo>
                  <a:pt x="72" y="554"/>
                </a:lnTo>
                <a:lnTo>
                  <a:pt x="57" y="663"/>
                </a:lnTo>
                <a:lnTo>
                  <a:pt x="57" y="663"/>
                </a:lnTo>
                <a:lnTo>
                  <a:pt x="46" y="722"/>
                </a:lnTo>
                <a:lnTo>
                  <a:pt x="39" y="757"/>
                </a:lnTo>
                <a:lnTo>
                  <a:pt x="35" y="779"/>
                </a:lnTo>
                <a:lnTo>
                  <a:pt x="35" y="779"/>
                </a:lnTo>
                <a:lnTo>
                  <a:pt x="34" y="785"/>
                </a:lnTo>
                <a:lnTo>
                  <a:pt x="35" y="793"/>
                </a:lnTo>
                <a:lnTo>
                  <a:pt x="40" y="813"/>
                </a:lnTo>
                <a:lnTo>
                  <a:pt x="47" y="838"/>
                </a:lnTo>
                <a:lnTo>
                  <a:pt x="47" y="838"/>
                </a:lnTo>
                <a:lnTo>
                  <a:pt x="41" y="848"/>
                </a:lnTo>
                <a:lnTo>
                  <a:pt x="30" y="867"/>
                </a:lnTo>
                <a:lnTo>
                  <a:pt x="30" y="867"/>
                </a:lnTo>
                <a:lnTo>
                  <a:pt x="17" y="885"/>
                </a:lnTo>
                <a:lnTo>
                  <a:pt x="12" y="893"/>
                </a:lnTo>
                <a:lnTo>
                  <a:pt x="12" y="897"/>
                </a:lnTo>
                <a:lnTo>
                  <a:pt x="12" y="900"/>
                </a:lnTo>
                <a:lnTo>
                  <a:pt x="12" y="900"/>
                </a:lnTo>
                <a:lnTo>
                  <a:pt x="16" y="905"/>
                </a:lnTo>
                <a:lnTo>
                  <a:pt x="18" y="908"/>
                </a:lnTo>
                <a:lnTo>
                  <a:pt x="21" y="911"/>
                </a:lnTo>
                <a:lnTo>
                  <a:pt x="21" y="911"/>
                </a:lnTo>
                <a:lnTo>
                  <a:pt x="18" y="921"/>
                </a:lnTo>
                <a:lnTo>
                  <a:pt x="11" y="942"/>
                </a:lnTo>
                <a:lnTo>
                  <a:pt x="4" y="967"/>
                </a:lnTo>
                <a:lnTo>
                  <a:pt x="1" y="981"/>
                </a:lnTo>
                <a:lnTo>
                  <a:pt x="0" y="994"/>
                </a:lnTo>
                <a:lnTo>
                  <a:pt x="0" y="994"/>
                </a:lnTo>
                <a:lnTo>
                  <a:pt x="0" y="1020"/>
                </a:lnTo>
                <a:lnTo>
                  <a:pt x="2" y="1049"/>
                </a:lnTo>
                <a:lnTo>
                  <a:pt x="4" y="1072"/>
                </a:lnTo>
                <a:lnTo>
                  <a:pt x="6" y="1086"/>
                </a:lnTo>
                <a:lnTo>
                  <a:pt x="6" y="1086"/>
                </a:lnTo>
                <a:lnTo>
                  <a:pt x="85" y="1355"/>
                </a:lnTo>
                <a:lnTo>
                  <a:pt x="85" y="1355"/>
                </a:lnTo>
                <a:lnTo>
                  <a:pt x="90" y="1366"/>
                </a:lnTo>
                <a:lnTo>
                  <a:pt x="97" y="1381"/>
                </a:lnTo>
                <a:lnTo>
                  <a:pt x="106" y="1399"/>
                </a:lnTo>
                <a:lnTo>
                  <a:pt x="133" y="1390"/>
                </a:lnTo>
                <a:lnTo>
                  <a:pt x="142" y="1399"/>
                </a:lnTo>
                <a:lnTo>
                  <a:pt x="142" y="1399"/>
                </a:lnTo>
                <a:lnTo>
                  <a:pt x="145" y="1404"/>
                </a:lnTo>
                <a:lnTo>
                  <a:pt x="147" y="1410"/>
                </a:lnTo>
                <a:lnTo>
                  <a:pt x="150" y="1417"/>
                </a:lnTo>
                <a:lnTo>
                  <a:pt x="151" y="1426"/>
                </a:lnTo>
                <a:lnTo>
                  <a:pt x="151" y="1437"/>
                </a:lnTo>
                <a:lnTo>
                  <a:pt x="148" y="1446"/>
                </a:lnTo>
                <a:lnTo>
                  <a:pt x="143" y="1457"/>
                </a:lnTo>
                <a:lnTo>
                  <a:pt x="143" y="1457"/>
                </a:lnTo>
                <a:lnTo>
                  <a:pt x="137" y="1470"/>
                </a:lnTo>
                <a:lnTo>
                  <a:pt x="129" y="1479"/>
                </a:lnTo>
                <a:lnTo>
                  <a:pt x="109" y="1499"/>
                </a:lnTo>
                <a:lnTo>
                  <a:pt x="94" y="1516"/>
                </a:lnTo>
                <a:lnTo>
                  <a:pt x="88" y="1523"/>
                </a:lnTo>
                <a:lnTo>
                  <a:pt x="86" y="1525"/>
                </a:lnTo>
                <a:lnTo>
                  <a:pt x="85" y="1529"/>
                </a:lnTo>
                <a:lnTo>
                  <a:pt x="85" y="1529"/>
                </a:lnTo>
                <a:lnTo>
                  <a:pt x="84" y="1539"/>
                </a:lnTo>
                <a:lnTo>
                  <a:pt x="84" y="1541"/>
                </a:lnTo>
                <a:lnTo>
                  <a:pt x="85" y="1544"/>
                </a:lnTo>
                <a:lnTo>
                  <a:pt x="90" y="1545"/>
                </a:lnTo>
                <a:lnTo>
                  <a:pt x="97" y="1546"/>
                </a:lnTo>
                <a:lnTo>
                  <a:pt x="125" y="1547"/>
                </a:lnTo>
                <a:lnTo>
                  <a:pt x="125" y="1547"/>
                </a:lnTo>
                <a:lnTo>
                  <a:pt x="154" y="1549"/>
                </a:lnTo>
                <a:lnTo>
                  <a:pt x="171" y="1547"/>
                </a:lnTo>
                <a:lnTo>
                  <a:pt x="181" y="1545"/>
                </a:lnTo>
                <a:lnTo>
                  <a:pt x="191" y="1540"/>
                </a:lnTo>
                <a:lnTo>
                  <a:pt x="191" y="1540"/>
                </a:lnTo>
                <a:lnTo>
                  <a:pt x="199" y="1536"/>
                </a:lnTo>
                <a:lnTo>
                  <a:pt x="203" y="1533"/>
                </a:lnTo>
                <a:lnTo>
                  <a:pt x="207" y="1530"/>
                </a:lnTo>
                <a:lnTo>
                  <a:pt x="215" y="1528"/>
                </a:lnTo>
                <a:lnTo>
                  <a:pt x="215" y="1528"/>
                </a:lnTo>
                <a:lnTo>
                  <a:pt x="226" y="1525"/>
                </a:lnTo>
                <a:lnTo>
                  <a:pt x="236" y="1523"/>
                </a:lnTo>
                <a:lnTo>
                  <a:pt x="238" y="1522"/>
                </a:lnTo>
                <a:lnTo>
                  <a:pt x="242" y="1521"/>
                </a:lnTo>
                <a:lnTo>
                  <a:pt x="244" y="1518"/>
                </a:lnTo>
                <a:lnTo>
                  <a:pt x="247" y="1515"/>
                </a:lnTo>
                <a:lnTo>
                  <a:pt x="247" y="1515"/>
                </a:lnTo>
                <a:lnTo>
                  <a:pt x="249" y="1511"/>
                </a:lnTo>
                <a:lnTo>
                  <a:pt x="250" y="1510"/>
                </a:lnTo>
                <a:lnTo>
                  <a:pt x="254" y="1506"/>
                </a:lnTo>
                <a:lnTo>
                  <a:pt x="255" y="1505"/>
                </a:lnTo>
                <a:lnTo>
                  <a:pt x="257" y="1501"/>
                </a:lnTo>
                <a:lnTo>
                  <a:pt x="257" y="1489"/>
                </a:lnTo>
                <a:lnTo>
                  <a:pt x="257" y="1489"/>
                </a:lnTo>
                <a:lnTo>
                  <a:pt x="252" y="1452"/>
                </a:lnTo>
                <a:lnTo>
                  <a:pt x="248" y="1434"/>
                </a:lnTo>
                <a:lnTo>
                  <a:pt x="247" y="1417"/>
                </a:lnTo>
                <a:lnTo>
                  <a:pt x="247" y="1417"/>
                </a:lnTo>
                <a:lnTo>
                  <a:pt x="243" y="1387"/>
                </a:lnTo>
                <a:lnTo>
                  <a:pt x="242" y="1373"/>
                </a:lnTo>
                <a:lnTo>
                  <a:pt x="241" y="1361"/>
                </a:lnTo>
                <a:lnTo>
                  <a:pt x="241" y="1361"/>
                </a:lnTo>
                <a:lnTo>
                  <a:pt x="241" y="1345"/>
                </a:lnTo>
                <a:lnTo>
                  <a:pt x="242" y="1339"/>
                </a:lnTo>
                <a:lnTo>
                  <a:pt x="243" y="1335"/>
                </a:lnTo>
                <a:lnTo>
                  <a:pt x="243" y="1335"/>
                </a:lnTo>
                <a:lnTo>
                  <a:pt x="246" y="1333"/>
                </a:lnTo>
                <a:lnTo>
                  <a:pt x="247" y="1332"/>
                </a:lnTo>
                <a:lnTo>
                  <a:pt x="249" y="1332"/>
                </a:lnTo>
                <a:lnTo>
                  <a:pt x="249" y="1332"/>
                </a:lnTo>
                <a:lnTo>
                  <a:pt x="249" y="1331"/>
                </a:lnTo>
                <a:lnTo>
                  <a:pt x="247" y="1324"/>
                </a:lnTo>
                <a:lnTo>
                  <a:pt x="247" y="1324"/>
                </a:lnTo>
                <a:lnTo>
                  <a:pt x="232" y="1291"/>
                </a:lnTo>
                <a:lnTo>
                  <a:pt x="207" y="1229"/>
                </a:lnTo>
                <a:lnTo>
                  <a:pt x="193" y="1196"/>
                </a:lnTo>
                <a:lnTo>
                  <a:pt x="181" y="1165"/>
                </a:lnTo>
                <a:lnTo>
                  <a:pt x="174" y="1141"/>
                </a:lnTo>
                <a:lnTo>
                  <a:pt x="171" y="1133"/>
                </a:lnTo>
                <a:lnTo>
                  <a:pt x="171" y="1127"/>
                </a:lnTo>
                <a:lnTo>
                  <a:pt x="171" y="1127"/>
                </a:lnTo>
                <a:lnTo>
                  <a:pt x="170" y="1107"/>
                </a:lnTo>
                <a:lnTo>
                  <a:pt x="168" y="1088"/>
                </a:lnTo>
                <a:lnTo>
                  <a:pt x="165" y="1069"/>
                </a:lnTo>
                <a:lnTo>
                  <a:pt x="162" y="1052"/>
                </a:lnTo>
                <a:lnTo>
                  <a:pt x="162" y="1052"/>
                </a:lnTo>
                <a:lnTo>
                  <a:pt x="158" y="1038"/>
                </a:lnTo>
                <a:lnTo>
                  <a:pt x="158" y="1030"/>
                </a:lnTo>
                <a:lnTo>
                  <a:pt x="158" y="1026"/>
                </a:lnTo>
                <a:lnTo>
                  <a:pt x="160" y="1021"/>
                </a:lnTo>
                <a:lnTo>
                  <a:pt x="164" y="1017"/>
                </a:lnTo>
                <a:lnTo>
                  <a:pt x="169" y="1012"/>
                </a:lnTo>
                <a:lnTo>
                  <a:pt x="178" y="1010"/>
                </a:lnTo>
                <a:lnTo>
                  <a:pt x="178" y="1010"/>
                </a:lnTo>
                <a:lnTo>
                  <a:pt x="188" y="1006"/>
                </a:lnTo>
                <a:lnTo>
                  <a:pt x="202" y="1005"/>
                </a:lnTo>
                <a:lnTo>
                  <a:pt x="218" y="1005"/>
                </a:lnTo>
                <a:lnTo>
                  <a:pt x="235" y="1005"/>
                </a:lnTo>
                <a:lnTo>
                  <a:pt x="283" y="1006"/>
                </a:lnTo>
                <a:lnTo>
                  <a:pt x="283" y="1006"/>
                </a:lnTo>
                <a:lnTo>
                  <a:pt x="298" y="1007"/>
                </a:lnTo>
                <a:lnTo>
                  <a:pt x="320" y="1010"/>
                </a:lnTo>
                <a:lnTo>
                  <a:pt x="348" y="1013"/>
                </a:lnTo>
                <a:lnTo>
                  <a:pt x="348" y="1013"/>
                </a:lnTo>
                <a:lnTo>
                  <a:pt x="350" y="1015"/>
                </a:lnTo>
                <a:lnTo>
                  <a:pt x="354" y="1020"/>
                </a:lnTo>
                <a:lnTo>
                  <a:pt x="355" y="1022"/>
                </a:lnTo>
                <a:lnTo>
                  <a:pt x="356" y="1027"/>
                </a:lnTo>
                <a:lnTo>
                  <a:pt x="356" y="1032"/>
                </a:lnTo>
                <a:lnTo>
                  <a:pt x="354" y="1038"/>
                </a:lnTo>
                <a:lnTo>
                  <a:pt x="354" y="1038"/>
                </a:lnTo>
                <a:lnTo>
                  <a:pt x="353" y="1045"/>
                </a:lnTo>
                <a:lnTo>
                  <a:pt x="351" y="1051"/>
                </a:lnTo>
                <a:lnTo>
                  <a:pt x="351" y="1066"/>
                </a:lnTo>
                <a:lnTo>
                  <a:pt x="351" y="1082"/>
                </a:lnTo>
                <a:lnTo>
                  <a:pt x="351" y="1100"/>
                </a:lnTo>
                <a:lnTo>
                  <a:pt x="351" y="1100"/>
                </a:lnTo>
                <a:lnTo>
                  <a:pt x="347" y="1131"/>
                </a:lnTo>
                <a:lnTo>
                  <a:pt x="339" y="1180"/>
                </a:lnTo>
                <a:lnTo>
                  <a:pt x="331" y="1232"/>
                </a:lnTo>
                <a:lnTo>
                  <a:pt x="328" y="1254"/>
                </a:lnTo>
                <a:lnTo>
                  <a:pt x="327" y="1271"/>
                </a:lnTo>
                <a:lnTo>
                  <a:pt x="327" y="1271"/>
                </a:lnTo>
                <a:lnTo>
                  <a:pt x="327" y="1300"/>
                </a:lnTo>
                <a:lnTo>
                  <a:pt x="328" y="1326"/>
                </a:lnTo>
                <a:lnTo>
                  <a:pt x="330" y="1352"/>
                </a:lnTo>
                <a:lnTo>
                  <a:pt x="330" y="1352"/>
                </a:lnTo>
                <a:lnTo>
                  <a:pt x="326" y="1361"/>
                </a:lnTo>
                <a:lnTo>
                  <a:pt x="319" y="1386"/>
                </a:lnTo>
                <a:lnTo>
                  <a:pt x="311" y="1415"/>
                </a:lnTo>
                <a:lnTo>
                  <a:pt x="309" y="1428"/>
                </a:lnTo>
                <a:lnTo>
                  <a:pt x="309" y="1440"/>
                </a:lnTo>
                <a:lnTo>
                  <a:pt x="309" y="1440"/>
                </a:lnTo>
                <a:lnTo>
                  <a:pt x="309" y="1451"/>
                </a:lnTo>
                <a:lnTo>
                  <a:pt x="308" y="1462"/>
                </a:lnTo>
                <a:lnTo>
                  <a:pt x="305" y="1483"/>
                </a:lnTo>
                <a:lnTo>
                  <a:pt x="302" y="1500"/>
                </a:lnTo>
                <a:lnTo>
                  <a:pt x="300" y="1510"/>
                </a:lnTo>
                <a:lnTo>
                  <a:pt x="300" y="1510"/>
                </a:lnTo>
                <a:lnTo>
                  <a:pt x="302" y="1516"/>
                </a:lnTo>
                <a:lnTo>
                  <a:pt x="304" y="1521"/>
                </a:lnTo>
                <a:lnTo>
                  <a:pt x="309" y="1524"/>
                </a:lnTo>
                <a:lnTo>
                  <a:pt x="316" y="1528"/>
                </a:lnTo>
                <a:lnTo>
                  <a:pt x="316" y="1528"/>
                </a:lnTo>
                <a:lnTo>
                  <a:pt x="330" y="1532"/>
                </a:lnTo>
                <a:lnTo>
                  <a:pt x="347" y="1536"/>
                </a:lnTo>
                <a:lnTo>
                  <a:pt x="347" y="1536"/>
                </a:lnTo>
                <a:lnTo>
                  <a:pt x="364" y="1539"/>
                </a:lnTo>
                <a:lnTo>
                  <a:pt x="387" y="1540"/>
                </a:lnTo>
                <a:lnTo>
                  <a:pt x="399" y="1540"/>
                </a:lnTo>
                <a:lnTo>
                  <a:pt x="412" y="1539"/>
                </a:lnTo>
                <a:lnTo>
                  <a:pt x="424" y="1536"/>
                </a:lnTo>
                <a:lnTo>
                  <a:pt x="437" y="1534"/>
                </a:lnTo>
                <a:lnTo>
                  <a:pt x="437" y="1534"/>
                </a:lnTo>
                <a:lnTo>
                  <a:pt x="456" y="1528"/>
                </a:lnTo>
                <a:lnTo>
                  <a:pt x="463" y="1525"/>
                </a:lnTo>
                <a:lnTo>
                  <a:pt x="468" y="1523"/>
                </a:lnTo>
                <a:lnTo>
                  <a:pt x="471" y="1519"/>
                </a:lnTo>
                <a:lnTo>
                  <a:pt x="471" y="1516"/>
                </a:lnTo>
                <a:lnTo>
                  <a:pt x="468" y="1511"/>
                </a:lnTo>
                <a:lnTo>
                  <a:pt x="462" y="1505"/>
                </a:lnTo>
                <a:lnTo>
                  <a:pt x="462" y="1505"/>
                </a:lnTo>
                <a:lnTo>
                  <a:pt x="432" y="1480"/>
                </a:lnTo>
                <a:lnTo>
                  <a:pt x="421" y="1471"/>
                </a:lnTo>
                <a:lnTo>
                  <a:pt x="417" y="1466"/>
                </a:lnTo>
                <a:lnTo>
                  <a:pt x="415" y="1461"/>
                </a:lnTo>
                <a:lnTo>
                  <a:pt x="415" y="1461"/>
                </a:lnTo>
                <a:lnTo>
                  <a:pt x="413" y="1454"/>
                </a:lnTo>
                <a:lnTo>
                  <a:pt x="412" y="1443"/>
                </a:lnTo>
                <a:lnTo>
                  <a:pt x="410" y="1415"/>
                </a:lnTo>
                <a:lnTo>
                  <a:pt x="409" y="1376"/>
                </a:lnTo>
                <a:lnTo>
                  <a:pt x="409" y="1376"/>
                </a:lnTo>
                <a:lnTo>
                  <a:pt x="428" y="1378"/>
                </a:lnTo>
                <a:lnTo>
                  <a:pt x="441" y="1380"/>
                </a:lnTo>
                <a:lnTo>
                  <a:pt x="446" y="1380"/>
                </a:lnTo>
                <a:lnTo>
                  <a:pt x="449" y="1378"/>
                </a:lnTo>
                <a:lnTo>
                  <a:pt x="449" y="1378"/>
                </a:lnTo>
                <a:lnTo>
                  <a:pt x="454" y="1376"/>
                </a:lnTo>
                <a:lnTo>
                  <a:pt x="456" y="1372"/>
                </a:lnTo>
                <a:lnTo>
                  <a:pt x="460" y="1366"/>
                </a:lnTo>
                <a:lnTo>
                  <a:pt x="463" y="1359"/>
                </a:lnTo>
                <a:lnTo>
                  <a:pt x="467" y="1348"/>
                </a:lnTo>
                <a:lnTo>
                  <a:pt x="471" y="1333"/>
                </a:lnTo>
                <a:lnTo>
                  <a:pt x="474" y="1316"/>
                </a:lnTo>
                <a:lnTo>
                  <a:pt x="474" y="1316"/>
                </a:lnTo>
                <a:lnTo>
                  <a:pt x="483" y="1258"/>
                </a:lnTo>
                <a:lnTo>
                  <a:pt x="493" y="1181"/>
                </a:lnTo>
                <a:lnTo>
                  <a:pt x="501" y="1113"/>
                </a:lnTo>
                <a:lnTo>
                  <a:pt x="505" y="1091"/>
                </a:lnTo>
                <a:lnTo>
                  <a:pt x="506" y="1080"/>
                </a:lnTo>
                <a:lnTo>
                  <a:pt x="506" y="1080"/>
                </a:lnTo>
                <a:lnTo>
                  <a:pt x="511" y="1058"/>
                </a:lnTo>
                <a:lnTo>
                  <a:pt x="518" y="1016"/>
                </a:lnTo>
                <a:lnTo>
                  <a:pt x="522" y="993"/>
                </a:lnTo>
                <a:lnTo>
                  <a:pt x="524" y="970"/>
                </a:lnTo>
                <a:lnTo>
                  <a:pt x="524" y="950"/>
                </a:lnTo>
                <a:lnTo>
                  <a:pt x="524" y="936"/>
                </a:lnTo>
                <a:lnTo>
                  <a:pt x="524" y="936"/>
                </a:lnTo>
                <a:lnTo>
                  <a:pt x="519" y="914"/>
                </a:lnTo>
                <a:lnTo>
                  <a:pt x="516" y="900"/>
                </a:lnTo>
                <a:lnTo>
                  <a:pt x="512" y="889"/>
                </a:lnTo>
                <a:lnTo>
                  <a:pt x="512" y="889"/>
                </a:lnTo>
                <a:lnTo>
                  <a:pt x="514" y="882"/>
                </a:lnTo>
                <a:lnTo>
                  <a:pt x="518" y="877"/>
                </a:lnTo>
                <a:lnTo>
                  <a:pt x="522" y="874"/>
                </a:lnTo>
                <a:lnTo>
                  <a:pt x="522" y="874"/>
                </a:lnTo>
                <a:lnTo>
                  <a:pt x="524" y="871"/>
                </a:lnTo>
                <a:lnTo>
                  <a:pt x="525" y="866"/>
                </a:lnTo>
                <a:lnTo>
                  <a:pt x="531" y="848"/>
                </a:lnTo>
                <a:lnTo>
                  <a:pt x="545" y="792"/>
                </a:lnTo>
                <a:lnTo>
                  <a:pt x="572" y="680"/>
                </a:lnTo>
                <a:lnTo>
                  <a:pt x="572" y="680"/>
                </a:lnTo>
                <a:lnTo>
                  <a:pt x="573" y="672"/>
                </a:lnTo>
                <a:lnTo>
                  <a:pt x="574" y="661"/>
                </a:lnTo>
                <a:lnTo>
                  <a:pt x="575" y="633"/>
                </a:lnTo>
                <a:lnTo>
                  <a:pt x="575" y="602"/>
                </a:lnTo>
                <a:lnTo>
                  <a:pt x="575" y="570"/>
                </a:lnTo>
                <a:lnTo>
                  <a:pt x="573" y="509"/>
                </a:lnTo>
                <a:lnTo>
                  <a:pt x="573" y="484"/>
                </a:lnTo>
                <a:lnTo>
                  <a:pt x="574" y="469"/>
                </a:lnTo>
                <a:lnTo>
                  <a:pt x="574" y="469"/>
                </a:lnTo>
                <a:lnTo>
                  <a:pt x="579" y="449"/>
                </a:lnTo>
                <a:lnTo>
                  <a:pt x="580" y="442"/>
                </a:lnTo>
                <a:lnTo>
                  <a:pt x="581" y="433"/>
                </a:lnTo>
                <a:lnTo>
                  <a:pt x="581" y="426"/>
                </a:lnTo>
                <a:lnTo>
                  <a:pt x="578" y="417"/>
                </a:lnTo>
                <a:lnTo>
                  <a:pt x="573" y="409"/>
                </a:lnTo>
                <a:lnTo>
                  <a:pt x="564" y="399"/>
                </a:lnTo>
                <a:lnTo>
                  <a:pt x="564" y="399"/>
                </a:lnTo>
                <a:lnTo>
                  <a:pt x="556" y="391"/>
                </a:lnTo>
                <a:lnTo>
                  <a:pt x="546" y="383"/>
                </a:lnTo>
                <a:lnTo>
                  <a:pt x="538" y="377"/>
                </a:lnTo>
                <a:lnTo>
                  <a:pt x="529" y="371"/>
                </a:lnTo>
                <a:lnTo>
                  <a:pt x="514" y="364"/>
                </a:lnTo>
                <a:lnTo>
                  <a:pt x="500" y="358"/>
                </a:lnTo>
                <a:lnTo>
                  <a:pt x="500" y="358"/>
                </a:lnTo>
                <a:lnTo>
                  <a:pt x="468" y="346"/>
                </a:lnTo>
                <a:lnTo>
                  <a:pt x="450" y="338"/>
                </a:lnTo>
                <a:lnTo>
                  <a:pt x="431" y="326"/>
                </a:lnTo>
                <a:lnTo>
                  <a:pt x="431" y="326"/>
                </a:lnTo>
                <a:lnTo>
                  <a:pt x="412" y="315"/>
                </a:lnTo>
                <a:lnTo>
                  <a:pt x="399" y="304"/>
                </a:lnTo>
                <a:lnTo>
                  <a:pt x="390" y="296"/>
                </a:lnTo>
                <a:lnTo>
                  <a:pt x="389" y="293"/>
                </a:lnTo>
                <a:lnTo>
                  <a:pt x="388" y="291"/>
                </a:lnTo>
                <a:lnTo>
                  <a:pt x="388" y="291"/>
                </a:lnTo>
                <a:lnTo>
                  <a:pt x="387" y="278"/>
                </a:lnTo>
                <a:lnTo>
                  <a:pt x="386" y="270"/>
                </a:lnTo>
                <a:lnTo>
                  <a:pt x="398" y="239"/>
                </a:lnTo>
                <a:lnTo>
                  <a:pt x="398" y="239"/>
                </a:lnTo>
                <a:lnTo>
                  <a:pt x="421" y="223"/>
                </a:lnTo>
                <a:lnTo>
                  <a:pt x="421" y="223"/>
                </a:lnTo>
                <a:lnTo>
                  <a:pt x="424" y="219"/>
                </a:lnTo>
                <a:lnTo>
                  <a:pt x="428" y="213"/>
                </a:lnTo>
                <a:lnTo>
                  <a:pt x="438" y="195"/>
                </a:lnTo>
                <a:lnTo>
                  <a:pt x="441" y="186"/>
                </a:lnTo>
                <a:lnTo>
                  <a:pt x="444" y="178"/>
                </a:lnTo>
                <a:lnTo>
                  <a:pt x="445" y="172"/>
                </a:lnTo>
                <a:lnTo>
                  <a:pt x="445" y="167"/>
                </a:lnTo>
                <a:lnTo>
                  <a:pt x="445" y="167"/>
                </a:lnTo>
                <a:lnTo>
                  <a:pt x="439" y="163"/>
                </a:lnTo>
                <a:lnTo>
                  <a:pt x="434" y="162"/>
                </a:lnTo>
                <a:lnTo>
                  <a:pt x="427" y="161"/>
                </a:lnTo>
                <a:lnTo>
                  <a:pt x="427" y="161"/>
                </a:lnTo>
                <a:lnTo>
                  <a:pt x="432" y="135"/>
                </a:lnTo>
                <a:lnTo>
                  <a:pt x="434" y="116"/>
                </a:lnTo>
                <a:lnTo>
                  <a:pt x="434" y="109"/>
                </a:lnTo>
                <a:lnTo>
                  <a:pt x="433" y="102"/>
                </a:lnTo>
                <a:lnTo>
                  <a:pt x="433" y="102"/>
                </a:lnTo>
                <a:lnTo>
                  <a:pt x="431" y="92"/>
                </a:lnTo>
                <a:lnTo>
                  <a:pt x="429" y="79"/>
                </a:lnTo>
                <a:lnTo>
                  <a:pt x="427" y="67"/>
                </a:lnTo>
                <a:lnTo>
                  <a:pt x="426" y="59"/>
                </a:lnTo>
                <a:lnTo>
                  <a:pt x="426" y="59"/>
                </a:lnTo>
                <a:lnTo>
                  <a:pt x="420" y="43"/>
                </a:lnTo>
                <a:lnTo>
                  <a:pt x="415" y="36"/>
                </a:lnTo>
                <a:lnTo>
                  <a:pt x="411" y="32"/>
                </a:lnTo>
                <a:lnTo>
                  <a:pt x="409" y="30"/>
                </a:lnTo>
                <a:lnTo>
                  <a:pt x="409" y="30"/>
                </a:lnTo>
                <a:lnTo>
                  <a:pt x="401" y="27"/>
                </a:lnTo>
                <a:lnTo>
                  <a:pt x="395" y="25"/>
                </a:lnTo>
                <a:lnTo>
                  <a:pt x="383" y="22"/>
                </a:lnTo>
                <a:lnTo>
                  <a:pt x="383" y="22"/>
                </a:lnTo>
                <a:lnTo>
                  <a:pt x="370" y="17"/>
                </a:lnTo>
                <a:lnTo>
                  <a:pt x="356" y="9"/>
                </a:lnTo>
                <a:lnTo>
                  <a:pt x="356" y="9"/>
                </a:lnTo>
                <a:lnTo>
                  <a:pt x="350" y="6"/>
                </a:lnTo>
                <a:lnTo>
                  <a:pt x="345" y="4"/>
                </a:lnTo>
                <a:lnTo>
                  <a:pt x="339" y="3"/>
                </a:lnTo>
                <a:lnTo>
                  <a:pt x="331" y="2"/>
                </a:lnTo>
                <a:lnTo>
                  <a:pt x="331" y="2"/>
                </a:lnTo>
                <a:lnTo>
                  <a:pt x="311" y="0"/>
                </a:lnTo>
                <a:lnTo>
                  <a:pt x="304" y="0"/>
                </a:lnTo>
                <a:lnTo>
                  <a:pt x="298" y="2"/>
                </a:lnTo>
                <a:lnTo>
                  <a:pt x="298" y="2"/>
                </a:lnTo>
                <a:lnTo>
                  <a:pt x="289" y="5"/>
                </a:lnTo>
                <a:lnTo>
                  <a:pt x="282" y="11"/>
                </a:lnTo>
                <a:lnTo>
                  <a:pt x="282" y="11"/>
                </a:lnTo>
                <a:lnTo>
                  <a:pt x="278" y="15"/>
                </a:lnTo>
                <a:lnTo>
                  <a:pt x="277" y="16"/>
                </a:lnTo>
                <a:lnTo>
                  <a:pt x="276" y="17"/>
                </a:lnTo>
                <a:lnTo>
                  <a:pt x="272" y="20"/>
                </a:lnTo>
                <a:lnTo>
                  <a:pt x="272" y="20"/>
                </a:lnTo>
                <a:lnTo>
                  <a:pt x="266" y="23"/>
                </a:lnTo>
                <a:lnTo>
                  <a:pt x="259" y="25"/>
                </a:lnTo>
                <a:lnTo>
                  <a:pt x="253" y="26"/>
                </a:lnTo>
                <a:lnTo>
                  <a:pt x="249" y="27"/>
                </a:lnTo>
                <a:lnTo>
                  <a:pt x="247" y="30"/>
                </a:lnTo>
                <a:lnTo>
                  <a:pt x="247" y="30"/>
                </a:lnTo>
                <a:lnTo>
                  <a:pt x="243" y="34"/>
                </a:lnTo>
                <a:lnTo>
                  <a:pt x="241" y="37"/>
                </a:lnTo>
                <a:lnTo>
                  <a:pt x="240" y="40"/>
                </a:lnTo>
                <a:lnTo>
                  <a:pt x="237" y="43"/>
                </a:lnTo>
                <a:lnTo>
                  <a:pt x="237" y="43"/>
                </a:lnTo>
                <a:lnTo>
                  <a:pt x="233" y="44"/>
                </a:lnTo>
                <a:lnTo>
                  <a:pt x="231" y="45"/>
                </a:lnTo>
                <a:lnTo>
                  <a:pt x="227" y="48"/>
                </a:lnTo>
                <a:lnTo>
                  <a:pt x="225" y="55"/>
                </a:lnTo>
                <a:lnTo>
                  <a:pt x="225" y="55"/>
                </a:lnTo>
                <a:lnTo>
                  <a:pt x="221" y="64"/>
                </a:lnTo>
                <a:lnTo>
                  <a:pt x="218" y="70"/>
                </a:lnTo>
                <a:lnTo>
                  <a:pt x="215" y="75"/>
                </a:lnTo>
                <a:lnTo>
                  <a:pt x="214" y="81"/>
                </a:lnTo>
                <a:lnTo>
                  <a:pt x="214" y="81"/>
                </a:lnTo>
                <a:lnTo>
                  <a:pt x="209" y="99"/>
                </a:lnTo>
                <a:lnTo>
                  <a:pt x="209" y="99"/>
                </a:lnTo>
                <a:lnTo>
                  <a:pt x="208" y="106"/>
                </a:lnTo>
                <a:lnTo>
                  <a:pt x="207" y="111"/>
                </a:lnTo>
                <a:lnTo>
                  <a:pt x="209" y="122"/>
                </a:lnTo>
                <a:lnTo>
                  <a:pt x="209" y="122"/>
                </a:lnTo>
                <a:lnTo>
                  <a:pt x="210" y="127"/>
                </a:lnTo>
                <a:lnTo>
                  <a:pt x="212" y="130"/>
                </a:lnTo>
                <a:lnTo>
                  <a:pt x="214" y="138"/>
                </a:lnTo>
                <a:lnTo>
                  <a:pt x="214" y="138"/>
                </a:lnTo>
                <a:lnTo>
                  <a:pt x="220" y="165"/>
                </a:lnTo>
                <a:lnTo>
                  <a:pt x="220" y="16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6">
            <a:extLst>
              <a:ext uri="{FF2B5EF4-FFF2-40B4-BE49-F238E27FC236}">
                <a16:creationId xmlns:a16="http://schemas.microsoft.com/office/drawing/2014/main" id="{6080110C-419A-450E-BFD8-2014E299650D}"/>
              </a:ext>
            </a:extLst>
          </p:cNvPr>
          <p:cNvSpPr>
            <a:spLocks/>
          </p:cNvSpPr>
          <p:nvPr/>
        </p:nvSpPr>
        <p:spPr bwMode="auto">
          <a:xfrm>
            <a:off x="7493471" y="859056"/>
            <a:ext cx="968870" cy="2569944"/>
          </a:xfrm>
          <a:custGeom>
            <a:avLst/>
            <a:gdLst>
              <a:gd name="T0" fmla="*/ 150 w 377"/>
              <a:gd name="T1" fmla="*/ 1 h 1000"/>
              <a:gd name="T2" fmla="*/ 101 w 377"/>
              <a:gd name="T3" fmla="*/ 12 h 1000"/>
              <a:gd name="T4" fmla="*/ 83 w 377"/>
              <a:gd name="T5" fmla="*/ 53 h 1000"/>
              <a:gd name="T6" fmla="*/ 83 w 377"/>
              <a:gd name="T7" fmla="*/ 79 h 1000"/>
              <a:gd name="T8" fmla="*/ 74 w 377"/>
              <a:gd name="T9" fmla="*/ 127 h 1000"/>
              <a:gd name="T10" fmla="*/ 83 w 377"/>
              <a:gd name="T11" fmla="*/ 167 h 1000"/>
              <a:gd name="T12" fmla="*/ 75 w 377"/>
              <a:gd name="T13" fmla="*/ 185 h 1000"/>
              <a:gd name="T14" fmla="*/ 32 w 377"/>
              <a:gd name="T15" fmla="*/ 223 h 1000"/>
              <a:gd name="T16" fmla="*/ 10 w 377"/>
              <a:gd name="T17" fmla="*/ 304 h 1000"/>
              <a:gd name="T18" fmla="*/ 4 w 377"/>
              <a:gd name="T19" fmla="*/ 368 h 1000"/>
              <a:gd name="T20" fmla="*/ 22 w 377"/>
              <a:gd name="T21" fmla="*/ 424 h 1000"/>
              <a:gd name="T22" fmla="*/ 20 w 377"/>
              <a:gd name="T23" fmla="*/ 506 h 1000"/>
              <a:gd name="T24" fmla="*/ 2 w 377"/>
              <a:gd name="T25" fmla="*/ 583 h 1000"/>
              <a:gd name="T26" fmla="*/ 17 w 377"/>
              <a:gd name="T27" fmla="*/ 631 h 1000"/>
              <a:gd name="T28" fmla="*/ 39 w 377"/>
              <a:gd name="T29" fmla="*/ 622 h 1000"/>
              <a:gd name="T30" fmla="*/ 68 w 377"/>
              <a:gd name="T31" fmla="*/ 605 h 1000"/>
              <a:gd name="T32" fmla="*/ 83 w 377"/>
              <a:gd name="T33" fmla="*/ 610 h 1000"/>
              <a:gd name="T34" fmla="*/ 112 w 377"/>
              <a:gd name="T35" fmla="*/ 823 h 1000"/>
              <a:gd name="T36" fmla="*/ 112 w 377"/>
              <a:gd name="T37" fmla="*/ 842 h 1000"/>
              <a:gd name="T38" fmla="*/ 101 w 377"/>
              <a:gd name="T39" fmla="*/ 905 h 1000"/>
              <a:gd name="T40" fmla="*/ 104 w 377"/>
              <a:gd name="T41" fmla="*/ 972 h 1000"/>
              <a:gd name="T42" fmla="*/ 158 w 377"/>
              <a:gd name="T43" fmla="*/ 1000 h 1000"/>
              <a:gd name="T44" fmla="*/ 190 w 377"/>
              <a:gd name="T45" fmla="*/ 982 h 1000"/>
              <a:gd name="T46" fmla="*/ 194 w 377"/>
              <a:gd name="T47" fmla="*/ 953 h 1000"/>
              <a:gd name="T48" fmla="*/ 178 w 377"/>
              <a:gd name="T49" fmla="*/ 889 h 1000"/>
              <a:gd name="T50" fmla="*/ 173 w 377"/>
              <a:gd name="T51" fmla="*/ 848 h 1000"/>
              <a:gd name="T52" fmla="*/ 170 w 377"/>
              <a:gd name="T53" fmla="*/ 808 h 1000"/>
              <a:gd name="T54" fmla="*/ 208 w 377"/>
              <a:gd name="T55" fmla="*/ 581 h 1000"/>
              <a:gd name="T56" fmla="*/ 248 w 377"/>
              <a:gd name="T57" fmla="*/ 655 h 1000"/>
              <a:gd name="T58" fmla="*/ 257 w 377"/>
              <a:gd name="T59" fmla="*/ 750 h 1000"/>
              <a:gd name="T60" fmla="*/ 240 w 377"/>
              <a:gd name="T61" fmla="*/ 828 h 1000"/>
              <a:gd name="T62" fmla="*/ 232 w 377"/>
              <a:gd name="T63" fmla="*/ 852 h 1000"/>
              <a:gd name="T64" fmla="*/ 237 w 377"/>
              <a:gd name="T65" fmla="*/ 919 h 1000"/>
              <a:gd name="T66" fmla="*/ 276 w 377"/>
              <a:gd name="T67" fmla="*/ 970 h 1000"/>
              <a:gd name="T68" fmla="*/ 304 w 377"/>
              <a:gd name="T69" fmla="*/ 971 h 1000"/>
              <a:gd name="T70" fmla="*/ 334 w 377"/>
              <a:gd name="T71" fmla="*/ 924 h 1000"/>
              <a:gd name="T72" fmla="*/ 315 w 377"/>
              <a:gd name="T73" fmla="*/ 852 h 1000"/>
              <a:gd name="T74" fmla="*/ 305 w 377"/>
              <a:gd name="T75" fmla="*/ 823 h 1000"/>
              <a:gd name="T76" fmla="*/ 307 w 377"/>
              <a:gd name="T77" fmla="*/ 745 h 1000"/>
              <a:gd name="T78" fmla="*/ 334 w 377"/>
              <a:gd name="T79" fmla="*/ 614 h 1000"/>
              <a:gd name="T80" fmla="*/ 333 w 377"/>
              <a:gd name="T81" fmla="*/ 575 h 1000"/>
              <a:gd name="T82" fmla="*/ 367 w 377"/>
              <a:gd name="T83" fmla="*/ 556 h 1000"/>
              <a:gd name="T84" fmla="*/ 353 w 377"/>
              <a:gd name="T85" fmla="*/ 528 h 1000"/>
              <a:gd name="T86" fmla="*/ 344 w 377"/>
              <a:gd name="T87" fmla="*/ 494 h 1000"/>
              <a:gd name="T88" fmla="*/ 319 w 377"/>
              <a:gd name="T89" fmla="*/ 480 h 1000"/>
              <a:gd name="T90" fmla="*/ 315 w 377"/>
              <a:gd name="T91" fmla="*/ 451 h 1000"/>
              <a:gd name="T92" fmla="*/ 346 w 377"/>
              <a:gd name="T93" fmla="*/ 436 h 1000"/>
              <a:gd name="T94" fmla="*/ 342 w 377"/>
              <a:gd name="T95" fmla="*/ 407 h 1000"/>
              <a:gd name="T96" fmla="*/ 329 w 377"/>
              <a:gd name="T97" fmla="*/ 330 h 1000"/>
              <a:gd name="T98" fmla="*/ 315 w 377"/>
              <a:gd name="T99" fmla="*/ 281 h 1000"/>
              <a:gd name="T100" fmla="*/ 272 w 377"/>
              <a:gd name="T101" fmla="*/ 192 h 1000"/>
              <a:gd name="T102" fmla="*/ 246 w 377"/>
              <a:gd name="T103" fmla="*/ 169 h 1000"/>
              <a:gd name="T104" fmla="*/ 218 w 377"/>
              <a:gd name="T105" fmla="*/ 141 h 1000"/>
              <a:gd name="T106" fmla="*/ 242 w 377"/>
              <a:gd name="T107" fmla="*/ 117 h 1000"/>
              <a:gd name="T108" fmla="*/ 231 w 377"/>
              <a:gd name="T109" fmla="*/ 69 h 1000"/>
              <a:gd name="T110" fmla="*/ 208 w 377"/>
              <a:gd name="T111" fmla="*/ 16 h 1000"/>
              <a:gd name="T112" fmla="*/ 179 w 377"/>
              <a:gd name="T113" fmla="*/ 11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7" h="1000">
                <a:moveTo>
                  <a:pt x="179" y="11"/>
                </a:moveTo>
                <a:lnTo>
                  <a:pt x="179" y="11"/>
                </a:lnTo>
                <a:lnTo>
                  <a:pt x="176" y="8"/>
                </a:lnTo>
                <a:lnTo>
                  <a:pt x="165" y="4"/>
                </a:lnTo>
                <a:lnTo>
                  <a:pt x="158" y="2"/>
                </a:lnTo>
                <a:lnTo>
                  <a:pt x="150" y="1"/>
                </a:lnTo>
                <a:lnTo>
                  <a:pt x="143" y="0"/>
                </a:lnTo>
                <a:lnTo>
                  <a:pt x="136" y="1"/>
                </a:lnTo>
                <a:lnTo>
                  <a:pt x="136" y="1"/>
                </a:lnTo>
                <a:lnTo>
                  <a:pt x="113" y="6"/>
                </a:lnTo>
                <a:lnTo>
                  <a:pt x="106" y="8"/>
                </a:lnTo>
                <a:lnTo>
                  <a:pt x="101" y="12"/>
                </a:lnTo>
                <a:lnTo>
                  <a:pt x="97" y="16"/>
                </a:lnTo>
                <a:lnTo>
                  <a:pt x="97" y="16"/>
                </a:lnTo>
                <a:lnTo>
                  <a:pt x="93" y="21"/>
                </a:lnTo>
                <a:lnTo>
                  <a:pt x="90" y="28"/>
                </a:lnTo>
                <a:lnTo>
                  <a:pt x="85" y="41"/>
                </a:lnTo>
                <a:lnTo>
                  <a:pt x="83" y="53"/>
                </a:lnTo>
                <a:lnTo>
                  <a:pt x="83" y="57"/>
                </a:lnTo>
                <a:lnTo>
                  <a:pt x="83" y="59"/>
                </a:lnTo>
                <a:lnTo>
                  <a:pt x="83" y="59"/>
                </a:lnTo>
                <a:lnTo>
                  <a:pt x="84" y="63"/>
                </a:lnTo>
                <a:lnTo>
                  <a:pt x="84" y="69"/>
                </a:lnTo>
                <a:lnTo>
                  <a:pt x="83" y="79"/>
                </a:lnTo>
                <a:lnTo>
                  <a:pt x="83" y="79"/>
                </a:lnTo>
                <a:lnTo>
                  <a:pt x="78" y="95"/>
                </a:lnTo>
                <a:lnTo>
                  <a:pt x="74" y="108"/>
                </a:lnTo>
                <a:lnTo>
                  <a:pt x="73" y="117"/>
                </a:lnTo>
                <a:lnTo>
                  <a:pt x="73" y="117"/>
                </a:lnTo>
                <a:lnTo>
                  <a:pt x="74" y="127"/>
                </a:lnTo>
                <a:lnTo>
                  <a:pt x="78" y="139"/>
                </a:lnTo>
                <a:lnTo>
                  <a:pt x="81" y="152"/>
                </a:lnTo>
                <a:lnTo>
                  <a:pt x="83" y="157"/>
                </a:lnTo>
                <a:lnTo>
                  <a:pt x="83" y="161"/>
                </a:lnTo>
                <a:lnTo>
                  <a:pt x="83" y="161"/>
                </a:lnTo>
                <a:lnTo>
                  <a:pt x="83" y="167"/>
                </a:lnTo>
                <a:lnTo>
                  <a:pt x="84" y="173"/>
                </a:lnTo>
                <a:lnTo>
                  <a:pt x="84" y="178"/>
                </a:lnTo>
                <a:lnTo>
                  <a:pt x="84" y="179"/>
                </a:lnTo>
                <a:lnTo>
                  <a:pt x="83" y="180"/>
                </a:lnTo>
                <a:lnTo>
                  <a:pt x="83" y="180"/>
                </a:lnTo>
                <a:lnTo>
                  <a:pt x="75" y="185"/>
                </a:lnTo>
                <a:lnTo>
                  <a:pt x="72" y="188"/>
                </a:lnTo>
                <a:lnTo>
                  <a:pt x="68" y="190"/>
                </a:lnTo>
                <a:lnTo>
                  <a:pt x="68" y="190"/>
                </a:lnTo>
                <a:lnTo>
                  <a:pt x="58" y="197"/>
                </a:lnTo>
                <a:lnTo>
                  <a:pt x="40" y="214"/>
                </a:lnTo>
                <a:lnTo>
                  <a:pt x="32" y="223"/>
                </a:lnTo>
                <a:lnTo>
                  <a:pt x="23" y="233"/>
                </a:lnTo>
                <a:lnTo>
                  <a:pt x="17" y="242"/>
                </a:lnTo>
                <a:lnTo>
                  <a:pt x="16" y="244"/>
                </a:lnTo>
                <a:lnTo>
                  <a:pt x="15" y="248"/>
                </a:lnTo>
                <a:lnTo>
                  <a:pt x="15" y="248"/>
                </a:lnTo>
                <a:lnTo>
                  <a:pt x="10" y="304"/>
                </a:lnTo>
                <a:lnTo>
                  <a:pt x="8" y="337"/>
                </a:lnTo>
                <a:lnTo>
                  <a:pt x="5" y="354"/>
                </a:lnTo>
                <a:lnTo>
                  <a:pt x="5" y="354"/>
                </a:lnTo>
                <a:lnTo>
                  <a:pt x="4" y="359"/>
                </a:lnTo>
                <a:lnTo>
                  <a:pt x="3" y="364"/>
                </a:lnTo>
                <a:lnTo>
                  <a:pt x="4" y="368"/>
                </a:lnTo>
                <a:lnTo>
                  <a:pt x="5" y="373"/>
                </a:lnTo>
                <a:lnTo>
                  <a:pt x="5" y="373"/>
                </a:lnTo>
                <a:lnTo>
                  <a:pt x="16" y="395"/>
                </a:lnTo>
                <a:lnTo>
                  <a:pt x="25" y="412"/>
                </a:lnTo>
                <a:lnTo>
                  <a:pt x="25" y="412"/>
                </a:lnTo>
                <a:lnTo>
                  <a:pt x="22" y="424"/>
                </a:lnTo>
                <a:lnTo>
                  <a:pt x="17" y="453"/>
                </a:lnTo>
                <a:lnTo>
                  <a:pt x="14" y="482"/>
                </a:lnTo>
                <a:lnTo>
                  <a:pt x="14" y="493"/>
                </a:lnTo>
                <a:lnTo>
                  <a:pt x="15" y="499"/>
                </a:lnTo>
                <a:lnTo>
                  <a:pt x="15" y="499"/>
                </a:lnTo>
                <a:lnTo>
                  <a:pt x="20" y="506"/>
                </a:lnTo>
                <a:lnTo>
                  <a:pt x="25" y="516"/>
                </a:lnTo>
                <a:lnTo>
                  <a:pt x="29" y="528"/>
                </a:lnTo>
                <a:lnTo>
                  <a:pt x="29" y="528"/>
                </a:lnTo>
                <a:lnTo>
                  <a:pt x="15" y="553"/>
                </a:lnTo>
                <a:lnTo>
                  <a:pt x="5" y="574"/>
                </a:lnTo>
                <a:lnTo>
                  <a:pt x="2" y="583"/>
                </a:lnTo>
                <a:lnTo>
                  <a:pt x="0" y="591"/>
                </a:lnTo>
                <a:lnTo>
                  <a:pt x="0" y="591"/>
                </a:lnTo>
                <a:lnTo>
                  <a:pt x="2" y="598"/>
                </a:lnTo>
                <a:lnTo>
                  <a:pt x="5" y="609"/>
                </a:lnTo>
                <a:lnTo>
                  <a:pt x="11" y="620"/>
                </a:lnTo>
                <a:lnTo>
                  <a:pt x="17" y="631"/>
                </a:lnTo>
                <a:lnTo>
                  <a:pt x="29" y="649"/>
                </a:lnTo>
                <a:lnTo>
                  <a:pt x="33" y="654"/>
                </a:lnTo>
                <a:lnTo>
                  <a:pt x="34" y="654"/>
                </a:lnTo>
                <a:lnTo>
                  <a:pt x="34" y="654"/>
                </a:lnTo>
                <a:lnTo>
                  <a:pt x="34" y="654"/>
                </a:lnTo>
                <a:lnTo>
                  <a:pt x="39" y="622"/>
                </a:lnTo>
                <a:lnTo>
                  <a:pt x="44" y="596"/>
                </a:lnTo>
                <a:lnTo>
                  <a:pt x="44" y="596"/>
                </a:lnTo>
                <a:lnTo>
                  <a:pt x="56" y="600"/>
                </a:lnTo>
                <a:lnTo>
                  <a:pt x="63" y="604"/>
                </a:lnTo>
                <a:lnTo>
                  <a:pt x="68" y="605"/>
                </a:lnTo>
                <a:lnTo>
                  <a:pt x="68" y="605"/>
                </a:lnTo>
                <a:lnTo>
                  <a:pt x="71" y="605"/>
                </a:lnTo>
                <a:lnTo>
                  <a:pt x="75" y="605"/>
                </a:lnTo>
                <a:lnTo>
                  <a:pt x="80" y="608"/>
                </a:lnTo>
                <a:lnTo>
                  <a:pt x="81" y="609"/>
                </a:lnTo>
                <a:lnTo>
                  <a:pt x="83" y="610"/>
                </a:lnTo>
                <a:lnTo>
                  <a:pt x="83" y="610"/>
                </a:lnTo>
                <a:lnTo>
                  <a:pt x="86" y="652"/>
                </a:lnTo>
                <a:lnTo>
                  <a:pt x="92" y="726"/>
                </a:lnTo>
                <a:lnTo>
                  <a:pt x="92" y="726"/>
                </a:lnTo>
                <a:lnTo>
                  <a:pt x="97" y="761"/>
                </a:lnTo>
                <a:lnTo>
                  <a:pt x="104" y="791"/>
                </a:lnTo>
                <a:lnTo>
                  <a:pt x="112" y="823"/>
                </a:lnTo>
                <a:lnTo>
                  <a:pt x="112" y="823"/>
                </a:lnTo>
                <a:lnTo>
                  <a:pt x="114" y="830"/>
                </a:lnTo>
                <a:lnTo>
                  <a:pt x="114" y="837"/>
                </a:lnTo>
                <a:lnTo>
                  <a:pt x="113" y="840"/>
                </a:lnTo>
                <a:lnTo>
                  <a:pt x="112" y="842"/>
                </a:lnTo>
                <a:lnTo>
                  <a:pt x="112" y="842"/>
                </a:lnTo>
                <a:lnTo>
                  <a:pt x="109" y="843"/>
                </a:lnTo>
                <a:lnTo>
                  <a:pt x="108" y="843"/>
                </a:lnTo>
                <a:lnTo>
                  <a:pt x="107" y="852"/>
                </a:lnTo>
                <a:lnTo>
                  <a:pt x="107" y="852"/>
                </a:lnTo>
                <a:lnTo>
                  <a:pt x="104" y="872"/>
                </a:lnTo>
                <a:lnTo>
                  <a:pt x="101" y="905"/>
                </a:lnTo>
                <a:lnTo>
                  <a:pt x="100" y="923"/>
                </a:lnTo>
                <a:lnTo>
                  <a:pt x="100" y="940"/>
                </a:lnTo>
                <a:lnTo>
                  <a:pt x="100" y="956"/>
                </a:lnTo>
                <a:lnTo>
                  <a:pt x="102" y="968"/>
                </a:lnTo>
                <a:lnTo>
                  <a:pt x="102" y="968"/>
                </a:lnTo>
                <a:lnTo>
                  <a:pt x="104" y="972"/>
                </a:lnTo>
                <a:lnTo>
                  <a:pt x="107" y="977"/>
                </a:lnTo>
                <a:lnTo>
                  <a:pt x="114" y="985"/>
                </a:lnTo>
                <a:lnTo>
                  <a:pt x="124" y="991"/>
                </a:lnTo>
                <a:lnTo>
                  <a:pt x="135" y="995"/>
                </a:lnTo>
                <a:lnTo>
                  <a:pt x="147" y="999"/>
                </a:lnTo>
                <a:lnTo>
                  <a:pt x="158" y="1000"/>
                </a:lnTo>
                <a:lnTo>
                  <a:pt x="167" y="999"/>
                </a:lnTo>
                <a:lnTo>
                  <a:pt x="174" y="997"/>
                </a:lnTo>
                <a:lnTo>
                  <a:pt x="174" y="997"/>
                </a:lnTo>
                <a:lnTo>
                  <a:pt x="180" y="993"/>
                </a:lnTo>
                <a:lnTo>
                  <a:pt x="185" y="988"/>
                </a:lnTo>
                <a:lnTo>
                  <a:pt x="190" y="982"/>
                </a:lnTo>
                <a:lnTo>
                  <a:pt x="194" y="976"/>
                </a:lnTo>
                <a:lnTo>
                  <a:pt x="196" y="970"/>
                </a:lnTo>
                <a:lnTo>
                  <a:pt x="196" y="964"/>
                </a:lnTo>
                <a:lnTo>
                  <a:pt x="196" y="958"/>
                </a:lnTo>
                <a:lnTo>
                  <a:pt x="194" y="953"/>
                </a:lnTo>
                <a:lnTo>
                  <a:pt x="194" y="953"/>
                </a:lnTo>
                <a:lnTo>
                  <a:pt x="180" y="931"/>
                </a:lnTo>
                <a:lnTo>
                  <a:pt x="176" y="922"/>
                </a:lnTo>
                <a:lnTo>
                  <a:pt x="174" y="918"/>
                </a:lnTo>
                <a:lnTo>
                  <a:pt x="174" y="914"/>
                </a:lnTo>
                <a:lnTo>
                  <a:pt x="174" y="914"/>
                </a:lnTo>
                <a:lnTo>
                  <a:pt x="178" y="889"/>
                </a:lnTo>
                <a:lnTo>
                  <a:pt x="179" y="873"/>
                </a:lnTo>
                <a:lnTo>
                  <a:pt x="179" y="861"/>
                </a:lnTo>
                <a:lnTo>
                  <a:pt x="179" y="861"/>
                </a:lnTo>
                <a:lnTo>
                  <a:pt x="178" y="858"/>
                </a:lnTo>
                <a:lnTo>
                  <a:pt x="177" y="854"/>
                </a:lnTo>
                <a:lnTo>
                  <a:pt x="173" y="848"/>
                </a:lnTo>
                <a:lnTo>
                  <a:pt x="171" y="844"/>
                </a:lnTo>
                <a:lnTo>
                  <a:pt x="170" y="842"/>
                </a:lnTo>
                <a:lnTo>
                  <a:pt x="170" y="842"/>
                </a:lnTo>
                <a:lnTo>
                  <a:pt x="168" y="832"/>
                </a:lnTo>
                <a:lnTo>
                  <a:pt x="168" y="821"/>
                </a:lnTo>
                <a:lnTo>
                  <a:pt x="170" y="808"/>
                </a:lnTo>
                <a:lnTo>
                  <a:pt x="170" y="808"/>
                </a:lnTo>
                <a:lnTo>
                  <a:pt x="185" y="725"/>
                </a:lnTo>
                <a:lnTo>
                  <a:pt x="199" y="654"/>
                </a:lnTo>
                <a:lnTo>
                  <a:pt x="199" y="654"/>
                </a:lnTo>
                <a:lnTo>
                  <a:pt x="208" y="581"/>
                </a:lnTo>
                <a:lnTo>
                  <a:pt x="208" y="581"/>
                </a:lnTo>
                <a:lnTo>
                  <a:pt x="223" y="602"/>
                </a:lnTo>
                <a:lnTo>
                  <a:pt x="235" y="620"/>
                </a:lnTo>
                <a:lnTo>
                  <a:pt x="238" y="627"/>
                </a:lnTo>
                <a:lnTo>
                  <a:pt x="242" y="634"/>
                </a:lnTo>
                <a:lnTo>
                  <a:pt x="242" y="634"/>
                </a:lnTo>
                <a:lnTo>
                  <a:pt x="248" y="655"/>
                </a:lnTo>
                <a:lnTo>
                  <a:pt x="254" y="686"/>
                </a:lnTo>
                <a:lnTo>
                  <a:pt x="257" y="703"/>
                </a:lnTo>
                <a:lnTo>
                  <a:pt x="258" y="720"/>
                </a:lnTo>
                <a:lnTo>
                  <a:pt x="258" y="737"/>
                </a:lnTo>
                <a:lnTo>
                  <a:pt x="257" y="750"/>
                </a:lnTo>
                <a:lnTo>
                  <a:pt x="257" y="750"/>
                </a:lnTo>
                <a:lnTo>
                  <a:pt x="247" y="801"/>
                </a:lnTo>
                <a:lnTo>
                  <a:pt x="242" y="828"/>
                </a:lnTo>
                <a:lnTo>
                  <a:pt x="242" y="828"/>
                </a:lnTo>
                <a:lnTo>
                  <a:pt x="242" y="826"/>
                </a:lnTo>
                <a:lnTo>
                  <a:pt x="241" y="826"/>
                </a:lnTo>
                <a:lnTo>
                  <a:pt x="240" y="828"/>
                </a:lnTo>
                <a:lnTo>
                  <a:pt x="237" y="832"/>
                </a:lnTo>
                <a:lnTo>
                  <a:pt x="237" y="832"/>
                </a:lnTo>
                <a:lnTo>
                  <a:pt x="235" y="838"/>
                </a:lnTo>
                <a:lnTo>
                  <a:pt x="235" y="838"/>
                </a:lnTo>
                <a:lnTo>
                  <a:pt x="232" y="852"/>
                </a:lnTo>
                <a:lnTo>
                  <a:pt x="232" y="852"/>
                </a:lnTo>
                <a:lnTo>
                  <a:pt x="231" y="859"/>
                </a:lnTo>
                <a:lnTo>
                  <a:pt x="231" y="869"/>
                </a:lnTo>
                <a:lnTo>
                  <a:pt x="234" y="889"/>
                </a:lnTo>
                <a:lnTo>
                  <a:pt x="236" y="908"/>
                </a:lnTo>
                <a:lnTo>
                  <a:pt x="237" y="919"/>
                </a:lnTo>
                <a:lnTo>
                  <a:pt x="237" y="919"/>
                </a:lnTo>
                <a:lnTo>
                  <a:pt x="238" y="924"/>
                </a:lnTo>
                <a:lnTo>
                  <a:pt x="243" y="931"/>
                </a:lnTo>
                <a:lnTo>
                  <a:pt x="249" y="941"/>
                </a:lnTo>
                <a:lnTo>
                  <a:pt x="258" y="952"/>
                </a:lnTo>
                <a:lnTo>
                  <a:pt x="266" y="962"/>
                </a:lnTo>
                <a:lnTo>
                  <a:pt x="276" y="970"/>
                </a:lnTo>
                <a:lnTo>
                  <a:pt x="283" y="976"/>
                </a:lnTo>
                <a:lnTo>
                  <a:pt x="287" y="977"/>
                </a:lnTo>
                <a:lnTo>
                  <a:pt x="290" y="977"/>
                </a:lnTo>
                <a:lnTo>
                  <a:pt x="290" y="977"/>
                </a:lnTo>
                <a:lnTo>
                  <a:pt x="296" y="975"/>
                </a:lnTo>
                <a:lnTo>
                  <a:pt x="304" y="971"/>
                </a:lnTo>
                <a:lnTo>
                  <a:pt x="311" y="965"/>
                </a:lnTo>
                <a:lnTo>
                  <a:pt x="317" y="958"/>
                </a:lnTo>
                <a:lnTo>
                  <a:pt x="323" y="950"/>
                </a:lnTo>
                <a:lnTo>
                  <a:pt x="329" y="941"/>
                </a:lnTo>
                <a:lnTo>
                  <a:pt x="333" y="933"/>
                </a:lnTo>
                <a:lnTo>
                  <a:pt x="334" y="924"/>
                </a:lnTo>
                <a:lnTo>
                  <a:pt x="334" y="924"/>
                </a:lnTo>
                <a:lnTo>
                  <a:pt x="334" y="916"/>
                </a:lnTo>
                <a:lnTo>
                  <a:pt x="333" y="905"/>
                </a:lnTo>
                <a:lnTo>
                  <a:pt x="327" y="882"/>
                </a:lnTo>
                <a:lnTo>
                  <a:pt x="319" y="863"/>
                </a:lnTo>
                <a:lnTo>
                  <a:pt x="315" y="852"/>
                </a:lnTo>
                <a:lnTo>
                  <a:pt x="315" y="852"/>
                </a:lnTo>
                <a:lnTo>
                  <a:pt x="311" y="844"/>
                </a:lnTo>
                <a:lnTo>
                  <a:pt x="309" y="835"/>
                </a:lnTo>
                <a:lnTo>
                  <a:pt x="306" y="826"/>
                </a:lnTo>
                <a:lnTo>
                  <a:pt x="305" y="823"/>
                </a:lnTo>
                <a:lnTo>
                  <a:pt x="305" y="823"/>
                </a:lnTo>
                <a:lnTo>
                  <a:pt x="300" y="817"/>
                </a:lnTo>
                <a:lnTo>
                  <a:pt x="295" y="808"/>
                </a:lnTo>
                <a:lnTo>
                  <a:pt x="295" y="808"/>
                </a:lnTo>
                <a:lnTo>
                  <a:pt x="295" y="802"/>
                </a:lnTo>
                <a:lnTo>
                  <a:pt x="299" y="788"/>
                </a:lnTo>
                <a:lnTo>
                  <a:pt x="307" y="745"/>
                </a:lnTo>
                <a:lnTo>
                  <a:pt x="317" y="701"/>
                </a:lnTo>
                <a:lnTo>
                  <a:pt x="324" y="673"/>
                </a:lnTo>
                <a:lnTo>
                  <a:pt x="324" y="673"/>
                </a:lnTo>
                <a:lnTo>
                  <a:pt x="328" y="656"/>
                </a:lnTo>
                <a:lnTo>
                  <a:pt x="332" y="634"/>
                </a:lnTo>
                <a:lnTo>
                  <a:pt x="334" y="614"/>
                </a:lnTo>
                <a:lnTo>
                  <a:pt x="334" y="605"/>
                </a:lnTo>
                <a:lnTo>
                  <a:pt x="334" y="600"/>
                </a:lnTo>
                <a:lnTo>
                  <a:pt x="334" y="600"/>
                </a:lnTo>
                <a:lnTo>
                  <a:pt x="333" y="592"/>
                </a:lnTo>
                <a:lnTo>
                  <a:pt x="333" y="583"/>
                </a:lnTo>
                <a:lnTo>
                  <a:pt x="333" y="575"/>
                </a:lnTo>
                <a:lnTo>
                  <a:pt x="334" y="571"/>
                </a:lnTo>
                <a:lnTo>
                  <a:pt x="334" y="571"/>
                </a:lnTo>
                <a:lnTo>
                  <a:pt x="341" y="568"/>
                </a:lnTo>
                <a:lnTo>
                  <a:pt x="354" y="563"/>
                </a:lnTo>
                <a:lnTo>
                  <a:pt x="362" y="559"/>
                </a:lnTo>
                <a:lnTo>
                  <a:pt x="367" y="556"/>
                </a:lnTo>
                <a:lnTo>
                  <a:pt x="369" y="551"/>
                </a:lnTo>
                <a:lnTo>
                  <a:pt x="369" y="550"/>
                </a:lnTo>
                <a:lnTo>
                  <a:pt x="368" y="547"/>
                </a:lnTo>
                <a:lnTo>
                  <a:pt x="368" y="547"/>
                </a:lnTo>
                <a:lnTo>
                  <a:pt x="357" y="534"/>
                </a:lnTo>
                <a:lnTo>
                  <a:pt x="353" y="528"/>
                </a:lnTo>
                <a:lnTo>
                  <a:pt x="377" y="528"/>
                </a:lnTo>
                <a:lnTo>
                  <a:pt x="377" y="528"/>
                </a:lnTo>
                <a:lnTo>
                  <a:pt x="362" y="513"/>
                </a:lnTo>
                <a:lnTo>
                  <a:pt x="351" y="501"/>
                </a:lnTo>
                <a:lnTo>
                  <a:pt x="344" y="494"/>
                </a:lnTo>
                <a:lnTo>
                  <a:pt x="344" y="494"/>
                </a:lnTo>
                <a:lnTo>
                  <a:pt x="341" y="492"/>
                </a:lnTo>
                <a:lnTo>
                  <a:pt x="339" y="490"/>
                </a:lnTo>
                <a:lnTo>
                  <a:pt x="332" y="487"/>
                </a:lnTo>
                <a:lnTo>
                  <a:pt x="324" y="483"/>
                </a:lnTo>
                <a:lnTo>
                  <a:pt x="322" y="482"/>
                </a:lnTo>
                <a:lnTo>
                  <a:pt x="319" y="480"/>
                </a:lnTo>
                <a:lnTo>
                  <a:pt x="319" y="480"/>
                </a:lnTo>
                <a:lnTo>
                  <a:pt x="317" y="472"/>
                </a:lnTo>
                <a:lnTo>
                  <a:pt x="316" y="464"/>
                </a:lnTo>
                <a:lnTo>
                  <a:pt x="316" y="455"/>
                </a:lnTo>
                <a:lnTo>
                  <a:pt x="315" y="451"/>
                </a:lnTo>
                <a:lnTo>
                  <a:pt x="315" y="451"/>
                </a:lnTo>
                <a:lnTo>
                  <a:pt x="316" y="449"/>
                </a:lnTo>
                <a:lnTo>
                  <a:pt x="319" y="448"/>
                </a:lnTo>
                <a:lnTo>
                  <a:pt x="330" y="445"/>
                </a:lnTo>
                <a:lnTo>
                  <a:pt x="336" y="442"/>
                </a:lnTo>
                <a:lnTo>
                  <a:pt x="342" y="440"/>
                </a:lnTo>
                <a:lnTo>
                  <a:pt x="346" y="436"/>
                </a:lnTo>
                <a:lnTo>
                  <a:pt x="347" y="434"/>
                </a:lnTo>
                <a:lnTo>
                  <a:pt x="348" y="431"/>
                </a:lnTo>
                <a:lnTo>
                  <a:pt x="348" y="431"/>
                </a:lnTo>
                <a:lnTo>
                  <a:pt x="348" y="426"/>
                </a:lnTo>
                <a:lnTo>
                  <a:pt x="347" y="420"/>
                </a:lnTo>
                <a:lnTo>
                  <a:pt x="342" y="407"/>
                </a:lnTo>
                <a:lnTo>
                  <a:pt x="338" y="394"/>
                </a:lnTo>
                <a:lnTo>
                  <a:pt x="335" y="385"/>
                </a:lnTo>
                <a:lnTo>
                  <a:pt x="334" y="378"/>
                </a:lnTo>
                <a:lnTo>
                  <a:pt x="334" y="378"/>
                </a:lnTo>
                <a:lnTo>
                  <a:pt x="332" y="352"/>
                </a:lnTo>
                <a:lnTo>
                  <a:pt x="329" y="330"/>
                </a:lnTo>
                <a:lnTo>
                  <a:pt x="329" y="330"/>
                </a:lnTo>
                <a:lnTo>
                  <a:pt x="327" y="316"/>
                </a:lnTo>
                <a:lnTo>
                  <a:pt x="322" y="302"/>
                </a:lnTo>
                <a:lnTo>
                  <a:pt x="317" y="289"/>
                </a:lnTo>
                <a:lnTo>
                  <a:pt x="315" y="281"/>
                </a:lnTo>
                <a:lnTo>
                  <a:pt x="315" y="281"/>
                </a:lnTo>
                <a:lnTo>
                  <a:pt x="311" y="269"/>
                </a:lnTo>
                <a:lnTo>
                  <a:pt x="301" y="246"/>
                </a:lnTo>
                <a:lnTo>
                  <a:pt x="281" y="204"/>
                </a:lnTo>
                <a:lnTo>
                  <a:pt x="281" y="204"/>
                </a:lnTo>
                <a:lnTo>
                  <a:pt x="277" y="198"/>
                </a:lnTo>
                <a:lnTo>
                  <a:pt x="272" y="192"/>
                </a:lnTo>
                <a:lnTo>
                  <a:pt x="263" y="181"/>
                </a:lnTo>
                <a:lnTo>
                  <a:pt x="253" y="174"/>
                </a:lnTo>
                <a:lnTo>
                  <a:pt x="247" y="170"/>
                </a:lnTo>
                <a:lnTo>
                  <a:pt x="247" y="170"/>
                </a:lnTo>
                <a:lnTo>
                  <a:pt x="246" y="170"/>
                </a:lnTo>
                <a:lnTo>
                  <a:pt x="246" y="169"/>
                </a:lnTo>
                <a:lnTo>
                  <a:pt x="247" y="168"/>
                </a:lnTo>
                <a:lnTo>
                  <a:pt x="246" y="167"/>
                </a:lnTo>
                <a:lnTo>
                  <a:pt x="245" y="167"/>
                </a:lnTo>
                <a:lnTo>
                  <a:pt x="237" y="165"/>
                </a:lnTo>
                <a:lnTo>
                  <a:pt x="213" y="165"/>
                </a:lnTo>
                <a:lnTo>
                  <a:pt x="218" y="141"/>
                </a:lnTo>
                <a:lnTo>
                  <a:pt x="218" y="141"/>
                </a:lnTo>
                <a:lnTo>
                  <a:pt x="231" y="132"/>
                </a:lnTo>
                <a:lnTo>
                  <a:pt x="240" y="123"/>
                </a:lnTo>
                <a:lnTo>
                  <a:pt x="242" y="120"/>
                </a:lnTo>
                <a:lnTo>
                  <a:pt x="242" y="117"/>
                </a:lnTo>
                <a:lnTo>
                  <a:pt x="242" y="117"/>
                </a:lnTo>
                <a:lnTo>
                  <a:pt x="240" y="112"/>
                </a:lnTo>
                <a:lnTo>
                  <a:pt x="236" y="108"/>
                </a:lnTo>
                <a:lnTo>
                  <a:pt x="232" y="103"/>
                </a:lnTo>
                <a:lnTo>
                  <a:pt x="232" y="103"/>
                </a:lnTo>
                <a:lnTo>
                  <a:pt x="232" y="86"/>
                </a:lnTo>
                <a:lnTo>
                  <a:pt x="231" y="69"/>
                </a:lnTo>
                <a:lnTo>
                  <a:pt x="228" y="50"/>
                </a:lnTo>
                <a:lnTo>
                  <a:pt x="228" y="50"/>
                </a:lnTo>
                <a:lnTo>
                  <a:pt x="224" y="35"/>
                </a:lnTo>
                <a:lnTo>
                  <a:pt x="220" y="25"/>
                </a:lnTo>
                <a:lnTo>
                  <a:pt x="216" y="21"/>
                </a:lnTo>
                <a:lnTo>
                  <a:pt x="208" y="16"/>
                </a:lnTo>
                <a:lnTo>
                  <a:pt x="208" y="16"/>
                </a:lnTo>
                <a:lnTo>
                  <a:pt x="203" y="13"/>
                </a:lnTo>
                <a:lnTo>
                  <a:pt x="199" y="12"/>
                </a:lnTo>
                <a:lnTo>
                  <a:pt x="189" y="11"/>
                </a:lnTo>
                <a:lnTo>
                  <a:pt x="179" y="11"/>
                </a:lnTo>
                <a:lnTo>
                  <a:pt x="179" y="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9">
            <a:extLst>
              <a:ext uri="{FF2B5EF4-FFF2-40B4-BE49-F238E27FC236}">
                <a16:creationId xmlns:a16="http://schemas.microsoft.com/office/drawing/2014/main" id="{187284C4-F02C-4BC2-ACC2-CC24BEFA9DA4}"/>
              </a:ext>
            </a:extLst>
          </p:cNvPr>
          <p:cNvSpPr>
            <a:spLocks/>
          </p:cNvSpPr>
          <p:nvPr/>
        </p:nvSpPr>
        <p:spPr bwMode="auto">
          <a:xfrm>
            <a:off x="4529601" y="948240"/>
            <a:ext cx="904728" cy="2480760"/>
          </a:xfrm>
          <a:custGeom>
            <a:avLst/>
            <a:gdLst>
              <a:gd name="T0" fmla="*/ 159 w 531"/>
              <a:gd name="T1" fmla="*/ 151 h 1456"/>
              <a:gd name="T2" fmla="*/ 179 w 531"/>
              <a:gd name="T3" fmla="*/ 202 h 1456"/>
              <a:gd name="T4" fmla="*/ 201 w 531"/>
              <a:gd name="T5" fmla="*/ 225 h 1456"/>
              <a:gd name="T6" fmla="*/ 206 w 531"/>
              <a:gd name="T7" fmla="*/ 256 h 1456"/>
              <a:gd name="T8" fmla="*/ 219 w 531"/>
              <a:gd name="T9" fmla="*/ 284 h 1456"/>
              <a:gd name="T10" fmla="*/ 176 w 531"/>
              <a:gd name="T11" fmla="*/ 321 h 1456"/>
              <a:gd name="T12" fmla="*/ 100 w 531"/>
              <a:gd name="T13" fmla="*/ 363 h 1456"/>
              <a:gd name="T14" fmla="*/ 80 w 531"/>
              <a:gd name="T15" fmla="*/ 439 h 1456"/>
              <a:gd name="T16" fmla="*/ 71 w 531"/>
              <a:gd name="T17" fmla="*/ 631 h 1456"/>
              <a:gd name="T18" fmla="*/ 48 w 531"/>
              <a:gd name="T19" fmla="*/ 739 h 1456"/>
              <a:gd name="T20" fmla="*/ 33 w 531"/>
              <a:gd name="T21" fmla="*/ 784 h 1456"/>
              <a:gd name="T22" fmla="*/ 36 w 531"/>
              <a:gd name="T23" fmla="*/ 833 h 1456"/>
              <a:gd name="T24" fmla="*/ 39 w 531"/>
              <a:gd name="T25" fmla="*/ 872 h 1456"/>
              <a:gd name="T26" fmla="*/ 54 w 531"/>
              <a:gd name="T27" fmla="*/ 922 h 1456"/>
              <a:gd name="T28" fmla="*/ 36 w 531"/>
              <a:gd name="T29" fmla="*/ 1015 h 1456"/>
              <a:gd name="T30" fmla="*/ 92 w 531"/>
              <a:gd name="T31" fmla="*/ 1244 h 1456"/>
              <a:gd name="T32" fmla="*/ 103 w 531"/>
              <a:gd name="T33" fmla="*/ 1338 h 1456"/>
              <a:gd name="T34" fmla="*/ 53 w 531"/>
              <a:gd name="T35" fmla="*/ 1386 h 1456"/>
              <a:gd name="T36" fmla="*/ 0 w 531"/>
              <a:gd name="T37" fmla="*/ 1428 h 1456"/>
              <a:gd name="T38" fmla="*/ 39 w 531"/>
              <a:gd name="T39" fmla="*/ 1446 h 1456"/>
              <a:gd name="T40" fmla="*/ 110 w 531"/>
              <a:gd name="T41" fmla="*/ 1441 h 1456"/>
              <a:gd name="T42" fmla="*/ 178 w 531"/>
              <a:gd name="T43" fmla="*/ 1409 h 1456"/>
              <a:gd name="T44" fmla="*/ 180 w 531"/>
              <a:gd name="T45" fmla="*/ 1388 h 1456"/>
              <a:gd name="T46" fmla="*/ 167 w 531"/>
              <a:gd name="T47" fmla="*/ 1218 h 1456"/>
              <a:gd name="T48" fmla="*/ 159 w 531"/>
              <a:gd name="T49" fmla="*/ 1063 h 1456"/>
              <a:gd name="T50" fmla="*/ 174 w 531"/>
              <a:gd name="T51" fmla="*/ 955 h 1456"/>
              <a:gd name="T52" fmla="*/ 236 w 531"/>
              <a:gd name="T53" fmla="*/ 900 h 1456"/>
              <a:gd name="T54" fmla="*/ 266 w 531"/>
              <a:gd name="T55" fmla="*/ 902 h 1456"/>
              <a:gd name="T56" fmla="*/ 302 w 531"/>
              <a:gd name="T57" fmla="*/ 981 h 1456"/>
              <a:gd name="T58" fmla="*/ 323 w 531"/>
              <a:gd name="T59" fmla="*/ 1218 h 1456"/>
              <a:gd name="T60" fmla="*/ 318 w 531"/>
              <a:gd name="T61" fmla="*/ 1312 h 1456"/>
              <a:gd name="T62" fmla="*/ 302 w 531"/>
              <a:gd name="T63" fmla="*/ 1417 h 1456"/>
              <a:gd name="T64" fmla="*/ 329 w 531"/>
              <a:gd name="T65" fmla="*/ 1452 h 1456"/>
              <a:gd name="T66" fmla="*/ 371 w 531"/>
              <a:gd name="T67" fmla="*/ 1452 h 1456"/>
              <a:gd name="T68" fmla="*/ 402 w 531"/>
              <a:gd name="T69" fmla="*/ 1431 h 1456"/>
              <a:gd name="T70" fmla="*/ 403 w 531"/>
              <a:gd name="T71" fmla="*/ 1375 h 1456"/>
              <a:gd name="T72" fmla="*/ 384 w 531"/>
              <a:gd name="T73" fmla="*/ 1289 h 1456"/>
              <a:gd name="T74" fmla="*/ 424 w 531"/>
              <a:gd name="T75" fmla="*/ 1047 h 1456"/>
              <a:gd name="T76" fmla="*/ 415 w 531"/>
              <a:gd name="T77" fmla="*/ 930 h 1456"/>
              <a:gd name="T78" fmla="*/ 429 w 531"/>
              <a:gd name="T79" fmla="*/ 897 h 1456"/>
              <a:gd name="T80" fmla="*/ 454 w 531"/>
              <a:gd name="T81" fmla="*/ 837 h 1456"/>
              <a:gd name="T82" fmla="*/ 480 w 531"/>
              <a:gd name="T83" fmla="*/ 766 h 1456"/>
              <a:gd name="T84" fmla="*/ 524 w 531"/>
              <a:gd name="T85" fmla="*/ 691 h 1456"/>
              <a:gd name="T86" fmla="*/ 522 w 531"/>
              <a:gd name="T87" fmla="*/ 475 h 1456"/>
              <a:gd name="T88" fmla="*/ 510 w 531"/>
              <a:gd name="T89" fmla="*/ 405 h 1456"/>
              <a:gd name="T90" fmla="*/ 483 w 531"/>
              <a:gd name="T91" fmla="*/ 350 h 1456"/>
              <a:gd name="T92" fmla="*/ 369 w 531"/>
              <a:gd name="T93" fmla="*/ 292 h 1456"/>
              <a:gd name="T94" fmla="*/ 352 w 531"/>
              <a:gd name="T95" fmla="*/ 276 h 1456"/>
              <a:gd name="T96" fmla="*/ 376 w 531"/>
              <a:gd name="T97" fmla="*/ 218 h 1456"/>
              <a:gd name="T98" fmla="*/ 402 w 531"/>
              <a:gd name="T99" fmla="*/ 168 h 1456"/>
              <a:gd name="T100" fmla="*/ 392 w 531"/>
              <a:gd name="T101" fmla="*/ 143 h 1456"/>
              <a:gd name="T102" fmla="*/ 392 w 531"/>
              <a:gd name="T103" fmla="*/ 100 h 1456"/>
              <a:gd name="T104" fmla="*/ 391 w 531"/>
              <a:gd name="T105" fmla="*/ 53 h 1456"/>
              <a:gd name="T106" fmla="*/ 340 w 531"/>
              <a:gd name="T107" fmla="*/ 16 h 1456"/>
              <a:gd name="T108" fmla="*/ 298 w 531"/>
              <a:gd name="T109" fmla="*/ 3 h 1456"/>
              <a:gd name="T110" fmla="*/ 246 w 531"/>
              <a:gd name="T111" fmla="*/ 3 h 1456"/>
              <a:gd name="T112" fmla="*/ 223 w 531"/>
              <a:gd name="T113" fmla="*/ 20 h 1456"/>
              <a:gd name="T114" fmla="*/ 182 w 531"/>
              <a:gd name="T115" fmla="*/ 46 h 1456"/>
              <a:gd name="T116" fmla="*/ 166 w 531"/>
              <a:gd name="T117" fmla="*/ 104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31" h="1456">
                <a:moveTo>
                  <a:pt x="171" y="141"/>
                </a:moveTo>
                <a:lnTo>
                  <a:pt x="171" y="141"/>
                </a:lnTo>
                <a:lnTo>
                  <a:pt x="168" y="141"/>
                </a:lnTo>
                <a:lnTo>
                  <a:pt x="163" y="145"/>
                </a:lnTo>
                <a:lnTo>
                  <a:pt x="161" y="147"/>
                </a:lnTo>
                <a:lnTo>
                  <a:pt x="159" y="151"/>
                </a:lnTo>
                <a:lnTo>
                  <a:pt x="159" y="155"/>
                </a:lnTo>
                <a:lnTo>
                  <a:pt x="160" y="163"/>
                </a:lnTo>
                <a:lnTo>
                  <a:pt x="160" y="163"/>
                </a:lnTo>
                <a:lnTo>
                  <a:pt x="166" y="177"/>
                </a:lnTo>
                <a:lnTo>
                  <a:pt x="172" y="191"/>
                </a:lnTo>
                <a:lnTo>
                  <a:pt x="179" y="202"/>
                </a:lnTo>
                <a:lnTo>
                  <a:pt x="185" y="211"/>
                </a:lnTo>
                <a:lnTo>
                  <a:pt x="185" y="211"/>
                </a:lnTo>
                <a:lnTo>
                  <a:pt x="191" y="219"/>
                </a:lnTo>
                <a:lnTo>
                  <a:pt x="196" y="222"/>
                </a:lnTo>
                <a:lnTo>
                  <a:pt x="201" y="225"/>
                </a:lnTo>
                <a:lnTo>
                  <a:pt x="201" y="225"/>
                </a:lnTo>
                <a:lnTo>
                  <a:pt x="201" y="228"/>
                </a:lnTo>
                <a:lnTo>
                  <a:pt x="201" y="233"/>
                </a:lnTo>
                <a:lnTo>
                  <a:pt x="202" y="242"/>
                </a:lnTo>
                <a:lnTo>
                  <a:pt x="202" y="242"/>
                </a:lnTo>
                <a:lnTo>
                  <a:pt x="206" y="256"/>
                </a:lnTo>
                <a:lnTo>
                  <a:pt x="206" y="256"/>
                </a:lnTo>
                <a:lnTo>
                  <a:pt x="207" y="273"/>
                </a:lnTo>
                <a:lnTo>
                  <a:pt x="207" y="284"/>
                </a:lnTo>
                <a:lnTo>
                  <a:pt x="207" y="284"/>
                </a:lnTo>
                <a:lnTo>
                  <a:pt x="211" y="283"/>
                </a:lnTo>
                <a:lnTo>
                  <a:pt x="217" y="283"/>
                </a:lnTo>
                <a:lnTo>
                  <a:pt x="219" y="284"/>
                </a:lnTo>
                <a:lnTo>
                  <a:pt x="219" y="287"/>
                </a:lnTo>
                <a:lnTo>
                  <a:pt x="216" y="290"/>
                </a:lnTo>
                <a:lnTo>
                  <a:pt x="210" y="297"/>
                </a:lnTo>
                <a:lnTo>
                  <a:pt x="210" y="297"/>
                </a:lnTo>
                <a:lnTo>
                  <a:pt x="189" y="312"/>
                </a:lnTo>
                <a:lnTo>
                  <a:pt x="176" y="321"/>
                </a:lnTo>
                <a:lnTo>
                  <a:pt x="176" y="321"/>
                </a:lnTo>
                <a:lnTo>
                  <a:pt x="160" y="329"/>
                </a:lnTo>
                <a:lnTo>
                  <a:pt x="135" y="342"/>
                </a:lnTo>
                <a:lnTo>
                  <a:pt x="122" y="349"/>
                </a:lnTo>
                <a:lnTo>
                  <a:pt x="110" y="356"/>
                </a:lnTo>
                <a:lnTo>
                  <a:pt x="100" y="363"/>
                </a:lnTo>
                <a:lnTo>
                  <a:pt x="92" y="371"/>
                </a:lnTo>
                <a:lnTo>
                  <a:pt x="92" y="371"/>
                </a:lnTo>
                <a:lnTo>
                  <a:pt x="89" y="377"/>
                </a:lnTo>
                <a:lnTo>
                  <a:pt x="87" y="384"/>
                </a:lnTo>
                <a:lnTo>
                  <a:pt x="83" y="408"/>
                </a:lnTo>
                <a:lnTo>
                  <a:pt x="80" y="439"/>
                </a:lnTo>
                <a:lnTo>
                  <a:pt x="78" y="474"/>
                </a:lnTo>
                <a:lnTo>
                  <a:pt x="75" y="542"/>
                </a:lnTo>
                <a:lnTo>
                  <a:pt x="73" y="590"/>
                </a:lnTo>
                <a:lnTo>
                  <a:pt x="73" y="590"/>
                </a:lnTo>
                <a:lnTo>
                  <a:pt x="72" y="613"/>
                </a:lnTo>
                <a:lnTo>
                  <a:pt x="71" y="631"/>
                </a:lnTo>
                <a:lnTo>
                  <a:pt x="70" y="647"/>
                </a:lnTo>
                <a:lnTo>
                  <a:pt x="67" y="664"/>
                </a:lnTo>
                <a:lnTo>
                  <a:pt x="67" y="664"/>
                </a:lnTo>
                <a:lnTo>
                  <a:pt x="59" y="699"/>
                </a:lnTo>
                <a:lnTo>
                  <a:pt x="54" y="717"/>
                </a:lnTo>
                <a:lnTo>
                  <a:pt x="48" y="739"/>
                </a:lnTo>
                <a:lnTo>
                  <a:pt x="48" y="739"/>
                </a:lnTo>
                <a:lnTo>
                  <a:pt x="41" y="758"/>
                </a:lnTo>
                <a:lnTo>
                  <a:pt x="35" y="768"/>
                </a:lnTo>
                <a:lnTo>
                  <a:pt x="33" y="773"/>
                </a:lnTo>
                <a:lnTo>
                  <a:pt x="33" y="778"/>
                </a:lnTo>
                <a:lnTo>
                  <a:pt x="33" y="784"/>
                </a:lnTo>
                <a:lnTo>
                  <a:pt x="35" y="792"/>
                </a:lnTo>
                <a:lnTo>
                  <a:pt x="35" y="792"/>
                </a:lnTo>
                <a:lnTo>
                  <a:pt x="37" y="800"/>
                </a:lnTo>
                <a:lnTo>
                  <a:pt x="38" y="807"/>
                </a:lnTo>
                <a:lnTo>
                  <a:pt x="37" y="821"/>
                </a:lnTo>
                <a:lnTo>
                  <a:pt x="36" y="833"/>
                </a:lnTo>
                <a:lnTo>
                  <a:pt x="35" y="845"/>
                </a:lnTo>
                <a:lnTo>
                  <a:pt x="35" y="845"/>
                </a:lnTo>
                <a:lnTo>
                  <a:pt x="35" y="855"/>
                </a:lnTo>
                <a:lnTo>
                  <a:pt x="35" y="862"/>
                </a:lnTo>
                <a:lnTo>
                  <a:pt x="35" y="866"/>
                </a:lnTo>
                <a:lnTo>
                  <a:pt x="39" y="872"/>
                </a:lnTo>
                <a:lnTo>
                  <a:pt x="39" y="872"/>
                </a:lnTo>
                <a:lnTo>
                  <a:pt x="48" y="878"/>
                </a:lnTo>
                <a:lnTo>
                  <a:pt x="55" y="883"/>
                </a:lnTo>
                <a:lnTo>
                  <a:pt x="64" y="886"/>
                </a:lnTo>
                <a:lnTo>
                  <a:pt x="64" y="886"/>
                </a:lnTo>
                <a:lnTo>
                  <a:pt x="54" y="922"/>
                </a:lnTo>
                <a:lnTo>
                  <a:pt x="47" y="953"/>
                </a:lnTo>
                <a:lnTo>
                  <a:pt x="42" y="983"/>
                </a:lnTo>
                <a:lnTo>
                  <a:pt x="42" y="983"/>
                </a:lnTo>
                <a:lnTo>
                  <a:pt x="38" y="1001"/>
                </a:lnTo>
                <a:lnTo>
                  <a:pt x="36" y="1010"/>
                </a:lnTo>
                <a:lnTo>
                  <a:pt x="36" y="1015"/>
                </a:lnTo>
                <a:lnTo>
                  <a:pt x="36" y="1020"/>
                </a:lnTo>
                <a:lnTo>
                  <a:pt x="42" y="1041"/>
                </a:lnTo>
                <a:lnTo>
                  <a:pt x="42" y="1041"/>
                </a:lnTo>
                <a:lnTo>
                  <a:pt x="58" y="1100"/>
                </a:lnTo>
                <a:lnTo>
                  <a:pt x="81" y="1195"/>
                </a:lnTo>
                <a:lnTo>
                  <a:pt x="92" y="1244"/>
                </a:lnTo>
                <a:lnTo>
                  <a:pt x="100" y="1288"/>
                </a:lnTo>
                <a:lnTo>
                  <a:pt x="103" y="1306"/>
                </a:lnTo>
                <a:lnTo>
                  <a:pt x="104" y="1321"/>
                </a:lnTo>
                <a:lnTo>
                  <a:pt x="104" y="1332"/>
                </a:lnTo>
                <a:lnTo>
                  <a:pt x="103" y="1338"/>
                </a:lnTo>
                <a:lnTo>
                  <a:pt x="103" y="1338"/>
                </a:lnTo>
                <a:lnTo>
                  <a:pt x="98" y="1351"/>
                </a:lnTo>
                <a:lnTo>
                  <a:pt x="93" y="1358"/>
                </a:lnTo>
                <a:lnTo>
                  <a:pt x="88" y="1364"/>
                </a:lnTo>
                <a:lnTo>
                  <a:pt x="76" y="1373"/>
                </a:lnTo>
                <a:lnTo>
                  <a:pt x="76" y="1373"/>
                </a:lnTo>
                <a:lnTo>
                  <a:pt x="53" y="1386"/>
                </a:lnTo>
                <a:lnTo>
                  <a:pt x="25" y="1403"/>
                </a:lnTo>
                <a:lnTo>
                  <a:pt x="13" y="1412"/>
                </a:lnTo>
                <a:lnTo>
                  <a:pt x="8" y="1415"/>
                </a:lnTo>
                <a:lnTo>
                  <a:pt x="4" y="1420"/>
                </a:lnTo>
                <a:lnTo>
                  <a:pt x="2" y="1424"/>
                </a:lnTo>
                <a:lnTo>
                  <a:pt x="0" y="1428"/>
                </a:lnTo>
                <a:lnTo>
                  <a:pt x="2" y="1431"/>
                </a:lnTo>
                <a:lnTo>
                  <a:pt x="5" y="1434"/>
                </a:lnTo>
                <a:lnTo>
                  <a:pt x="5" y="1434"/>
                </a:lnTo>
                <a:lnTo>
                  <a:pt x="15" y="1440"/>
                </a:lnTo>
                <a:lnTo>
                  <a:pt x="26" y="1443"/>
                </a:lnTo>
                <a:lnTo>
                  <a:pt x="39" y="1446"/>
                </a:lnTo>
                <a:lnTo>
                  <a:pt x="54" y="1447"/>
                </a:lnTo>
                <a:lnTo>
                  <a:pt x="69" y="1447"/>
                </a:lnTo>
                <a:lnTo>
                  <a:pt x="83" y="1446"/>
                </a:lnTo>
                <a:lnTo>
                  <a:pt x="98" y="1443"/>
                </a:lnTo>
                <a:lnTo>
                  <a:pt x="110" y="1441"/>
                </a:lnTo>
                <a:lnTo>
                  <a:pt x="110" y="1441"/>
                </a:lnTo>
                <a:lnTo>
                  <a:pt x="129" y="1434"/>
                </a:lnTo>
                <a:lnTo>
                  <a:pt x="145" y="1428"/>
                </a:lnTo>
                <a:lnTo>
                  <a:pt x="165" y="1419"/>
                </a:lnTo>
                <a:lnTo>
                  <a:pt x="165" y="1419"/>
                </a:lnTo>
                <a:lnTo>
                  <a:pt x="171" y="1415"/>
                </a:lnTo>
                <a:lnTo>
                  <a:pt x="178" y="1409"/>
                </a:lnTo>
                <a:lnTo>
                  <a:pt x="180" y="1407"/>
                </a:lnTo>
                <a:lnTo>
                  <a:pt x="182" y="1403"/>
                </a:lnTo>
                <a:lnTo>
                  <a:pt x="183" y="1400"/>
                </a:lnTo>
                <a:lnTo>
                  <a:pt x="182" y="1396"/>
                </a:lnTo>
                <a:lnTo>
                  <a:pt x="182" y="1396"/>
                </a:lnTo>
                <a:lnTo>
                  <a:pt x="180" y="1388"/>
                </a:lnTo>
                <a:lnTo>
                  <a:pt x="179" y="1375"/>
                </a:lnTo>
                <a:lnTo>
                  <a:pt x="178" y="1346"/>
                </a:lnTo>
                <a:lnTo>
                  <a:pt x="178" y="1346"/>
                </a:lnTo>
                <a:lnTo>
                  <a:pt x="176" y="1316"/>
                </a:lnTo>
                <a:lnTo>
                  <a:pt x="171" y="1267"/>
                </a:lnTo>
                <a:lnTo>
                  <a:pt x="167" y="1218"/>
                </a:lnTo>
                <a:lnTo>
                  <a:pt x="165" y="1184"/>
                </a:lnTo>
                <a:lnTo>
                  <a:pt x="165" y="1184"/>
                </a:lnTo>
                <a:lnTo>
                  <a:pt x="163" y="1155"/>
                </a:lnTo>
                <a:lnTo>
                  <a:pt x="162" y="1119"/>
                </a:lnTo>
                <a:lnTo>
                  <a:pt x="159" y="1063"/>
                </a:lnTo>
                <a:lnTo>
                  <a:pt x="159" y="1063"/>
                </a:lnTo>
                <a:lnTo>
                  <a:pt x="160" y="1024"/>
                </a:lnTo>
                <a:lnTo>
                  <a:pt x="161" y="1002"/>
                </a:lnTo>
                <a:lnTo>
                  <a:pt x="163" y="986"/>
                </a:lnTo>
                <a:lnTo>
                  <a:pt x="163" y="986"/>
                </a:lnTo>
                <a:lnTo>
                  <a:pt x="167" y="972"/>
                </a:lnTo>
                <a:lnTo>
                  <a:pt x="174" y="955"/>
                </a:lnTo>
                <a:lnTo>
                  <a:pt x="183" y="940"/>
                </a:lnTo>
                <a:lnTo>
                  <a:pt x="187" y="934"/>
                </a:lnTo>
                <a:lnTo>
                  <a:pt x="190" y="930"/>
                </a:lnTo>
                <a:lnTo>
                  <a:pt x="190" y="930"/>
                </a:lnTo>
                <a:lnTo>
                  <a:pt x="219" y="911"/>
                </a:lnTo>
                <a:lnTo>
                  <a:pt x="236" y="900"/>
                </a:lnTo>
                <a:lnTo>
                  <a:pt x="243" y="897"/>
                </a:lnTo>
                <a:lnTo>
                  <a:pt x="245" y="896"/>
                </a:lnTo>
                <a:lnTo>
                  <a:pt x="245" y="896"/>
                </a:lnTo>
                <a:lnTo>
                  <a:pt x="251" y="896"/>
                </a:lnTo>
                <a:lnTo>
                  <a:pt x="257" y="899"/>
                </a:lnTo>
                <a:lnTo>
                  <a:pt x="266" y="902"/>
                </a:lnTo>
                <a:lnTo>
                  <a:pt x="266" y="902"/>
                </a:lnTo>
                <a:lnTo>
                  <a:pt x="272" y="911"/>
                </a:lnTo>
                <a:lnTo>
                  <a:pt x="283" y="931"/>
                </a:lnTo>
                <a:lnTo>
                  <a:pt x="295" y="957"/>
                </a:lnTo>
                <a:lnTo>
                  <a:pt x="300" y="969"/>
                </a:lnTo>
                <a:lnTo>
                  <a:pt x="302" y="981"/>
                </a:lnTo>
                <a:lnTo>
                  <a:pt x="302" y="981"/>
                </a:lnTo>
                <a:lnTo>
                  <a:pt x="308" y="1026"/>
                </a:lnTo>
                <a:lnTo>
                  <a:pt x="314" y="1099"/>
                </a:lnTo>
                <a:lnTo>
                  <a:pt x="320" y="1172"/>
                </a:lnTo>
                <a:lnTo>
                  <a:pt x="323" y="1218"/>
                </a:lnTo>
                <a:lnTo>
                  <a:pt x="323" y="1218"/>
                </a:lnTo>
                <a:lnTo>
                  <a:pt x="324" y="1266"/>
                </a:lnTo>
                <a:lnTo>
                  <a:pt x="324" y="1278"/>
                </a:lnTo>
                <a:lnTo>
                  <a:pt x="323" y="1290"/>
                </a:lnTo>
                <a:lnTo>
                  <a:pt x="322" y="1301"/>
                </a:lnTo>
                <a:lnTo>
                  <a:pt x="318" y="1312"/>
                </a:lnTo>
                <a:lnTo>
                  <a:pt x="318" y="1312"/>
                </a:lnTo>
                <a:lnTo>
                  <a:pt x="316" y="1324"/>
                </a:lnTo>
                <a:lnTo>
                  <a:pt x="312" y="1338"/>
                </a:lnTo>
                <a:lnTo>
                  <a:pt x="307" y="1367"/>
                </a:lnTo>
                <a:lnTo>
                  <a:pt x="305" y="1395"/>
                </a:lnTo>
                <a:lnTo>
                  <a:pt x="302" y="1417"/>
                </a:lnTo>
                <a:lnTo>
                  <a:pt x="302" y="1417"/>
                </a:lnTo>
                <a:lnTo>
                  <a:pt x="302" y="1424"/>
                </a:lnTo>
                <a:lnTo>
                  <a:pt x="305" y="1430"/>
                </a:lnTo>
                <a:lnTo>
                  <a:pt x="307" y="1435"/>
                </a:lnTo>
                <a:lnTo>
                  <a:pt x="309" y="1439"/>
                </a:lnTo>
                <a:lnTo>
                  <a:pt x="319" y="1446"/>
                </a:lnTo>
                <a:lnTo>
                  <a:pt x="329" y="1452"/>
                </a:lnTo>
                <a:lnTo>
                  <a:pt x="329" y="1452"/>
                </a:lnTo>
                <a:lnTo>
                  <a:pt x="336" y="1454"/>
                </a:lnTo>
                <a:lnTo>
                  <a:pt x="343" y="1456"/>
                </a:lnTo>
                <a:lnTo>
                  <a:pt x="352" y="1456"/>
                </a:lnTo>
                <a:lnTo>
                  <a:pt x="362" y="1454"/>
                </a:lnTo>
                <a:lnTo>
                  <a:pt x="371" y="1452"/>
                </a:lnTo>
                <a:lnTo>
                  <a:pt x="380" y="1448"/>
                </a:lnTo>
                <a:lnTo>
                  <a:pt x="388" y="1445"/>
                </a:lnTo>
                <a:lnTo>
                  <a:pt x="395" y="1441"/>
                </a:lnTo>
                <a:lnTo>
                  <a:pt x="395" y="1441"/>
                </a:lnTo>
                <a:lnTo>
                  <a:pt x="398" y="1436"/>
                </a:lnTo>
                <a:lnTo>
                  <a:pt x="402" y="1431"/>
                </a:lnTo>
                <a:lnTo>
                  <a:pt x="403" y="1426"/>
                </a:lnTo>
                <a:lnTo>
                  <a:pt x="404" y="1420"/>
                </a:lnTo>
                <a:lnTo>
                  <a:pt x="404" y="1407"/>
                </a:lnTo>
                <a:lnTo>
                  <a:pt x="404" y="1388"/>
                </a:lnTo>
                <a:lnTo>
                  <a:pt x="404" y="1388"/>
                </a:lnTo>
                <a:lnTo>
                  <a:pt x="403" y="1375"/>
                </a:lnTo>
                <a:lnTo>
                  <a:pt x="399" y="1362"/>
                </a:lnTo>
                <a:lnTo>
                  <a:pt x="392" y="1335"/>
                </a:lnTo>
                <a:lnTo>
                  <a:pt x="387" y="1322"/>
                </a:lnTo>
                <a:lnTo>
                  <a:pt x="385" y="1310"/>
                </a:lnTo>
                <a:lnTo>
                  <a:pt x="382" y="1299"/>
                </a:lnTo>
                <a:lnTo>
                  <a:pt x="384" y="1289"/>
                </a:lnTo>
                <a:lnTo>
                  <a:pt x="384" y="1289"/>
                </a:lnTo>
                <a:lnTo>
                  <a:pt x="391" y="1248"/>
                </a:lnTo>
                <a:lnTo>
                  <a:pt x="406" y="1175"/>
                </a:lnTo>
                <a:lnTo>
                  <a:pt x="418" y="1099"/>
                </a:lnTo>
                <a:lnTo>
                  <a:pt x="423" y="1069"/>
                </a:lnTo>
                <a:lnTo>
                  <a:pt x="424" y="1047"/>
                </a:lnTo>
                <a:lnTo>
                  <a:pt x="424" y="1047"/>
                </a:lnTo>
                <a:lnTo>
                  <a:pt x="425" y="1031"/>
                </a:lnTo>
                <a:lnTo>
                  <a:pt x="424" y="1013"/>
                </a:lnTo>
                <a:lnTo>
                  <a:pt x="420" y="975"/>
                </a:lnTo>
                <a:lnTo>
                  <a:pt x="415" y="930"/>
                </a:lnTo>
                <a:lnTo>
                  <a:pt x="415" y="930"/>
                </a:lnTo>
                <a:lnTo>
                  <a:pt x="414" y="929"/>
                </a:lnTo>
                <a:lnTo>
                  <a:pt x="414" y="929"/>
                </a:lnTo>
                <a:lnTo>
                  <a:pt x="413" y="929"/>
                </a:lnTo>
                <a:lnTo>
                  <a:pt x="413" y="929"/>
                </a:lnTo>
                <a:lnTo>
                  <a:pt x="416" y="920"/>
                </a:lnTo>
                <a:lnTo>
                  <a:pt x="429" y="897"/>
                </a:lnTo>
                <a:lnTo>
                  <a:pt x="429" y="897"/>
                </a:lnTo>
                <a:lnTo>
                  <a:pt x="437" y="882"/>
                </a:lnTo>
                <a:lnTo>
                  <a:pt x="444" y="868"/>
                </a:lnTo>
                <a:lnTo>
                  <a:pt x="449" y="856"/>
                </a:lnTo>
                <a:lnTo>
                  <a:pt x="452" y="846"/>
                </a:lnTo>
                <a:lnTo>
                  <a:pt x="454" y="837"/>
                </a:lnTo>
                <a:lnTo>
                  <a:pt x="455" y="828"/>
                </a:lnTo>
                <a:lnTo>
                  <a:pt x="455" y="812"/>
                </a:lnTo>
                <a:lnTo>
                  <a:pt x="455" y="785"/>
                </a:lnTo>
                <a:lnTo>
                  <a:pt x="455" y="785"/>
                </a:lnTo>
                <a:lnTo>
                  <a:pt x="463" y="779"/>
                </a:lnTo>
                <a:lnTo>
                  <a:pt x="480" y="766"/>
                </a:lnTo>
                <a:lnTo>
                  <a:pt x="489" y="755"/>
                </a:lnTo>
                <a:lnTo>
                  <a:pt x="499" y="744"/>
                </a:lnTo>
                <a:lnTo>
                  <a:pt x="508" y="731"/>
                </a:lnTo>
                <a:lnTo>
                  <a:pt x="515" y="716"/>
                </a:lnTo>
                <a:lnTo>
                  <a:pt x="515" y="716"/>
                </a:lnTo>
                <a:lnTo>
                  <a:pt x="524" y="691"/>
                </a:lnTo>
                <a:lnTo>
                  <a:pt x="528" y="676"/>
                </a:lnTo>
                <a:lnTo>
                  <a:pt x="531" y="666"/>
                </a:lnTo>
                <a:lnTo>
                  <a:pt x="531" y="666"/>
                </a:lnTo>
                <a:lnTo>
                  <a:pt x="526" y="576"/>
                </a:lnTo>
                <a:lnTo>
                  <a:pt x="522" y="475"/>
                </a:lnTo>
                <a:lnTo>
                  <a:pt x="522" y="475"/>
                </a:lnTo>
                <a:lnTo>
                  <a:pt x="522" y="462"/>
                </a:lnTo>
                <a:lnTo>
                  <a:pt x="520" y="445"/>
                </a:lnTo>
                <a:lnTo>
                  <a:pt x="516" y="424"/>
                </a:lnTo>
                <a:lnTo>
                  <a:pt x="514" y="415"/>
                </a:lnTo>
                <a:lnTo>
                  <a:pt x="510" y="405"/>
                </a:lnTo>
                <a:lnTo>
                  <a:pt x="510" y="405"/>
                </a:lnTo>
                <a:lnTo>
                  <a:pt x="503" y="387"/>
                </a:lnTo>
                <a:lnTo>
                  <a:pt x="498" y="371"/>
                </a:lnTo>
                <a:lnTo>
                  <a:pt x="496" y="365"/>
                </a:lnTo>
                <a:lnTo>
                  <a:pt x="492" y="360"/>
                </a:lnTo>
                <a:lnTo>
                  <a:pt x="488" y="355"/>
                </a:lnTo>
                <a:lnTo>
                  <a:pt x="483" y="350"/>
                </a:lnTo>
                <a:lnTo>
                  <a:pt x="483" y="350"/>
                </a:lnTo>
                <a:lnTo>
                  <a:pt x="451" y="334"/>
                </a:lnTo>
                <a:lnTo>
                  <a:pt x="431" y="323"/>
                </a:lnTo>
                <a:lnTo>
                  <a:pt x="390" y="304"/>
                </a:lnTo>
                <a:lnTo>
                  <a:pt x="369" y="292"/>
                </a:lnTo>
                <a:lnTo>
                  <a:pt x="369" y="292"/>
                </a:lnTo>
                <a:lnTo>
                  <a:pt x="363" y="287"/>
                </a:lnTo>
                <a:lnTo>
                  <a:pt x="358" y="283"/>
                </a:lnTo>
                <a:lnTo>
                  <a:pt x="354" y="281"/>
                </a:lnTo>
                <a:lnTo>
                  <a:pt x="354" y="281"/>
                </a:lnTo>
                <a:lnTo>
                  <a:pt x="353" y="280"/>
                </a:lnTo>
                <a:lnTo>
                  <a:pt x="352" y="276"/>
                </a:lnTo>
                <a:lnTo>
                  <a:pt x="350" y="265"/>
                </a:lnTo>
                <a:lnTo>
                  <a:pt x="347" y="248"/>
                </a:lnTo>
                <a:lnTo>
                  <a:pt x="347" y="248"/>
                </a:lnTo>
                <a:lnTo>
                  <a:pt x="359" y="237"/>
                </a:lnTo>
                <a:lnTo>
                  <a:pt x="369" y="227"/>
                </a:lnTo>
                <a:lnTo>
                  <a:pt x="376" y="218"/>
                </a:lnTo>
                <a:lnTo>
                  <a:pt x="376" y="218"/>
                </a:lnTo>
                <a:lnTo>
                  <a:pt x="384" y="208"/>
                </a:lnTo>
                <a:lnTo>
                  <a:pt x="393" y="192"/>
                </a:lnTo>
                <a:lnTo>
                  <a:pt x="397" y="185"/>
                </a:lnTo>
                <a:lnTo>
                  <a:pt x="401" y="176"/>
                </a:lnTo>
                <a:lnTo>
                  <a:pt x="402" y="168"/>
                </a:lnTo>
                <a:lnTo>
                  <a:pt x="402" y="162"/>
                </a:lnTo>
                <a:lnTo>
                  <a:pt x="402" y="162"/>
                </a:lnTo>
                <a:lnTo>
                  <a:pt x="399" y="151"/>
                </a:lnTo>
                <a:lnTo>
                  <a:pt x="396" y="146"/>
                </a:lnTo>
                <a:lnTo>
                  <a:pt x="393" y="145"/>
                </a:lnTo>
                <a:lnTo>
                  <a:pt x="392" y="143"/>
                </a:lnTo>
                <a:lnTo>
                  <a:pt x="392" y="143"/>
                </a:lnTo>
                <a:lnTo>
                  <a:pt x="395" y="125"/>
                </a:lnTo>
                <a:lnTo>
                  <a:pt x="396" y="109"/>
                </a:lnTo>
                <a:lnTo>
                  <a:pt x="395" y="103"/>
                </a:lnTo>
                <a:lnTo>
                  <a:pt x="392" y="100"/>
                </a:lnTo>
                <a:lnTo>
                  <a:pt x="392" y="100"/>
                </a:lnTo>
                <a:lnTo>
                  <a:pt x="391" y="96"/>
                </a:lnTo>
                <a:lnTo>
                  <a:pt x="392" y="90"/>
                </a:lnTo>
                <a:lnTo>
                  <a:pt x="395" y="75"/>
                </a:lnTo>
                <a:lnTo>
                  <a:pt x="395" y="67"/>
                </a:lnTo>
                <a:lnTo>
                  <a:pt x="393" y="58"/>
                </a:lnTo>
                <a:lnTo>
                  <a:pt x="391" y="53"/>
                </a:lnTo>
                <a:lnTo>
                  <a:pt x="390" y="50"/>
                </a:lnTo>
                <a:lnTo>
                  <a:pt x="386" y="46"/>
                </a:lnTo>
                <a:lnTo>
                  <a:pt x="381" y="42"/>
                </a:lnTo>
                <a:lnTo>
                  <a:pt x="381" y="42"/>
                </a:lnTo>
                <a:lnTo>
                  <a:pt x="351" y="22"/>
                </a:lnTo>
                <a:lnTo>
                  <a:pt x="340" y="16"/>
                </a:lnTo>
                <a:lnTo>
                  <a:pt x="333" y="13"/>
                </a:lnTo>
                <a:lnTo>
                  <a:pt x="333" y="13"/>
                </a:lnTo>
                <a:lnTo>
                  <a:pt x="313" y="10"/>
                </a:lnTo>
                <a:lnTo>
                  <a:pt x="313" y="10"/>
                </a:lnTo>
                <a:lnTo>
                  <a:pt x="307" y="7"/>
                </a:lnTo>
                <a:lnTo>
                  <a:pt x="298" y="3"/>
                </a:lnTo>
                <a:lnTo>
                  <a:pt x="288" y="1"/>
                </a:lnTo>
                <a:lnTo>
                  <a:pt x="281" y="0"/>
                </a:lnTo>
                <a:lnTo>
                  <a:pt x="274" y="0"/>
                </a:lnTo>
                <a:lnTo>
                  <a:pt x="274" y="0"/>
                </a:lnTo>
                <a:lnTo>
                  <a:pt x="253" y="1"/>
                </a:lnTo>
                <a:lnTo>
                  <a:pt x="246" y="3"/>
                </a:lnTo>
                <a:lnTo>
                  <a:pt x="239" y="6"/>
                </a:lnTo>
                <a:lnTo>
                  <a:pt x="239" y="6"/>
                </a:lnTo>
                <a:lnTo>
                  <a:pt x="234" y="11"/>
                </a:lnTo>
                <a:lnTo>
                  <a:pt x="232" y="14"/>
                </a:lnTo>
                <a:lnTo>
                  <a:pt x="229" y="17"/>
                </a:lnTo>
                <a:lnTo>
                  <a:pt x="223" y="20"/>
                </a:lnTo>
                <a:lnTo>
                  <a:pt x="223" y="20"/>
                </a:lnTo>
                <a:lnTo>
                  <a:pt x="208" y="28"/>
                </a:lnTo>
                <a:lnTo>
                  <a:pt x="191" y="38"/>
                </a:lnTo>
                <a:lnTo>
                  <a:pt x="191" y="38"/>
                </a:lnTo>
                <a:lnTo>
                  <a:pt x="187" y="42"/>
                </a:lnTo>
                <a:lnTo>
                  <a:pt x="182" y="46"/>
                </a:lnTo>
                <a:lnTo>
                  <a:pt x="173" y="57"/>
                </a:lnTo>
                <a:lnTo>
                  <a:pt x="168" y="69"/>
                </a:lnTo>
                <a:lnTo>
                  <a:pt x="167" y="75"/>
                </a:lnTo>
                <a:lnTo>
                  <a:pt x="166" y="80"/>
                </a:lnTo>
                <a:lnTo>
                  <a:pt x="166" y="80"/>
                </a:lnTo>
                <a:lnTo>
                  <a:pt x="166" y="104"/>
                </a:lnTo>
                <a:lnTo>
                  <a:pt x="165" y="119"/>
                </a:lnTo>
                <a:lnTo>
                  <a:pt x="171" y="14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20">
            <a:extLst>
              <a:ext uri="{FF2B5EF4-FFF2-40B4-BE49-F238E27FC236}">
                <a16:creationId xmlns:a16="http://schemas.microsoft.com/office/drawing/2014/main" id="{FB8360FB-1E6C-4571-A8B7-C2AD48D81FBA}"/>
              </a:ext>
            </a:extLst>
          </p:cNvPr>
          <p:cNvSpPr>
            <a:spLocks noEditPoints="1"/>
          </p:cNvSpPr>
          <p:nvPr/>
        </p:nvSpPr>
        <p:spPr bwMode="auto">
          <a:xfrm>
            <a:off x="1664818" y="3857359"/>
            <a:ext cx="795684" cy="2489281"/>
          </a:xfrm>
          <a:custGeom>
            <a:avLst/>
            <a:gdLst>
              <a:gd name="T0" fmla="*/ 154 w 467"/>
              <a:gd name="T1" fmla="*/ 25 h 1461"/>
              <a:gd name="T2" fmla="*/ 115 w 467"/>
              <a:gd name="T3" fmla="*/ 55 h 1461"/>
              <a:gd name="T4" fmla="*/ 97 w 467"/>
              <a:gd name="T5" fmla="*/ 122 h 1461"/>
              <a:gd name="T6" fmla="*/ 92 w 467"/>
              <a:gd name="T7" fmla="*/ 212 h 1461"/>
              <a:gd name="T8" fmla="*/ 98 w 467"/>
              <a:gd name="T9" fmla="*/ 281 h 1461"/>
              <a:gd name="T10" fmla="*/ 73 w 467"/>
              <a:gd name="T11" fmla="*/ 333 h 1461"/>
              <a:gd name="T12" fmla="*/ 53 w 467"/>
              <a:gd name="T13" fmla="*/ 366 h 1461"/>
              <a:gd name="T14" fmla="*/ 35 w 467"/>
              <a:gd name="T15" fmla="*/ 389 h 1461"/>
              <a:gd name="T16" fmla="*/ 3 w 467"/>
              <a:gd name="T17" fmla="*/ 471 h 1461"/>
              <a:gd name="T18" fmla="*/ 7 w 467"/>
              <a:gd name="T19" fmla="*/ 621 h 1461"/>
              <a:gd name="T20" fmla="*/ 9 w 467"/>
              <a:gd name="T21" fmla="*/ 820 h 1461"/>
              <a:gd name="T22" fmla="*/ 7 w 467"/>
              <a:gd name="T23" fmla="*/ 905 h 1461"/>
              <a:gd name="T24" fmla="*/ 18 w 467"/>
              <a:gd name="T25" fmla="*/ 933 h 1461"/>
              <a:gd name="T26" fmla="*/ 69 w 467"/>
              <a:gd name="T27" fmla="*/ 953 h 1461"/>
              <a:gd name="T28" fmla="*/ 74 w 467"/>
              <a:gd name="T29" fmla="*/ 1169 h 1461"/>
              <a:gd name="T30" fmla="*/ 95 w 467"/>
              <a:gd name="T31" fmla="*/ 1282 h 1461"/>
              <a:gd name="T32" fmla="*/ 92 w 467"/>
              <a:gd name="T33" fmla="*/ 1314 h 1461"/>
              <a:gd name="T34" fmla="*/ 87 w 467"/>
              <a:gd name="T35" fmla="*/ 1393 h 1461"/>
              <a:gd name="T36" fmla="*/ 82 w 467"/>
              <a:gd name="T37" fmla="*/ 1426 h 1461"/>
              <a:gd name="T38" fmla="*/ 80 w 467"/>
              <a:gd name="T39" fmla="*/ 1439 h 1461"/>
              <a:gd name="T40" fmla="*/ 155 w 467"/>
              <a:gd name="T41" fmla="*/ 1460 h 1461"/>
              <a:gd name="T42" fmla="*/ 194 w 467"/>
              <a:gd name="T43" fmla="*/ 1456 h 1461"/>
              <a:gd name="T44" fmla="*/ 209 w 467"/>
              <a:gd name="T45" fmla="*/ 1437 h 1461"/>
              <a:gd name="T46" fmla="*/ 288 w 467"/>
              <a:gd name="T47" fmla="*/ 1439 h 1461"/>
              <a:gd name="T48" fmla="*/ 310 w 467"/>
              <a:gd name="T49" fmla="*/ 1426 h 1461"/>
              <a:gd name="T50" fmla="*/ 301 w 467"/>
              <a:gd name="T51" fmla="*/ 1382 h 1461"/>
              <a:gd name="T52" fmla="*/ 289 w 467"/>
              <a:gd name="T53" fmla="*/ 1326 h 1461"/>
              <a:gd name="T54" fmla="*/ 321 w 467"/>
              <a:gd name="T55" fmla="*/ 1208 h 1461"/>
              <a:gd name="T56" fmla="*/ 352 w 467"/>
              <a:gd name="T57" fmla="*/ 1091 h 1461"/>
              <a:gd name="T58" fmla="*/ 378 w 467"/>
              <a:gd name="T59" fmla="*/ 948 h 1461"/>
              <a:gd name="T60" fmla="*/ 406 w 467"/>
              <a:gd name="T61" fmla="*/ 921 h 1461"/>
              <a:gd name="T62" fmla="*/ 440 w 467"/>
              <a:gd name="T63" fmla="*/ 914 h 1461"/>
              <a:gd name="T64" fmla="*/ 457 w 467"/>
              <a:gd name="T65" fmla="*/ 899 h 1461"/>
              <a:gd name="T66" fmla="*/ 466 w 467"/>
              <a:gd name="T67" fmla="*/ 858 h 1461"/>
              <a:gd name="T68" fmla="*/ 461 w 467"/>
              <a:gd name="T69" fmla="*/ 792 h 1461"/>
              <a:gd name="T70" fmla="*/ 458 w 467"/>
              <a:gd name="T71" fmla="*/ 738 h 1461"/>
              <a:gd name="T72" fmla="*/ 447 w 467"/>
              <a:gd name="T73" fmla="*/ 673 h 1461"/>
              <a:gd name="T74" fmla="*/ 455 w 467"/>
              <a:gd name="T75" fmla="*/ 515 h 1461"/>
              <a:gd name="T76" fmla="*/ 452 w 467"/>
              <a:gd name="T77" fmla="*/ 415 h 1461"/>
              <a:gd name="T78" fmla="*/ 438 w 467"/>
              <a:gd name="T79" fmla="*/ 361 h 1461"/>
              <a:gd name="T80" fmla="*/ 391 w 467"/>
              <a:gd name="T81" fmla="*/ 324 h 1461"/>
              <a:gd name="T82" fmla="*/ 346 w 467"/>
              <a:gd name="T83" fmla="*/ 284 h 1461"/>
              <a:gd name="T84" fmla="*/ 343 w 467"/>
              <a:gd name="T85" fmla="*/ 230 h 1461"/>
              <a:gd name="T86" fmla="*/ 335 w 467"/>
              <a:gd name="T87" fmla="*/ 149 h 1461"/>
              <a:gd name="T88" fmla="*/ 306 w 467"/>
              <a:gd name="T89" fmla="*/ 60 h 1461"/>
              <a:gd name="T90" fmla="*/ 252 w 467"/>
              <a:gd name="T91" fmla="*/ 10 h 1461"/>
              <a:gd name="T92" fmla="*/ 216 w 467"/>
              <a:gd name="T93" fmla="*/ 1 h 1461"/>
              <a:gd name="T94" fmla="*/ 179 w 467"/>
              <a:gd name="T95" fmla="*/ 17 h 1461"/>
              <a:gd name="T96" fmla="*/ 269 w 467"/>
              <a:gd name="T97" fmla="*/ 984 h 1461"/>
              <a:gd name="T98" fmla="*/ 253 w 467"/>
              <a:gd name="T99" fmla="*/ 1033 h 1461"/>
              <a:gd name="T100" fmla="*/ 226 w 467"/>
              <a:gd name="T101" fmla="*/ 1120 h 1461"/>
              <a:gd name="T102" fmla="*/ 211 w 467"/>
              <a:gd name="T103" fmla="*/ 1276 h 1461"/>
              <a:gd name="T104" fmla="*/ 194 w 467"/>
              <a:gd name="T105" fmla="*/ 1317 h 1461"/>
              <a:gd name="T106" fmla="*/ 162 w 467"/>
              <a:gd name="T107" fmla="*/ 1254 h 1461"/>
              <a:gd name="T108" fmla="*/ 171 w 467"/>
              <a:gd name="T109" fmla="*/ 1151 h 1461"/>
              <a:gd name="T110" fmla="*/ 186 w 467"/>
              <a:gd name="T111" fmla="*/ 987 h 1461"/>
              <a:gd name="T112" fmla="*/ 220 w 467"/>
              <a:gd name="T113" fmla="*/ 971 h 1461"/>
              <a:gd name="T114" fmla="*/ 264 w 467"/>
              <a:gd name="T115" fmla="*/ 950 h 1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67" h="1461">
                <a:moveTo>
                  <a:pt x="179" y="17"/>
                </a:moveTo>
                <a:lnTo>
                  <a:pt x="179" y="17"/>
                </a:lnTo>
                <a:lnTo>
                  <a:pt x="171" y="18"/>
                </a:lnTo>
                <a:lnTo>
                  <a:pt x="164" y="21"/>
                </a:lnTo>
                <a:lnTo>
                  <a:pt x="154" y="25"/>
                </a:lnTo>
                <a:lnTo>
                  <a:pt x="144" y="29"/>
                </a:lnTo>
                <a:lnTo>
                  <a:pt x="134" y="36"/>
                </a:lnTo>
                <a:lnTo>
                  <a:pt x="124" y="44"/>
                </a:lnTo>
                <a:lnTo>
                  <a:pt x="115" y="55"/>
                </a:lnTo>
                <a:lnTo>
                  <a:pt x="115" y="55"/>
                </a:lnTo>
                <a:lnTo>
                  <a:pt x="112" y="61"/>
                </a:lnTo>
                <a:lnTo>
                  <a:pt x="108" y="68"/>
                </a:lnTo>
                <a:lnTo>
                  <a:pt x="103" y="84"/>
                </a:lnTo>
                <a:lnTo>
                  <a:pt x="99" y="102"/>
                </a:lnTo>
                <a:lnTo>
                  <a:pt x="97" y="122"/>
                </a:lnTo>
                <a:lnTo>
                  <a:pt x="93" y="158"/>
                </a:lnTo>
                <a:lnTo>
                  <a:pt x="91" y="188"/>
                </a:lnTo>
                <a:lnTo>
                  <a:pt x="91" y="188"/>
                </a:lnTo>
                <a:lnTo>
                  <a:pt x="91" y="200"/>
                </a:lnTo>
                <a:lnTo>
                  <a:pt x="92" y="212"/>
                </a:lnTo>
                <a:lnTo>
                  <a:pt x="97" y="236"/>
                </a:lnTo>
                <a:lnTo>
                  <a:pt x="99" y="250"/>
                </a:lnTo>
                <a:lnTo>
                  <a:pt x="101" y="263"/>
                </a:lnTo>
                <a:lnTo>
                  <a:pt x="99" y="275"/>
                </a:lnTo>
                <a:lnTo>
                  <a:pt x="98" y="281"/>
                </a:lnTo>
                <a:lnTo>
                  <a:pt x="96" y="287"/>
                </a:lnTo>
                <a:lnTo>
                  <a:pt x="96" y="287"/>
                </a:lnTo>
                <a:lnTo>
                  <a:pt x="87" y="308"/>
                </a:lnTo>
                <a:lnTo>
                  <a:pt x="80" y="321"/>
                </a:lnTo>
                <a:lnTo>
                  <a:pt x="73" y="333"/>
                </a:lnTo>
                <a:lnTo>
                  <a:pt x="90" y="331"/>
                </a:lnTo>
                <a:lnTo>
                  <a:pt x="90" y="331"/>
                </a:lnTo>
                <a:lnTo>
                  <a:pt x="73" y="349"/>
                </a:lnTo>
                <a:lnTo>
                  <a:pt x="58" y="361"/>
                </a:lnTo>
                <a:lnTo>
                  <a:pt x="53" y="366"/>
                </a:lnTo>
                <a:lnTo>
                  <a:pt x="48" y="369"/>
                </a:lnTo>
                <a:lnTo>
                  <a:pt x="48" y="369"/>
                </a:lnTo>
                <a:lnTo>
                  <a:pt x="46" y="371"/>
                </a:lnTo>
                <a:lnTo>
                  <a:pt x="42" y="376"/>
                </a:lnTo>
                <a:lnTo>
                  <a:pt x="35" y="389"/>
                </a:lnTo>
                <a:lnTo>
                  <a:pt x="20" y="420"/>
                </a:lnTo>
                <a:lnTo>
                  <a:pt x="20" y="420"/>
                </a:lnTo>
                <a:lnTo>
                  <a:pt x="14" y="434"/>
                </a:lnTo>
                <a:lnTo>
                  <a:pt x="8" y="451"/>
                </a:lnTo>
                <a:lnTo>
                  <a:pt x="3" y="471"/>
                </a:lnTo>
                <a:lnTo>
                  <a:pt x="0" y="488"/>
                </a:lnTo>
                <a:lnTo>
                  <a:pt x="0" y="488"/>
                </a:lnTo>
                <a:lnTo>
                  <a:pt x="0" y="504"/>
                </a:lnTo>
                <a:lnTo>
                  <a:pt x="1" y="535"/>
                </a:lnTo>
                <a:lnTo>
                  <a:pt x="7" y="621"/>
                </a:lnTo>
                <a:lnTo>
                  <a:pt x="16" y="741"/>
                </a:lnTo>
                <a:lnTo>
                  <a:pt x="16" y="741"/>
                </a:lnTo>
                <a:lnTo>
                  <a:pt x="13" y="777"/>
                </a:lnTo>
                <a:lnTo>
                  <a:pt x="9" y="820"/>
                </a:lnTo>
                <a:lnTo>
                  <a:pt x="9" y="820"/>
                </a:lnTo>
                <a:lnTo>
                  <a:pt x="7" y="850"/>
                </a:lnTo>
                <a:lnTo>
                  <a:pt x="6" y="873"/>
                </a:lnTo>
                <a:lnTo>
                  <a:pt x="6" y="895"/>
                </a:lnTo>
                <a:lnTo>
                  <a:pt x="6" y="895"/>
                </a:lnTo>
                <a:lnTo>
                  <a:pt x="7" y="905"/>
                </a:lnTo>
                <a:lnTo>
                  <a:pt x="8" y="914"/>
                </a:lnTo>
                <a:lnTo>
                  <a:pt x="11" y="920"/>
                </a:lnTo>
                <a:lnTo>
                  <a:pt x="13" y="926"/>
                </a:lnTo>
                <a:lnTo>
                  <a:pt x="16" y="929"/>
                </a:lnTo>
                <a:lnTo>
                  <a:pt x="18" y="933"/>
                </a:lnTo>
                <a:lnTo>
                  <a:pt x="22" y="934"/>
                </a:lnTo>
                <a:lnTo>
                  <a:pt x="25" y="937"/>
                </a:lnTo>
                <a:lnTo>
                  <a:pt x="25" y="937"/>
                </a:lnTo>
                <a:lnTo>
                  <a:pt x="69" y="953"/>
                </a:lnTo>
                <a:lnTo>
                  <a:pt x="69" y="953"/>
                </a:lnTo>
                <a:lnTo>
                  <a:pt x="73" y="1043"/>
                </a:lnTo>
                <a:lnTo>
                  <a:pt x="75" y="1114"/>
                </a:lnTo>
                <a:lnTo>
                  <a:pt x="75" y="1146"/>
                </a:lnTo>
                <a:lnTo>
                  <a:pt x="74" y="1169"/>
                </a:lnTo>
                <a:lnTo>
                  <a:pt x="74" y="1169"/>
                </a:lnTo>
                <a:lnTo>
                  <a:pt x="74" y="1187"/>
                </a:lnTo>
                <a:lnTo>
                  <a:pt x="78" y="1208"/>
                </a:lnTo>
                <a:lnTo>
                  <a:pt x="81" y="1229"/>
                </a:lnTo>
                <a:lnTo>
                  <a:pt x="86" y="1249"/>
                </a:lnTo>
                <a:lnTo>
                  <a:pt x="95" y="1282"/>
                </a:lnTo>
                <a:lnTo>
                  <a:pt x="97" y="1293"/>
                </a:lnTo>
                <a:lnTo>
                  <a:pt x="98" y="1299"/>
                </a:lnTo>
                <a:lnTo>
                  <a:pt x="98" y="1299"/>
                </a:lnTo>
                <a:lnTo>
                  <a:pt x="93" y="1309"/>
                </a:lnTo>
                <a:lnTo>
                  <a:pt x="92" y="1314"/>
                </a:lnTo>
                <a:lnTo>
                  <a:pt x="91" y="1320"/>
                </a:lnTo>
                <a:lnTo>
                  <a:pt x="91" y="1361"/>
                </a:lnTo>
                <a:lnTo>
                  <a:pt x="91" y="1361"/>
                </a:lnTo>
                <a:lnTo>
                  <a:pt x="90" y="1378"/>
                </a:lnTo>
                <a:lnTo>
                  <a:pt x="87" y="1393"/>
                </a:lnTo>
                <a:lnTo>
                  <a:pt x="85" y="1406"/>
                </a:lnTo>
                <a:lnTo>
                  <a:pt x="84" y="1420"/>
                </a:lnTo>
                <a:lnTo>
                  <a:pt x="84" y="1420"/>
                </a:lnTo>
                <a:lnTo>
                  <a:pt x="84" y="1423"/>
                </a:lnTo>
                <a:lnTo>
                  <a:pt x="82" y="1426"/>
                </a:lnTo>
                <a:lnTo>
                  <a:pt x="80" y="1431"/>
                </a:lnTo>
                <a:lnTo>
                  <a:pt x="78" y="1433"/>
                </a:lnTo>
                <a:lnTo>
                  <a:pt x="76" y="1434"/>
                </a:lnTo>
                <a:lnTo>
                  <a:pt x="76" y="1435"/>
                </a:lnTo>
                <a:lnTo>
                  <a:pt x="80" y="1439"/>
                </a:lnTo>
                <a:lnTo>
                  <a:pt x="89" y="1443"/>
                </a:lnTo>
                <a:lnTo>
                  <a:pt x="130" y="1455"/>
                </a:lnTo>
                <a:lnTo>
                  <a:pt x="130" y="1455"/>
                </a:lnTo>
                <a:lnTo>
                  <a:pt x="143" y="1458"/>
                </a:lnTo>
                <a:lnTo>
                  <a:pt x="155" y="1460"/>
                </a:lnTo>
                <a:lnTo>
                  <a:pt x="166" y="1461"/>
                </a:lnTo>
                <a:lnTo>
                  <a:pt x="175" y="1461"/>
                </a:lnTo>
                <a:lnTo>
                  <a:pt x="183" y="1460"/>
                </a:lnTo>
                <a:lnTo>
                  <a:pt x="189" y="1458"/>
                </a:lnTo>
                <a:lnTo>
                  <a:pt x="194" y="1456"/>
                </a:lnTo>
                <a:lnTo>
                  <a:pt x="199" y="1454"/>
                </a:lnTo>
                <a:lnTo>
                  <a:pt x="204" y="1449"/>
                </a:lnTo>
                <a:lnTo>
                  <a:pt x="208" y="1443"/>
                </a:lnTo>
                <a:lnTo>
                  <a:pt x="209" y="1439"/>
                </a:lnTo>
                <a:lnTo>
                  <a:pt x="209" y="1437"/>
                </a:lnTo>
                <a:lnTo>
                  <a:pt x="209" y="1437"/>
                </a:lnTo>
                <a:lnTo>
                  <a:pt x="215" y="1438"/>
                </a:lnTo>
                <a:lnTo>
                  <a:pt x="259" y="1439"/>
                </a:lnTo>
                <a:lnTo>
                  <a:pt x="259" y="1439"/>
                </a:lnTo>
                <a:lnTo>
                  <a:pt x="288" y="1439"/>
                </a:lnTo>
                <a:lnTo>
                  <a:pt x="297" y="1439"/>
                </a:lnTo>
                <a:lnTo>
                  <a:pt x="303" y="1438"/>
                </a:lnTo>
                <a:lnTo>
                  <a:pt x="306" y="1437"/>
                </a:lnTo>
                <a:lnTo>
                  <a:pt x="309" y="1432"/>
                </a:lnTo>
                <a:lnTo>
                  <a:pt x="310" y="1426"/>
                </a:lnTo>
                <a:lnTo>
                  <a:pt x="310" y="1417"/>
                </a:lnTo>
                <a:lnTo>
                  <a:pt x="310" y="1417"/>
                </a:lnTo>
                <a:lnTo>
                  <a:pt x="309" y="1406"/>
                </a:lnTo>
                <a:lnTo>
                  <a:pt x="307" y="1398"/>
                </a:lnTo>
                <a:lnTo>
                  <a:pt x="301" y="1382"/>
                </a:lnTo>
                <a:lnTo>
                  <a:pt x="295" y="1366"/>
                </a:lnTo>
                <a:lnTo>
                  <a:pt x="293" y="1358"/>
                </a:lnTo>
                <a:lnTo>
                  <a:pt x="290" y="1347"/>
                </a:lnTo>
                <a:lnTo>
                  <a:pt x="290" y="1347"/>
                </a:lnTo>
                <a:lnTo>
                  <a:pt x="289" y="1326"/>
                </a:lnTo>
                <a:lnTo>
                  <a:pt x="289" y="1309"/>
                </a:lnTo>
                <a:lnTo>
                  <a:pt x="290" y="1291"/>
                </a:lnTo>
                <a:lnTo>
                  <a:pt x="290" y="1291"/>
                </a:lnTo>
                <a:lnTo>
                  <a:pt x="300" y="1264"/>
                </a:lnTo>
                <a:lnTo>
                  <a:pt x="321" y="1208"/>
                </a:lnTo>
                <a:lnTo>
                  <a:pt x="332" y="1175"/>
                </a:lnTo>
                <a:lnTo>
                  <a:pt x="342" y="1143"/>
                </a:lnTo>
                <a:lnTo>
                  <a:pt x="349" y="1114"/>
                </a:lnTo>
                <a:lnTo>
                  <a:pt x="351" y="1102"/>
                </a:lnTo>
                <a:lnTo>
                  <a:pt x="352" y="1091"/>
                </a:lnTo>
                <a:lnTo>
                  <a:pt x="352" y="1091"/>
                </a:lnTo>
                <a:lnTo>
                  <a:pt x="355" y="1071"/>
                </a:lnTo>
                <a:lnTo>
                  <a:pt x="357" y="1047"/>
                </a:lnTo>
                <a:lnTo>
                  <a:pt x="366" y="1000"/>
                </a:lnTo>
                <a:lnTo>
                  <a:pt x="378" y="948"/>
                </a:lnTo>
                <a:lnTo>
                  <a:pt x="378" y="948"/>
                </a:lnTo>
                <a:lnTo>
                  <a:pt x="384" y="940"/>
                </a:lnTo>
                <a:lnTo>
                  <a:pt x="394" y="932"/>
                </a:lnTo>
                <a:lnTo>
                  <a:pt x="406" y="921"/>
                </a:lnTo>
                <a:lnTo>
                  <a:pt x="406" y="921"/>
                </a:lnTo>
                <a:lnTo>
                  <a:pt x="411" y="918"/>
                </a:lnTo>
                <a:lnTo>
                  <a:pt x="415" y="916"/>
                </a:lnTo>
                <a:lnTo>
                  <a:pt x="423" y="915"/>
                </a:lnTo>
                <a:lnTo>
                  <a:pt x="432" y="914"/>
                </a:lnTo>
                <a:lnTo>
                  <a:pt x="440" y="914"/>
                </a:lnTo>
                <a:lnTo>
                  <a:pt x="444" y="912"/>
                </a:lnTo>
                <a:lnTo>
                  <a:pt x="447" y="910"/>
                </a:lnTo>
                <a:lnTo>
                  <a:pt x="451" y="908"/>
                </a:lnTo>
                <a:lnTo>
                  <a:pt x="453" y="904"/>
                </a:lnTo>
                <a:lnTo>
                  <a:pt x="457" y="899"/>
                </a:lnTo>
                <a:lnTo>
                  <a:pt x="460" y="893"/>
                </a:lnTo>
                <a:lnTo>
                  <a:pt x="462" y="886"/>
                </a:lnTo>
                <a:lnTo>
                  <a:pt x="463" y="876"/>
                </a:lnTo>
                <a:lnTo>
                  <a:pt x="463" y="876"/>
                </a:lnTo>
                <a:lnTo>
                  <a:pt x="466" y="858"/>
                </a:lnTo>
                <a:lnTo>
                  <a:pt x="467" y="841"/>
                </a:lnTo>
                <a:lnTo>
                  <a:pt x="466" y="827"/>
                </a:lnTo>
                <a:lnTo>
                  <a:pt x="464" y="816"/>
                </a:lnTo>
                <a:lnTo>
                  <a:pt x="462" y="802"/>
                </a:lnTo>
                <a:lnTo>
                  <a:pt x="461" y="792"/>
                </a:lnTo>
                <a:lnTo>
                  <a:pt x="461" y="792"/>
                </a:lnTo>
                <a:lnTo>
                  <a:pt x="460" y="774"/>
                </a:lnTo>
                <a:lnTo>
                  <a:pt x="458" y="746"/>
                </a:lnTo>
                <a:lnTo>
                  <a:pt x="458" y="746"/>
                </a:lnTo>
                <a:lnTo>
                  <a:pt x="458" y="738"/>
                </a:lnTo>
                <a:lnTo>
                  <a:pt x="456" y="732"/>
                </a:lnTo>
                <a:lnTo>
                  <a:pt x="452" y="718"/>
                </a:lnTo>
                <a:lnTo>
                  <a:pt x="450" y="707"/>
                </a:lnTo>
                <a:lnTo>
                  <a:pt x="447" y="692"/>
                </a:lnTo>
                <a:lnTo>
                  <a:pt x="447" y="673"/>
                </a:lnTo>
                <a:lnTo>
                  <a:pt x="447" y="646"/>
                </a:lnTo>
                <a:lnTo>
                  <a:pt x="447" y="646"/>
                </a:lnTo>
                <a:lnTo>
                  <a:pt x="450" y="591"/>
                </a:lnTo>
                <a:lnTo>
                  <a:pt x="452" y="549"/>
                </a:lnTo>
                <a:lnTo>
                  <a:pt x="455" y="515"/>
                </a:lnTo>
                <a:lnTo>
                  <a:pt x="456" y="484"/>
                </a:lnTo>
                <a:lnTo>
                  <a:pt x="456" y="484"/>
                </a:lnTo>
                <a:lnTo>
                  <a:pt x="455" y="444"/>
                </a:lnTo>
                <a:lnTo>
                  <a:pt x="455" y="431"/>
                </a:lnTo>
                <a:lnTo>
                  <a:pt x="452" y="415"/>
                </a:lnTo>
                <a:lnTo>
                  <a:pt x="452" y="415"/>
                </a:lnTo>
                <a:lnTo>
                  <a:pt x="450" y="398"/>
                </a:lnTo>
                <a:lnTo>
                  <a:pt x="446" y="382"/>
                </a:lnTo>
                <a:lnTo>
                  <a:pt x="440" y="368"/>
                </a:lnTo>
                <a:lnTo>
                  <a:pt x="438" y="361"/>
                </a:lnTo>
                <a:lnTo>
                  <a:pt x="433" y="357"/>
                </a:lnTo>
                <a:lnTo>
                  <a:pt x="433" y="357"/>
                </a:lnTo>
                <a:lnTo>
                  <a:pt x="427" y="351"/>
                </a:lnTo>
                <a:lnTo>
                  <a:pt x="417" y="343"/>
                </a:lnTo>
                <a:lnTo>
                  <a:pt x="391" y="324"/>
                </a:lnTo>
                <a:lnTo>
                  <a:pt x="357" y="302"/>
                </a:lnTo>
                <a:lnTo>
                  <a:pt x="357" y="302"/>
                </a:lnTo>
                <a:lnTo>
                  <a:pt x="355" y="298"/>
                </a:lnTo>
                <a:lnTo>
                  <a:pt x="350" y="291"/>
                </a:lnTo>
                <a:lnTo>
                  <a:pt x="346" y="284"/>
                </a:lnTo>
                <a:lnTo>
                  <a:pt x="344" y="275"/>
                </a:lnTo>
                <a:lnTo>
                  <a:pt x="343" y="265"/>
                </a:lnTo>
                <a:lnTo>
                  <a:pt x="342" y="252"/>
                </a:lnTo>
                <a:lnTo>
                  <a:pt x="342" y="252"/>
                </a:lnTo>
                <a:lnTo>
                  <a:pt x="343" y="230"/>
                </a:lnTo>
                <a:lnTo>
                  <a:pt x="344" y="216"/>
                </a:lnTo>
                <a:lnTo>
                  <a:pt x="344" y="200"/>
                </a:lnTo>
                <a:lnTo>
                  <a:pt x="342" y="178"/>
                </a:lnTo>
                <a:lnTo>
                  <a:pt x="342" y="178"/>
                </a:lnTo>
                <a:lnTo>
                  <a:pt x="335" y="149"/>
                </a:lnTo>
                <a:lnTo>
                  <a:pt x="328" y="117"/>
                </a:lnTo>
                <a:lnTo>
                  <a:pt x="318" y="85"/>
                </a:lnTo>
                <a:lnTo>
                  <a:pt x="312" y="72"/>
                </a:lnTo>
                <a:lnTo>
                  <a:pt x="306" y="60"/>
                </a:lnTo>
                <a:lnTo>
                  <a:pt x="306" y="60"/>
                </a:lnTo>
                <a:lnTo>
                  <a:pt x="299" y="48"/>
                </a:lnTo>
                <a:lnTo>
                  <a:pt x="289" y="37"/>
                </a:lnTo>
                <a:lnTo>
                  <a:pt x="277" y="27"/>
                </a:lnTo>
                <a:lnTo>
                  <a:pt x="265" y="17"/>
                </a:lnTo>
                <a:lnTo>
                  <a:pt x="252" y="10"/>
                </a:lnTo>
                <a:lnTo>
                  <a:pt x="238" y="4"/>
                </a:lnTo>
                <a:lnTo>
                  <a:pt x="226" y="1"/>
                </a:lnTo>
                <a:lnTo>
                  <a:pt x="221" y="0"/>
                </a:lnTo>
                <a:lnTo>
                  <a:pt x="216" y="1"/>
                </a:lnTo>
                <a:lnTo>
                  <a:pt x="216" y="1"/>
                </a:lnTo>
                <a:lnTo>
                  <a:pt x="200" y="5"/>
                </a:lnTo>
                <a:lnTo>
                  <a:pt x="188" y="11"/>
                </a:lnTo>
                <a:lnTo>
                  <a:pt x="181" y="15"/>
                </a:lnTo>
                <a:lnTo>
                  <a:pt x="179" y="17"/>
                </a:lnTo>
                <a:lnTo>
                  <a:pt x="179" y="17"/>
                </a:lnTo>
                <a:close/>
                <a:moveTo>
                  <a:pt x="269" y="945"/>
                </a:moveTo>
                <a:lnTo>
                  <a:pt x="269" y="945"/>
                </a:lnTo>
                <a:lnTo>
                  <a:pt x="269" y="954"/>
                </a:lnTo>
                <a:lnTo>
                  <a:pt x="269" y="972"/>
                </a:lnTo>
                <a:lnTo>
                  <a:pt x="269" y="984"/>
                </a:lnTo>
                <a:lnTo>
                  <a:pt x="267" y="995"/>
                </a:lnTo>
                <a:lnTo>
                  <a:pt x="265" y="1006"/>
                </a:lnTo>
                <a:lnTo>
                  <a:pt x="261" y="1016"/>
                </a:lnTo>
                <a:lnTo>
                  <a:pt x="261" y="1016"/>
                </a:lnTo>
                <a:lnTo>
                  <a:pt x="253" y="1033"/>
                </a:lnTo>
                <a:lnTo>
                  <a:pt x="245" y="1052"/>
                </a:lnTo>
                <a:lnTo>
                  <a:pt x="237" y="1075"/>
                </a:lnTo>
                <a:lnTo>
                  <a:pt x="230" y="1102"/>
                </a:lnTo>
                <a:lnTo>
                  <a:pt x="230" y="1102"/>
                </a:lnTo>
                <a:lnTo>
                  <a:pt x="226" y="1120"/>
                </a:lnTo>
                <a:lnTo>
                  <a:pt x="222" y="1143"/>
                </a:lnTo>
                <a:lnTo>
                  <a:pt x="219" y="1201"/>
                </a:lnTo>
                <a:lnTo>
                  <a:pt x="215" y="1252"/>
                </a:lnTo>
                <a:lnTo>
                  <a:pt x="213" y="1270"/>
                </a:lnTo>
                <a:lnTo>
                  <a:pt x="211" y="1276"/>
                </a:lnTo>
                <a:lnTo>
                  <a:pt x="210" y="1280"/>
                </a:lnTo>
                <a:lnTo>
                  <a:pt x="210" y="1280"/>
                </a:lnTo>
                <a:lnTo>
                  <a:pt x="204" y="1291"/>
                </a:lnTo>
                <a:lnTo>
                  <a:pt x="199" y="1303"/>
                </a:lnTo>
                <a:lnTo>
                  <a:pt x="194" y="1317"/>
                </a:lnTo>
                <a:lnTo>
                  <a:pt x="187" y="1292"/>
                </a:lnTo>
                <a:lnTo>
                  <a:pt x="166" y="1281"/>
                </a:lnTo>
                <a:lnTo>
                  <a:pt x="166" y="1281"/>
                </a:lnTo>
                <a:lnTo>
                  <a:pt x="164" y="1268"/>
                </a:lnTo>
                <a:lnTo>
                  <a:pt x="162" y="1254"/>
                </a:lnTo>
                <a:lnTo>
                  <a:pt x="162" y="1236"/>
                </a:lnTo>
                <a:lnTo>
                  <a:pt x="162" y="1236"/>
                </a:lnTo>
                <a:lnTo>
                  <a:pt x="162" y="1223"/>
                </a:lnTo>
                <a:lnTo>
                  <a:pt x="164" y="1203"/>
                </a:lnTo>
                <a:lnTo>
                  <a:pt x="171" y="1151"/>
                </a:lnTo>
                <a:lnTo>
                  <a:pt x="179" y="1095"/>
                </a:lnTo>
                <a:lnTo>
                  <a:pt x="183" y="1049"/>
                </a:lnTo>
                <a:lnTo>
                  <a:pt x="183" y="1049"/>
                </a:lnTo>
                <a:lnTo>
                  <a:pt x="185" y="1015"/>
                </a:lnTo>
                <a:lnTo>
                  <a:pt x="186" y="987"/>
                </a:lnTo>
                <a:lnTo>
                  <a:pt x="185" y="961"/>
                </a:lnTo>
                <a:lnTo>
                  <a:pt x="185" y="961"/>
                </a:lnTo>
                <a:lnTo>
                  <a:pt x="197" y="966"/>
                </a:lnTo>
                <a:lnTo>
                  <a:pt x="208" y="970"/>
                </a:lnTo>
                <a:lnTo>
                  <a:pt x="220" y="971"/>
                </a:lnTo>
                <a:lnTo>
                  <a:pt x="220" y="971"/>
                </a:lnTo>
                <a:lnTo>
                  <a:pt x="226" y="970"/>
                </a:lnTo>
                <a:lnTo>
                  <a:pt x="234" y="967"/>
                </a:lnTo>
                <a:lnTo>
                  <a:pt x="250" y="959"/>
                </a:lnTo>
                <a:lnTo>
                  <a:pt x="264" y="950"/>
                </a:lnTo>
                <a:lnTo>
                  <a:pt x="269" y="945"/>
                </a:lnTo>
                <a:lnTo>
                  <a:pt x="269" y="94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21">
            <a:extLst>
              <a:ext uri="{FF2B5EF4-FFF2-40B4-BE49-F238E27FC236}">
                <a16:creationId xmlns:a16="http://schemas.microsoft.com/office/drawing/2014/main" id="{B7186331-5992-4464-8DD7-5739BE0BBA69}"/>
              </a:ext>
            </a:extLst>
          </p:cNvPr>
          <p:cNvSpPr>
            <a:spLocks noEditPoints="1"/>
          </p:cNvSpPr>
          <p:nvPr/>
        </p:nvSpPr>
        <p:spPr bwMode="auto">
          <a:xfrm>
            <a:off x="4471670" y="3857359"/>
            <a:ext cx="962659" cy="2530173"/>
          </a:xfrm>
          <a:custGeom>
            <a:avLst/>
            <a:gdLst>
              <a:gd name="T0" fmla="*/ 190 w 565"/>
              <a:gd name="T1" fmla="*/ 27 h 1485"/>
              <a:gd name="T2" fmla="*/ 147 w 565"/>
              <a:gd name="T3" fmla="*/ 62 h 1485"/>
              <a:gd name="T4" fmla="*/ 129 w 565"/>
              <a:gd name="T5" fmla="*/ 149 h 1485"/>
              <a:gd name="T6" fmla="*/ 128 w 565"/>
              <a:gd name="T7" fmla="*/ 252 h 1485"/>
              <a:gd name="T8" fmla="*/ 118 w 565"/>
              <a:gd name="T9" fmla="*/ 281 h 1485"/>
              <a:gd name="T10" fmla="*/ 199 w 565"/>
              <a:gd name="T11" fmla="*/ 286 h 1485"/>
              <a:gd name="T12" fmla="*/ 102 w 565"/>
              <a:gd name="T13" fmla="*/ 377 h 1485"/>
              <a:gd name="T14" fmla="*/ 53 w 565"/>
              <a:gd name="T15" fmla="*/ 448 h 1485"/>
              <a:gd name="T16" fmla="*/ 27 w 565"/>
              <a:gd name="T17" fmla="*/ 529 h 1485"/>
              <a:gd name="T18" fmla="*/ 66 w 565"/>
              <a:gd name="T19" fmla="*/ 704 h 1485"/>
              <a:gd name="T20" fmla="*/ 89 w 565"/>
              <a:gd name="T21" fmla="*/ 777 h 1485"/>
              <a:gd name="T22" fmla="*/ 35 w 565"/>
              <a:gd name="T23" fmla="*/ 864 h 1485"/>
              <a:gd name="T24" fmla="*/ 0 w 565"/>
              <a:gd name="T25" fmla="*/ 931 h 1485"/>
              <a:gd name="T26" fmla="*/ 33 w 565"/>
              <a:gd name="T27" fmla="*/ 1068 h 1485"/>
              <a:gd name="T28" fmla="*/ 50 w 565"/>
              <a:gd name="T29" fmla="*/ 1102 h 1485"/>
              <a:gd name="T30" fmla="*/ 58 w 565"/>
              <a:gd name="T31" fmla="*/ 1147 h 1485"/>
              <a:gd name="T32" fmla="*/ 104 w 565"/>
              <a:gd name="T33" fmla="*/ 1146 h 1485"/>
              <a:gd name="T34" fmla="*/ 164 w 565"/>
              <a:gd name="T35" fmla="*/ 1136 h 1485"/>
              <a:gd name="T36" fmla="*/ 214 w 565"/>
              <a:gd name="T37" fmla="*/ 1371 h 1485"/>
              <a:gd name="T38" fmla="*/ 216 w 565"/>
              <a:gd name="T39" fmla="*/ 1395 h 1485"/>
              <a:gd name="T40" fmla="*/ 180 w 565"/>
              <a:gd name="T41" fmla="*/ 1460 h 1485"/>
              <a:gd name="T42" fmla="*/ 205 w 565"/>
              <a:gd name="T43" fmla="*/ 1480 h 1485"/>
              <a:gd name="T44" fmla="*/ 283 w 565"/>
              <a:gd name="T45" fmla="*/ 1479 h 1485"/>
              <a:gd name="T46" fmla="*/ 361 w 565"/>
              <a:gd name="T47" fmla="*/ 1484 h 1485"/>
              <a:gd name="T48" fmla="*/ 399 w 565"/>
              <a:gd name="T49" fmla="*/ 1455 h 1485"/>
              <a:gd name="T50" fmla="*/ 387 w 565"/>
              <a:gd name="T51" fmla="*/ 1430 h 1485"/>
              <a:gd name="T52" fmla="*/ 392 w 565"/>
              <a:gd name="T53" fmla="*/ 1345 h 1485"/>
              <a:gd name="T54" fmla="*/ 427 w 565"/>
              <a:gd name="T55" fmla="*/ 1146 h 1485"/>
              <a:gd name="T56" fmla="*/ 477 w 565"/>
              <a:gd name="T57" fmla="*/ 1123 h 1485"/>
              <a:gd name="T58" fmla="*/ 534 w 565"/>
              <a:gd name="T59" fmla="*/ 1109 h 1485"/>
              <a:gd name="T60" fmla="*/ 557 w 565"/>
              <a:gd name="T61" fmla="*/ 1102 h 1485"/>
              <a:gd name="T62" fmla="*/ 565 w 565"/>
              <a:gd name="T63" fmla="*/ 1073 h 1485"/>
              <a:gd name="T64" fmla="*/ 546 w 565"/>
              <a:gd name="T65" fmla="*/ 954 h 1485"/>
              <a:gd name="T66" fmla="*/ 523 w 565"/>
              <a:gd name="T67" fmla="*/ 900 h 1485"/>
              <a:gd name="T68" fmla="*/ 524 w 565"/>
              <a:gd name="T69" fmla="*/ 780 h 1485"/>
              <a:gd name="T70" fmla="*/ 520 w 565"/>
              <a:gd name="T71" fmla="*/ 731 h 1485"/>
              <a:gd name="T72" fmla="*/ 546 w 565"/>
              <a:gd name="T73" fmla="*/ 650 h 1485"/>
              <a:gd name="T74" fmla="*/ 542 w 565"/>
              <a:gd name="T75" fmla="*/ 539 h 1485"/>
              <a:gd name="T76" fmla="*/ 516 w 565"/>
              <a:gd name="T77" fmla="*/ 439 h 1485"/>
              <a:gd name="T78" fmla="*/ 482 w 565"/>
              <a:gd name="T79" fmla="*/ 365 h 1485"/>
              <a:gd name="T80" fmla="*/ 443 w 565"/>
              <a:gd name="T81" fmla="*/ 341 h 1485"/>
              <a:gd name="T82" fmla="*/ 398 w 565"/>
              <a:gd name="T83" fmla="*/ 307 h 1485"/>
              <a:gd name="T84" fmla="*/ 361 w 565"/>
              <a:gd name="T85" fmla="*/ 284 h 1485"/>
              <a:gd name="T86" fmla="*/ 392 w 565"/>
              <a:gd name="T87" fmla="*/ 277 h 1485"/>
              <a:gd name="T88" fmla="*/ 409 w 565"/>
              <a:gd name="T89" fmla="*/ 237 h 1485"/>
              <a:gd name="T90" fmla="*/ 407 w 565"/>
              <a:gd name="T91" fmla="*/ 208 h 1485"/>
              <a:gd name="T92" fmla="*/ 383 w 565"/>
              <a:gd name="T93" fmla="*/ 87 h 1485"/>
              <a:gd name="T94" fmla="*/ 351 w 565"/>
              <a:gd name="T95" fmla="*/ 31 h 1485"/>
              <a:gd name="T96" fmla="*/ 281 w 565"/>
              <a:gd name="T97" fmla="*/ 1 h 1485"/>
              <a:gd name="T98" fmla="*/ 241 w 565"/>
              <a:gd name="T99" fmla="*/ 14 h 1485"/>
              <a:gd name="T100" fmla="*/ 305 w 565"/>
              <a:gd name="T101" fmla="*/ 1096 h 1485"/>
              <a:gd name="T102" fmla="*/ 310 w 565"/>
              <a:gd name="T103" fmla="*/ 1289 h 1485"/>
              <a:gd name="T104" fmla="*/ 295 w 565"/>
              <a:gd name="T105" fmla="*/ 1373 h 1485"/>
              <a:gd name="T106" fmla="*/ 288 w 565"/>
              <a:gd name="T107" fmla="*/ 1321 h 1485"/>
              <a:gd name="T108" fmla="*/ 284 w 565"/>
              <a:gd name="T109" fmla="*/ 1145 h 1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65" h="1485">
                <a:moveTo>
                  <a:pt x="229" y="18"/>
                </a:moveTo>
                <a:lnTo>
                  <a:pt x="229" y="18"/>
                </a:lnTo>
                <a:lnTo>
                  <a:pt x="218" y="20"/>
                </a:lnTo>
                <a:lnTo>
                  <a:pt x="209" y="21"/>
                </a:lnTo>
                <a:lnTo>
                  <a:pt x="199" y="23"/>
                </a:lnTo>
                <a:lnTo>
                  <a:pt x="190" y="27"/>
                </a:lnTo>
                <a:lnTo>
                  <a:pt x="179" y="32"/>
                </a:lnTo>
                <a:lnTo>
                  <a:pt x="168" y="39"/>
                </a:lnTo>
                <a:lnTo>
                  <a:pt x="157" y="49"/>
                </a:lnTo>
                <a:lnTo>
                  <a:pt x="157" y="49"/>
                </a:lnTo>
                <a:lnTo>
                  <a:pt x="151" y="55"/>
                </a:lnTo>
                <a:lnTo>
                  <a:pt x="147" y="62"/>
                </a:lnTo>
                <a:lnTo>
                  <a:pt x="143" y="69"/>
                </a:lnTo>
                <a:lnTo>
                  <a:pt x="140" y="77"/>
                </a:lnTo>
                <a:lnTo>
                  <a:pt x="135" y="95"/>
                </a:lnTo>
                <a:lnTo>
                  <a:pt x="132" y="112"/>
                </a:lnTo>
                <a:lnTo>
                  <a:pt x="130" y="130"/>
                </a:lnTo>
                <a:lnTo>
                  <a:pt x="129" y="149"/>
                </a:lnTo>
                <a:lnTo>
                  <a:pt x="128" y="179"/>
                </a:lnTo>
                <a:lnTo>
                  <a:pt x="128" y="179"/>
                </a:lnTo>
                <a:lnTo>
                  <a:pt x="128" y="204"/>
                </a:lnTo>
                <a:lnTo>
                  <a:pt x="129" y="230"/>
                </a:lnTo>
                <a:lnTo>
                  <a:pt x="129" y="241"/>
                </a:lnTo>
                <a:lnTo>
                  <a:pt x="128" y="252"/>
                </a:lnTo>
                <a:lnTo>
                  <a:pt x="125" y="262"/>
                </a:lnTo>
                <a:lnTo>
                  <a:pt x="121" y="269"/>
                </a:lnTo>
                <a:lnTo>
                  <a:pt x="121" y="269"/>
                </a:lnTo>
                <a:lnTo>
                  <a:pt x="118" y="274"/>
                </a:lnTo>
                <a:lnTo>
                  <a:pt x="118" y="279"/>
                </a:lnTo>
                <a:lnTo>
                  <a:pt x="118" y="281"/>
                </a:lnTo>
                <a:lnTo>
                  <a:pt x="120" y="282"/>
                </a:lnTo>
                <a:lnTo>
                  <a:pt x="126" y="284"/>
                </a:lnTo>
                <a:lnTo>
                  <a:pt x="129" y="282"/>
                </a:lnTo>
                <a:lnTo>
                  <a:pt x="153" y="290"/>
                </a:lnTo>
                <a:lnTo>
                  <a:pt x="184" y="287"/>
                </a:lnTo>
                <a:lnTo>
                  <a:pt x="199" y="286"/>
                </a:lnTo>
                <a:lnTo>
                  <a:pt x="199" y="286"/>
                </a:lnTo>
                <a:lnTo>
                  <a:pt x="134" y="343"/>
                </a:lnTo>
                <a:lnTo>
                  <a:pt x="134" y="343"/>
                </a:lnTo>
                <a:lnTo>
                  <a:pt x="119" y="357"/>
                </a:lnTo>
                <a:lnTo>
                  <a:pt x="111" y="366"/>
                </a:lnTo>
                <a:lnTo>
                  <a:pt x="102" y="377"/>
                </a:lnTo>
                <a:lnTo>
                  <a:pt x="89" y="393"/>
                </a:lnTo>
                <a:lnTo>
                  <a:pt x="89" y="393"/>
                </a:lnTo>
                <a:lnTo>
                  <a:pt x="79" y="404"/>
                </a:lnTo>
                <a:lnTo>
                  <a:pt x="70" y="417"/>
                </a:lnTo>
                <a:lnTo>
                  <a:pt x="61" y="432"/>
                </a:lnTo>
                <a:lnTo>
                  <a:pt x="53" y="448"/>
                </a:lnTo>
                <a:lnTo>
                  <a:pt x="45" y="465"/>
                </a:lnTo>
                <a:lnTo>
                  <a:pt x="38" y="483"/>
                </a:lnTo>
                <a:lnTo>
                  <a:pt x="33" y="500"/>
                </a:lnTo>
                <a:lnTo>
                  <a:pt x="28" y="518"/>
                </a:lnTo>
                <a:lnTo>
                  <a:pt x="28" y="518"/>
                </a:lnTo>
                <a:lnTo>
                  <a:pt x="27" y="529"/>
                </a:lnTo>
                <a:lnTo>
                  <a:pt x="28" y="543"/>
                </a:lnTo>
                <a:lnTo>
                  <a:pt x="30" y="560"/>
                </a:lnTo>
                <a:lnTo>
                  <a:pt x="33" y="578"/>
                </a:lnTo>
                <a:lnTo>
                  <a:pt x="42" y="619"/>
                </a:lnTo>
                <a:lnTo>
                  <a:pt x="53" y="663"/>
                </a:lnTo>
                <a:lnTo>
                  <a:pt x="66" y="704"/>
                </a:lnTo>
                <a:lnTo>
                  <a:pt x="76" y="738"/>
                </a:lnTo>
                <a:lnTo>
                  <a:pt x="84" y="763"/>
                </a:lnTo>
                <a:lnTo>
                  <a:pt x="89" y="772"/>
                </a:lnTo>
                <a:lnTo>
                  <a:pt x="89" y="772"/>
                </a:lnTo>
                <a:lnTo>
                  <a:pt x="89" y="774"/>
                </a:lnTo>
                <a:lnTo>
                  <a:pt x="89" y="777"/>
                </a:lnTo>
                <a:lnTo>
                  <a:pt x="86" y="788"/>
                </a:lnTo>
                <a:lnTo>
                  <a:pt x="83" y="800"/>
                </a:lnTo>
                <a:lnTo>
                  <a:pt x="78" y="811"/>
                </a:lnTo>
                <a:lnTo>
                  <a:pt x="78" y="811"/>
                </a:lnTo>
                <a:lnTo>
                  <a:pt x="62" y="831"/>
                </a:lnTo>
                <a:lnTo>
                  <a:pt x="35" y="864"/>
                </a:lnTo>
                <a:lnTo>
                  <a:pt x="22" y="882"/>
                </a:lnTo>
                <a:lnTo>
                  <a:pt x="10" y="900"/>
                </a:lnTo>
                <a:lnTo>
                  <a:pt x="6" y="909"/>
                </a:lnTo>
                <a:lnTo>
                  <a:pt x="2" y="916"/>
                </a:lnTo>
                <a:lnTo>
                  <a:pt x="0" y="923"/>
                </a:lnTo>
                <a:lnTo>
                  <a:pt x="0" y="931"/>
                </a:lnTo>
                <a:lnTo>
                  <a:pt x="0" y="931"/>
                </a:lnTo>
                <a:lnTo>
                  <a:pt x="1" y="945"/>
                </a:lnTo>
                <a:lnTo>
                  <a:pt x="5" y="963"/>
                </a:lnTo>
                <a:lnTo>
                  <a:pt x="16" y="1005"/>
                </a:lnTo>
                <a:lnTo>
                  <a:pt x="27" y="1042"/>
                </a:lnTo>
                <a:lnTo>
                  <a:pt x="33" y="1068"/>
                </a:lnTo>
                <a:lnTo>
                  <a:pt x="33" y="1068"/>
                </a:lnTo>
                <a:lnTo>
                  <a:pt x="34" y="1074"/>
                </a:lnTo>
                <a:lnTo>
                  <a:pt x="36" y="1079"/>
                </a:lnTo>
                <a:lnTo>
                  <a:pt x="40" y="1086"/>
                </a:lnTo>
                <a:lnTo>
                  <a:pt x="46" y="1095"/>
                </a:lnTo>
                <a:lnTo>
                  <a:pt x="50" y="1102"/>
                </a:lnTo>
                <a:lnTo>
                  <a:pt x="53" y="1112"/>
                </a:lnTo>
                <a:lnTo>
                  <a:pt x="53" y="1112"/>
                </a:lnTo>
                <a:lnTo>
                  <a:pt x="56" y="1123"/>
                </a:lnTo>
                <a:lnTo>
                  <a:pt x="57" y="1131"/>
                </a:lnTo>
                <a:lnTo>
                  <a:pt x="57" y="1143"/>
                </a:lnTo>
                <a:lnTo>
                  <a:pt x="58" y="1147"/>
                </a:lnTo>
                <a:lnTo>
                  <a:pt x="61" y="1149"/>
                </a:lnTo>
                <a:lnTo>
                  <a:pt x="67" y="1149"/>
                </a:lnTo>
                <a:lnTo>
                  <a:pt x="78" y="1149"/>
                </a:lnTo>
                <a:lnTo>
                  <a:pt x="78" y="1149"/>
                </a:lnTo>
                <a:lnTo>
                  <a:pt x="90" y="1148"/>
                </a:lnTo>
                <a:lnTo>
                  <a:pt x="104" y="1146"/>
                </a:lnTo>
                <a:lnTo>
                  <a:pt x="134" y="1140"/>
                </a:lnTo>
                <a:lnTo>
                  <a:pt x="156" y="1135"/>
                </a:lnTo>
                <a:lnTo>
                  <a:pt x="162" y="1135"/>
                </a:lnTo>
                <a:lnTo>
                  <a:pt x="164" y="1135"/>
                </a:lnTo>
                <a:lnTo>
                  <a:pt x="164" y="1136"/>
                </a:lnTo>
                <a:lnTo>
                  <a:pt x="164" y="1136"/>
                </a:lnTo>
                <a:lnTo>
                  <a:pt x="170" y="1169"/>
                </a:lnTo>
                <a:lnTo>
                  <a:pt x="185" y="1239"/>
                </a:lnTo>
                <a:lnTo>
                  <a:pt x="210" y="1357"/>
                </a:lnTo>
                <a:lnTo>
                  <a:pt x="210" y="1357"/>
                </a:lnTo>
                <a:lnTo>
                  <a:pt x="211" y="1365"/>
                </a:lnTo>
                <a:lnTo>
                  <a:pt x="214" y="1371"/>
                </a:lnTo>
                <a:lnTo>
                  <a:pt x="218" y="1379"/>
                </a:lnTo>
                <a:lnTo>
                  <a:pt x="219" y="1383"/>
                </a:lnTo>
                <a:lnTo>
                  <a:pt x="219" y="1385"/>
                </a:lnTo>
                <a:lnTo>
                  <a:pt x="219" y="1390"/>
                </a:lnTo>
                <a:lnTo>
                  <a:pt x="216" y="1395"/>
                </a:lnTo>
                <a:lnTo>
                  <a:pt x="216" y="1395"/>
                </a:lnTo>
                <a:lnTo>
                  <a:pt x="208" y="1411"/>
                </a:lnTo>
                <a:lnTo>
                  <a:pt x="197" y="1429"/>
                </a:lnTo>
                <a:lnTo>
                  <a:pt x="184" y="1452"/>
                </a:lnTo>
                <a:lnTo>
                  <a:pt x="184" y="1452"/>
                </a:lnTo>
                <a:lnTo>
                  <a:pt x="181" y="1455"/>
                </a:lnTo>
                <a:lnTo>
                  <a:pt x="180" y="1460"/>
                </a:lnTo>
                <a:lnTo>
                  <a:pt x="180" y="1463"/>
                </a:lnTo>
                <a:lnTo>
                  <a:pt x="181" y="1468"/>
                </a:lnTo>
                <a:lnTo>
                  <a:pt x="186" y="1473"/>
                </a:lnTo>
                <a:lnTo>
                  <a:pt x="193" y="1477"/>
                </a:lnTo>
                <a:lnTo>
                  <a:pt x="205" y="1480"/>
                </a:lnTo>
                <a:lnTo>
                  <a:pt x="205" y="1480"/>
                </a:lnTo>
                <a:lnTo>
                  <a:pt x="220" y="1482"/>
                </a:lnTo>
                <a:lnTo>
                  <a:pt x="233" y="1483"/>
                </a:lnTo>
                <a:lnTo>
                  <a:pt x="258" y="1482"/>
                </a:lnTo>
                <a:lnTo>
                  <a:pt x="276" y="1480"/>
                </a:lnTo>
                <a:lnTo>
                  <a:pt x="283" y="1479"/>
                </a:lnTo>
                <a:lnTo>
                  <a:pt x="283" y="1479"/>
                </a:lnTo>
                <a:lnTo>
                  <a:pt x="287" y="1479"/>
                </a:lnTo>
                <a:lnTo>
                  <a:pt x="298" y="1482"/>
                </a:lnTo>
                <a:lnTo>
                  <a:pt x="317" y="1484"/>
                </a:lnTo>
                <a:lnTo>
                  <a:pt x="347" y="1485"/>
                </a:lnTo>
                <a:lnTo>
                  <a:pt x="347" y="1485"/>
                </a:lnTo>
                <a:lnTo>
                  <a:pt x="361" y="1484"/>
                </a:lnTo>
                <a:lnTo>
                  <a:pt x="373" y="1482"/>
                </a:lnTo>
                <a:lnTo>
                  <a:pt x="383" y="1477"/>
                </a:lnTo>
                <a:lnTo>
                  <a:pt x="390" y="1472"/>
                </a:lnTo>
                <a:lnTo>
                  <a:pt x="395" y="1467"/>
                </a:lnTo>
                <a:lnTo>
                  <a:pt x="398" y="1461"/>
                </a:lnTo>
                <a:lnTo>
                  <a:pt x="399" y="1455"/>
                </a:lnTo>
                <a:lnTo>
                  <a:pt x="399" y="1449"/>
                </a:lnTo>
                <a:lnTo>
                  <a:pt x="399" y="1449"/>
                </a:lnTo>
                <a:lnTo>
                  <a:pt x="396" y="1444"/>
                </a:lnTo>
                <a:lnTo>
                  <a:pt x="394" y="1441"/>
                </a:lnTo>
                <a:lnTo>
                  <a:pt x="389" y="1435"/>
                </a:lnTo>
                <a:lnTo>
                  <a:pt x="387" y="1430"/>
                </a:lnTo>
                <a:lnTo>
                  <a:pt x="384" y="1424"/>
                </a:lnTo>
                <a:lnTo>
                  <a:pt x="383" y="1415"/>
                </a:lnTo>
                <a:lnTo>
                  <a:pt x="384" y="1401"/>
                </a:lnTo>
                <a:lnTo>
                  <a:pt x="384" y="1401"/>
                </a:lnTo>
                <a:lnTo>
                  <a:pt x="387" y="1379"/>
                </a:lnTo>
                <a:lnTo>
                  <a:pt x="392" y="1345"/>
                </a:lnTo>
                <a:lnTo>
                  <a:pt x="406" y="1264"/>
                </a:lnTo>
                <a:lnTo>
                  <a:pt x="426" y="1158"/>
                </a:lnTo>
                <a:lnTo>
                  <a:pt x="426" y="1158"/>
                </a:lnTo>
                <a:lnTo>
                  <a:pt x="424" y="1154"/>
                </a:lnTo>
                <a:lnTo>
                  <a:pt x="426" y="1151"/>
                </a:lnTo>
                <a:lnTo>
                  <a:pt x="427" y="1146"/>
                </a:lnTo>
                <a:lnTo>
                  <a:pt x="430" y="1141"/>
                </a:lnTo>
                <a:lnTo>
                  <a:pt x="438" y="1136"/>
                </a:lnTo>
                <a:lnTo>
                  <a:pt x="447" y="1131"/>
                </a:lnTo>
                <a:lnTo>
                  <a:pt x="462" y="1126"/>
                </a:lnTo>
                <a:lnTo>
                  <a:pt x="462" y="1126"/>
                </a:lnTo>
                <a:lnTo>
                  <a:pt x="477" y="1123"/>
                </a:lnTo>
                <a:lnTo>
                  <a:pt x="490" y="1122"/>
                </a:lnTo>
                <a:lnTo>
                  <a:pt x="511" y="1119"/>
                </a:lnTo>
                <a:lnTo>
                  <a:pt x="518" y="1118"/>
                </a:lnTo>
                <a:lnTo>
                  <a:pt x="524" y="1117"/>
                </a:lnTo>
                <a:lnTo>
                  <a:pt x="530" y="1113"/>
                </a:lnTo>
                <a:lnTo>
                  <a:pt x="534" y="1109"/>
                </a:lnTo>
                <a:lnTo>
                  <a:pt x="534" y="1109"/>
                </a:lnTo>
                <a:lnTo>
                  <a:pt x="536" y="1107"/>
                </a:lnTo>
                <a:lnTo>
                  <a:pt x="539" y="1106"/>
                </a:lnTo>
                <a:lnTo>
                  <a:pt x="545" y="1104"/>
                </a:lnTo>
                <a:lnTo>
                  <a:pt x="551" y="1104"/>
                </a:lnTo>
                <a:lnTo>
                  <a:pt x="557" y="1102"/>
                </a:lnTo>
                <a:lnTo>
                  <a:pt x="559" y="1101"/>
                </a:lnTo>
                <a:lnTo>
                  <a:pt x="562" y="1098"/>
                </a:lnTo>
                <a:lnTo>
                  <a:pt x="563" y="1095"/>
                </a:lnTo>
                <a:lnTo>
                  <a:pt x="564" y="1089"/>
                </a:lnTo>
                <a:lnTo>
                  <a:pt x="565" y="1083"/>
                </a:lnTo>
                <a:lnTo>
                  <a:pt x="565" y="1073"/>
                </a:lnTo>
                <a:lnTo>
                  <a:pt x="564" y="1049"/>
                </a:lnTo>
                <a:lnTo>
                  <a:pt x="564" y="1049"/>
                </a:lnTo>
                <a:lnTo>
                  <a:pt x="558" y="1004"/>
                </a:lnTo>
                <a:lnTo>
                  <a:pt x="556" y="988"/>
                </a:lnTo>
                <a:lnTo>
                  <a:pt x="553" y="974"/>
                </a:lnTo>
                <a:lnTo>
                  <a:pt x="546" y="954"/>
                </a:lnTo>
                <a:lnTo>
                  <a:pt x="537" y="931"/>
                </a:lnTo>
                <a:lnTo>
                  <a:pt x="537" y="931"/>
                </a:lnTo>
                <a:lnTo>
                  <a:pt x="533" y="920"/>
                </a:lnTo>
                <a:lnTo>
                  <a:pt x="529" y="912"/>
                </a:lnTo>
                <a:lnTo>
                  <a:pt x="524" y="904"/>
                </a:lnTo>
                <a:lnTo>
                  <a:pt x="523" y="900"/>
                </a:lnTo>
                <a:lnTo>
                  <a:pt x="523" y="892"/>
                </a:lnTo>
                <a:lnTo>
                  <a:pt x="523" y="859"/>
                </a:lnTo>
                <a:lnTo>
                  <a:pt x="523" y="859"/>
                </a:lnTo>
                <a:lnTo>
                  <a:pt x="525" y="820"/>
                </a:lnTo>
                <a:lnTo>
                  <a:pt x="525" y="796"/>
                </a:lnTo>
                <a:lnTo>
                  <a:pt x="524" y="780"/>
                </a:lnTo>
                <a:lnTo>
                  <a:pt x="522" y="769"/>
                </a:lnTo>
                <a:lnTo>
                  <a:pt x="522" y="769"/>
                </a:lnTo>
                <a:lnTo>
                  <a:pt x="516" y="751"/>
                </a:lnTo>
                <a:lnTo>
                  <a:pt x="514" y="742"/>
                </a:lnTo>
                <a:lnTo>
                  <a:pt x="514" y="742"/>
                </a:lnTo>
                <a:lnTo>
                  <a:pt x="520" y="731"/>
                </a:lnTo>
                <a:lnTo>
                  <a:pt x="531" y="715"/>
                </a:lnTo>
                <a:lnTo>
                  <a:pt x="531" y="715"/>
                </a:lnTo>
                <a:lnTo>
                  <a:pt x="534" y="710"/>
                </a:lnTo>
                <a:lnTo>
                  <a:pt x="536" y="699"/>
                </a:lnTo>
                <a:lnTo>
                  <a:pt x="544" y="668"/>
                </a:lnTo>
                <a:lnTo>
                  <a:pt x="546" y="650"/>
                </a:lnTo>
                <a:lnTo>
                  <a:pt x="548" y="630"/>
                </a:lnTo>
                <a:lnTo>
                  <a:pt x="550" y="612"/>
                </a:lnTo>
                <a:lnTo>
                  <a:pt x="548" y="596"/>
                </a:lnTo>
                <a:lnTo>
                  <a:pt x="548" y="596"/>
                </a:lnTo>
                <a:lnTo>
                  <a:pt x="546" y="567"/>
                </a:lnTo>
                <a:lnTo>
                  <a:pt x="542" y="539"/>
                </a:lnTo>
                <a:lnTo>
                  <a:pt x="541" y="524"/>
                </a:lnTo>
                <a:lnTo>
                  <a:pt x="537" y="509"/>
                </a:lnTo>
                <a:lnTo>
                  <a:pt x="533" y="492"/>
                </a:lnTo>
                <a:lnTo>
                  <a:pt x="527" y="472"/>
                </a:lnTo>
                <a:lnTo>
                  <a:pt x="527" y="472"/>
                </a:lnTo>
                <a:lnTo>
                  <a:pt x="516" y="439"/>
                </a:lnTo>
                <a:lnTo>
                  <a:pt x="508" y="417"/>
                </a:lnTo>
                <a:lnTo>
                  <a:pt x="502" y="402"/>
                </a:lnTo>
                <a:lnTo>
                  <a:pt x="495" y="386"/>
                </a:lnTo>
                <a:lnTo>
                  <a:pt x="495" y="386"/>
                </a:lnTo>
                <a:lnTo>
                  <a:pt x="485" y="370"/>
                </a:lnTo>
                <a:lnTo>
                  <a:pt x="482" y="365"/>
                </a:lnTo>
                <a:lnTo>
                  <a:pt x="477" y="360"/>
                </a:lnTo>
                <a:lnTo>
                  <a:pt x="471" y="355"/>
                </a:lnTo>
                <a:lnTo>
                  <a:pt x="464" y="352"/>
                </a:lnTo>
                <a:lnTo>
                  <a:pt x="450" y="344"/>
                </a:lnTo>
                <a:lnTo>
                  <a:pt x="450" y="344"/>
                </a:lnTo>
                <a:lnTo>
                  <a:pt x="443" y="341"/>
                </a:lnTo>
                <a:lnTo>
                  <a:pt x="434" y="336"/>
                </a:lnTo>
                <a:lnTo>
                  <a:pt x="418" y="325"/>
                </a:lnTo>
                <a:lnTo>
                  <a:pt x="406" y="314"/>
                </a:lnTo>
                <a:lnTo>
                  <a:pt x="400" y="308"/>
                </a:lnTo>
                <a:lnTo>
                  <a:pt x="400" y="308"/>
                </a:lnTo>
                <a:lnTo>
                  <a:pt x="398" y="307"/>
                </a:lnTo>
                <a:lnTo>
                  <a:pt x="393" y="304"/>
                </a:lnTo>
                <a:lnTo>
                  <a:pt x="382" y="301"/>
                </a:lnTo>
                <a:lnTo>
                  <a:pt x="365" y="296"/>
                </a:lnTo>
                <a:lnTo>
                  <a:pt x="357" y="282"/>
                </a:lnTo>
                <a:lnTo>
                  <a:pt x="357" y="282"/>
                </a:lnTo>
                <a:lnTo>
                  <a:pt x="361" y="284"/>
                </a:lnTo>
                <a:lnTo>
                  <a:pt x="372" y="285"/>
                </a:lnTo>
                <a:lnTo>
                  <a:pt x="378" y="285"/>
                </a:lnTo>
                <a:lnTo>
                  <a:pt x="384" y="284"/>
                </a:lnTo>
                <a:lnTo>
                  <a:pt x="389" y="281"/>
                </a:lnTo>
                <a:lnTo>
                  <a:pt x="392" y="277"/>
                </a:lnTo>
                <a:lnTo>
                  <a:pt x="392" y="277"/>
                </a:lnTo>
                <a:lnTo>
                  <a:pt x="402" y="262"/>
                </a:lnTo>
                <a:lnTo>
                  <a:pt x="406" y="254"/>
                </a:lnTo>
                <a:lnTo>
                  <a:pt x="407" y="249"/>
                </a:lnTo>
                <a:lnTo>
                  <a:pt x="407" y="245"/>
                </a:lnTo>
                <a:lnTo>
                  <a:pt x="407" y="245"/>
                </a:lnTo>
                <a:lnTo>
                  <a:pt x="409" y="237"/>
                </a:lnTo>
                <a:lnTo>
                  <a:pt x="411" y="230"/>
                </a:lnTo>
                <a:lnTo>
                  <a:pt x="411" y="225"/>
                </a:lnTo>
                <a:lnTo>
                  <a:pt x="411" y="222"/>
                </a:lnTo>
                <a:lnTo>
                  <a:pt x="410" y="215"/>
                </a:lnTo>
                <a:lnTo>
                  <a:pt x="407" y="208"/>
                </a:lnTo>
                <a:lnTo>
                  <a:pt x="407" y="208"/>
                </a:lnTo>
                <a:lnTo>
                  <a:pt x="400" y="185"/>
                </a:lnTo>
                <a:lnTo>
                  <a:pt x="393" y="151"/>
                </a:lnTo>
                <a:lnTo>
                  <a:pt x="385" y="114"/>
                </a:lnTo>
                <a:lnTo>
                  <a:pt x="383" y="100"/>
                </a:lnTo>
                <a:lnTo>
                  <a:pt x="383" y="87"/>
                </a:lnTo>
                <a:lnTo>
                  <a:pt x="383" y="87"/>
                </a:lnTo>
                <a:lnTo>
                  <a:pt x="382" y="77"/>
                </a:lnTo>
                <a:lnTo>
                  <a:pt x="379" y="66"/>
                </a:lnTo>
                <a:lnTo>
                  <a:pt x="374" y="56"/>
                </a:lnTo>
                <a:lnTo>
                  <a:pt x="368" y="48"/>
                </a:lnTo>
                <a:lnTo>
                  <a:pt x="361" y="39"/>
                </a:lnTo>
                <a:lnTo>
                  <a:pt x="351" y="31"/>
                </a:lnTo>
                <a:lnTo>
                  <a:pt x="340" y="24"/>
                </a:lnTo>
                <a:lnTo>
                  <a:pt x="327" y="18"/>
                </a:lnTo>
                <a:lnTo>
                  <a:pt x="327" y="18"/>
                </a:lnTo>
                <a:lnTo>
                  <a:pt x="304" y="10"/>
                </a:lnTo>
                <a:lnTo>
                  <a:pt x="287" y="4"/>
                </a:lnTo>
                <a:lnTo>
                  <a:pt x="281" y="1"/>
                </a:lnTo>
                <a:lnTo>
                  <a:pt x="274" y="0"/>
                </a:lnTo>
                <a:lnTo>
                  <a:pt x="267" y="1"/>
                </a:lnTo>
                <a:lnTo>
                  <a:pt x="260" y="3"/>
                </a:lnTo>
                <a:lnTo>
                  <a:pt x="260" y="3"/>
                </a:lnTo>
                <a:lnTo>
                  <a:pt x="249" y="9"/>
                </a:lnTo>
                <a:lnTo>
                  <a:pt x="241" y="14"/>
                </a:lnTo>
                <a:lnTo>
                  <a:pt x="236" y="17"/>
                </a:lnTo>
                <a:lnTo>
                  <a:pt x="232" y="18"/>
                </a:lnTo>
                <a:lnTo>
                  <a:pt x="229" y="18"/>
                </a:lnTo>
                <a:lnTo>
                  <a:pt x="229" y="18"/>
                </a:lnTo>
                <a:close/>
                <a:moveTo>
                  <a:pt x="284" y="1101"/>
                </a:moveTo>
                <a:lnTo>
                  <a:pt x="305" y="1096"/>
                </a:lnTo>
                <a:lnTo>
                  <a:pt x="305" y="1202"/>
                </a:lnTo>
                <a:lnTo>
                  <a:pt x="305" y="1202"/>
                </a:lnTo>
                <a:lnTo>
                  <a:pt x="305" y="1224"/>
                </a:lnTo>
                <a:lnTo>
                  <a:pt x="308" y="1243"/>
                </a:lnTo>
                <a:lnTo>
                  <a:pt x="309" y="1263"/>
                </a:lnTo>
                <a:lnTo>
                  <a:pt x="310" y="1289"/>
                </a:lnTo>
                <a:lnTo>
                  <a:pt x="310" y="1289"/>
                </a:lnTo>
                <a:lnTo>
                  <a:pt x="309" y="1304"/>
                </a:lnTo>
                <a:lnTo>
                  <a:pt x="308" y="1320"/>
                </a:lnTo>
                <a:lnTo>
                  <a:pt x="303" y="1347"/>
                </a:lnTo>
                <a:lnTo>
                  <a:pt x="298" y="1366"/>
                </a:lnTo>
                <a:lnTo>
                  <a:pt x="295" y="1373"/>
                </a:lnTo>
                <a:lnTo>
                  <a:pt x="295" y="1373"/>
                </a:lnTo>
                <a:lnTo>
                  <a:pt x="292" y="1356"/>
                </a:lnTo>
                <a:lnTo>
                  <a:pt x="291" y="1343"/>
                </a:lnTo>
                <a:lnTo>
                  <a:pt x="289" y="1332"/>
                </a:lnTo>
                <a:lnTo>
                  <a:pt x="289" y="1332"/>
                </a:lnTo>
                <a:lnTo>
                  <a:pt x="288" y="1321"/>
                </a:lnTo>
                <a:lnTo>
                  <a:pt x="286" y="1302"/>
                </a:lnTo>
                <a:lnTo>
                  <a:pt x="283" y="1274"/>
                </a:lnTo>
                <a:lnTo>
                  <a:pt x="282" y="1255"/>
                </a:lnTo>
                <a:lnTo>
                  <a:pt x="283" y="1233"/>
                </a:lnTo>
                <a:lnTo>
                  <a:pt x="283" y="1233"/>
                </a:lnTo>
                <a:lnTo>
                  <a:pt x="284" y="1145"/>
                </a:lnTo>
                <a:lnTo>
                  <a:pt x="284" y="1101"/>
                </a:lnTo>
                <a:lnTo>
                  <a:pt x="284" y="110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23">
            <a:extLst>
              <a:ext uri="{FF2B5EF4-FFF2-40B4-BE49-F238E27FC236}">
                <a16:creationId xmlns:a16="http://schemas.microsoft.com/office/drawing/2014/main" id="{96E6BB5B-104C-492D-810F-E97D2380E2F1}"/>
              </a:ext>
            </a:extLst>
          </p:cNvPr>
          <p:cNvSpPr>
            <a:spLocks noEditPoints="1"/>
          </p:cNvSpPr>
          <p:nvPr/>
        </p:nvSpPr>
        <p:spPr bwMode="auto">
          <a:xfrm>
            <a:off x="7445497" y="3940608"/>
            <a:ext cx="1016844" cy="2446924"/>
          </a:xfrm>
          <a:custGeom>
            <a:avLst/>
            <a:gdLst>
              <a:gd name="T0" fmla="*/ 362 w 657"/>
              <a:gd name="T1" fmla="*/ 1558 h 1581"/>
              <a:gd name="T2" fmla="*/ 362 w 657"/>
              <a:gd name="T3" fmla="*/ 1558 h 1581"/>
              <a:gd name="T4" fmla="*/ 469 w 657"/>
              <a:gd name="T5" fmla="*/ 1562 h 1581"/>
              <a:gd name="T6" fmla="*/ 460 w 657"/>
              <a:gd name="T7" fmla="*/ 1528 h 1581"/>
              <a:gd name="T8" fmla="*/ 424 w 657"/>
              <a:gd name="T9" fmla="*/ 1468 h 1581"/>
              <a:gd name="T10" fmla="*/ 421 w 657"/>
              <a:gd name="T11" fmla="*/ 1393 h 1581"/>
              <a:gd name="T12" fmla="*/ 511 w 657"/>
              <a:gd name="T13" fmla="*/ 1142 h 1581"/>
              <a:gd name="T14" fmla="*/ 594 w 657"/>
              <a:gd name="T15" fmla="*/ 1157 h 1581"/>
              <a:gd name="T16" fmla="*/ 657 w 657"/>
              <a:gd name="T17" fmla="*/ 1143 h 1581"/>
              <a:gd name="T18" fmla="*/ 623 w 657"/>
              <a:gd name="T19" fmla="*/ 1066 h 1581"/>
              <a:gd name="T20" fmla="*/ 605 w 657"/>
              <a:gd name="T21" fmla="*/ 1006 h 1581"/>
              <a:gd name="T22" fmla="*/ 600 w 657"/>
              <a:gd name="T23" fmla="*/ 972 h 1581"/>
              <a:gd name="T24" fmla="*/ 545 w 657"/>
              <a:gd name="T25" fmla="*/ 889 h 1581"/>
              <a:gd name="T26" fmla="*/ 538 w 657"/>
              <a:gd name="T27" fmla="*/ 768 h 1581"/>
              <a:gd name="T28" fmla="*/ 573 w 657"/>
              <a:gd name="T29" fmla="*/ 627 h 1581"/>
              <a:gd name="T30" fmla="*/ 577 w 657"/>
              <a:gd name="T31" fmla="*/ 547 h 1581"/>
              <a:gd name="T32" fmla="*/ 522 w 657"/>
              <a:gd name="T33" fmla="*/ 436 h 1581"/>
              <a:gd name="T34" fmla="*/ 498 w 657"/>
              <a:gd name="T35" fmla="*/ 377 h 1581"/>
              <a:gd name="T36" fmla="*/ 427 w 657"/>
              <a:gd name="T37" fmla="*/ 347 h 1581"/>
              <a:gd name="T38" fmla="*/ 382 w 657"/>
              <a:gd name="T39" fmla="*/ 321 h 1581"/>
              <a:gd name="T40" fmla="*/ 377 w 657"/>
              <a:gd name="T41" fmla="*/ 273 h 1581"/>
              <a:gd name="T42" fmla="*/ 383 w 657"/>
              <a:gd name="T43" fmla="*/ 228 h 1581"/>
              <a:gd name="T44" fmla="*/ 377 w 657"/>
              <a:gd name="T45" fmla="*/ 102 h 1581"/>
              <a:gd name="T46" fmla="*/ 366 w 657"/>
              <a:gd name="T47" fmla="*/ 51 h 1581"/>
              <a:gd name="T48" fmla="*/ 336 w 657"/>
              <a:gd name="T49" fmla="*/ 15 h 1581"/>
              <a:gd name="T50" fmla="*/ 295 w 657"/>
              <a:gd name="T51" fmla="*/ 1 h 1581"/>
              <a:gd name="T52" fmla="*/ 257 w 657"/>
              <a:gd name="T53" fmla="*/ 1 h 1581"/>
              <a:gd name="T54" fmla="*/ 223 w 657"/>
              <a:gd name="T55" fmla="*/ 11 h 1581"/>
              <a:gd name="T56" fmla="*/ 166 w 657"/>
              <a:gd name="T57" fmla="*/ 29 h 1581"/>
              <a:gd name="T58" fmla="*/ 144 w 657"/>
              <a:gd name="T59" fmla="*/ 67 h 1581"/>
              <a:gd name="T60" fmla="*/ 130 w 657"/>
              <a:gd name="T61" fmla="*/ 190 h 1581"/>
              <a:gd name="T62" fmla="*/ 155 w 657"/>
              <a:gd name="T63" fmla="*/ 284 h 1581"/>
              <a:gd name="T64" fmla="*/ 180 w 657"/>
              <a:gd name="T65" fmla="*/ 318 h 1581"/>
              <a:gd name="T66" fmla="*/ 161 w 657"/>
              <a:gd name="T67" fmla="*/ 335 h 1581"/>
              <a:gd name="T68" fmla="*/ 75 w 657"/>
              <a:gd name="T69" fmla="*/ 375 h 1581"/>
              <a:gd name="T70" fmla="*/ 23 w 657"/>
              <a:gd name="T71" fmla="*/ 460 h 1581"/>
              <a:gd name="T72" fmla="*/ 0 w 657"/>
              <a:gd name="T73" fmla="*/ 646 h 1581"/>
              <a:gd name="T74" fmla="*/ 10 w 657"/>
              <a:gd name="T75" fmla="*/ 727 h 1581"/>
              <a:gd name="T76" fmla="*/ 38 w 657"/>
              <a:gd name="T77" fmla="*/ 766 h 1581"/>
              <a:gd name="T78" fmla="*/ 95 w 657"/>
              <a:gd name="T79" fmla="*/ 830 h 1581"/>
              <a:gd name="T80" fmla="*/ 106 w 657"/>
              <a:gd name="T81" fmla="*/ 859 h 1581"/>
              <a:gd name="T82" fmla="*/ 45 w 657"/>
              <a:gd name="T83" fmla="*/ 938 h 1581"/>
              <a:gd name="T84" fmla="*/ 30 w 657"/>
              <a:gd name="T85" fmla="*/ 1096 h 1581"/>
              <a:gd name="T86" fmla="*/ 42 w 657"/>
              <a:gd name="T87" fmla="*/ 1187 h 1581"/>
              <a:gd name="T88" fmla="*/ 95 w 657"/>
              <a:gd name="T89" fmla="*/ 1221 h 1581"/>
              <a:gd name="T90" fmla="*/ 173 w 657"/>
              <a:gd name="T91" fmla="*/ 1209 h 1581"/>
              <a:gd name="T92" fmla="*/ 202 w 657"/>
              <a:gd name="T93" fmla="*/ 1192 h 1581"/>
              <a:gd name="T94" fmla="*/ 257 w 657"/>
              <a:gd name="T95" fmla="*/ 1400 h 1581"/>
              <a:gd name="T96" fmla="*/ 256 w 657"/>
              <a:gd name="T97" fmla="*/ 1412 h 1581"/>
              <a:gd name="T98" fmla="*/ 251 w 657"/>
              <a:gd name="T99" fmla="*/ 1429 h 1581"/>
              <a:gd name="T100" fmla="*/ 261 w 657"/>
              <a:gd name="T101" fmla="*/ 1492 h 1581"/>
              <a:gd name="T102" fmla="*/ 230 w 657"/>
              <a:gd name="T103" fmla="*/ 1529 h 1581"/>
              <a:gd name="T104" fmla="*/ 225 w 657"/>
              <a:gd name="T105" fmla="*/ 1564 h 1581"/>
              <a:gd name="T106" fmla="*/ 283 w 657"/>
              <a:gd name="T107" fmla="*/ 1581 h 1581"/>
              <a:gd name="T108" fmla="*/ 343 w 657"/>
              <a:gd name="T109" fmla="*/ 1573 h 1581"/>
              <a:gd name="T110" fmla="*/ 342 w 657"/>
              <a:gd name="T111" fmla="*/ 1243 h 1581"/>
              <a:gd name="T112" fmla="*/ 358 w 657"/>
              <a:gd name="T113" fmla="*/ 1365 h 1581"/>
              <a:gd name="T114" fmla="*/ 336 w 657"/>
              <a:gd name="T115" fmla="*/ 1422 h 1581"/>
              <a:gd name="T116" fmla="*/ 321 w 657"/>
              <a:gd name="T117" fmla="*/ 1339 h 1581"/>
              <a:gd name="T118" fmla="*/ 330 w 657"/>
              <a:gd name="T119" fmla="*/ 1210 h 1581"/>
              <a:gd name="T120" fmla="*/ 321 w 657"/>
              <a:gd name="T121" fmla="*/ 1084 h 1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57" h="1581">
                <a:moveTo>
                  <a:pt x="343" y="1573"/>
                </a:moveTo>
                <a:lnTo>
                  <a:pt x="343" y="1573"/>
                </a:lnTo>
                <a:lnTo>
                  <a:pt x="347" y="1569"/>
                </a:lnTo>
                <a:lnTo>
                  <a:pt x="352" y="1564"/>
                </a:lnTo>
                <a:lnTo>
                  <a:pt x="362" y="1558"/>
                </a:lnTo>
                <a:lnTo>
                  <a:pt x="362" y="1558"/>
                </a:lnTo>
                <a:lnTo>
                  <a:pt x="359" y="1557"/>
                </a:lnTo>
                <a:lnTo>
                  <a:pt x="360" y="1556"/>
                </a:lnTo>
                <a:lnTo>
                  <a:pt x="364" y="1556"/>
                </a:lnTo>
                <a:lnTo>
                  <a:pt x="364" y="1556"/>
                </a:lnTo>
                <a:lnTo>
                  <a:pt x="362" y="1558"/>
                </a:lnTo>
                <a:lnTo>
                  <a:pt x="362" y="1558"/>
                </a:lnTo>
                <a:lnTo>
                  <a:pt x="390" y="1562"/>
                </a:lnTo>
                <a:lnTo>
                  <a:pt x="390" y="1562"/>
                </a:lnTo>
                <a:lnTo>
                  <a:pt x="421" y="1565"/>
                </a:lnTo>
                <a:lnTo>
                  <a:pt x="443" y="1565"/>
                </a:lnTo>
                <a:lnTo>
                  <a:pt x="458" y="1564"/>
                </a:lnTo>
                <a:lnTo>
                  <a:pt x="469" y="1562"/>
                </a:lnTo>
                <a:lnTo>
                  <a:pt x="469" y="1562"/>
                </a:lnTo>
                <a:lnTo>
                  <a:pt x="471" y="1562"/>
                </a:lnTo>
                <a:lnTo>
                  <a:pt x="471" y="1559"/>
                </a:lnTo>
                <a:lnTo>
                  <a:pt x="470" y="1552"/>
                </a:lnTo>
                <a:lnTo>
                  <a:pt x="466" y="1541"/>
                </a:lnTo>
                <a:lnTo>
                  <a:pt x="460" y="1528"/>
                </a:lnTo>
                <a:lnTo>
                  <a:pt x="446" y="1501"/>
                </a:lnTo>
                <a:lnTo>
                  <a:pt x="435" y="1480"/>
                </a:lnTo>
                <a:lnTo>
                  <a:pt x="435" y="1480"/>
                </a:lnTo>
                <a:lnTo>
                  <a:pt x="431" y="1474"/>
                </a:lnTo>
                <a:lnTo>
                  <a:pt x="427" y="1471"/>
                </a:lnTo>
                <a:lnTo>
                  <a:pt x="424" y="1468"/>
                </a:lnTo>
                <a:lnTo>
                  <a:pt x="422" y="1466"/>
                </a:lnTo>
                <a:lnTo>
                  <a:pt x="421" y="1462"/>
                </a:lnTo>
                <a:lnTo>
                  <a:pt x="420" y="1445"/>
                </a:lnTo>
                <a:lnTo>
                  <a:pt x="420" y="1445"/>
                </a:lnTo>
                <a:lnTo>
                  <a:pt x="421" y="1406"/>
                </a:lnTo>
                <a:lnTo>
                  <a:pt x="421" y="1393"/>
                </a:lnTo>
                <a:lnTo>
                  <a:pt x="419" y="1381"/>
                </a:lnTo>
                <a:lnTo>
                  <a:pt x="471" y="1123"/>
                </a:lnTo>
                <a:lnTo>
                  <a:pt x="471" y="1123"/>
                </a:lnTo>
                <a:lnTo>
                  <a:pt x="478" y="1128"/>
                </a:lnTo>
                <a:lnTo>
                  <a:pt x="498" y="1137"/>
                </a:lnTo>
                <a:lnTo>
                  <a:pt x="511" y="1142"/>
                </a:lnTo>
                <a:lnTo>
                  <a:pt x="526" y="1148"/>
                </a:lnTo>
                <a:lnTo>
                  <a:pt x="542" y="1152"/>
                </a:lnTo>
                <a:lnTo>
                  <a:pt x="559" y="1154"/>
                </a:lnTo>
                <a:lnTo>
                  <a:pt x="559" y="1154"/>
                </a:lnTo>
                <a:lnTo>
                  <a:pt x="577" y="1156"/>
                </a:lnTo>
                <a:lnTo>
                  <a:pt x="594" y="1157"/>
                </a:lnTo>
                <a:lnTo>
                  <a:pt x="610" y="1156"/>
                </a:lnTo>
                <a:lnTo>
                  <a:pt x="626" y="1154"/>
                </a:lnTo>
                <a:lnTo>
                  <a:pt x="638" y="1152"/>
                </a:lnTo>
                <a:lnTo>
                  <a:pt x="649" y="1149"/>
                </a:lnTo>
                <a:lnTo>
                  <a:pt x="655" y="1146"/>
                </a:lnTo>
                <a:lnTo>
                  <a:pt x="657" y="1143"/>
                </a:lnTo>
                <a:lnTo>
                  <a:pt x="657" y="1141"/>
                </a:lnTo>
                <a:lnTo>
                  <a:pt x="657" y="1141"/>
                </a:lnTo>
                <a:lnTo>
                  <a:pt x="655" y="1132"/>
                </a:lnTo>
                <a:lnTo>
                  <a:pt x="650" y="1119"/>
                </a:lnTo>
                <a:lnTo>
                  <a:pt x="633" y="1085"/>
                </a:lnTo>
                <a:lnTo>
                  <a:pt x="623" y="1066"/>
                </a:lnTo>
                <a:lnTo>
                  <a:pt x="615" y="1046"/>
                </a:lnTo>
                <a:lnTo>
                  <a:pt x="609" y="1029"/>
                </a:lnTo>
                <a:lnTo>
                  <a:pt x="606" y="1022"/>
                </a:lnTo>
                <a:lnTo>
                  <a:pt x="605" y="1016"/>
                </a:lnTo>
                <a:lnTo>
                  <a:pt x="605" y="1016"/>
                </a:lnTo>
                <a:lnTo>
                  <a:pt x="605" y="1006"/>
                </a:lnTo>
                <a:lnTo>
                  <a:pt x="606" y="1001"/>
                </a:lnTo>
                <a:lnTo>
                  <a:pt x="609" y="999"/>
                </a:lnTo>
                <a:lnTo>
                  <a:pt x="610" y="995"/>
                </a:lnTo>
                <a:lnTo>
                  <a:pt x="610" y="991"/>
                </a:lnTo>
                <a:lnTo>
                  <a:pt x="606" y="984"/>
                </a:lnTo>
                <a:lnTo>
                  <a:pt x="600" y="972"/>
                </a:lnTo>
                <a:lnTo>
                  <a:pt x="589" y="952"/>
                </a:lnTo>
                <a:lnTo>
                  <a:pt x="589" y="952"/>
                </a:lnTo>
                <a:lnTo>
                  <a:pt x="577" y="933"/>
                </a:lnTo>
                <a:lnTo>
                  <a:pt x="568" y="918"/>
                </a:lnTo>
                <a:lnTo>
                  <a:pt x="555" y="901"/>
                </a:lnTo>
                <a:lnTo>
                  <a:pt x="545" y="889"/>
                </a:lnTo>
                <a:lnTo>
                  <a:pt x="540" y="882"/>
                </a:lnTo>
                <a:lnTo>
                  <a:pt x="534" y="871"/>
                </a:lnTo>
                <a:lnTo>
                  <a:pt x="534" y="871"/>
                </a:lnTo>
                <a:lnTo>
                  <a:pt x="516" y="838"/>
                </a:lnTo>
                <a:lnTo>
                  <a:pt x="511" y="832"/>
                </a:lnTo>
                <a:lnTo>
                  <a:pt x="538" y="768"/>
                </a:lnTo>
                <a:lnTo>
                  <a:pt x="538" y="768"/>
                </a:lnTo>
                <a:lnTo>
                  <a:pt x="556" y="706"/>
                </a:lnTo>
                <a:lnTo>
                  <a:pt x="568" y="658"/>
                </a:lnTo>
                <a:lnTo>
                  <a:pt x="572" y="639"/>
                </a:lnTo>
                <a:lnTo>
                  <a:pt x="573" y="627"/>
                </a:lnTo>
                <a:lnTo>
                  <a:pt x="573" y="627"/>
                </a:lnTo>
                <a:lnTo>
                  <a:pt x="574" y="618"/>
                </a:lnTo>
                <a:lnTo>
                  <a:pt x="576" y="608"/>
                </a:lnTo>
                <a:lnTo>
                  <a:pt x="578" y="596"/>
                </a:lnTo>
                <a:lnTo>
                  <a:pt x="579" y="582"/>
                </a:lnTo>
                <a:lnTo>
                  <a:pt x="579" y="566"/>
                </a:lnTo>
                <a:lnTo>
                  <a:pt x="577" y="547"/>
                </a:lnTo>
                <a:lnTo>
                  <a:pt x="574" y="538"/>
                </a:lnTo>
                <a:lnTo>
                  <a:pt x="570" y="527"/>
                </a:lnTo>
                <a:lnTo>
                  <a:pt x="565" y="516"/>
                </a:lnTo>
                <a:lnTo>
                  <a:pt x="559" y="504"/>
                </a:lnTo>
                <a:lnTo>
                  <a:pt x="559" y="504"/>
                </a:lnTo>
                <a:lnTo>
                  <a:pt x="522" y="436"/>
                </a:lnTo>
                <a:lnTo>
                  <a:pt x="504" y="403"/>
                </a:lnTo>
                <a:lnTo>
                  <a:pt x="504" y="403"/>
                </a:lnTo>
                <a:lnTo>
                  <a:pt x="500" y="397"/>
                </a:lnTo>
                <a:lnTo>
                  <a:pt x="500" y="391"/>
                </a:lnTo>
                <a:lnTo>
                  <a:pt x="499" y="382"/>
                </a:lnTo>
                <a:lnTo>
                  <a:pt x="498" y="377"/>
                </a:lnTo>
                <a:lnTo>
                  <a:pt x="494" y="374"/>
                </a:lnTo>
                <a:lnTo>
                  <a:pt x="487" y="370"/>
                </a:lnTo>
                <a:lnTo>
                  <a:pt x="475" y="365"/>
                </a:lnTo>
                <a:lnTo>
                  <a:pt x="475" y="365"/>
                </a:lnTo>
                <a:lnTo>
                  <a:pt x="449" y="355"/>
                </a:lnTo>
                <a:lnTo>
                  <a:pt x="427" y="347"/>
                </a:lnTo>
                <a:lnTo>
                  <a:pt x="409" y="338"/>
                </a:lnTo>
                <a:lnTo>
                  <a:pt x="385" y="322"/>
                </a:lnTo>
                <a:lnTo>
                  <a:pt x="385" y="322"/>
                </a:lnTo>
                <a:lnTo>
                  <a:pt x="383" y="322"/>
                </a:lnTo>
                <a:lnTo>
                  <a:pt x="383" y="322"/>
                </a:lnTo>
                <a:lnTo>
                  <a:pt x="382" y="321"/>
                </a:lnTo>
                <a:lnTo>
                  <a:pt x="381" y="319"/>
                </a:lnTo>
                <a:lnTo>
                  <a:pt x="380" y="313"/>
                </a:lnTo>
                <a:lnTo>
                  <a:pt x="379" y="292"/>
                </a:lnTo>
                <a:lnTo>
                  <a:pt x="379" y="292"/>
                </a:lnTo>
                <a:lnTo>
                  <a:pt x="379" y="280"/>
                </a:lnTo>
                <a:lnTo>
                  <a:pt x="377" y="273"/>
                </a:lnTo>
                <a:lnTo>
                  <a:pt x="375" y="264"/>
                </a:lnTo>
                <a:lnTo>
                  <a:pt x="375" y="260"/>
                </a:lnTo>
                <a:lnTo>
                  <a:pt x="376" y="256"/>
                </a:lnTo>
                <a:lnTo>
                  <a:pt x="382" y="235"/>
                </a:lnTo>
                <a:lnTo>
                  <a:pt x="382" y="235"/>
                </a:lnTo>
                <a:lnTo>
                  <a:pt x="383" y="228"/>
                </a:lnTo>
                <a:lnTo>
                  <a:pt x="385" y="219"/>
                </a:lnTo>
                <a:lnTo>
                  <a:pt x="386" y="200"/>
                </a:lnTo>
                <a:lnTo>
                  <a:pt x="386" y="179"/>
                </a:lnTo>
                <a:lnTo>
                  <a:pt x="385" y="157"/>
                </a:lnTo>
                <a:lnTo>
                  <a:pt x="380" y="118"/>
                </a:lnTo>
                <a:lnTo>
                  <a:pt x="377" y="102"/>
                </a:lnTo>
                <a:lnTo>
                  <a:pt x="377" y="90"/>
                </a:lnTo>
                <a:lnTo>
                  <a:pt x="377" y="90"/>
                </a:lnTo>
                <a:lnTo>
                  <a:pt x="376" y="80"/>
                </a:lnTo>
                <a:lnTo>
                  <a:pt x="374" y="71"/>
                </a:lnTo>
                <a:lnTo>
                  <a:pt x="370" y="60"/>
                </a:lnTo>
                <a:lnTo>
                  <a:pt x="366" y="51"/>
                </a:lnTo>
                <a:lnTo>
                  <a:pt x="362" y="42"/>
                </a:lnTo>
                <a:lnTo>
                  <a:pt x="355" y="34"/>
                </a:lnTo>
                <a:lnTo>
                  <a:pt x="351" y="27"/>
                </a:lnTo>
                <a:lnTo>
                  <a:pt x="346" y="22"/>
                </a:lnTo>
                <a:lnTo>
                  <a:pt x="346" y="22"/>
                </a:lnTo>
                <a:lnTo>
                  <a:pt x="336" y="15"/>
                </a:lnTo>
                <a:lnTo>
                  <a:pt x="325" y="7"/>
                </a:lnTo>
                <a:lnTo>
                  <a:pt x="319" y="5"/>
                </a:lnTo>
                <a:lnTo>
                  <a:pt x="312" y="4"/>
                </a:lnTo>
                <a:lnTo>
                  <a:pt x="304" y="3"/>
                </a:lnTo>
                <a:lnTo>
                  <a:pt x="295" y="1"/>
                </a:lnTo>
                <a:lnTo>
                  <a:pt x="295" y="1"/>
                </a:lnTo>
                <a:lnTo>
                  <a:pt x="278" y="1"/>
                </a:lnTo>
                <a:lnTo>
                  <a:pt x="267" y="0"/>
                </a:lnTo>
                <a:lnTo>
                  <a:pt x="259" y="0"/>
                </a:lnTo>
                <a:lnTo>
                  <a:pt x="258" y="0"/>
                </a:lnTo>
                <a:lnTo>
                  <a:pt x="257" y="1"/>
                </a:lnTo>
                <a:lnTo>
                  <a:pt x="257" y="1"/>
                </a:lnTo>
                <a:lnTo>
                  <a:pt x="253" y="4"/>
                </a:lnTo>
                <a:lnTo>
                  <a:pt x="248" y="7"/>
                </a:lnTo>
                <a:lnTo>
                  <a:pt x="241" y="11"/>
                </a:lnTo>
                <a:lnTo>
                  <a:pt x="241" y="11"/>
                </a:lnTo>
                <a:lnTo>
                  <a:pt x="233" y="11"/>
                </a:lnTo>
                <a:lnTo>
                  <a:pt x="223" y="11"/>
                </a:lnTo>
                <a:lnTo>
                  <a:pt x="211" y="11"/>
                </a:lnTo>
                <a:lnTo>
                  <a:pt x="197" y="14"/>
                </a:lnTo>
                <a:lnTo>
                  <a:pt x="184" y="18"/>
                </a:lnTo>
                <a:lnTo>
                  <a:pt x="178" y="21"/>
                </a:lnTo>
                <a:lnTo>
                  <a:pt x="172" y="26"/>
                </a:lnTo>
                <a:lnTo>
                  <a:pt x="166" y="29"/>
                </a:lnTo>
                <a:lnTo>
                  <a:pt x="161" y="34"/>
                </a:lnTo>
                <a:lnTo>
                  <a:pt x="161" y="34"/>
                </a:lnTo>
                <a:lnTo>
                  <a:pt x="156" y="42"/>
                </a:lnTo>
                <a:lnTo>
                  <a:pt x="151" y="49"/>
                </a:lnTo>
                <a:lnTo>
                  <a:pt x="147" y="57"/>
                </a:lnTo>
                <a:lnTo>
                  <a:pt x="144" y="67"/>
                </a:lnTo>
                <a:lnTo>
                  <a:pt x="138" y="89"/>
                </a:lnTo>
                <a:lnTo>
                  <a:pt x="134" y="113"/>
                </a:lnTo>
                <a:lnTo>
                  <a:pt x="132" y="136"/>
                </a:lnTo>
                <a:lnTo>
                  <a:pt x="129" y="157"/>
                </a:lnTo>
                <a:lnTo>
                  <a:pt x="129" y="177"/>
                </a:lnTo>
                <a:lnTo>
                  <a:pt x="130" y="190"/>
                </a:lnTo>
                <a:lnTo>
                  <a:pt x="130" y="190"/>
                </a:lnTo>
                <a:lnTo>
                  <a:pt x="132" y="206"/>
                </a:lnTo>
                <a:lnTo>
                  <a:pt x="134" y="215"/>
                </a:lnTo>
                <a:lnTo>
                  <a:pt x="143" y="248"/>
                </a:lnTo>
                <a:lnTo>
                  <a:pt x="143" y="248"/>
                </a:lnTo>
                <a:lnTo>
                  <a:pt x="155" y="284"/>
                </a:lnTo>
                <a:lnTo>
                  <a:pt x="157" y="292"/>
                </a:lnTo>
                <a:lnTo>
                  <a:pt x="172" y="308"/>
                </a:lnTo>
                <a:lnTo>
                  <a:pt x="172" y="308"/>
                </a:lnTo>
                <a:lnTo>
                  <a:pt x="175" y="310"/>
                </a:lnTo>
                <a:lnTo>
                  <a:pt x="178" y="314"/>
                </a:lnTo>
                <a:lnTo>
                  <a:pt x="180" y="318"/>
                </a:lnTo>
                <a:lnTo>
                  <a:pt x="180" y="321"/>
                </a:lnTo>
                <a:lnTo>
                  <a:pt x="180" y="324"/>
                </a:lnTo>
                <a:lnTo>
                  <a:pt x="178" y="326"/>
                </a:lnTo>
                <a:lnTo>
                  <a:pt x="172" y="331"/>
                </a:lnTo>
                <a:lnTo>
                  <a:pt x="161" y="335"/>
                </a:lnTo>
                <a:lnTo>
                  <a:pt x="161" y="335"/>
                </a:lnTo>
                <a:lnTo>
                  <a:pt x="133" y="343"/>
                </a:lnTo>
                <a:lnTo>
                  <a:pt x="110" y="352"/>
                </a:lnTo>
                <a:lnTo>
                  <a:pt x="99" y="355"/>
                </a:lnTo>
                <a:lnTo>
                  <a:pt x="89" y="361"/>
                </a:lnTo>
                <a:lnTo>
                  <a:pt x="82" y="367"/>
                </a:lnTo>
                <a:lnTo>
                  <a:pt x="75" y="375"/>
                </a:lnTo>
                <a:lnTo>
                  <a:pt x="75" y="375"/>
                </a:lnTo>
                <a:lnTo>
                  <a:pt x="60" y="394"/>
                </a:lnTo>
                <a:lnTo>
                  <a:pt x="43" y="421"/>
                </a:lnTo>
                <a:lnTo>
                  <a:pt x="34" y="434"/>
                </a:lnTo>
                <a:lnTo>
                  <a:pt x="28" y="448"/>
                </a:lnTo>
                <a:lnTo>
                  <a:pt x="23" y="460"/>
                </a:lnTo>
                <a:lnTo>
                  <a:pt x="21" y="470"/>
                </a:lnTo>
                <a:lnTo>
                  <a:pt x="21" y="470"/>
                </a:lnTo>
                <a:lnTo>
                  <a:pt x="16" y="507"/>
                </a:lnTo>
                <a:lnTo>
                  <a:pt x="8" y="574"/>
                </a:lnTo>
                <a:lnTo>
                  <a:pt x="4" y="612"/>
                </a:lnTo>
                <a:lnTo>
                  <a:pt x="0" y="646"/>
                </a:lnTo>
                <a:lnTo>
                  <a:pt x="0" y="676"/>
                </a:lnTo>
                <a:lnTo>
                  <a:pt x="0" y="689"/>
                </a:lnTo>
                <a:lnTo>
                  <a:pt x="2" y="698"/>
                </a:lnTo>
                <a:lnTo>
                  <a:pt x="2" y="698"/>
                </a:lnTo>
                <a:lnTo>
                  <a:pt x="6" y="714"/>
                </a:lnTo>
                <a:lnTo>
                  <a:pt x="10" y="727"/>
                </a:lnTo>
                <a:lnTo>
                  <a:pt x="15" y="737"/>
                </a:lnTo>
                <a:lnTo>
                  <a:pt x="19" y="747"/>
                </a:lnTo>
                <a:lnTo>
                  <a:pt x="23" y="753"/>
                </a:lnTo>
                <a:lnTo>
                  <a:pt x="28" y="759"/>
                </a:lnTo>
                <a:lnTo>
                  <a:pt x="33" y="763"/>
                </a:lnTo>
                <a:lnTo>
                  <a:pt x="38" y="766"/>
                </a:lnTo>
                <a:lnTo>
                  <a:pt x="38" y="766"/>
                </a:lnTo>
                <a:lnTo>
                  <a:pt x="44" y="771"/>
                </a:lnTo>
                <a:lnTo>
                  <a:pt x="53" y="779"/>
                </a:lnTo>
                <a:lnTo>
                  <a:pt x="70" y="798"/>
                </a:lnTo>
                <a:lnTo>
                  <a:pt x="87" y="817"/>
                </a:lnTo>
                <a:lnTo>
                  <a:pt x="95" y="830"/>
                </a:lnTo>
                <a:lnTo>
                  <a:pt x="95" y="830"/>
                </a:lnTo>
                <a:lnTo>
                  <a:pt x="100" y="836"/>
                </a:lnTo>
                <a:lnTo>
                  <a:pt x="106" y="843"/>
                </a:lnTo>
                <a:lnTo>
                  <a:pt x="115" y="852"/>
                </a:lnTo>
                <a:lnTo>
                  <a:pt x="115" y="852"/>
                </a:lnTo>
                <a:lnTo>
                  <a:pt x="106" y="859"/>
                </a:lnTo>
                <a:lnTo>
                  <a:pt x="87" y="879"/>
                </a:lnTo>
                <a:lnTo>
                  <a:pt x="76" y="893"/>
                </a:lnTo>
                <a:lnTo>
                  <a:pt x="64" y="907"/>
                </a:lnTo>
                <a:lnTo>
                  <a:pt x="54" y="923"/>
                </a:lnTo>
                <a:lnTo>
                  <a:pt x="45" y="938"/>
                </a:lnTo>
                <a:lnTo>
                  <a:pt x="45" y="938"/>
                </a:lnTo>
                <a:lnTo>
                  <a:pt x="42" y="948"/>
                </a:lnTo>
                <a:lnTo>
                  <a:pt x="38" y="959"/>
                </a:lnTo>
                <a:lnTo>
                  <a:pt x="34" y="988"/>
                </a:lnTo>
                <a:lnTo>
                  <a:pt x="31" y="1022"/>
                </a:lnTo>
                <a:lnTo>
                  <a:pt x="30" y="1059"/>
                </a:lnTo>
                <a:lnTo>
                  <a:pt x="30" y="1096"/>
                </a:lnTo>
                <a:lnTo>
                  <a:pt x="31" y="1129"/>
                </a:lnTo>
                <a:lnTo>
                  <a:pt x="33" y="1157"/>
                </a:lnTo>
                <a:lnTo>
                  <a:pt x="36" y="1168"/>
                </a:lnTo>
                <a:lnTo>
                  <a:pt x="37" y="1175"/>
                </a:lnTo>
                <a:lnTo>
                  <a:pt x="37" y="1175"/>
                </a:lnTo>
                <a:lnTo>
                  <a:pt x="42" y="1187"/>
                </a:lnTo>
                <a:lnTo>
                  <a:pt x="49" y="1197"/>
                </a:lnTo>
                <a:lnTo>
                  <a:pt x="56" y="1205"/>
                </a:lnTo>
                <a:lnTo>
                  <a:pt x="66" y="1212"/>
                </a:lnTo>
                <a:lnTo>
                  <a:pt x="76" y="1216"/>
                </a:lnTo>
                <a:lnTo>
                  <a:pt x="85" y="1220"/>
                </a:lnTo>
                <a:lnTo>
                  <a:pt x="95" y="1221"/>
                </a:lnTo>
                <a:lnTo>
                  <a:pt x="105" y="1221"/>
                </a:lnTo>
                <a:lnTo>
                  <a:pt x="105" y="1221"/>
                </a:lnTo>
                <a:lnTo>
                  <a:pt x="127" y="1219"/>
                </a:lnTo>
                <a:lnTo>
                  <a:pt x="151" y="1215"/>
                </a:lnTo>
                <a:lnTo>
                  <a:pt x="163" y="1213"/>
                </a:lnTo>
                <a:lnTo>
                  <a:pt x="173" y="1209"/>
                </a:lnTo>
                <a:lnTo>
                  <a:pt x="182" y="1205"/>
                </a:lnTo>
                <a:lnTo>
                  <a:pt x="189" y="1201"/>
                </a:lnTo>
                <a:lnTo>
                  <a:pt x="189" y="1201"/>
                </a:lnTo>
                <a:lnTo>
                  <a:pt x="197" y="1193"/>
                </a:lnTo>
                <a:lnTo>
                  <a:pt x="200" y="1192"/>
                </a:lnTo>
                <a:lnTo>
                  <a:pt x="202" y="1192"/>
                </a:lnTo>
                <a:lnTo>
                  <a:pt x="203" y="1192"/>
                </a:lnTo>
                <a:lnTo>
                  <a:pt x="205" y="1193"/>
                </a:lnTo>
                <a:lnTo>
                  <a:pt x="205" y="1196"/>
                </a:lnTo>
                <a:lnTo>
                  <a:pt x="205" y="1196"/>
                </a:lnTo>
                <a:lnTo>
                  <a:pt x="230" y="1299"/>
                </a:lnTo>
                <a:lnTo>
                  <a:pt x="257" y="1400"/>
                </a:lnTo>
                <a:lnTo>
                  <a:pt x="257" y="1400"/>
                </a:lnTo>
                <a:lnTo>
                  <a:pt x="257" y="1400"/>
                </a:lnTo>
                <a:lnTo>
                  <a:pt x="258" y="1401"/>
                </a:lnTo>
                <a:lnTo>
                  <a:pt x="257" y="1405"/>
                </a:lnTo>
                <a:lnTo>
                  <a:pt x="256" y="1412"/>
                </a:lnTo>
                <a:lnTo>
                  <a:pt x="256" y="1412"/>
                </a:lnTo>
                <a:lnTo>
                  <a:pt x="253" y="1416"/>
                </a:lnTo>
                <a:lnTo>
                  <a:pt x="252" y="1417"/>
                </a:lnTo>
                <a:lnTo>
                  <a:pt x="250" y="1417"/>
                </a:lnTo>
                <a:lnTo>
                  <a:pt x="250" y="1418"/>
                </a:lnTo>
                <a:lnTo>
                  <a:pt x="250" y="1419"/>
                </a:lnTo>
                <a:lnTo>
                  <a:pt x="251" y="1429"/>
                </a:lnTo>
                <a:lnTo>
                  <a:pt x="251" y="1429"/>
                </a:lnTo>
                <a:lnTo>
                  <a:pt x="255" y="1446"/>
                </a:lnTo>
                <a:lnTo>
                  <a:pt x="258" y="1463"/>
                </a:lnTo>
                <a:lnTo>
                  <a:pt x="261" y="1479"/>
                </a:lnTo>
                <a:lnTo>
                  <a:pt x="261" y="1486"/>
                </a:lnTo>
                <a:lnTo>
                  <a:pt x="261" y="1492"/>
                </a:lnTo>
                <a:lnTo>
                  <a:pt x="261" y="1492"/>
                </a:lnTo>
                <a:lnTo>
                  <a:pt x="258" y="1496"/>
                </a:lnTo>
                <a:lnTo>
                  <a:pt x="256" y="1500"/>
                </a:lnTo>
                <a:lnTo>
                  <a:pt x="248" y="1508"/>
                </a:lnTo>
                <a:lnTo>
                  <a:pt x="240" y="1518"/>
                </a:lnTo>
                <a:lnTo>
                  <a:pt x="230" y="1529"/>
                </a:lnTo>
                <a:lnTo>
                  <a:pt x="223" y="1540"/>
                </a:lnTo>
                <a:lnTo>
                  <a:pt x="220" y="1545"/>
                </a:lnTo>
                <a:lnTo>
                  <a:pt x="220" y="1551"/>
                </a:lnTo>
                <a:lnTo>
                  <a:pt x="220" y="1556"/>
                </a:lnTo>
                <a:lnTo>
                  <a:pt x="222" y="1561"/>
                </a:lnTo>
                <a:lnTo>
                  <a:pt x="225" y="1564"/>
                </a:lnTo>
                <a:lnTo>
                  <a:pt x="231" y="1569"/>
                </a:lnTo>
                <a:lnTo>
                  <a:pt x="231" y="1569"/>
                </a:lnTo>
                <a:lnTo>
                  <a:pt x="239" y="1572"/>
                </a:lnTo>
                <a:lnTo>
                  <a:pt x="247" y="1575"/>
                </a:lnTo>
                <a:lnTo>
                  <a:pt x="264" y="1579"/>
                </a:lnTo>
                <a:lnTo>
                  <a:pt x="283" y="1581"/>
                </a:lnTo>
                <a:lnTo>
                  <a:pt x="301" y="1581"/>
                </a:lnTo>
                <a:lnTo>
                  <a:pt x="317" y="1581"/>
                </a:lnTo>
                <a:lnTo>
                  <a:pt x="330" y="1579"/>
                </a:lnTo>
                <a:lnTo>
                  <a:pt x="340" y="1576"/>
                </a:lnTo>
                <a:lnTo>
                  <a:pt x="342" y="1575"/>
                </a:lnTo>
                <a:lnTo>
                  <a:pt x="343" y="1573"/>
                </a:lnTo>
                <a:lnTo>
                  <a:pt x="343" y="1573"/>
                </a:lnTo>
                <a:close/>
                <a:moveTo>
                  <a:pt x="321" y="1084"/>
                </a:moveTo>
                <a:lnTo>
                  <a:pt x="341" y="1083"/>
                </a:lnTo>
                <a:lnTo>
                  <a:pt x="341" y="1083"/>
                </a:lnTo>
                <a:lnTo>
                  <a:pt x="342" y="1243"/>
                </a:lnTo>
                <a:lnTo>
                  <a:pt x="342" y="1243"/>
                </a:lnTo>
                <a:lnTo>
                  <a:pt x="343" y="1253"/>
                </a:lnTo>
                <a:lnTo>
                  <a:pt x="346" y="1267"/>
                </a:lnTo>
                <a:lnTo>
                  <a:pt x="352" y="1303"/>
                </a:lnTo>
                <a:lnTo>
                  <a:pt x="357" y="1338"/>
                </a:lnTo>
                <a:lnTo>
                  <a:pt x="358" y="1353"/>
                </a:lnTo>
                <a:lnTo>
                  <a:pt x="358" y="1365"/>
                </a:lnTo>
                <a:lnTo>
                  <a:pt x="358" y="1365"/>
                </a:lnTo>
                <a:lnTo>
                  <a:pt x="357" y="1374"/>
                </a:lnTo>
                <a:lnTo>
                  <a:pt x="353" y="1385"/>
                </a:lnTo>
                <a:lnTo>
                  <a:pt x="346" y="1405"/>
                </a:lnTo>
                <a:lnTo>
                  <a:pt x="338" y="1419"/>
                </a:lnTo>
                <a:lnTo>
                  <a:pt x="336" y="1422"/>
                </a:lnTo>
                <a:lnTo>
                  <a:pt x="335" y="1422"/>
                </a:lnTo>
                <a:lnTo>
                  <a:pt x="335" y="1421"/>
                </a:lnTo>
                <a:lnTo>
                  <a:pt x="335" y="1421"/>
                </a:lnTo>
                <a:lnTo>
                  <a:pt x="331" y="1404"/>
                </a:lnTo>
                <a:lnTo>
                  <a:pt x="325" y="1374"/>
                </a:lnTo>
                <a:lnTo>
                  <a:pt x="321" y="1339"/>
                </a:lnTo>
                <a:lnTo>
                  <a:pt x="320" y="1323"/>
                </a:lnTo>
                <a:lnTo>
                  <a:pt x="320" y="1308"/>
                </a:lnTo>
                <a:lnTo>
                  <a:pt x="320" y="1308"/>
                </a:lnTo>
                <a:lnTo>
                  <a:pt x="325" y="1263"/>
                </a:lnTo>
                <a:lnTo>
                  <a:pt x="328" y="1241"/>
                </a:lnTo>
                <a:lnTo>
                  <a:pt x="330" y="1210"/>
                </a:lnTo>
                <a:lnTo>
                  <a:pt x="330" y="1210"/>
                </a:lnTo>
                <a:lnTo>
                  <a:pt x="330" y="1191"/>
                </a:lnTo>
                <a:lnTo>
                  <a:pt x="330" y="1170"/>
                </a:lnTo>
                <a:lnTo>
                  <a:pt x="326" y="1129"/>
                </a:lnTo>
                <a:lnTo>
                  <a:pt x="324" y="1097"/>
                </a:lnTo>
                <a:lnTo>
                  <a:pt x="321" y="1084"/>
                </a:lnTo>
                <a:lnTo>
                  <a:pt x="321" y="108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24">
            <a:extLst>
              <a:ext uri="{FF2B5EF4-FFF2-40B4-BE49-F238E27FC236}">
                <a16:creationId xmlns:a16="http://schemas.microsoft.com/office/drawing/2014/main" id="{8F35580C-F53B-4C00-A869-14446A539895}"/>
              </a:ext>
            </a:extLst>
          </p:cNvPr>
          <p:cNvSpPr>
            <a:spLocks/>
          </p:cNvSpPr>
          <p:nvPr/>
        </p:nvSpPr>
        <p:spPr bwMode="auto">
          <a:xfrm>
            <a:off x="1480539" y="916955"/>
            <a:ext cx="989920" cy="2639217"/>
          </a:xfrm>
          <a:custGeom>
            <a:avLst/>
            <a:gdLst>
              <a:gd name="T0" fmla="*/ 212 w 581"/>
              <a:gd name="T1" fmla="*/ 174 h 1549"/>
              <a:gd name="T2" fmla="*/ 223 w 581"/>
              <a:gd name="T3" fmla="*/ 220 h 1549"/>
              <a:gd name="T4" fmla="*/ 258 w 581"/>
              <a:gd name="T5" fmla="*/ 263 h 1549"/>
              <a:gd name="T6" fmla="*/ 258 w 581"/>
              <a:gd name="T7" fmla="*/ 302 h 1549"/>
              <a:gd name="T8" fmla="*/ 233 w 581"/>
              <a:gd name="T9" fmla="*/ 313 h 1549"/>
              <a:gd name="T10" fmla="*/ 221 w 581"/>
              <a:gd name="T11" fmla="*/ 346 h 1549"/>
              <a:gd name="T12" fmla="*/ 111 w 581"/>
              <a:gd name="T13" fmla="*/ 402 h 1549"/>
              <a:gd name="T14" fmla="*/ 84 w 581"/>
              <a:gd name="T15" fmla="*/ 448 h 1549"/>
              <a:gd name="T16" fmla="*/ 35 w 581"/>
              <a:gd name="T17" fmla="*/ 779 h 1549"/>
              <a:gd name="T18" fmla="*/ 41 w 581"/>
              <a:gd name="T19" fmla="*/ 848 h 1549"/>
              <a:gd name="T20" fmla="*/ 12 w 581"/>
              <a:gd name="T21" fmla="*/ 900 h 1549"/>
              <a:gd name="T22" fmla="*/ 4 w 581"/>
              <a:gd name="T23" fmla="*/ 967 h 1549"/>
              <a:gd name="T24" fmla="*/ 6 w 581"/>
              <a:gd name="T25" fmla="*/ 1086 h 1549"/>
              <a:gd name="T26" fmla="*/ 133 w 581"/>
              <a:gd name="T27" fmla="*/ 1390 h 1549"/>
              <a:gd name="T28" fmla="*/ 151 w 581"/>
              <a:gd name="T29" fmla="*/ 1437 h 1549"/>
              <a:gd name="T30" fmla="*/ 94 w 581"/>
              <a:gd name="T31" fmla="*/ 1516 h 1549"/>
              <a:gd name="T32" fmla="*/ 85 w 581"/>
              <a:gd name="T33" fmla="*/ 1544 h 1549"/>
              <a:gd name="T34" fmla="*/ 181 w 581"/>
              <a:gd name="T35" fmla="*/ 1545 h 1549"/>
              <a:gd name="T36" fmla="*/ 215 w 581"/>
              <a:gd name="T37" fmla="*/ 1528 h 1549"/>
              <a:gd name="T38" fmla="*/ 247 w 581"/>
              <a:gd name="T39" fmla="*/ 1515 h 1549"/>
              <a:gd name="T40" fmla="*/ 257 w 581"/>
              <a:gd name="T41" fmla="*/ 1489 h 1549"/>
              <a:gd name="T42" fmla="*/ 241 w 581"/>
              <a:gd name="T43" fmla="*/ 1361 h 1549"/>
              <a:gd name="T44" fmla="*/ 247 w 581"/>
              <a:gd name="T45" fmla="*/ 1332 h 1549"/>
              <a:gd name="T46" fmla="*/ 207 w 581"/>
              <a:gd name="T47" fmla="*/ 1229 h 1549"/>
              <a:gd name="T48" fmla="*/ 170 w 581"/>
              <a:gd name="T49" fmla="*/ 1107 h 1549"/>
              <a:gd name="T50" fmla="*/ 158 w 581"/>
              <a:gd name="T51" fmla="*/ 1026 h 1549"/>
              <a:gd name="T52" fmla="*/ 202 w 581"/>
              <a:gd name="T53" fmla="*/ 1005 h 1549"/>
              <a:gd name="T54" fmla="*/ 348 w 581"/>
              <a:gd name="T55" fmla="*/ 1013 h 1549"/>
              <a:gd name="T56" fmla="*/ 354 w 581"/>
              <a:gd name="T57" fmla="*/ 1038 h 1549"/>
              <a:gd name="T58" fmla="*/ 351 w 581"/>
              <a:gd name="T59" fmla="*/ 1100 h 1549"/>
              <a:gd name="T60" fmla="*/ 327 w 581"/>
              <a:gd name="T61" fmla="*/ 1300 h 1549"/>
              <a:gd name="T62" fmla="*/ 309 w 581"/>
              <a:gd name="T63" fmla="*/ 1428 h 1549"/>
              <a:gd name="T64" fmla="*/ 300 w 581"/>
              <a:gd name="T65" fmla="*/ 1510 h 1549"/>
              <a:gd name="T66" fmla="*/ 330 w 581"/>
              <a:gd name="T67" fmla="*/ 1532 h 1549"/>
              <a:gd name="T68" fmla="*/ 424 w 581"/>
              <a:gd name="T69" fmla="*/ 1536 h 1549"/>
              <a:gd name="T70" fmla="*/ 471 w 581"/>
              <a:gd name="T71" fmla="*/ 1516 h 1549"/>
              <a:gd name="T72" fmla="*/ 415 w 581"/>
              <a:gd name="T73" fmla="*/ 1461 h 1549"/>
              <a:gd name="T74" fmla="*/ 428 w 581"/>
              <a:gd name="T75" fmla="*/ 1378 h 1549"/>
              <a:gd name="T76" fmla="*/ 460 w 581"/>
              <a:gd name="T77" fmla="*/ 1366 h 1549"/>
              <a:gd name="T78" fmla="*/ 493 w 581"/>
              <a:gd name="T79" fmla="*/ 1181 h 1549"/>
              <a:gd name="T80" fmla="*/ 522 w 581"/>
              <a:gd name="T81" fmla="*/ 993 h 1549"/>
              <a:gd name="T82" fmla="*/ 512 w 581"/>
              <a:gd name="T83" fmla="*/ 889 h 1549"/>
              <a:gd name="T84" fmla="*/ 525 w 581"/>
              <a:gd name="T85" fmla="*/ 866 h 1549"/>
              <a:gd name="T86" fmla="*/ 575 w 581"/>
              <a:gd name="T87" fmla="*/ 633 h 1549"/>
              <a:gd name="T88" fmla="*/ 579 w 581"/>
              <a:gd name="T89" fmla="*/ 449 h 1549"/>
              <a:gd name="T90" fmla="*/ 564 w 581"/>
              <a:gd name="T91" fmla="*/ 399 h 1549"/>
              <a:gd name="T92" fmla="*/ 500 w 581"/>
              <a:gd name="T93" fmla="*/ 358 h 1549"/>
              <a:gd name="T94" fmla="*/ 390 w 581"/>
              <a:gd name="T95" fmla="*/ 296 h 1549"/>
              <a:gd name="T96" fmla="*/ 398 w 581"/>
              <a:gd name="T97" fmla="*/ 239 h 1549"/>
              <a:gd name="T98" fmla="*/ 444 w 581"/>
              <a:gd name="T99" fmla="*/ 178 h 1549"/>
              <a:gd name="T100" fmla="*/ 427 w 581"/>
              <a:gd name="T101" fmla="*/ 161 h 1549"/>
              <a:gd name="T102" fmla="*/ 429 w 581"/>
              <a:gd name="T103" fmla="*/ 79 h 1549"/>
              <a:gd name="T104" fmla="*/ 409 w 581"/>
              <a:gd name="T105" fmla="*/ 30 h 1549"/>
              <a:gd name="T106" fmla="*/ 356 w 581"/>
              <a:gd name="T107" fmla="*/ 9 h 1549"/>
              <a:gd name="T108" fmla="*/ 311 w 581"/>
              <a:gd name="T109" fmla="*/ 0 h 1549"/>
              <a:gd name="T110" fmla="*/ 278 w 581"/>
              <a:gd name="T111" fmla="*/ 15 h 1549"/>
              <a:gd name="T112" fmla="*/ 253 w 581"/>
              <a:gd name="T113" fmla="*/ 26 h 1549"/>
              <a:gd name="T114" fmla="*/ 237 w 581"/>
              <a:gd name="T115" fmla="*/ 43 h 1549"/>
              <a:gd name="T116" fmla="*/ 221 w 581"/>
              <a:gd name="T117" fmla="*/ 64 h 1549"/>
              <a:gd name="T118" fmla="*/ 208 w 581"/>
              <a:gd name="T119" fmla="*/ 106 h 1549"/>
              <a:gd name="T120" fmla="*/ 214 w 581"/>
              <a:gd name="T121" fmla="*/ 138 h 1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81" h="1549">
                <a:moveTo>
                  <a:pt x="220" y="165"/>
                </a:moveTo>
                <a:lnTo>
                  <a:pt x="220" y="165"/>
                </a:lnTo>
                <a:lnTo>
                  <a:pt x="219" y="165"/>
                </a:lnTo>
                <a:lnTo>
                  <a:pt x="215" y="166"/>
                </a:lnTo>
                <a:lnTo>
                  <a:pt x="213" y="168"/>
                </a:lnTo>
                <a:lnTo>
                  <a:pt x="212" y="171"/>
                </a:lnTo>
                <a:lnTo>
                  <a:pt x="212" y="174"/>
                </a:lnTo>
                <a:lnTo>
                  <a:pt x="212" y="178"/>
                </a:lnTo>
                <a:lnTo>
                  <a:pt x="212" y="178"/>
                </a:lnTo>
                <a:lnTo>
                  <a:pt x="215" y="202"/>
                </a:lnTo>
                <a:lnTo>
                  <a:pt x="218" y="213"/>
                </a:lnTo>
                <a:lnTo>
                  <a:pt x="220" y="217"/>
                </a:lnTo>
                <a:lnTo>
                  <a:pt x="223" y="220"/>
                </a:lnTo>
                <a:lnTo>
                  <a:pt x="223" y="220"/>
                </a:lnTo>
                <a:lnTo>
                  <a:pt x="230" y="227"/>
                </a:lnTo>
                <a:lnTo>
                  <a:pt x="238" y="230"/>
                </a:lnTo>
                <a:lnTo>
                  <a:pt x="247" y="233"/>
                </a:lnTo>
                <a:lnTo>
                  <a:pt x="247" y="233"/>
                </a:lnTo>
                <a:lnTo>
                  <a:pt x="257" y="261"/>
                </a:lnTo>
                <a:lnTo>
                  <a:pt x="257" y="261"/>
                </a:lnTo>
                <a:lnTo>
                  <a:pt x="258" y="263"/>
                </a:lnTo>
                <a:lnTo>
                  <a:pt x="259" y="264"/>
                </a:lnTo>
                <a:lnTo>
                  <a:pt x="261" y="267"/>
                </a:lnTo>
                <a:lnTo>
                  <a:pt x="263" y="268"/>
                </a:lnTo>
                <a:lnTo>
                  <a:pt x="264" y="270"/>
                </a:lnTo>
                <a:lnTo>
                  <a:pt x="263" y="280"/>
                </a:lnTo>
                <a:lnTo>
                  <a:pt x="263" y="280"/>
                </a:lnTo>
                <a:lnTo>
                  <a:pt x="258" y="302"/>
                </a:lnTo>
                <a:lnTo>
                  <a:pt x="254" y="310"/>
                </a:lnTo>
                <a:lnTo>
                  <a:pt x="254" y="310"/>
                </a:lnTo>
                <a:lnTo>
                  <a:pt x="252" y="310"/>
                </a:lnTo>
                <a:lnTo>
                  <a:pt x="244" y="309"/>
                </a:lnTo>
                <a:lnTo>
                  <a:pt x="241" y="309"/>
                </a:lnTo>
                <a:lnTo>
                  <a:pt x="237" y="310"/>
                </a:lnTo>
                <a:lnTo>
                  <a:pt x="233" y="313"/>
                </a:lnTo>
                <a:lnTo>
                  <a:pt x="231" y="318"/>
                </a:lnTo>
                <a:lnTo>
                  <a:pt x="231" y="318"/>
                </a:lnTo>
                <a:lnTo>
                  <a:pt x="227" y="326"/>
                </a:lnTo>
                <a:lnTo>
                  <a:pt x="226" y="335"/>
                </a:lnTo>
                <a:lnTo>
                  <a:pt x="225" y="341"/>
                </a:lnTo>
                <a:lnTo>
                  <a:pt x="221" y="346"/>
                </a:lnTo>
                <a:lnTo>
                  <a:pt x="221" y="346"/>
                </a:lnTo>
                <a:lnTo>
                  <a:pt x="215" y="349"/>
                </a:lnTo>
                <a:lnTo>
                  <a:pt x="204" y="355"/>
                </a:lnTo>
                <a:lnTo>
                  <a:pt x="170" y="371"/>
                </a:lnTo>
                <a:lnTo>
                  <a:pt x="135" y="388"/>
                </a:lnTo>
                <a:lnTo>
                  <a:pt x="120" y="396"/>
                </a:lnTo>
                <a:lnTo>
                  <a:pt x="111" y="402"/>
                </a:lnTo>
                <a:lnTo>
                  <a:pt x="111" y="402"/>
                </a:lnTo>
                <a:lnTo>
                  <a:pt x="105" y="407"/>
                </a:lnTo>
                <a:lnTo>
                  <a:pt x="100" y="413"/>
                </a:lnTo>
                <a:lnTo>
                  <a:pt x="95" y="420"/>
                </a:lnTo>
                <a:lnTo>
                  <a:pt x="91" y="426"/>
                </a:lnTo>
                <a:lnTo>
                  <a:pt x="85" y="439"/>
                </a:lnTo>
                <a:lnTo>
                  <a:pt x="84" y="448"/>
                </a:lnTo>
                <a:lnTo>
                  <a:pt x="84" y="448"/>
                </a:lnTo>
                <a:lnTo>
                  <a:pt x="80" y="484"/>
                </a:lnTo>
                <a:lnTo>
                  <a:pt x="72" y="554"/>
                </a:lnTo>
                <a:lnTo>
                  <a:pt x="57" y="663"/>
                </a:lnTo>
                <a:lnTo>
                  <a:pt x="57" y="663"/>
                </a:lnTo>
                <a:lnTo>
                  <a:pt x="46" y="722"/>
                </a:lnTo>
                <a:lnTo>
                  <a:pt x="39" y="757"/>
                </a:lnTo>
                <a:lnTo>
                  <a:pt x="35" y="779"/>
                </a:lnTo>
                <a:lnTo>
                  <a:pt x="35" y="779"/>
                </a:lnTo>
                <a:lnTo>
                  <a:pt x="34" y="785"/>
                </a:lnTo>
                <a:lnTo>
                  <a:pt x="35" y="793"/>
                </a:lnTo>
                <a:lnTo>
                  <a:pt x="40" y="813"/>
                </a:lnTo>
                <a:lnTo>
                  <a:pt x="47" y="838"/>
                </a:lnTo>
                <a:lnTo>
                  <a:pt x="47" y="838"/>
                </a:lnTo>
                <a:lnTo>
                  <a:pt x="41" y="848"/>
                </a:lnTo>
                <a:lnTo>
                  <a:pt x="30" y="867"/>
                </a:lnTo>
                <a:lnTo>
                  <a:pt x="30" y="867"/>
                </a:lnTo>
                <a:lnTo>
                  <a:pt x="17" y="885"/>
                </a:lnTo>
                <a:lnTo>
                  <a:pt x="12" y="893"/>
                </a:lnTo>
                <a:lnTo>
                  <a:pt x="12" y="897"/>
                </a:lnTo>
                <a:lnTo>
                  <a:pt x="12" y="900"/>
                </a:lnTo>
                <a:lnTo>
                  <a:pt x="12" y="900"/>
                </a:lnTo>
                <a:lnTo>
                  <a:pt x="16" y="905"/>
                </a:lnTo>
                <a:lnTo>
                  <a:pt x="18" y="908"/>
                </a:lnTo>
                <a:lnTo>
                  <a:pt x="21" y="911"/>
                </a:lnTo>
                <a:lnTo>
                  <a:pt x="21" y="911"/>
                </a:lnTo>
                <a:lnTo>
                  <a:pt x="18" y="921"/>
                </a:lnTo>
                <a:lnTo>
                  <a:pt x="11" y="942"/>
                </a:lnTo>
                <a:lnTo>
                  <a:pt x="4" y="967"/>
                </a:lnTo>
                <a:lnTo>
                  <a:pt x="1" y="981"/>
                </a:lnTo>
                <a:lnTo>
                  <a:pt x="0" y="994"/>
                </a:lnTo>
                <a:lnTo>
                  <a:pt x="0" y="994"/>
                </a:lnTo>
                <a:lnTo>
                  <a:pt x="0" y="1020"/>
                </a:lnTo>
                <a:lnTo>
                  <a:pt x="2" y="1049"/>
                </a:lnTo>
                <a:lnTo>
                  <a:pt x="4" y="1072"/>
                </a:lnTo>
                <a:lnTo>
                  <a:pt x="6" y="1086"/>
                </a:lnTo>
                <a:lnTo>
                  <a:pt x="6" y="1086"/>
                </a:lnTo>
                <a:lnTo>
                  <a:pt x="85" y="1355"/>
                </a:lnTo>
                <a:lnTo>
                  <a:pt x="85" y="1355"/>
                </a:lnTo>
                <a:lnTo>
                  <a:pt x="90" y="1366"/>
                </a:lnTo>
                <a:lnTo>
                  <a:pt x="97" y="1381"/>
                </a:lnTo>
                <a:lnTo>
                  <a:pt x="106" y="1399"/>
                </a:lnTo>
                <a:lnTo>
                  <a:pt x="133" y="1390"/>
                </a:lnTo>
                <a:lnTo>
                  <a:pt x="142" y="1399"/>
                </a:lnTo>
                <a:lnTo>
                  <a:pt x="142" y="1399"/>
                </a:lnTo>
                <a:lnTo>
                  <a:pt x="145" y="1404"/>
                </a:lnTo>
                <a:lnTo>
                  <a:pt x="147" y="1410"/>
                </a:lnTo>
                <a:lnTo>
                  <a:pt x="150" y="1417"/>
                </a:lnTo>
                <a:lnTo>
                  <a:pt x="151" y="1426"/>
                </a:lnTo>
                <a:lnTo>
                  <a:pt x="151" y="1437"/>
                </a:lnTo>
                <a:lnTo>
                  <a:pt x="148" y="1446"/>
                </a:lnTo>
                <a:lnTo>
                  <a:pt x="143" y="1457"/>
                </a:lnTo>
                <a:lnTo>
                  <a:pt x="143" y="1457"/>
                </a:lnTo>
                <a:lnTo>
                  <a:pt x="137" y="1470"/>
                </a:lnTo>
                <a:lnTo>
                  <a:pt x="129" y="1479"/>
                </a:lnTo>
                <a:lnTo>
                  <a:pt x="109" y="1499"/>
                </a:lnTo>
                <a:lnTo>
                  <a:pt x="94" y="1516"/>
                </a:lnTo>
                <a:lnTo>
                  <a:pt x="88" y="1523"/>
                </a:lnTo>
                <a:lnTo>
                  <a:pt x="86" y="1525"/>
                </a:lnTo>
                <a:lnTo>
                  <a:pt x="85" y="1529"/>
                </a:lnTo>
                <a:lnTo>
                  <a:pt x="85" y="1529"/>
                </a:lnTo>
                <a:lnTo>
                  <a:pt x="84" y="1539"/>
                </a:lnTo>
                <a:lnTo>
                  <a:pt x="84" y="1541"/>
                </a:lnTo>
                <a:lnTo>
                  <a:pt x="85" y="1544"/>
                </a:lnTo>
                <a:lnTo>
                  <a:pt x="90" y="1545"/>
                </a:lnTo>
                <a:lnTo>
                  <a:pt x="97" y="1546"/>
                </a:lnTo>
                <a:lnTo>
                  <a:pt x="125" y="1547"/>
                </a:lnTo>
                <a:lnTo>
                  <a:pt x="125" y="1547"/>
                </a:lnTo>
                <a:lnTo>
                  <a:pt x="154" y="1549"/>
                </a:lnTo>
                <a:lnTo>
                  <a:pt x="171" y="1547"/>
                </a:lnTo>
                <a:lnTo>
                  <a:pt x="181" y="1545"/>
                </a:lnTo>
                <a:lnTo>
                  <a:pt x="191" y="1540"/>
                </a:lnTo>
                <a:lnTo>
                  <a:pt x="191" y="1540"/>
                </a:lnTo>
                <a:lnTo>
                  <a:pt x="199" y="1536"/>
                </a:lnTo>
                <a:lnTo>
                  <a:pt x="203" y="1533"/>
                </a:lnTo>
                <a:lnTo>
                  <a:pt x="207" y="1530"/>
                </a:lnTo>
                <a:lnTo>
                  <a:pt x="215" y="1528"/>
                </a:lnTo>
                <a:lnTo>
                  <a:pt x="215" y="1528"/>
                </a:lnTo>
                <a:lnTo>
                  <a:pt x="226" y="1525"/>
                </a:lnTo>
                <a:lnTo>
                  <a:pt x="236" y="1523"/>
                </a:lnTo>
                <a:lnTo>
                  <a:pt x="238" y="1522"/>
                </a:lnTo>
                <a:lnTo>
                  <a:pt x="242" y="1521"/>
                </a:lnTo>
                <a:lnTo>
                  <a:pt x="244" y="1518"/>
                </a:lnTo>
                <a:lnTo>
                  <a:pt x="247" y="1515"/>
                </a:lnTo>
                <a:lnTo>
                  <a:pt x="247" y="1515"/>
                </a:lnTo>
                <a:lnTo>
                  <a:pt x="249" y="1511"/>
                </a:lnTo>
                <a:lnTo>
                  <a:pt x="250" y="1510"/>
                </a:lnTo>
                <a:lnTo>
                  <a:pt x="254" y="1506"/>
                </a:lnTo>
                <a:lnTo>
                  <a:pt x="255" y="1505"/>
                </a:lnTo>
                <a:lnTo>
                  <a:pt x="257" y="1501"/>
                </a:lnTo>
                <a:lnTo>
                  <a:pt x="257" y="1489"/>
                </a:lnTo>
                <a:lnTo>
                  <a:pt x="257" y="1489"/>
                </a:lnTo>
                <a:lnTo>
                  <a:pt x="252" y="1452"/>
                </a:lnTo>
                <a:lnTo>
                  <a:pt x="248" y="1434"/>
                </a:lnTo>
                <a:lnTo>
                  <a:pt x="247" y="1417"/>
                </a:lnTo>
                <a:lnTo>
                  <a:pt x="247" y="1417"/>
                </a:lnTo>
                <a:lnTo>
                  <a:pt x="243" y="1387"/>
                </a:lnTo>
                <a:lnTo>
                  <a:pt x="242" y="1373"/>
                </a:lnTo>
                <a:lnTo>
                  <a:pt x="241" y="1361"/>
                </a:lnTo>
                <a:lnTo>
                  <a:pt x="241" y="1361"/>
                </a:lnTo>
                <a:lnTo>
                  <a:pt x="241" y="1345"/>
                </a:lnTo>
                <a:lnTo>
                  <a:pt x="242" y="1339"/>
                </a:lnTo>
                <a:lnTo>
                  <a:pt x="243" y="1335"/>
                </a:lnTo>
                <a:lnTo>
                  <a:pt x="243" y="1335"/>
                </a:lnTo>
                <a:lnTo>
                  <a:pt x="246" y="1333"/>
                </a:lnTo>
                <a:lnTo>
                  <a:pt x="247" y="1332"/>
                </a:lnTo>
                <a:lnTo>
                  <a:pt x="249" y="1332"/>
                </a:lnTo>
                <a:lnTo>
                  <a:pt x="249" y="1332"/>
                </a:lnTo>
                <a:lnTo>
                  <a:pt x="249" y="1331"/>
                </a:lnTo>
                <a:lnTo>
                  <a:pt x="247" y="1324"/>
                </a:lnTo>
                <a:lnTo>
                  <a:pt x="247" y="1324"/>
                </a:lnTo>
                <a:lnTo>
                  <a:pt x="232" y="1291"/>
                </a:lnTo>
                <a:lnTo>
                  <a:pt x="207" y="1229"/>
                </a:lnTo>
                <a:lnTo>
                  <a:pt x="193" y="1196"/>
                </a:lnTo>
                <a:lnTo>
                  <a:pt x="181" y="1165"/>
                </a:lnTo>
                <a:lnTo>
                  <a:pt x="174" y="1141"/>
                </a:lnTo>
                <a:lnTo>
                  <a:pt x="171" y="1133"/>
                </a:lnTo>
                <a:lnTo>
                  <a:pt x="171" y="1127"/>
                </a:lnTo>
                <a:lnTo>
                  <a:pt x="171" y="1127"/>
                </a:lnTo>
                <a:lnTo>
                  <a:pt x="170" y="1107"/>
                </a:lnTo>
                <a:lnTo>
                  <a:pt x="168" y="1088"/>
                </a:lnTo>
                <a:lnTo>
                  <a:pt x="165" y="1069"/>
                </a:lnTo>
                <a:lnTo>
                  <a:pt x="162" y="1052"/>
                </a:lnTo>
                <a:lnTo>
                  <a:pt x="162" y="1052"/>
                </a:lnTo>
                <a:lnTo>
                  <a:pt x="158" y="1038"/>
                </a:lnTo>
                <a:lnTo>
                  <a:pt x="158" y="1030"/>
                </a:lnTo>
                <a:lnTo>
                  <a:pt x="158" y="1026"/>
                </a:lnTo>
                <a:lnTo>
                  <a:pt x="160" y="1021"/>
                </a:lnTo>
                <a:lnTo>
                  <a:pt x="164" y="1017"/>
                </a:lnTo>
                <a:lnTo>
                  <a:pt x="169" y="1012"/>
                </a:lnTo>
                <a:lnTo>
                  <a:pt x="178" y="1010"/>
                </a:lnTo>
                <a:lnTo>
                  <a:pt x="178" y="1010"/>
                </a:lnTo>
                <a:lnTo>
                  <a:pt x="188" y="1006"/>
                </a:lnTo>
                <a:lnTo>
                  <a:pt x="202" y="1005"/>
                </a:lnTo>
                <a:lnTo>
                  <a:pt x="218" y="1005"/>
                </a:lnTo>
                <a:lnTo>
                  <a:pt x="235" y="1005"/>
                </a:lnTo>
                <a:lnTo>
                  <a:pt x="283" y="1006"/>
                </a:lnTo>
                <a:lnTo>
                  <a:pt x="283" y="1006"/>
                </a:lnTo>
                <a:lnTo>
                  <a:pt x="298" y="1007"/>
                </a:lnTo>
                <a:lnTo>
                  <a:pt x="320" y="1010"/>
                </a:lnTo>
                <a:lnTo>
                  <a:pt x="348" y="1013"/>
                </a:lnTo>
                <a:lnTo>
                  <a:pt x="348" y="1013"/>
                </a:lnTo>
                <a:lnTo>
                  <a:pt x="350" y="1015"/>
                </a:lnTo>
                <a:lnTo>
                  <a:pt x="354" y="1020"/>
                </a:lnTo>
                <a:lnTo>
                  <a:pt x="355" y="1022"/>
                </a:lnTo>
                <a:lnTo>
                  <a:pt x="356" y="1027"/>
                </a:lnTo>
                <a:lnTo>
                  <a:pt x="356" y="1032"/>
                </a:lnTo>
                <a:lnTo>
                  <a:pt x="354" y="1038"/>
                </a:lnTo>
                <a:lnTo>
                  <a:pt x="354" y="1038"/>
                </a:lnTo>
                <a:lnTo>
                  <a:pt x="353" y="1045"/>
                </a:lnTo>
                <a:lnTo>
                  <a:pt x="351" y="1051"/>
                </a:lnTo>
                <a:lnTo>
                  <a:pt x="351" y="1066"/>
                </a:lnTo>
                <a:lnTo>
                  <a:pt x="351" y="1082"/>
                </a:lnTo>
                <a:lnTo>
                  <a:pt x="351" y="1100"/>
                </a:lnTo>
                <a:lnTo>
                  <a:pt x="351" y="1100"/>
                </a:lnTo>
                <a:lnTo>
                  <a:pt x="347" y="1131"/>
                </a:lnTo>
                <a:lnTo>
                  <a:pt x="339" y="1180"/>
                </a:lnTo>
                <a:lnTo>
                  <a:pt x="331" y="1232"/>
                </a:lnTo>
                <a:lnTo>
                  <a:pt x="328" y="1254"/>
                </a:lnTo>
                <a:lnTo>
                  <a:pt x="327" y="1271"/>
                </a:lnTo>
                <a:lnTo>
                  <a:pt x="327" y="1271"/>
                </a:lnTo>
                <a:lnTo>
                  <a:pt x="327" y="1300"/>
                </a:lnTo>
                <a:lnTo>
                  <a:pt x="328" y="1326"/>
                </a:lnTo>
                <a:lnTo>
                  <a:pt x="330" y="1352"/>
                </a:lnTo>
                <a:lnTo>
                  <a:pt x="330" y="1352"/>
                </a:lnTo>
                <a:lnTo>
                  <a:pt x="326" y="1361"/>
                </a:lnTo>
                <a:lnTo>
                  <a:pt x="319" y="1386"/>
                </a:lnTo>
                <a:lnTo>
                  <a:pt x="311" y="1415"/>
                </a:lnTo>
                <a:lnTo>
                  <a:pt x="309" y="1428"/>
                </a:lnTo>
                <a:lnTo>
                  <a:pt x="309" y="1440"/>
                </a:lnTo>
                <a:lnTo>
                  <a:pt x="309" y="1440"/>
                </a:lnTo>
                <a:lnTo>
                  <a:pt x="309" y="1451"/>
                </a:lnTo>
                <a:lnTo>
                  <a:pt x="308" y="1462"/>
                </a:lnTo>
                <a:lnTo>
                  <a:pt x="305" y="1483"/>
                </a:lnTo>
                <a:lnTo>
                  <a:pt x="302" y="1500"/>
                </a:lnTo>
                <a:lnTo>
                  <a:pt x="300" y="1510"/>
                </a:lnTo>
                <a:lnTo>
                  <a:pt x="300" y="1510"/>
                </a:lnTo>
                <a:lnTo>
                  <a:pt x="302" y="1516"/>
                </a:lnTo>
                <a:lnTo>
                  <a:pt x="304" y="1521"/>
                </a:lnTo>
                <a:lnTo>
                  <a:pt x="309" y="1524"/>
                </a:lnTo>
                <a:lnTo>
                  <a:pt x="316" y="1528"/>
                </a:lnTo>
                <a:lnTo>
                  <a:pt x="316" y="1528"/>
                </a:lnTo>
                <a:lnTo>
                  <a:pt x="330" y="1532"/>
                </a:lnTo>
                <a:lnTo>
                  <a:pt x="347" y="1536"/>
                </a:lnTo>
                <a:lnTo>
                  <a:pt x="347" y="1536"/>
                </a:lnTo>
                <a:lnTo>
                  <a:pt x="364" y="1539"/>
                </a:lnTo>
                <a:lnTo>
                  <a:pt x="387" y="1540"/>
                </a:lnTo>
                <a:lnTo>
                  <a:pt x="399" y="1540"/>
                </a:lnTo>
                <a:lnTo>
                  <a:pt x="412" y="1539"/>
                </a:lnTo>
                <a:lnTo>
                  <a:pt x="424" y="1536"/>
                </a:lnTo>
                <a:lnTo>
                  <a:pt x="437" y="1534"/>
                </a:lnTo>
                <a:lnTo>
                  <a:pt x="437" y="1534"/>
                </a:lnTo>
                <a:lnTo>
                  <a:pt x="456" y="1528"/>
                </a:lnTo>
                <a:lnTo>
                  <a:pt x="463" y="1525"/>
                </a:lnTo>
                <a:lnTo>
                  <a:pt x="468" y="1523"/>
                </a:lnTo>
                <a:lnTo>
                  <a:pt x="471" y="1519"/>
                </a:lnTo>
                <a:lnTo>
                  <a:pt x="471" y="1516"/>
                </a:lnTo>
                <a:lnTo>
                  <a:pt x="468" y="1511"/>
                </a:lnTo>
                <a:lnTo>
                  <a:pt x="462" y="1505"/>
                </a:lnTo>
                <a:lnTo>
                  <a:pt x="462" y="1505"/>
                </a:lnTo>
                <a:lnTo>
                  <a:pt x="432" y="1480"/>
                </a:lnTo>
                <a:lnTo>
                  <a:pt x="421" y="1471"/>
                </a:lnTo>
                <a:lnTo>
                  <a:pt x="417" y="1466"/>
                </a:lnTo>
                <a:lnTo>
                  <a:pt x="415" y="1461"/>
                </a:lnTo>
                <a:lnTo>
                  <a:pt x="415" y="1461"/>
                </a:lnTo>
                <a:lnTo>
                  <a:pt x="413" y="1454"/>
                </a:lnTo>
                <a:lnTo>
                  <a:pt x="412" y="1443"/>
                </a:lnTo>
                <a:lnTo>
                  <a:pt x="410" y="1415"/>
                </a:lnTo>
                <a:lnTo>
                  <a:pt x="409" y="1376"/>
                </a:lnTo>
                <a:lnTo>
                  <a:pt x="409" y="1376"/>
                </a:lnTo>
                <a:lnTo>
                  <a:pt x="428" y="1378"/>
                </a:lnTo>
                <a:lnTo>
                  <a:pt x="441" y="1380"/>
                </a:lnTo>
                <a:lnTo>
                  <a:pt x="446" y="1380"/>
                </a:lnTo>
                <a:lnTo>
                  <a:pt x="449" y="1378"/>
                </a:lnTo>
                <a:lnTo>
                  <a:pt x="449" y="1378"/>
                </a:lnTo>
                <a:lnTo>
                  <a:pt x="454" y="1376"/>
                </a:lnTo>
                <a:lnTo>
                  <a:pt x="456" y="1372"/>
                </a:lnTo>
                <a:lnTo>
                  <a:pt x="460" y="1366"/>
                </a:lnTo>
                <a:lnTo>
                  <a:pt x="463" y="1359"/>
                </a:lnTo>
                <a:lnTo>
                  <a:pt x="467" y="1348"/>
                </a:lnTo>
                <a:lnTo>
                  <a:pt x="471" y="1333"/>
                </a:lnTo>
                <a:lnTo>
                  <a:pt x="474" y="1316"/>
                </a:lnTo>
                <a:lnTo>
                  <a:pt x="474" y="1316"/>
                </a:lnTo>
                <a:lnTo>
                  <a:pt x="483" y="1258"/>
                </a:lnTo>
                <a:lnTo>
                  <a:pt x="493" y="1181"/>
                </a:lnTo>
                <a:lnTo>
                  <a:pt x="501" y="1113"/>
                </a:lnTo>
                <a:lnTo>
                  <a:pt x="505" y="1091"/>
                </a:lnTo>
                <a:lnTo>
                  <a:pt x="506" y="1080"/>
                </a:lnTo>
                <a:lnTo>
                  <a:pt x="506" y="1080"/>
                </a:lnTo>
                <a:lnTo>
                  <a:pt x="511" y="1058"/>
                </a:lnTo>
                <a:lnTo>
                  <a:pt x="518" y="1016"/>
                </a:lnTo>
                <a:lnTo>
                  <a:pt x="522" y="993"/>
                </a:lnTo>
                <a:lnTo>
                  <a:pt x="524" y="970"/>
                </a:lnTo>
                <a:lnTo>
                  <a:pt x="524" y="950"/>
                </a:lnTo>
                <a:lnTo>
                  <a:pt x="524" y="936"/>
                </a:lnTo>
                <a:lnTo>
                  <a:pt x="524" y="936"/>
                </a:lnTo>
                <a:lnTo>
                  <a:pt x="519" y="914"/>
                </a:lnTo>
                <a:lnTo>
                  <a:pt x="516" y="900"/>
                </a:lnTo>
                <a:lnTo>
                  <a:pt x="512" y="889"/>
                </a:lnTo>
                <a:lnTo>
                  <a:pt x="512" y="889"/>
                </a:lnTo>
                <a:lnTo>
                  <a:pt x="514" y="882"/>
                </a:lnTo>
                <a:lnTo>
                  <a:pt x="518" y="877"/>
                </a:lnTo>
                <a:lnTo>
                  <a:pt x="522" y="874"/>
                </a:lnTo>
                <a:lnTo>
                  <a:pt x="522" y="874"/>
                </a:lnTo>
                <a:lnTo>
                  <a:pt x="524" y="871"/>
                </a:lnTo>
                <a:lnTo>
                  <a:pt x="525" y="866"/>
                </a:lnTo>
                <a:lnTo>
                  <a:pt x="531" y="848"/>
                </a:lnTo>
                <a:lnTo>
                  <a:pt x="545" y="792"/>
                </a:lnTo>
                <a:lnTo>
                  <a:pt x="572" y="680"/>
                </a:lnTo>
                <a:lnTo>
                  <a:pt x="572" y="680"/>
                </a:lnTo>
                <a:lnTo>
                  <a:pt x="573" y="672"/>
                </a:lnTo>
                <a:lnTo>
                  <a:pt x="574" y="661"/>
                </a:lnTo>
                <a:lnTo>
                  <a:pt x="575" y="633"/>
                </a:lnTo>
                <a:lnTo>
                  <a:pt x="575" y="602"/>
                </a:lnTo>
                <a:lnTo>
                  <a:pt x="575" y="570"/>
                </a:lnTo>
                <a:lnTo>
                  <a:pt x="573" y="509"/>
                </a:lnTo>
                <a:lnTo>
                  <a:pt x="573" y="484"/>
                </a:lnTo>
                <a:lnTo>
                  <a:pt x="574" y="469"/>
                </a:lnTo>
                <a:lnTo>
                  <a:pt x="574" y="469"/>
                </a:lnTo>
                <a:lnTo>
                  <a:pt x="579" y="449"/>
                </a:lnTo>
                <a:lnTo>
                  <a:pt x="580" y="442"/>
                </a:lnTo>
                <a:lnTo>
                  <a:pt x="581" y="433"/>
                </a:lnTo>
                <a:lnTo>
                  <a:pt x="581" y="426"/>
                </a:lnTo>
                <a:lnTo>
                  <a:pt x="578" y="417"/>
                </a:lnTo>
                <a:lnTo>
                  <a:pt x="573" y="409"/>
                </a:lnTo>
                <a:lnTo>
                  <a:pt x="564" y="399"/>
                </a:lnTo>
                <a:lnTo>
                  <a:pt x="564" y="399"/>
                </a:lnTo>
                <a:lnTo>
                  <a:pt x="556" y="391"/>
                </a:lnTo>
                <a:lnTo>
                  <a:pt x="546" y="383"/>
                </a:lnTo>
                <a:lnTo>
                  <a:pt x="538" y="377"/>
                </a:lnTo>
                <a:lnTo>
                  <a:pt x="529" y="371"/>
                </a:lnTo>
                <a:lnTo>
                  <a:pt x="514" y="364"/>
                </a:lnTo>
                <a:lnTo>
                  <a:pt x="500" y="358"/>
                </a:lnTo>
                <a:lnTo>
                  <a:pt x="500" y="358"/>
                </a:lnTo>
                <a:lnTo>
                  <a:pt x="468" y="346"/>
                </a:lnTo>
                <a:lnTo>
                  <a:pt x="450" y="338"/>
                </a:lnTo>
                <a:lnTo>
                  <a:pt x="431" y="326"/>
                </a:lnTo>
                <a:lnTo>
                  <a:pt x="431" y="326"/>
                </a:lnTo>
                <a:lnTo>
                  <a:pt x="412" y="315"/>
                </a:lnTo>
                <a:lnTo>
                  <a:pt x="399" y="304"/>
                </a:lnTo>
                <a:lnTo>
                  <a:pt x="390" y="296"/>
                </a:lnTo>
                <a:lnTo>
                  <a:pt x="389" y="293"/>
                </a:lnTo>
                <a:lnTo>
                  <a:pt x="388" y="291"/>
                </a:lnTo>
                <a:lnTo>
                  <a:pt x="388" y="291"/>
                </a:lnTo>
                <a:lnTo>
                  <a:pt x="387" y="278"/>
                </a:lnTo>
                <a:lnTo>
                  <a:pt x="386" y="270"/>
                </a:lnTo>
                <a:lnTo>
                  <a:pt x="398" y="239"/>
                </a:lnTo>
                <a:lnTo>
                  <a:pt x="398" y="239"/>
                </a:lnTo>
                <a:lnTo>
                  <a:pt x="421" y="223"/>
                </a:lnTo>
                <a:lnTo>
                  <a:pt x="421" y="223"/>
                </a:lnTo>
                <a:lnTo>
                  <a:pt x="424" y="219"/>
                </a:lnTo>
                <a:lnTo>
                  <a:pt x="428" y="213"/>
                </a:lnTo>
                <a:lnTo>
                  <a:pt x="438" y="195"/>
                </a:lnTo>
                <a:lnTo>
                  <a:pt x="441" y="186"/>
                </a:lnTo>
                <a:lnTo>
                  <a:pt x="444" y="178"/>
                </a:lnTo>
                <a:lnTo>
                  <a:pt x="445" y="172"/>
                </a:lnTo>
                <a:lnTo>
                  <a:pt x="445" y="167"/>
                </a:lnTo>
                <a:lnTo>
                  <a:pt x="445" y="167"/>
                </a:lnTo>
                <a:lnTo>
                  <a:pt x="439" y="163"/>
                </a:lnTo>
                <a:lnTo>
                  <a:pt x="434" y="162"/>
                </a:lnTo>
                <a:lnTo>
                  <a:pt x="427" y="161"/>
                </a:lnTo>
                <a:lnTo>
                  <a:pt x="427" y="161"/>
                </a:lnTo>
                <a:lnTo>
                  <a:pt x="432" y="135"/>
                </a:lnTo>
                <a:lnTo>
                  <a:pt x="434" y="116"/>
                </a:lnTo>
                <a:lnTo>
                  <a:pt x="434" y="109"/>
                </a:lnTo>
                <a:lnTo>
                  <a:pt x="433" y="102"/>
                </a:lnTo>
                <a:lnTo>
                  <a:pt x="433" y="102"/>
                </a:lnTo>
                <a:lnTo>
                  <a:pt x="431" y="92"/>
                </a:lnTo>
                <a:lnTo>
                  <a:pt x="429" y="79"/>
                </a:lnTo>
                <a:lnTo>
                  <a:pt x="427" y="67"/>
                </a:lnTo>
                <a:lnTo>
                  <a:pt x="426" y="59"/>
                </a:lnTo>
                <a:lnTo>
                  <a:pt x="426" y="59"/>
                </a:lnTo>
                <a:lnTo>
                  <a:pt x="420" y="43"/>
                </a:lnTo>
                <a:lnTo>
                  <a:pt x="415" y="36"/>
                </a:lnTo>
                <a:lnTo>
                  <a:pt x="411" y="32"/>
                </a:lnTo>
                <a:lnTo>
                  <a:pt x="409" y="30"/>
                </a:lnTo>
                <a:lnTo>
                  <a:pt x="409" y="30"/>
                </a:lnTo>
                <a:lnTo>
                  <a:pt x="401" y="27"/>
                </a:lnTo>
                <a:lnTo>
                  <a:pt x="395" y="25"/>
                </a:lnTo>
                <a:lnTo>
                  <a:pt x="383" y="22"/>
                </a:lnTo>
                <a:lnTo>
                  <a:pt x="383" y="22"/>
                </a:lnTo>
                <a:lnTo>
                  <a:pt x="370" y="17"/>
                </a:lnTo>
                <a:lnTo>
                  <a:pt x="356" y="9"/>
                </a:lnTo>
                <a:lnTo>
                  <a:pt x="356" y="9"/>
                </a:lnTo>
                <a:lnTo>
                  <a:pt x="350" y="6"/>
                </a:lnTo>
                <a:lnTo>
                  <a:pt x="345" y="4"/>
                </a:lnTo>
                <a:lnTo>
                  <a:pt x="339" y="3"/>
                </a:lnTo>
                <a:lnTo>
                  <a:pt x="331" y="2"/>
                </a:lnTo>
                <a:lnTo>
                  <a:pt x="331" y="2"/>
                </a:lnTo>
                <a:lnTo>
                  <a:pt x="311" y="0"/>
                </a:lnTo>
                <a:lnTo>
                  <a:pt x="304" y="0"/>
                </a:lnTo>
                <a:lnTo>
                  <a:pt x="298" y="2"/>
                </a:lnTo>
                <a:lnTo>
                  <a:pt x="298" y="2"/>
                </a:lnTo>
                <a:lnTo>
                  <a:pt x="289" y="5"/>
                </a:lnTo>
                <a:lnTo>
                  <a:pt x="282" y="11"/>
                </a:lnTo>
                <a:lnTo>
                  <a:pt x="282" y="11"/>
                </a:lnTo>
                <a:lnTo>
                  <a:pt x="278" y="15"/>
                </a:lnTo>
                <a:lnTo>
                  <a:pt x="277" y="16"/>
                </a:lnTo>
                <a:lnTo>
                  <a:pt x="276" y="17"/>
                </a:lnTo>
                <a:lnTo>
                  <a:pt x="272" y="20"/>
                </a:lnTo>
                <a:lnTo>
                  <a:pt x="272" y="20"/>
                </a:lnTo>
                <a:lnTo>
                  <a:pt x="266" y="23"/>
                </a:lnTo>
                <a:lnTo>
                  <a:pt x="259" y="25"/>
                </a:lnTo>
                <a:lnTo>
                  <a:pt x="253" y="26"/>
                </a:lnTo>
                <a:lnTo>
                  <a:pt x="249" y="27"/>
                </a:lnTo>
                <a:lnTo>
                  <a:pt x="247" y="30"/>
                </a:lnTo>
                <a:lnTo>
                  <a:pt x="247" y="30"/>
                </a:lnTo>
                <a:lnTo>
                  <a:pt x="243" y="34"/>
                </a:lnTo>
                <a:lnTo>
                  <a:pt x="241" y="37"/>
                </a:lnTo>
                <a:lnTo>
                  <a:pt x="240" y="40"/>
                </a:lnTo>
                <a:lnTo>
                  <a:pt x="237" y="43"/>
                </a:lnTo>
                <a:lnTo>
                  <a:pt x="237" y="43"/>
                </a:lnTo>
                <a:lnTo>
                  <a:pt x="233" y="44"/>
                </a:lnTo>
                <a:lnTo>
                  <a:pt x="231" y="45"/>
                </a:lnTo>
                <a:lnTo>
                  <a:pt x="227" y="48"/>
                </a:lnTo>
                <a:lnTo>
                  <a:pt x="225" y="55"/>
                </a:lnTo>
                <a:lnTo>
                  <a:pt x="225" y="55"/>
                </a:lnTo>
                <a:lnTo>
                  <a:pt x="221" y="64"/>
                </a:lnTo>
                <a:lnTo>
                  <a:pt x="218" y="70"/>
                </a:lnTo>
                <a:lnTo>
                  <a:pt x="215" y="75"/>
                </a:lnTo>
                <a:lnTo>
                  <a:pt x="214" y="81"/>
                </a:lnTo>
                <a:lnTo>
                  <a:pt x="214" y="81"/>
                </a:lnTo>
                <a:lnTo>
                  <a:pt x="209" y="99"/>
                </a:lnTo>
                <a:lnTo>
                  <a:pt x="209" y="99"/>
                </a:lnTo>
                <a:lnTo>
                  <a:pt x="208" y="106"/>
                </a:lnTo>
                <a:lnTo>
                  <a:pt x="207" y="111"/>
                </a:lnTo>
                <a:lnTo>
                  <a:pt x="209" y="122"/>
                </a:lnTo>
                <a:lnTo>
                  <a:pt x="209" y="122"/>
                </a:lnTo>
                <a:lnTo>
                  <a:pt x="210" y="127"/>
                </a:lnTo>
                <a:lnTo>
                  <a:pt x="212" y="130"/>
                </a:lnTo>
                <a:lnTo>
                  <a:pt x="214" y="138"/>
                </a:lnTo>
                <a:lnTo>
                  <a:pt x="214" y="138"/>
                </a:lnTo>
                <a:lnTo>
                  <a:pt x="220" y="165"/>
                </a:lnTo>
                <a:lnTo>
                  <a:pt x="220" y="16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26">
            <a:extLst>
              <a:ext uri="{FF2B5EF4-FFF2-40B4-BE49-F238E27FC236}">
                <a16:creationId xmlns:a16="http://schemas.microsoft.com/office/drawing/2014/main" id="{87F35EFC-3016-4330-8B32-4FA0C5880100}"/>
              </a:ext>
            </a:extLst>
          </p:cNvPr>
          <p:cNvSpPr>
            <a:spLocks/>
          </p:cNvSpPr>
          <p:nvPr/>
        </p:nvSpPr>
        <p:spPr bwMode="auto">
          <a:xfrm>
            <a:off x="7493471" y="859056"/>
            <a:ext cx="968870" cy="2569944"/>
          </a:xfrm>
          <a:custGeom>
            <a:avLst/>
            <a:gdLst>
              <a:gd name="T0" fmla="*/ 150 w 377"/>
              <a:gd name="T1" fmla="*/ 1 h 1000"/>
              <a:gd name="T2" fmla="*/ 101 w 377"/>
              <a:gd name="T3" fmla="*/ 12 h 1000"/>
              <a:gd name="T4" fmla="*/ 83 w 377"/>
              <a:gd name="T5" fmla="*/ 53 h 1000"/>
              <a:gd name="T6" fmla="*/ 83 w 377"/>
              <a:gd name="T7" fmla="*/ 79 h 1000"/>
              <a:gd name="T8" fmla="*/ 74 w 377"/>
              <a:gd name="T9" fmla="*/ 127 h 1000"/>
              <a:gd name="T10" fmla="*/ 83 w 377"/>
              <a:gd name="T11" fmla="*/ 167 h 1000"/>
              <a:gd name="T12" fmla="*/ 75 w 377"/>
              <a:gd name="T13" fmla="*/ 185 h 1000"/>
              <a:gd name="T14" fmla="*/ 32 w 377"/>
              <a:gd name="T15" fmla="*/ 223 h 1000"/>
              <a:gd name="T16" fmla="*/ 10 w 377"/>
              <a:gd name="T17" fmla="*/ 304 h 1000"/>
              <a:gd name="T18" fmla="*/ 4 w 377"/>
              <a:gd name="T19" fmla="*/ 368 h 1000"/>
              <a:gd name="T20" fmla="*/ 22 w 377"/>
              <a:gd name="T21" fmla="*/ 424 h 1000"/>
              <a:gd name="T22" fmla="*/ 20 w 377"/>
              <a:gd name="T23" fmla="*/ 506 h 1000"/>
              <a:gd name="T24" fmla="*/ 2 w 377"/>
              <a:gd name="T25" fmla="*/ 583 h 1000"/>
              <a:gd name="T26" fmla="*/ 17 w 377"/>
              <a:gd name="T27" fmla="*/ 631 h 1000"/>
              <a:gd name="T28" fmla="*/ 39 w 377"/>
              <a:gd name="T29" fmla="*/ 622 h 1000"/>
              <a:gd name="T30" fmla="*/ 68 w 377"/>
              <a:gd name="T31" fmla="*/ 605 h 1000"/>
              <a:gd name="T32" fmla="*/ 83 w 377"/>
              <a:gd name="T33" fmla="*/ 610 h 1000"/>
              <a:gd name="T34" fmla="*/ 112 w 377"/>
              <a:gd name="T35" fmla="*/ 823 h 1000"/>
              <a:gd name="T36" fmla="*/ 112 w 377"/>
              <a:gd name="T37" fmla="*/ 842 h 1000"/>
              <a:gd name="T38" fmla="*/ 101 w 377"/>
              <a:gd name="T39" fmla="*/ 905 h 1000"/>
              <a:gd name="T40" fmla="*/ 104 w 377"/>
              <a:gd name="T41" fmla="*/ 972 h 1000"/>
              <a:gd name="T42" fmla="*/ 158 w 377"/>
              <a:gd name="T43" fmla="*/ 1000 h 1000"/>
              <a:gd name="T44" fmla="*/ 190 w 377"/>
              <a:gd name="T45" fmla="*/ 982 h 1000"/>
              <a:gd name="T46" fmla="*/ 194 w 377"/>
              <a:gd name="T47" fmla="*/ 953 h 1000"/>
              <a:gd name="T48" fmla="*/ 178 w 377"/>
              <a:gd name="T49" fmla="*/ 889 h 1000"/>
              <a:gd name="T50" fmla="*/ 173 w 377"/>
              <a:gd name="T51" fmla="*/ 848 h 1000"/>
              <a:gd name="T52" fmla="*/ 170 w 377"/>
              <a:gd name="T53" fmla="*/ 808 h 1000"/>
              <a:gd name="T54" fmla="*/ 208 w 377"/>
              <a:gd name="T55" fmla="*/ 581 h 1000"/>
              <a:gd name="T56" fmla="*/ 248 w 377"/>
              <a:gd name="T57" fmla="*/ 655 h 1000"/>
              <a:gd name="T58" fmla="*/ 257 w 377"/>
              <a:gd name="T59" fmla="*/ 750 h 1000"/>
              <a:gd name="T60" fmla="*/ 240 w 377"/>
              <a:gd name="T61" fmla="*/ 828 h 1000"/>
              <a:gd name="T62" fmla="*/ 232 w 377"/>
              <a:gd name="T63" fmla="*/ 852 h 1000"/>
              <a:gd name="T64" fmla="*/ 237 w 377"/>
              <a:gd name="T65" fmla="*/ 919 h 1000"/>
              <a:gd name="T66" fmla="*/ 276 w 377"/>
              <a:gd name="T67" fmla="*/ 970 h 1000"/>
              <a:gd name="T68" fmla="*/ 304 w 377"/>
              <a:gd name="T69" fmla="*/ 971 h 1000"/>
              <a:gd name="T70" fmla="*/ 334 w 377"/>
              <a:gd name="T71" fmla="*/ 924 h 1000"/>
              <a:gd name="T72" fmla="*/ 315 w 377"/>
              <a:gd name="T73" fmla="*/ 852 h 1000"/>
              <a:gd name="T74" fmla="*/ 305 w 377"/>
              <a:gd name="T75" fmla="*/ 823 h 1000"/>
              <a:gd name="T76" fmla="*/ 307 w 377"/>
              <a:gd name="T77" fmla="*/ 745 h 1000"/>
              <a:gd name="T78" fmla="*/ 334 w 377"/>
              <a:gd name="T79" fmla="*/ 614 h 1000"/>
              <a:gd name="T80" fmla="*/ 333 w 377"/>
              <a:gd name="T81" fmla="*/ 575 h 1000"/>
              <a:gd name="T82" fmla="*/ 367 w 377"/>
              <a:gd name="T83" fmla="*/ 556 h 1000"/>
              <a:gd name="T84" fmla="*/ 353 w 377"/>
              <a:gd name="T85" fmla="*/ 528 h 1000"/>
              <a:gd name="T86" fmla="*/ 344 w 377"/>
              <a:gd name="T87" fmla="*/ 494 h 1000"/>
              <a:gd name="T88" fmla="*/ 319 w 377"/>
              <a:gd name="T89" fmla="*/ 480 h 1000"/>
              <a:gd name="T90" fmla="*/ 315 w 377"/>
              <a:gd name="T91" fmla="*/ 451 h 1000"/>
              <a:gd name="T92" fmla="*/ 346 w 377"/>
              <a:gd name="T93" fmla="*/ 436 h 1000"/>
              <a:gd name="T94" fmla="*/ 342 w 377"/>
              <a:gd name="T95" fmla="*/ 407 h 1000"/>
              <a:gd name="T96" fmla="*/ 329 w 377"/>
              <a:gd name="T97" fmla="*/ 330 h 1000"/>
              <a:gd name="T98" fmla="*/ 315 w 377"/>
              <a:gd name="T99" fmla="*/ 281 h 1000"/>
              <a:gd name="T100" fmla="*/ 272 w 377"/>
              <a:gd name="T101" fmla="*/ 192 h 1000"/>
              <a:gd name="T102" fmla="*/ 246 w 377"/>
              <a:gd name="T103" fmla="*/ 169 h 1000"/>
              <a:gd name="T104" fmla="*/ 218 w 377"/>
              <a:gd name="T105" fmla="*/ 141 h 1000"/>
              <a:gd name="T106" fmla="*/ 242 w 377"/>
              <a:gd name="T107" fmla="*/ 117 h 1000"/>
              <a:gd name="T108" fmla="*/ 231 w 377"/>
              <a:gd name="T109" fmla="*/ 69 h 1000"/>
              <a:gd name="T110" fmla="*/ 208 w 377"/>
              <a:gd name="T111" fmla="*/ 16 h 1000"/>
              <a:gd name="T112" fmla="*/ 179 w 377"/>
              <a:gd name="T113" fmla="*/ 11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7" h="1000">
                <a:moveTo>
                  <a:pt x="179" y="11"/>
                </a:moveTo>
                <a:lnTo>
                  <a:pt x="179" y="11"/>
                </a:lnTo>
                <a:lnTo>
                  <a:pt x="176" y="8"/>
                </a:lnTo>
                <a:lnTo>
                  <a:pt x="165" y="4"/>
                </a:lnTo>
                <a:lnTo>
                  <a:pt x="158" y="2"/>
                </a:lnTo>
                <a:lnTo>
                  <a:pt x="150" y="1"/>
                </a:lnTo>
                <a:lnTo>
                  <a:pt x="143" y="0"/>
                </a:lnTo>
                <a:lnTo>
                  <a:pt x="136" y="1"/>
                </a:lnTo>
                <a:lnTo>
                  <a:pt x="136" y="1"/>
                </a:lnTo>
                <a:lnTo>
                  <a:pt x="113" y="6"/>
                </a:lnTo>
                <a:lnTo>
                  <a:pt x="106" y="8"/>
                </a:lnTo>
                <a:lnTo>
                  <a:pt x="101" y="12"/>
                </a:lnTo>
                <a:lnTo>
                  <a:pt x="97" y="16"/>
                </a:lnTo>
                <a:lnTo>
                  <a:pt x="97" y="16"/>
                </a:lnTo>
                <a:lnTo>
                  <a:pt x="93" y="21"/>
                </a:lnTo>
                <a:lnTo>
                  <a:pt x="90" y="28"/>
                </a:lnTo>
                <a:lnTo>
                  <a:pt x="85" y="41"/>
                </a:lnTo>
                <a:lnTo>
                  <a:pt x="83" y="53"/>
                </a:lnTo>
                <a:lnTo>
                  <a:pt x="83" y="57"/>
                </a:lnTo>
                <a:lnTo>
                  <a:pt x="83" y="59"/>
                </a:lnTo>
                <a:lnTo>
                  <a:pt x="83" y="59"/>
                </a:lnTo>
                <a:lnTo>
                  <a:pt x="84" y="63"/>
                </a:lnTo>
                <a:lnTo>
                  <a:pt x="84" y="69"/>
                </a:lnTo>
                <a:lnTo>
                  <a:pt x="83" y="79"/>
                </a:lnTo>
                <a:lnTo>
                  <a:pt x="83" y="79"/>
                </a:lnTo>
                <a:lnTo>
                  <a:pt x="78" y="95"/>
                </a:lnTo>
                <a:lnTo>
                  <a:pt x="74" y="108"/>
                </a:lnTo>
                <a:lnTo>
                  <a:pt x="73" y="117"/>
                </a:lnTo>
                <a:lnTo>
                  <a:pt x="73" y="117"/>
                </a:lnTo>
                <a:lnTo>
                  <a:pt x="74" y="127"/>
                </a:lnTo>
                <a:lnTo>
                  <a:pt x="78" y="139"/>
                </a:lnTo>
                <a:lnTo>
                  <a:pt x="81" y="152"/>
                </a:lnTo>
                <a:lnTo>
                  <a:pt x="83" y="157"/>
                </a:lnTo>
                <a:lnTo>
                  <a:pt x="83" y="161"/>
                </a:lnTo>
                <a:lnTo>
                  <a:pt x="83" y="161"/>
                </a:lnTo>
                <a:lnTo>
                  <a:pt x="83" y="167"/>
                </a:lnTo>
                <a:lnTo>
                  <a:pt x="84" y="173"/>
                </a:lnTo>
                <a:lnTo>
                  <a:pt x="84" y="178"/>
                </a:lnTo>
                <a:lnTo>
                  <a:pt x="84" y="179"/>
                </a:lnTo>
                <a:lnTo>
                  <a:pt x="83" y="180"/>
                </a:lnTo>
                <a:lnTo>
                  <a:pt x="83" y="180"/>
                </a:lnTo>
                <a:lnTo>
                  <a:pt x="75" y="185"/>
                </a:lnTo>
                <a:lnTo>
                  <a:pt x="72" y="188"/>
                </a:lnTo>
                <a:lnTo>
                  <a:pt x="68" y="190"/>
                </a:lnTo>
                <a:lnTo>
                  <a:pt x="68" y="190"/>
                </a:lnTo>
                <a:lnTo>
                  <a:pt x="58" y="197"/>
                </a:lnTo>
                <a:lnTo>
                  <a:pt x="40" y="214"/>
                </a:lnTo>
                <a:lnTo>
                  <a:pt x="32" y="223"/>
                </a:lnTo>
                <a:lnTo>
                  <a:pt x="23" y="233"/>
                </a:lnTo>
                <a:lnTo>
                  <a:pt x="17" y="242"/>
                </a:lnTo>
                <a:lnTo>
                  <a:pt x="16" y="244"/>
                </a:lnTo>
                <a:lnTo>
                  <a:pt x="15" y="248"/>
                </a:lnTo>
                <a:lnTo>
                  <a:pt x="15" y="248"/>
                </a:lnTo>
                <a:lnTo>
                  <a:pt x="10" y="304"/>
                </a:lnTo>
                <a:lnTo>
                  <a:pt x="8" y="337"/>
                </a:lnTo>
                <a:lnTo>
                  <a:pt x="5" y="354"/>
                </a:lnTo>
                <a:lnTo>
                  <a:pt x="5" y="354"/>
                </a:lnTo>
                <a:lnTo>
                  <a:pt x="4" y="359"/>
                </a:lnTo>
                <a:lnTo>
                  <a:pt x="3" y="364"/>
                </a:lnTo>
                <a:lnTo>
                  <a:pt x="4" y="368"/>
                </a:lnTo>
                <a:lnTo>
                  <a:pt x="5" y="373"/>
                </a:lnTo>
                <a:lnTo>
                  <a:pt x="5" y="373"/>
                </a:lnTo>
                <a:lnTo>
                  <a:pt x="16" y="395"/>
                </a:lnTo>
                <a:lnTo>
                  <a:pt x="25" y="412"/>
                </a:lnTo>
                <a:lnTo>
                  <a:pt x="25" y="412"/>
                </a:lnTo>
                <a:lnTo>
                  <a:pt x="22" y="424"/>
                </a:lnTo>
                <a:lnTo>
                  <a:pt x="17" y="453"/>
                </a:lnTo>
                <a:lnTo>
                  <a:pt x="14" y="482"/>
                </a:lnTo>
                <a:lnTo>
                  <a:pt x="14" y="493"/>
                </a:lnTo>
                <a:lnTo>
                  <a:pt x="15" y="499"/>
                </a:lnTo>
                <a:lnTo>
                  <a:pt x="15" y="499"/>
                </a:lnTo>
                <a:lnTo>
                  <a:pt x="20" y="506"/>
                </a:lnTo>
                <a:lnTo>
                  <a:pt x="25" y="516"/>
                </a:lnTo>
                <a:lnTo>
                  <a:pt x="29" y="528"/>
                </a:lnTo>
                <a:lnTo>
                  <a:pt x="29" y="528"/>
                </a:lnTo>
                <a:lnTo>
                  <a:pt x="15" y="553"/>
                </a:lnTo>
                <a:lnTo>
                  <a:pt x="5" y="574"/>
                </a:lnTo>
                <a:lnTo>
                  <a:pt x="2" y="583"/>
                </a:lnTo>
                <a:lnTo>
                  <a:pt x="0" y="591"/>
                </a:lnTo>
                <a:lnTo>
                  <a:pt x="0" y="591"/>
                </a:lnTo>
                <a:lnTo>
                  <a:pt x="2" y="598"/>
                </a:lnTo>
                <a:lnTo>
                  <a:pt x="5" y="609"/>
                </a:lnTo>
                <a:lnTo>
                  <a:pt x="11" y="620"/>
                </a:lnTo>
                <a:lnTo>
                  <a:pt x="17" y="631"/>
                </a:lnTo>
                <a:lnTo>
                  <a:pt x="29" y="649"/>
                </a:lnTo>
                <a:lnTo>
                  <a:pt x="33" y="654"/>
                </a:lnTo>
                <a:lnTo>
                  <a:pt x="34" y="654"/>
                </a:lnTo>
                <a:lnTo>
                  <a:pt x="34" y="654"/>
                </a:lnTo>
                <a:lnTo>
                  <a:pt x="34" y="654"/>
                </a:lnTo>
                <a:lnTo>
                  <a:pt x="39" y="622"/>
                </a:lnTo>
                <a:lnTo>
                  <a:pt x="44" y="596"/>
                </a:lnTo>
                <a:lnTo>
                  <a:pt x="44" y="596"/>
                </a:lnTo>
                <a:lnTo>
                  <a:pt x="56" y="600"/>
                </a:lnTo>
                <a:lnTo>
                  <a:pt x="63" y="604"/>
                </a:lnTo>
                <a:lnTo>
                  <a:pt x="68" y="605"/>
                </a:lnTo>
                <a:lnTo>
                  <a:pt x="68" y="605"/>
                </a:lnTo>
                <a:lnTo>
                  <a:pt x="71" y="605"/>
                </a:lnTo>
                <a:lnTo>
                  <a:pt x="75" y="605"/>
                </a:lnTo>
                <a:lnTo>
                  <a:pt x="80" y="608"/>
                </a:lnTo>
                <a:lnTo>
                  <a:pt x="81" y="609"/>
                </a:lnTo>
                <a:lnTo>
                  <a:pt x="83" y="610"/>
                </a:lnTo>
                <a:lnTo>
                  <a:pt x="83" y="610"/>
                </a:lnTo>
                <a:lnTo>
                  <a:pt x="86" y="652"/>
                </a:lnTo>
                <a:lnTo>
                  <a:pt x="92" y="726"/>
                </a:lnTo>
                <a:lnTo>
                  <a:pt x="92" y="726"/>
                </a:lnTo>
                <a:lnTo>
                  <a:pt x="97" y="761"/>
                </a:lnTo>
                <a:lnTo>
                  <a:pt x="104" y="791"/>
                </a:lnTo>
                <a:lnTo>
                  <a:pt x="112" y="823"/>
                </a:lnTo>
                <a:lnTo>
                  <a:pt x="112" y="823"/>
                </a:lnTo>
                <a:lnTo>
                  <a:pt x="114" y="830"/>
                </a:lnTo>
                <a:lnTo>
                  <a:pt x="114" y="837"/>
                </a:lnTo>
                <a:lnTo>
                  <a:pt x="113" y="840"/>
                </a:lnTo>
                <a:lnTo>
                  <a:pt x="112" y="842"/>
                </a:lnTo>
                <a:lnTo>
                  <a:pt x="112" y="842"/>
                </a:lnTo>
                <a:lnTo>
                  <a:pt x="109" y="843"/>
                </a:lnTo>
                <a:lnTo>
                  <a:pt x="108" y="843"/>
                </a:lnTo>
                <a:lnTo>
                  <a:pt x="107" y="852"/>
                </a:lnTo>
                <a:lnTo>
                  <a:pt x="107" y="852"/>
                </a:lnTo>
                <a:lnTo>
                  <a:pt x="104" y="872"/>
                </a:lnTo>
                <a:lnTo>
                  <a:pt x="101" y="905"/>
                </a:lnTo>
                <a:lnTo>
                  <a:pt x="100" y="923"/>
                </a:lnTo>
                <a:lnTo>
                  <a:pt x="100" y="940"/>
                </a:lnTo>
                <a:lnTo>
                  <a:pt x="100" y="956"/>
                </a:lnTo>
                <a:lnTo>
                  <a:pt x="102" y="968"/>
                </a:lnTo>
                <a:lnTo>
                  <a:pt x="102" y="968"/>
                </a:lnTo>
                <a:lnTo>
                  <a:pt x="104" y="972"/>
                </a:lnTo>
                <a:lnTo>
                  <a:pt x="107" y="977"/>
                </a:lnTo>
                <a:lnTo>
                  <a:pt x="114" y="985"/>
                </a:lnTo>
                <a:lnTo>
                  <a:pt x="124" y="991"/>
                </a:lnTo>
                <a:lnTo>
                  <a:pt x="135" y="995"/>
                </a:lnTo>
                <a:lnTo>
                  <a:pt x="147" y="999"/>
                </a:lnTo>
                <a:lnTo>
                  <a:pt x="158" y="1000"/>
                </a:lnTo>
                <a:lnTo>
                  <a:pt x="167" y="999"/>
                </a:lnTo>
                <a:lnTo>
                  <a:pt x="174" y="997"/>
                </a:lnTo>
                <a:lnTo>
                  <a:pt x="174" y="997"/>
                </a:lnTo>
                <a:lnTo>
                  <a:pt x="180" y="993"/>
                </a:lnTo>
                <a:lnTo>
                  <a:pt x="185" y="988"/>
                </a:lnTo>
                <a:lnTo>
                  <a:pt x="190" y="982"/>
                </a:lnTo>
                <a:lnTo>
                  <a:pt x="194" y="976"/>
                </a:lnTo>
                <a:lnTo>
                  <a:pt x="196" y="970"/>
                </a:lnTo>
                <a:lnTo>
                  <a:pt x="196" y="964"/>
                </a:lnTo>
                <a:lnTo>
                  <a:pt x="196" y="958"/>
                </a:lnTo>
                <a:lnTo>
                  <a:pt x="194" y="953"/>
                </a:lnTo>
                <a:lnTo>
                  <a:pt x="194" y="953"/>
                </a:lnTo>
                <a:lnTo>
                  <a:pt x="180" y="931"/>
                </a:lnTo>
                <a:lnTo>
                  <a:pt x="176" y="922"/>
                </a:lnTo>
                <a:lnTo>
                  <a:pt x="174" y="918"/>
                </a:lnTo>
                <a:lnTo>
                  <a:pt x="174" y="914"/>
                </a:lnTo>
                <a:lnTo>
                  <a:pt x="174" y="914"/>
                </a:lnTo>
                <a:lnTo>
                  <a:pt x="178" y="889"/>
                </a:lnTo>
                <a:lnTo>
                  <a:pt x="179" y="873"/>
                </a:lnTo>
                <a:lnTo>
                  <a:pt x="179" y="861"/>
                </a:lnTo>
                <a:lnTo>
                  <a:pt x="179" y="861"/>
                </a:lnTo>
                <a:lnTo>
                  <a:pt x="178" y="858"/>
                </a:lnTo>
                <a:lnTo>
                  <a:pt x="177" y="854"/>
                </a:lnTo>
                <a:lnTo>
                  <a:pt x="173" y="848"/>
                </a:lnTo>
                <a:lnTo>
                  <a:pt x="171" y="844"/>
                </a:lnTo>
                <a:lnTo>
                  <a:pt x="170" y="842"/>
                </a:lnTo>
                <a:lnTo>
                  <a:pt x="170" y="842"/>
                </a:lnTo>
                <a:lnTo>
                  <a:pt x="168" y="832"/>
                </a:lnTo>
                <a:lnTo>
                  <a:pt x="168" y="821"/>
                </a:lnTo>
                <a:lnTo>
                  <a:pt x="170" y="808"/>
                </a:lnTo>
                <a:lnTo>
                  <a:pt x="170" y="808"/>
                </a:lnTo>
                <a:lnTo>
                  <a:pt x="185" y="725"/>
                </a:lnTo>
                <a:lnTo>
                  <a:pt x="199" y="654"/>
                </a:lnTo>
                <a:lnTo>
                  <a:pt x="199" y="654"/>
                </a:lnTo>
                <a:lnTo>
                  <a:pt x="208" y="581"/>
                </a:lnTo>
                <a:lnTo>
                  <a:pt x="208" y="581"/>
                </a:lnTo>
                <a:lnTo>
                  <a:pt x="223" y="602"/>
                </a:lnTo>
                <a:lnTo>
                  <a:pt x="235" y="620"/>
                </a:lnTo>
                <a:lnTo>
                  <a:pt x="238" y="627"/>
                </a:lnTo>
                <a:lnTo>
                  <a:pt x="242" y="634"/>
                </a:lnTo>
                <a:lnTo>
                  <a:pt x="242" y="634"/>
                </a:lnTo>
                <a:lnTo>
                  <a:pt x="248" y="655"/>
                </a:lnTo>
                <a:lnTo>
                  <a:pt x="254" y="686"/>
                </a:lnTo>
                <a:lnTo>
                  <a:pt x="257" y="703"/>
                </a:lnTo>
                <a:lnTo>
                  <a:pt x="258" y="720"/>
                </a:lnTo>
                <a:lnTo>
                  <a:pt x="258" y="737"/>
                </a:lnTo>
                <a:lnTo>
                  <a:pt x="257" y="750"/>
                </a:lnTo>
                <a:lnTo>
                  <a:pt x="257" y="750"/>
                </a:lnTo>
                <a:lnTo>
                  <a:pt x="247" y="801"/>
                </a:lnTo>
                <a:lnTo>
                  <a:pt x="242" y="828"/>
                </a:lnTo>
                <a:lnTo>
                  <a:pt x="242" y="828"/>
                </a:lnTo>
                <a:lnTo>
                  <a:pt x="242" y="826"/>
                </a:lnTo>
                <a:lnTo>
                  <a:pt x="241" y="826"/>
                </a:lnTo>
                <a:lnTo>
                  <a:pt x="240" y="828"/>
                </a:lnTo>
                <a:lnTo>
                  <a:pt x="237" y="832"/>
                </a:lnTo>
                <a:lnTo>
                  <a:pt x="237" y="832"/>
                </a:lnTo>
                <a:lnTo>
                  <a:pt x="235" y="838"/>
                </a:lnTo>
                <a:lnTo>
                  <a:pt x="235" y="838"/>
                </a:lnTo>
                <a:lnTo>
                  <a:pt x="232" y="852"/>
                </a:lnTo>
                <a:lnTo>
                  <a:pt x="232" y="852"/>
                </a:lnTo>
                <a:lnTo>
                  <a:pt x="231" y="859"/>
                </a:lnTo>
                <a:lnTo>
                  <a:pt x="231" y="869"/>
                </a:lnTo>
                <a:lnTo>
                  <a:pt x="234" y="889"/>
                </a:lnTo>
                <a:lnTo>
                  <a:pt x="236" y="908"/>
                </a:lnTo>
                <a:lnTo>
                  <a:pt x="237" y="919"/>
                </a:lnTo>
                <a:lnTo>
                  <a:pt x="237" y="919"/>
                </a:lnTo>
                <a:lnTo>
                  <a:pt x="238" y="924"/>
                </a:lnTo>
                <a:lnTo>
                  <a:pt x="243" y="931"/>
                </a:lnTo>
                <a:lnTo>
                  <a:pt x="249" y="941"/>
                </a:lnTo>
                <a:lnTo>
                  <a:pt x="258" y="952"/>
                </a:lnTo>
                <a:lnTo>
                  <a:pt x="266" y="962"/>
                </a:lnTo>
                <a:lnTo>
                  <a:pt x="276" y="970"/>
                </a:lnTo>
                <a:lnTo>
                  <a:pt x="283" y="976"/>
                </a:lnTo>
                <a:lnTo>
                  <a:pt x="287" y="977"/>
                </a:lnTo>
                <a:lnTo>
                  <a:pt x="290" y="977"/>
                </a:lnTo>
                <a:lnTo>
                  <a:pt x="290" y="977"/>
                </a:lnTo>
                <a:lnTo>
                  <a:pt x="296" y="975"/>
                </a:lnTo>
                <a:lnTo>
                  <a:pt x="304" y="971"/>
                </a:lnTo>
                <a:lnTo>
                  <a:pt x="311" y="965"/>
                </a:lnTo>
                <a:lnTo>
                  <a:pt x="317" y="958"/>
                </a:lnTo>
                <a:lnTo>
                  <a:pt x="323" y="950"/>
                </a:lnTo>
                <a:lnTo>
                  <a:pt x="329" y="941"/>
                </a:lnTo>
                <a:lnTo>
                  <a:pt x="333" y="933"/>
                </a:lnTo>
                <a:lnTo>
                  <a:pt x="334" y="924"/>
                </a:lnTo>
                <a:lnTo>
                  <a:pt x="334" y="924"/>
                </a:lnTo>
                <a:lnTo>
                  <a:pt x="334" y="916"/>
                </a:lnTo>
                <a:lnTo>
                  <a:pt x="333" y="905"/>
                </a:lnTo>
                <a:lnTo>
                  <a:pt x="327" y="882"/>
                </a:lnTo>
                <a:lnTo>
                  <a:pt x="319" y="863"/>
                </a:lnTo>
                <a:lnTo>
                  <a:pt x="315" y="852"/>
                </a:lnTo>
                <a:lnTo>
                  <a:pt x="315" y="852"/>
                </a:lnTo>
                <a:lnTo>
                  <a:pt x="311" y="844"/>
                </a:lnTo>
                <a:lnTo>
                  <a:pt x="309" y="835"/>
                </a:lnTo>
                <a:lnTo>
                  <a:pt x="306" y="826"/>
                </a:lnTo>
                <a:lnTo>
                  <a:pt x="305" y="823"/>
                </a:lnTo>
                <a:lnTo>
                  <a:pt x="305" y="823"/>
                </a:lnTo>
                <a:lnTo>
                  <a:pt x="300" y="817"/>
                </a:lnTo>
                <a:lnTo>
                  <a:pt x="295" y="808"/>
                </a:lnTo>
                <a:lnTo>
                  <a:pt x="295" y="808"/>
                </a:lnTo>
                <a:lnTo>
                  <a:pt x="295" y="802"/>
                </a:lnTo>
                <a:lnTo>
                  <a:pt x="299" y="788"/>
                </a:lnTo>
                <a:lnTo>
                  <a:pt x="307" y="745"/>
                </a:lnTo>
                <a:lnTo>
                  <a:pt x="317" y="701"/>
                </a:lnTo>
                <a:lnTo>
                  <a:pt x="324" y="673"/>
                </a:lnTo>
                <a:lnTo>
                  <a:pt x="324" y="673"/>
                </a:lnTo>
                <a:lnTo>
                  <a:pt x="328" y="656"/>
                </a:lnTo>
                <a:lnTo>
                  <a:pt x="332" y="634"/>
                </a:lnTo>
                <a:lnTo>
                  <a:pt x="334" y="614"/>
                </a:lnTo>
                <a:lnTo>
                  <a:pt x="334" y="605"/>
                </a:lnTo>
                <a:lnTo>
                  <a:pt x="334" y="600"/>
                </a:lnTo>
                <a:lnTo>
                  <a:pt x="334" y="600"/>
                </a:lnTo>
                <a:lnTo>
                  <a:pt x="333" y="592"/>
                </a:lnTo>
                <a:lnTo>
                  <a:pt x="333" y="583"/>
                </a:lnTo>
                <a:lnTo>
                  <a:pt x="333" y="575"/>
                </a:lnTo>
                <a:lnTo>
                  <a:pt x="334" y="571"/>
                </a:lnTo>
                <a:lnTo>
                  <a:pt x="334" y="571"/>
                </a:lnTo>
                <a:lnTo>
                  <a:pt x="341" y="568"/>
                </a:lnTo>
                <a:lnTo>
                  <a:pt x="354" y="563"/>
                </a:lnTo>
                <a:lnTo>
                  <a:pt x="362" y="559"/>
                </a:lnTo>
                <a:lnTo>
                  <a:pt x="367" y="556"/>
                </a:lnTo>
                <a:lnTo>
                  <a:pt x="369" y="551"/>
                </a:lnTo>
                <a:lnTo>
                  <a:pt x="369" y="550"/>
                </a:lnTo>
                <a:lnTo>
                  <a:pt x="368" y="547"/>
                </a:lnTo>
                <a:lnTo>
                  <a:pt x="368" y="547"/>
                </a:lnTo>
                <a:lnTo>
                  <a:pt x="357" y="534"/>
                </a:lnTo>
                <a:lnTo>
                  <a:pt x="353" y="528"/>
                </a:lnTo>
                <a:lnTo>
                  <a:pt x="377" y="528"/>
                </a:lnTo>
                <a:lnTo>
                  <a:pt x="377" y="528"/>
                </a:lnTo>
                <a:lnTo>
                  <a:pt x="362" y="513"/>
                </a:lnTo>
                <a:lnTo>
                  <a:pt x="351" y="501"/>
                </a:lnTo>
                <a:lnTo>
                  <a:pt x="344" y="494"/>
                </a:lnTo>
                <a:lnTo>
                  <a:pt x="344" y="494"/>
                </a:lnTo>
                <a:lnTo>
                  <a:pt x="341" y="492"/>
                </a:lnTo>
                <a:lnTo>
                  <a:pt x="339" y="490"/>
                </a:lnTo>
                <a:lnTo>
                  <a:pt x="332" y="487"/>
                </a:lnTo>
                <a:lnTo>
                  <a:pt x="324" y="483"/>
                </a:lnTo>
                <a:lnTo>
                  <a:pt x="322" y="482"/>
                </a:lnTo>
                <a:lnTo>
                  <a:pt x="319" y="480"/>
                </a:lnTo>
                <a:lnTo>
                  <a:pt x="319" y="480"/>
                </a:lnTo>
                <a:lnTo>
                  <a:pt x="317" y="472"/>
                </a:lnTo>
                <a:lnTo>
                  <a:pt x="316" y="464"/>
                </a:lnTo>
                <a:lnTo>
                  <a:pt x="316" y="455"/>
                </a:lnTo>
                <a:lnTo>
                  <a:pt x="315" y="451"/>
                </a:lnTo>
                <a:lnTo>
                  <a:pt x="315" y="451"/>
                </a:lnTo>
                <a:lnTo>
                  <a:pt x="316" y="449"/>
                </a:lnTo>
                <a:lnTo>
                  <a:pt x="319" y="448"/>
                </a:lnTo>
                <a:lnTo>
                  <a:pt x="330" y="445"/>
                </a:lnTo>
                <a:lnTo>
                  <a:pt x="336" y="442"/>
                </a:lnTo>
                <a:lnTo>
                  <a:pt x="342" y="440"/>
                </a:lnTo>
                <a:lnTo>
                  <a:pt x="346" y="436"/>
                </a:lnTo>
                <a:lnTo>
                  <a:pt x="347" y="434"/>
                </a:lnTo>
                <a:lnTo>
                  <a:pt x="348" y="431"/>
                </a:lnTo>
                <a:lnTo>
                  <a:pt x="348" y="431"/>
                </a:lnTo>
                <a:lnTo>
                  <a:pt x="348" y="426"/>
                </a:lnTo>
                <a:lnTo>
                  <a:pt x="347" y="420"/>
                </a:lnTo>
                <a:lnTo>
                  <a:pt x="342" y="407"/>
                </a:lnTo>
                <a:lnTo>
                  <a:pt x="338" y="394"/>
                </a:lnTo>
                <a:lnTo>
                  <a:pt x="335" y="385"/>
                </a:lnTo>
                <a:lnTo>
                  <a:pt x="334" y="378"/>
                </a:lnTo>
                <a:lnTo>
                  <a:pt x="334" y="378"/>
                </a:lnTo>
                <a:lnTo>
                  <a:pt x="332" y="352"/>
                </a:lnTo>
                <a:lnTo>
                  <a:pt x="329" y="330"/>
                </a:lnTo>
                <a:lnTo>
                  <a:pt x="329" y="330"/>
                </a:lnTo>
                <a:lnTo>
                  <a:pt x="327" y="316"/>
                </a:lnTo>
                <a:lnTo>
                  <a:pt x="322" y="302"/>
                </a:lnTo>
                <a:lnTo>
                  <a:pt x="317" y="289"/>
                </a:lnTo>
                <a:lnTo>
                  <a:pt x="315" y="281"/>
                </a:lnTo>
                <a:lnTo>
                  <a:pt x="315" y="281"/>
                </a:lnTo>
                <a:lnTo>
                  <a:pt x="311" y="269"/>
                </a:lnTo>
                <a:lnTo>
                  <a:pt x="301" y="246"/>
                </a:lnTo>
                <a:lnTo>
                  <a:pt x="281" y="204"/>
                </a:lnTo>
                <a:lnTo>
                  <a:pt x="281" y="204"/>
                </a:lnTo>
                <a:lnTo>
                  <a:pt x="277" y="198"/>
                </a:lnTo>
                <a:lnTo>
                  <a:pt x="272" y="192"/>
                </a:lnTo>
                <a:lnTo>
                  <a:pt x="263" y="181"/>
                </a:lnTo>
                <a:lnTo>
                  <a:pt x="253" y="174"/>
                </a:lnTo>
                <a:lnTo>
                  <a:pt x="247" y="170"/>
                </a:lnTo>
                <a:lnTo>
                  <a:pt x="247" y="170"/>
                </a:lnTo>
                <a:lnTo>
                  <a:pt x="246" y="170"/>
                </a:lnTo>
                <a:lnTo>
                  <a:pt x="246" y="169"/>
                </a:lnTo>
                <a:lnTo>
                  <a:pt x="247" y="168"/>
                </a:lnTo>
                <a:lnTo>
                  <a:pt x="246" y="167"/>
                </a:lnTo>
                <a:lnTo>
                  <a:pt x="245" y="167"/>
                </a:lnTo>
                <a:lnTo>
                  <a:pt x="237" y="165"/>
                </a:lnTo>
                <a:lnTo>
                  <a:pt x="213" y="165"/>
                </a:lnTo>
                <a:lnTo>
                  <a:pt x="218" y="141"/>
                </a:lnTo>
                <a:lnTo>
                  <a:pt x="218" y="141"/>
                </a:lnTo>
                <a:lnTo>
                  <a:pt x="231" y="132"/>
                </a:lnTo>
                <a:lnTo>
                  <a:pt x="240" y="123"/>
                </a:lnTo>
                <a:lnTo>
                  <a:pt x="242" y="120"/>
                </a:lnTo>
                <a:lnTo>
                  <a:pt x="242" y="117"/>
                </a:lnTo>
                <a:lnTo>
                  <a:pt x="242" y="117"/>
                </a:lnTo>
                <a:lnTo>
                  <a:pt x="240" y="112"/>
                </a:lnTo>
                <a:lnTo>
                  <a:pt x="236" y="108"/>
                </a:lnTo>
                <a:lnTo>
                  <a:pt x="232" y="103"/>
                </a:lnTo>
                <a:lnTo>
                  <a:pt x="232" y="103"/>
                </a:lnTo>
                <a:lnTo>
                  <a:pt x="232" y="86"/>
                </a:lnTo>
                <a:lnTo>
                  <a:pt x="231" y="69"/>
                </a:lnTo>
                <a:lnTo>
                  <a:pt x="228" y="50"/>
                </a:lnTo>
                <a:lnTo>
                  <a:pt x="228" y="50"/>
                </a:lnTo>
                <a:lnTo>
                  <a:pt x="224" y="35"/>
                </a:lnTo>
                <a:lnTo>
                  <a:pt x="220" y="25"/>
                </a:lnTo>
                <a:lnTo>
                  <a:pt x="216" y="21"/>
                </a:lnTo>
                <a:lnTo>
                  <a:pt x="208" y="16"/>
                </a:lnTo>
                <a:lnTo>
                  <a:pt x="208" y="16"/>
                </a:lnTo>
                <a:lnTo>
                  <a:pt x="203" y="13"/>
                </a:lnTo>
                <a:lnTo>
                  <a:pt x="199" y="12"/>
                </a:lnTo>
                <a:lnTo>
                  <a:pt x="189" y="11"/>
                </a:lnTo>
                <a:lnTo>
                  <a:pt x="179" y="11"/>
                </a:lnTo>
                <a:lnTo>
                  <a:pt x="179" y="1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pptxa27_イスに座る子供のシルエット</dc:title>
  <dc:subject>pptxa27_イスに座る子供のシルエット</dc:subject>
  <dc:creator>でじけろお</dc:creator>
  <cp:revision>1</cp:revision>
  <dcterms:created xsi:type="dcterms:W3CDTF">2018-05-20T00:31:01Z</dcterms:created>
  <dcterms:modified xsi:type="dcterms:W3CDTF">2019-05-17T07:54:27Z</dcterms:modified>
  <cp:version>1</cp:version>
</cp:coreProperties>
</file>