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4A0BBDDF-4AB3-4035-8FA8-BE5EEEAE8B32}"/>
              </a:ext>
            </a:extLst>
          </p:cNvPr>
          <p:cNvSpPr>
            <a:spLocks noEditPoints="1"/>
          </p:cNvSpPr>
          <p:nvPr/>
        </p:nvSpPr>
        <p:spPr bwMode="auto">
          <a:xfrm>
            <a:off x="1366484" y="3858828"/>
            <a:ext cx="1656947" cy="2517255"/>
          </a:xfrm>
          <a:custGeom>
            <a:avLst/>
            <a:gdLst>
              <a:gd name="T0" fmla="*/ 0 w 1119"/>
              <a:gd name="T1" fmla="*/ 265 h 1700"/>
              <a:gd name="T2" fmla="*/ 115 w 1119"/>
              <a:gd name="T3" fmla="*/ 233 h 1700"/>
              <a:gd name="T4" fmla="*/ 148 w 1119"/>
              <a:gd name="T5" fmla="*/ 311 h 1700"/>
              <a:gd name="T6" fmla="*/ 146 w 1119"/>
              <a:gd name="T7" fmla="*/ 346 h 1700"/>
              <a:gd name="T8" fmla="*/ 170 w 1119"/>
              <a:gd name="T9" fmla="*/ 350 h 1700"/>
              <a:gd name="T10" fmla="*/ 204 w 1119"/>
              <a:gd name="T11" fmla="*/ 416 h 1700"/>
              <a:gd name="T12" fmla="*/ 240 w 1119"/>
              <a:gd name="T13" fmla="*/ 428 h 1700"/>
              <a:gd name="T14" fmla="*/ 292 w 1119"/>
              <a:gd name="T15" fmla="*/ 410 h 1700"/>
              <a:gd name="T16" fmla="*/ 402 w 1119"/>
              <a:gd name="T17" fmla="*/ 622 h 1700"/>
              <a:gd name="T18" fmla="*/ 412 w 1119"/>
              <a:gd name="T19" fmla="*/ 674 h 1700"/>
              <a:gd name="T20" fmla="*/ 345 w 1119"/>
              <a:gd name="T21" fmla="*/ 825 h 1700"/>
              <a:gd name="T22" fmla="*/ 200 w 1119"/>
              <a:gd name="T23" fmla="*/ 854 h 1700"/>
              <a:gd name="T24" fmla="*/ 158 w 1119"/>
              <a:gd name="T25" fmla="*/ 834 h 1700"/>
              <a:gd name="T26" fmla="*/ 139 w 1119"/>
              <a:gd name="T27" fmla="*/ 843 h 1700"/>
              <a:gd name="T28" fmla="*/ 118 w 1119"/>
              <a:gd name="T29" fmla="*/ 885 h 1700"/>
              <a:gd name="T30" fmla="*/ 105 w 1119"/>
              <a:gd name="T31" fmla="*/ 904 h 1700"/>
              <a:gd name="T32" fmla="*/ 121 w 1119"/>
              <a:gd name="T33" fmla="*/ 928 h 1700"/>
              <a:gd name="T34" fmla="*/ 135 w 1119"/>
              <a:gd name="T35" fmla="*/ 966 h 1700"/>
              <a:gd name="T36" fmla="*/ 152 w 1119"/>
              <a:gd name="T37" fmla="*/ 987 h 1700"/>
              <a:gd name="T38" fmla="*/ 147 w 1119"/>
              <a:gd name="T39" fmla="*/ 1049 h 1700"/>
              <a:gd name="T40" fmla="*/ 151 w 1119"/>
              <a:gd name="T41" fmla="*/ 1100 h 1700"/>
              <a:gd name="T42" fmla="*/ 167 w 1119"/>
              <a:gd name="T43" fmla="*/ 1110 h 1700"/>
              <a:gd name="T44" fmla="*/ 183 w 1119"/>
              <a:gd name="T45" fmla="*/ 1119 h 1700"/>
              <a:gd name="T46" fmla="*/ 209 w 1119"/>
              <a:gd name="T47" fmla="*/ 1091 h 1700"/>
              <a:gd name="T48" fmla="*/ 227 w 1119"/>
              <a:gd name="T49" fmla="*/ 1109 h 1700"/>
              <a:gd name="T50" fmla="*/ 253 w 1119"/>
              <a:gd name="T51" fmla="*/ 1086 h 1700"/>
              <a:gd name="T52" fmla="*/ 437 w 1119"/>
              <a:gd name="T53" fmla="*/ 1367 h 1700"/>
              <a:gd name="T54" fmla="*/ 480 w 1119"/>
              <a:gd name="T55" fmla="*/ 1423 h 1700"/>
              <a:gd name="T56" fmla="*/ 447 w 1119"/>
              <a:gd name="T57" fmla="*/ 1456 h 1700"/>
              <a:gd name="T58" fmla="*/ 471 w 1119"/>
              <a:gd name="T59" fmla="*/ 1482 h 1700"/>
              <a:gd name="T60" fmla="*/ 625 w 1119"/>
              <a:gd name="T61" fmla="*/ 1566 h 1700"/>
              <a:gd name="T62" fmla="*/ 579 w 1119"/>
              <a:gd name="T63" fmla="*/ 1660 h 1700"/>
              <a:gd name="T64" fmla="*/ 578 w 1119"/>
              <a:gd name="T65" fmla="*/ 1683 h 1700"/>
              <a:gd name="T66" fmla="*/ 664 w 1119"/>
              <a:gd name="T67" fmla="*/ 1700 h 1700"/>
              <a:gd name="T68" fmla="*/ 762 w 1119"/>
              <a:gd name="T69" fmla="*/ 1677 h 1700"/>
              <a:gd name="T70" fmla="*/ 845 w 1119"/>
              <a:gd name="T71" fmla="*/ 1640 h 1700"/>
              <a:gd name="T72" fmla="*/ 915 w 1119"/>
              <a:gd name="T73" fmla="*/ 1598 h 1700"/>
              <a:gd name="T74" fmla="*/ 893 w 1119"/>
              <a:gd name="T75" fmla="*/ 1524 h 1700"/>
              <a:gd name="T76" fmla="*/ 854 w 1119"/>
              <a:gd name="T77" fmla="*/ 1466 h 1700"/>
              <a:gd name="T78" fmla="*/ 837 w 1119"/>
              <a:gd name="T79" fmla="*/ 1468 h 1700"/>
              <a:gd name="T80" fmla="*/ 832 w 1119"/>
              <a:gd name="T81" fmla="*/ 1443 h 1700"/>
              <a:gd name="T82" fmla="*/ 780 w 1119"/>
              <a:gd name="T83" fmla="*/ 1383 h 1700"/>
              <a:gd name="T84" fmla="*/ 673 w 1119"/>
              <a:gd name="T85" fmla="*/ 1170 h 1700"/>
              <a:gd name="T86" fmla="*/ 850 w 1119"/>
              <a:gd name="T87" fmla="*/ 1170 h 1700"/>
              <a:gd name="T88" fmla="*/ 983 w 1119"/>
              <a:gd name="T89" fmla="*/ 1121 h 1700"/>
              <a:gd name="T90" fmla="*/ 1077 w 1119"/>
              <a:gd name="T91" fmla="*/ 1030 h 1700"/>
              <a:gd name="T92" fmla="*/ 1107 w 1119"/>
              <a:gd name="T93" fmla="*/ 943 h 1700"/>
              <a:gd name="T94" fmla="*/ 1114 w 1119"/>
              <a:gd name="T95" fmla="*/ 890 h 1700"/>
              <a:gd name="T96" fmla="*/ 1063 w 1119"/>
              <a:gd name="T97" fmla="*/ 799 h 1700"/>
              <a:gd name="T98" fmla="*/ 999 w 1119"/>
              <a:gd name="T99" fmla="*/ 672 h 1700"/>
              <a:gd name="T100" fmla="*/ 748 w 1119"/>
              <a:gd name="T101" fmla="*/ 365 h 1700"/>
              <a:gd name="T102" fmla="*/ 559 w 1119"/>
              <a:gd name="T103" fmla="*/ 268 h 1700"/>
              <a:gd name="T104" fmla="*/ 426 w 1119"/>
              <a:gd name="T105" fmla="*/ 214 h 1700"/>
              <a:gd name="T106" fmla="*/ 414 w 1119"/>
              <a:gd name="T107" fmla="*/ 170 h 1700"/>
              <a:gd name="T108" fmla="*/ 416 w 1119"/>
              <a:gd name="T109" fmla="*/ 159 h 1700"/>
              <a:gd name="T110" fmla="*/ 397 w 1119"/>
              <a:gd name="T111" fmla="*/ 119 h 1700"/>
              <a:gd name="T112" fmla="*/ 359 w 1119"/>
              <a:gd name="T113" fmla="*/ 66 h 1700"/>
              <a:gd name="T114" fmla="*/ 287 w 1119"/>
              <a:gd name="T115" fmla="*/ 16 h 1700"/>
              <a:gd name="T116" fmla="*/ 223 w 1119"/>
              <a:gd name="T117" fmla="*/ 3 h 1700"/>
              <a:gd name="T118" fmla="*/ 188 w 1119"/>
              <a:gd name="T119" fmla="*/ 8 h 1700"/>
              <a:gd name="T120" fmla="*/ 118 w 1119"/>
              <a:gd name="T121" fmla="*/ 66 h 1700"/>
              <a:gd name="T122" fmla="*/ 86 w 1119"/>
              <a:gd name="T123" fmla="*/ 128 h 1700"/>
              <a:gd name="T124" fmla="*/ 442 w 1119"/>
              <a:gd name="T125" fmla="*/ 887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9" h="1700">
                <a:moveTo>
                  <a:pt x="88" y="191"/>
                </a:moveTo>
                <a:lnTo>
                  <a:pt x="88" y="191"/>
                </a:lnTo>
                <a:lnTo>
                  <a:pt x="41" y="228"/>
                </a:lnTo>
                <a:lnTo>
                  <a:pt x="10" y="253"/>
                </a:lnTo>
                <a:lnTo>
                  <a:pt x="1" y="262"/>
                </a:lnTo>
                <a:lnTo>
                  <a:pt x="0" y="265"/>
                </a:lnTo>
                <a:lnTo>
                  <a:pt x="0" y="266"/>
                </a:lnTo>
                <a:lnTo>
                  <a:pt x="0" y="266"/>
                </a:lnTo>
                <a:lnTo>
                  <a:pt x="8" y="265"/>
                </a:lnTo>
                <a:lnTo>
                  <a:pt x="22" y="261"/>
                </a:lnTo>
                <a:lnTo>
                  <a:pt x="61" y="249"/>
                </a:lnTo>
                <a:lnTo>
                  <a:pt x="115" y="233"/>
                </a:lnTo>
                <a:lnTo>
                  <a:pt x="115" y="233"/>
                </a:lnTo>
                <a:lnTo>
                  <a:pt x="120" y="243"/>
                </a:lnTo>
                <a:lnTo>
                  <a:pt x="132" y="265"/>
                </a:lnTo>
                <a:lnTo>
                  <a:pt x="143" y="290"/>
                </a:lnTo>
                <a:lnTo>
                  <a:pt x="147" y="302"/>
                </a:lnTo>
                <a:lnTo>
                  <a:pt x="148" y="311"/>
                </a:lnTo>
                <a:lnTo>
                  <a:pt x="148" y="311"/>
                </a:lnTo>
                <a:lnTo>
                  <a:pt x="147" y="323"/>
                </a:lnTo>
                <a:lnTo>
                  <a:pt x="144" y="335"/>
                </a:lnTo>
                <a:lnTo>
                  <a:pt x="143" y="340"/>
                </a:lnTo>
                <a:lnTo>
                  <a:pt x="144" y="344"/>
                </a:lnTo>
                <a:lnTo>
                  <a:pt x="146" y="346"/>
                </a:lnTo>
                <a:lnTo>
                  <a:pt x="148" y="348"/>
                </a:lnTo>
                <a:lnTo>
                  <a:pt x="148" y="348"/>
                </a:lnTo>
                <a:lnTo>
                  <a:pt x="155" y="350"/>
                </a:lnTo>
                <a:lnTo>
                  <a:pt x="162" y="350"/>
                </a:lnTo>
                <a:lnTo>
                  <a:pt x="170" y="350"/>
                </a:lnTo>
                <a:lnTo>
                  <a:pt x="170" y="350"/>
                </a:lnTo>
                <a:lnTo>
                  <a:pt x="174" y="360"/>
                </a:lnTo>
                <a:lnTo>
                  <a:pt x="183" y="382"/>
                </a:lnTo>
                <a:lnTo>
                  <a:pt x="189" y="393"/>
                </a:lnTo>
                <a:lnTo>
                  <a:pt x="195" y="405"/>
                </a:lnTo>
                <a:lnTo>
                  <a:pt x="202" y="413"/>
                </a:lnTo>
                <a:lnTo>
                  <a:pt x="204" y="416"/>
                </a:lnTo>
                <a:lnTo>
                  <a:pt x="207" y="418"/>
                </a:lnTo>
                <a:lnTo>
                  <a:pt x="207" y="418"/>
                </a:lnTo>
                <a:lnTo>
                  <a:pt x="223" y="425"/>
                </a:lnTo>
                <a:lnTo>
                  <a:pt x="230" y="427"/>
                </a:lnTo>
                <a:lnTo>
                  <a:pt x="240" y="428"/>
                </a:lnTo>
                <a:lnTo>
                  <a:pt x="240" y="428"/>
                </a:lnTo>
                <a:lnTo>
                  <a:pt x="246" y="427"/>
                </a:lnTo>
                <a:lnTo>
                  <a:pt x="253" y="425"/>
                </a:lnTo>
                <a:lnTo>
                  <a:pt x="268" y="419"/>
                </a:lnTo>
                <a:lnTo>
                  <a:pt x="282" y="413"/>
                </a:lnTo>
                <a:lnTo>
                  <a:pt x="287" y="411"/>
                </a:lnTo>
                <a:lnTo>
                  <a:pt x="292" y="410"/>
                </a:lnTo>
                <a:lnTo>
                  <a:pt x="292" y="410"/>
                </a:lnTo>
                <a:lnTo>
                  <a:pt x="304" y="411"/>
                </a:lnTo>
                <a:lnTo>
                  <a:pt x="318" y="414"/>
                </a:lnTo>
                <a:lnTo>
                  <a:pt x="337" y="418"/>
                </a:lnTo>
                <a:lnTo>
                  <a:pt x="377" y="507"/>
                </a:lnTo>
                <a:lnTo>
                  <a:pt x="402" y="622"/>
                </a:lnTo>
                <a:lnTo>
                  <a:pt x="402" y="622"/>
                </a:lnTo>
                <a:lnTo>
                  <a:pt x="405" y="647"/>
                </a:lnTo>
                <a:lnTo>
                  <a:pt x="407" y="665"/>
                </a:lnTo>
                <a:lnTo>
                  <a:pt x="410" y="672"/>
                </a:lnTo>
                <a:lnTo>
                  <a:pt x="412" y="674"/>
                </a:lnTo>
                <a:lnTo>
                  <a:pt x="412" y="674"/>
                </a:lnTo>
                <a:lnTo>
                  <a:pt x="425" y="678"/>
                </a:lnTo>
                <a:lnTo>
                  <a:pt x="434" y="679"/>
                </a:lnTo>
                <a:lnTo>
                  <a:pt x="434" y="679"/>
                </a:lnTo>
                <a:lnTo>
                  <a:pt x="392" y="749"/>
                </a:lnTo>
                <a:lnTo>
                  <a:pt x="361" y="799"/>
                </a:lnTo>
                <a:lnTo>
                  <a:pt x="345" y="825"/>
                </a:lnTo>
                <a:lnTo>
                  <a:pt x="345" y="825"/>
                </a:lnTo>
                <a:lnTo>
                  <a:pt x="255" y="909"/>
                </a:lnTo>
                <a:lnTo>
                  <a:pt x="255" y="909"/>
                </a:lnTo>
                <a:lnTo>
                  <a:pt x="230" y="882"/>
                </a:lnTo>
                <a:lnTo>
                  <a:pt x="209" y="862"/>
                </a:lnTo>
                <a:lnTo>
                  <a:pt x="200" y="854"/>
                </a:lnTo>
                <a:lnTo>
                  <a:pt x="195" y="849"/>
                </a:lnTo>
                <a:lnTo>
                  <a:pt x="195" y="849"/>
                </a:lnTo>
                <a:lnTo>
                  <a:pt x="184" y="844"/>
                </a:lnTo>
                <a:lnTo>
                  <a:pt x="171" y="837"/>
                </a:lnTo>
                <a:lnTo>
                  <a:pt x="165" y="835"/>
                </a:lnTo>
                <a:lnTo>
                  <a:pt x="158" y="834"/>
                </a:lnTo>
                <a:lnTo>
                  <a:pt x="152" y="832"/>
                </a:lnTo>
                <a:lnTo>
                  <a:pt x="146" y="835"/>
                </a:lnTo>
                <a:lnTo>
                  <a:pt x="146" y="835"/>
                </a:lnTo>
                <a:lnTo>
                  <a:pt x="143" y="836"/>
                </a:lnTo>
                <a:lnTo>
                  <a:pt x="141" y="837"/>
                </a:lnTo>
                <a:lnTo>
                  <a:pt x="139" y="843"/>
                </a:lnTo>
                <a:lnTo>
                  <a:pt x="141" y="848"/>
                </a:lnTo>
                <a:lnTo>
                  <a:pt x="143" y="853"/>
                </a:lnTo>
                <a:lnTo>
                  <a:pt x="149" y="863"/>
                </a:lnTo>
                <a:lnTo>
                  <a:pt x="152" y="867"/>
                </a:lnTo>
                <a:lnTo>
                  <a:pt x="152" y="867"/>
                </a:lnTo>
                <a:lnTo>
                  <a:pt x="118" y="885"/>
                </a:lnTo>
                <a:lnTo>
                  <a:pt x="118" y="885"/>
                </a:lnTo>
                <a:lnTo>
                  <a:pt x="112" y="887"/>
                </a:lnTo>
                <a:lnTo>
                  <a:pt x="109" y="892"/>
                </a:lnTo>
                <a:lnTo>
                  <a:pt x="105" y="897"/>
                </a:lnTo>
                <a:lnTo>
                  <a:pt x="105" y="901"/>
                </a:lnTo>
                <a:lnTo>
                  <a:pt x="105" y="904"/>
                </a:lnTo>
                <a:lnTo>
                  <a:pt x="105" y="904"/>
                </a:lnTo>
                <a:lnTo>
                  <a:pt x="106" y="908"/>
                </a:lnTo>
                <a:lnTo>
                  <a:pt x="109" y="911"/>
                </a:lnTo>
                <a:lnTo>
                  <a:pt x="114" y="917"/>
                </a:lnTo>
                <a:lnTo>
                  <a:pt x="120" y="924"/>
                </a:lnTo>
                <a:lnTo>
                  <a:pt x="121" y="928"/>
                </a:lnTo>
                <a:lnTo>
                  <a:pt x="123" y="932"/>
                </a:lnTo>
                <a:lnTo>
                  <a:pt x="123" y="932"/>
                </a:lnTo>
                <a:lnTo>
                  <a:pt x="125" y="941"/>
                </a:lnTo>
                <a:lnTo>
                  <a:pt x="128" y="951"/>
                </a:lnTo>
                <a:lnTo>
                  <a:pt x="132" y="960"/>
                </a:lnTo>
                <a:lnTo>
                  <a:pt x="135" y="966"/>
                </a:lnTo>
                <a:lnTo>
                  <a:pt x="135" y="966"/>
                </a:lnTo>
                <a:lnTo>
                  <a:pt x="138" y="971"/>
                </a:lnTo>
                <a:lnTo>
                  <a:pt x="141" y="975"/>
                </a:lnTo>
                <a:lnTo>
                  <a:pt x="144" y="980"/>
                </a:lnTo>
                <a:lnTo>
                  <a:pt x="152" y="987"/>
                </a:lnTo>
                <a:lnTo>
                  <a:pt x="152" y="987"/>
                </a:lnTo>
                <a:lnTo>
                  <a:pt x="166" y="996"/>
                </a:lnTo>
                <a:lnTo>
                  <a:pt x="170" y="997"/>
                </a:lnTo>
                <a:lnTo>
                  <a:pt x="170" y="997"/>
                </a:lnTo>
                <a:lnTo>
                  <a:pt x="151" y="1042"/>
                </a:lnTo>
                <a:lnTo>
                  <a:pt x="151" y="1042"/>
                </a:lnTo>
                <a:lnTo>
                  <a:pt x="147" y="1049"/>
                </a:lnTo>
                <a:lnTo>
                  <a:pt x="146" y="1054"/>
                </a:lnTo>
                <a:lnTo>
                  <a:pt x="146" y="1071"/>
                </a:lnTo>
                <a:lnTo>
                  <a:pt x="146" y="1071"/>
                </a:lnTo>
                <a:lnTo>
                  <a:pt x="146" y="1079"/>
                </a:lnTo>
                <a:lnTo>
                  <a:pt x="147" y="1086"/>
                </a:lnTo>
                <a:lnTo>
                  <a:pt x="151" y="1100"/>
                </a:lnTo>
                <a:lnTo>
                  <a:pt x="153" y="1107"/>
                </a:lnTo>
                <a:lnTo>
                  <a:pt x="157" y="1110"/>
                </a:lnTo>
                <a:lnTo>
                  <a:pt x="160" y="1113"/>
                </a:lnTo>
                <a:lnTo>
                  <a:pt x="162" y="1114"/>
                </a:lnTo>
                <a:lnTo>
                  <a:pt x="162" y="1114"/>
                </a:lnTo>
                <a:lnTo>
                  <a:pt x="167" y="1110"/>
                </a:lnTo>
                <a:lnTo>
                  <a:pt x="170" y="1107"/>
                </a:lnTo>
                <a:lnTo>
                  <a:pt x="172" y="1102"/>
                </a:lnTo>
                <a:lnTo>
                  <a:pt x="172" y="1102"/>
                </a:lnTo>
                <a:lnTo>
                  <a:pt x="176" y="1112"/>
                </a:lnTo>
                <a:lnTo>
                  <a:pt x="180" y="1117"/>
                </a:lnTo>
                <a:lnTo>
                  <a:pt x="183" y="1119"/>
                </a:lnTo>
                <a:lnTo>
                  <a:pt x="185" y="1119"/>
                </a:lnTo>
                <a:lnTo>
                  <a:pt x="185" y="1119"/>
                </a:lnTo>
                <a:lnTo>
                  <a:pt x="192" y="1116"/>
                </a:lnTo>
                <a:lnTo>
                  <a:pt x="198" y="1112"/>
                </a:lnTo>
                <a:lnTo>
                  <a:pt x="204" y="1107"/>
                </a:lnTo>
                <a:lnTo>
                  <a:pt x="209" y="1091"/>
                </a:lnTo>
                <a:lnTo>
                  <a:pt x="209" y="1091"/>
                </a:lnTo>
                <a:lnTo>
                  <a:pt x="211" y="1094"/>
                </a:lnTo>
                <a:lnTo>
                  <a:pt x="215" y="1100"/>
                </a:lnTo>
                <a:lnTo>
                  <a:pt x="221" y="1107"/>
                </a:lnTo>
                <a:lnTo>
                  <a:pt x="223" y="1108"/>
                </a:lnTo>
                <a:lnTo>
                  <a:pt x="227" y="1109"/>
                </a:lnTo>
                <a:lnTo>
                  <a:pt x="227" y="1109"/>
                </a:lnTo>
                <a:lnTo>
                  <a:pt x="231" y="1108"/>
                </a:lnTo>
                <a:lnTo>
                  <a:pt x="235" y="1105"/>
                </a:lnTo>
                <a:lnTo>
                  <a:pt x="244" y="1098"/>
                </a:lnTo>
                <a:lnTo>
                  <a:pt x="253" y="1086"/>
                </a:lnTo>
                <a:lnTo>
                  <a:pt x="253" y="1086"/>
                </a:lnTo>
                <a:lnTo>
                  <a:pt x="338" y="1219"/>
                </a:lnTo>
                <a:lnTo>
                  <a:pt x="398" y="1312"/>
                </a:lnTo>
                <a:lnTo>
                  <a:pt x="426" y="1355"/>
                </a:lnTo>
                <a:lnTo>
                  <a:pt x="426" y="1355"/>
                </a:lnTo>
                <a:lnTo>
                  <a:pt x="430" y="1361"/>
                </a:lnTo>
                <a:lnTo>
                  <a:pt x="437" y="1367"/>
                </a:lnTo>
                <a:lnTo>
                  <a:pt x="456" y="1385"/>
                </a:lnTo>
                <a:lnTo>
                  <a:pt x="484" y="1409"/>
                </a:lnTo>
                <a:lnTo>
                  <a:pt x="497" y="1415"/>
                </a:lnTo>
                <a:lnTo>
                  <a:pt x="497" y="1415"/>
                </a:lnTo>
                <a:lnTo>
                  <a:pt x="488" y="1419"/>
                </a:lnTo>
                <a:lnTo>
                  <a:pt x="480" y="1423"/>
                </a:lnTo>
                <a:lnTo>
                  <a:pt x="470" y="1428"/>
                </a:lnTo>
                <a:lnTo>
                  <a:pt x="461" y="1435"/>
                </a:lnTo>
                <a:lnTo>
                  <a:pt x="453" y="1442"/>
                </a:lnTo>
                <a:lnTo>
                  <a:pt x="451" y="1446"/>
                </a:lnTo>
                <a:lnTo>
                  <a:pt x="448" y="1451"/>
                </a:lnTo>
                <a:lnTo>
                  <a:pt x="447" y="1456"/>
                </a:lnTo>
                <a:lnTo>
                  <a:pt x="447" y="1461"/>
                </a:lnTo>
                <a:lnTo>
                  <a:pt x="447" y="1461"/>
                </a:lnTo>
                <a:lnTo>
                  <a:pt x="449" y="1466"/>
                </a:lnTo>
                <a:lnTo>
                  <a:pt x="454" y="1472"/>
                </a:lnTo>
                <a:lnTo>
                  <a:pt x="462" y="1477"/>
                </a:lnTo>
                <a:lnTo>
                  <a:pt x="471" y="1482"/>
                </a:lnTo>
                <a:lnTo>
                  <a:pt x="495" y="1492"/>
                </a:lnTo>
                <a:lnTo>
                  <a:pt x="522" y="1500"/>
                </a:lnTo>
                <a:lnTo>
                  <a:pt x="550" y="1507"/>
                </a:lnTo>
                <a:lnTo>
                  <a:pt x="573" y="1514"/>
                </a:lnTo>
                <a:lnTo>
                  <a:pt x="596" y="1519"/>
                </a:lnTo>
                <a:lnTo>
                  <a:pt x="625" y="1566"/>
                </a:lnTo>
                <a:lnTo>
                  <a:pt x="622" y="1588"/>
                </a:lnTo>
                <a:lnTo>
                  <a:pt x="643" y="1585"/>
                </a:lnTo>
                <a:lnTo>
                  <a:pt x="643" y="1585"/>
                </a:lnTo>
                <a:lnTo>
                  <a:pt x="586" y="1653"/>
                </a:lnTo>
                <a:lnTo>
                  <a:pt x="586" y="1653"/>
                </a:lnTo>
                <a:lnTo>
                  <a:pt x="579" y="1660"/>
                </a:lnTo>
                <a:lnTo>
                  <a:pt x="574" y="1665"/>
                </a:lnTo>
                <a:lnTo>
                  <a:pt x="574" y="1668"/>
                </a:lnTo>
                <a:lnTo>
                  <a:pt x="574" y="1672"/>
                </a:lnTo>
                <a:lnTo>
                  <a:pt x="576" y="1681"/>
                </a:lnTo>
                <a:lnTo>
                  <a:pt x="576" y="1681"/>
                </a:lnTo>
                <a:lnTo>
                  <a:pt x="578" y="1683"/>
                </a:lnTo>
                <a:lnTo>
                  <a:pt x="581" y="1686"/>
                </a:lnTo>
                <a:lnTo>
                  <a:pt x="591" y="1691"/>
                </a:lnTo>
                <a:lnTo>
                  <a:pt x="605" y="1695"/>
                </a:lnTo>
                <a:lnTo>
                  <a:pt x="623" y="1697"/>
                </a:lnTo>
                <a:lnTo>
                  <a:pt x="642" y="1700"/>
                </a:lnTo>
                <a:lnTo>
                  <a:pt x="664" y="1700"/>
                </a:lnTo>
                <a:lnTo>
                  <a:pt x="684" y="1699"/>
                </a:lnTo>
                <a:lnTo>
                  <a:pt x="706" y="1695"/>
                </a:lnTo>
                <a:lnTo>
                  <a:pt x="706" y="1695"/>
                </a:lnTo>
                <a:lnTo>
                  <a:pt x="726" y="1691"/>
                </a:lnTo>
                <a:lnTo>
                  <a:pt x="744" y="1685"/>
                </a:lnTo>
                <a:lnTo>
                  <a:pt x="762" y="1677"/>
                </a:lnTo>
                <a:lnTo>
                  <a:pt x="777" y="1669"/>
                </a:lnTo>
                <a:lnTo>
                  <a:pt x="804" y="1657"/>
                </a:lnTo>
                <a:lnTo>
                  <a:pt x="814" y="1651"/>
                </a:lnTo>
                <a:lnTo>
                  <a:pt x="823" y="1648"/>
                </a:lnTo>
                <a:lnTo>
                  <a:pt x="823" y="1648"/>
                </a:lnTo>
                <a:lnTo>
                  <a:pt x="845" y="1640"/>
                </a:lnTo>
                <a:lnTo>
                  <a:pt x="876" y="1626"/>
                </a:lnTo>
                <a:lnTo>
                  <a:pt x="890" y="1618"/>
                </a:lnTo>
                <a:lnTo>
                  <a:pt x="902" y="1611"/>
                </a:lnTo>
                <a:lnTo>
                  <a:pt x="911" y="1603"/>
                </a:lnTo>
                <a:lnTo>
                  <a:pt x="914" y="1600"/>
                </a:lnTo>
                <a:lnTo>
                  <a:pt x="915" y="1598"/>
                </a:lnTo>
                <a:lnTo>
                  <a:pt x="915" y="1598"/>
                </a:lnTo>
                <a:lnTo>
                  <a:pt x="915" y="1590"/>
                </a:lnTo>
                <a:lnTo>
                  <a:pt x="911" y="1577"/>
                </a:lnTo>
                <a:lnTo>
                  <a:pt x="907" y="1561"/>
                </a:lnTo>
                <a:lnTo>
                  <a:pt x="901" y="1542"/>
                </a:lnTo>
                <a:lnTo>
                  <a:pt x="893" y="1524"/>
                </a:lnTo>
                <a:lnTo>
                  <a:pt x="887" y="1506"/>
                </a:lnTo>
                <a:lnTo>
                  <a:pt x="879" y="1492"/>
                </a:lnTo>
                <a:lnTo>
                  <a:pt x="873" y="1483"/>
                </a:lnTo>
                <a:lnTo>
                  <a:pt x="873" y="1483"/>
                </a:lnTo>
                <a:lnTo>
                  <a:pt x="862" y="1473"/>
                </a:lnTo>
                <a:lnTo>
                  <a:pt x="854" y="1466"/>
                </a:lnTo>
                <a:lnTo>
                  <a:pt x="849" y="1465"/>
                </a:lnTo>
                <a:lnTo>
                  <a:pt x="846" y="1465"/>
                </a:lnTo>
                <a:lnTo>
                  <a:pt x="845" y="1466"/>
                </a:lnTo>
                <a:lnTo>
                  <a:pt x="845" y="1466"/>
                </a:lnTo>
                <a:lnTo>
                  <a:pt x="842" y="1468"/>
                </a:lnTo>
                <a:lnTo>
                  <a:pt x="837" y="1468"/>
                </a:lnTo>
                <a:lnTo>
                  <a:pt x="832" y="1468"/>
                </a:lnTo>
                <a:lnTo>
                  <a:pt x="832" y="1468"/>
                </a:lnTo>
                <a:lnTo>
                  <a:pt x="833" y="1457"/>
                </a:lnTo>
                <a:lnTo>
                  <a:pt x="833" y="1449"/>
                </a:lnTo>
                <a:lnTo>
                  <a:pt x="832" y="1443"/>
                </a:lnTo>
                <a:lnTo>
                  <a:pt x="832" y="1443"/>
                </a:lnTo>
                <a:lnTo>
                  <a:pt x="826" y="1436"/>
                </a:lnTo>
                <a:lnTo>
                  <a:pt x="810" y="1422"/>
                </a:lnTo>
                <a:lnTo>
                  <a:pt x="794" y="1403"/>
                </a:lnTo>
                <a:lnTo>
                  <a:pt x="786" y="1394"/>
                </a:lnTo>
                <a:lnTo>
                  <a:pt x="780" y="1383"/>
                </a:lnTo>
                <a:lnTo>
                  <a:pt x="780" y="1383"/>
                </a:lnTo>
                <a:lnTo>
                  <a:pt x="771" y="1367"/>
                </a:lnTo>
                <a:lnTo>
                  <a:pt x="753" y="1339"/>
                </a:lnTo>
                <a:lnTo>
                  <a:pt x="706" y="1265"/>
                </a:lnTo>
                <a:lnTo>
                  <a:pt x="641" y="1167"/>
                </a:lnTo>
                <a:lnTo>
                  <a:pt x="641" y="1167"/>
                </a:lnTo>
                <a:lnTo>
                  <a:pt x="673" y="1170"/>
                </a:lnTo>
                <a:lnTo>
                  <a:pt x="708" y="1174"/>
                </a:lnTo>
                <a:lnTo>
                  <a:pt x="752" y="1177"/>
                </a:lnTo>
                <a:lnTo>
                  <a:pt x="775" y="1177"/>
                </a:lnTo>
                <a:lnTo>
                  <a:pt x="800" y="1176"/>
                </a:lnTo>
                <a:lnTo>
                  <a:pt x="824" y="1174"/>
                </a:lnTo>
                <a:lnTo>
                  <a:pt x="850" y="1170"/>
                </a:lnTo>
                <a:lnTo>
                  <a:pt x="876" y="1165"/>
                </a:lnTo>
                <a:lnTo>
                  <a:pt x="900" y="1160"/>
                </a:lnTo>
                <a:lnTo>
                  <a:pt x="923" y="1151"/>
                </a:lnTo>
                <a:lnTo>
                  <a:pt x="944" y="1141"/>
                </a:lnTo>
                <a:lnTo>
                  <a:pt x="944" y="1141"/>
                </a:lnTo>
                <a:lnTo>
                  <a:pt x="983" y="1121"/>
                </a:lnTo>
                <a:lnTo>
                  <a:pt x="1012" y="1102"/>
                </a:lnTo>
                <a:lnTo>
                  <a:pt x="1034" y="1085"/>
                </a:lnTo>
                <a:lnTo>
                  <a:pt x="1050" y="1070"/>
                </a:lnTo>
                <a:lnTo>
                  <a:pt x="1063" y="1056"/>
                </a:lnTo>
                <a:lnTo>
                  <a:pt x="1071" y="1043"/>
                </a:lnTo>
                <a:lnTo>
                  <a:pt x="1077" y="1030"/>
                </a:lnTo>
                <a:lnTo>
                  <a:pt x="1082" y="1016"/>
                </a:lnTo>
                <a:lnTo>
                  <a:pt x="1082" y="1016"/>
                </a:lnTo>
                <a:lnTo>
                  <a:pt x="1094" y="978"/>
                </a:lnTo>
                <a:lnTo>
                  <a:pt x="1096" y="966"/>
                </a:lnTo>
                <a:lnTo>
                  <a:pt x="1096" y="966"/>
                </a:lnTo>
                <a:lnTo>
                  <a:pt x="1107" y="943"/>
                </a:lnTo>
                <a:lnTo>
                  <a:pt x="1117" y="917"/>
                </a:lnTo>
                <a:lnTo>
                  <a:pt x="1117" y="917"/>
                </a:lnTo>
                <a:lnTo>
                  <a:pt x="1118" y="914"/>
                </a:lnTo>
                <a:lnTo>
                  <a:pt x="1119" y="910"/>
                </a:lnTo>
                <a:lnTo>
                  <a:pt x="1119" y="904"/>
                </a:lnTo>
                <a:lnTo>
                  <a:pt x="1114" y="890"/>
                </a:lnTo>
                <a:lnTo>
                  <a:pt x="1114" y="890"/>
                </a:lnTo>
                <a:lnTo>
                  <a:pt x="1108" y="873"/>
                </a:lnTo>
                <a:lnTo>
                  <a:pt x="1101" y="860"/>
                </a:lnTo>
                <a:lnTo>
                  <a:pt x="1094" y="846"/>
                </a:lnTo>
                <a:lnTo>
                  <a:pt x="1094" y="846"/>
                </a:lnTo>
                <a:lnTo>
                  <a:pt x="1063" y="799"/>
                </a:lnTo>
                <a:lnTo>
                  <a:pt x="1041" y="765"/>
                </a:lnTo>
                <a:lnTo>
                  <a:pt x="1034" y="751"/>
                </a:lnTo>
                <a:lnTo>
                  <a:pt x="1030" y="742"/>
                </a:lnTo>
                <a:lnTo>
                  <a:pt x="1030" y="742"/>
                </a:lnTo>
                <a:lnTo>
                  <a:pt x="1018" y="715"/>
                </a:lnTo>
                <a:lnTo>
                  <a:pt x="999" y="672"/>
                </a:lnTo>
                <a:lnTo>
                  <a:pt x="973" y="613"/>
                </a:lnTo>
                <a:lnTo>
                  <a:pt x="973" y="613"/>
                </a:lnTo>
                <a:lnTo>
                  <a:pt x="920" y="561"/>
                </a:lnTo>
                <a:lnTo>
                  <a:pt x="863" y="503"/>
                </a:lnTo>
                <a:lnTo>
                  <a:pt x="863" y="503"/>
                </a:lnTo>
                <a:lnTo>
                  <a:pt x="748" y="365"/>
                </a:lnTo>
                <a:lnTo>
                  <a:pt x="748" y="365"/>
                </a:lnTo>
                <a:lnTo>
                  <a:pt x="739" y="358"/>
                </a:lnTo>
                <a:lnTo>
                  <a:pt x="725" y="349"/>
                </a:lnTo>
                <a:lnTo>
                  <a:pt x="685" y="327"/>
                </a:lnTo>
                <a:lnTo>
                  <a:pt x="633" y="300"/>
                </a:lnTo>
                <a:lnTo>
                  <a:pt x="559" y="268"/>
                </a:lnTo>
                <a:lnTo>
                  <a:pt x="452" y="245"/>
                </a:lnTo>
                <a:lnTo>
                  <a:pt x="426" y="235"/>
                </a:lnTo>
                <a:lnTo>
                  <a:pt x="426" y="235"/>
                </a:lnTo>
                <a:lnTo>
                  <a:pt x="426" y="226"/>
                </a:lnTo>
                <a:lnTo>
                  <a:pt x="426" y="214"/>
                </a:lnTo>
                <a:lnTo>
                  <a:pt x="426" y="214"/>
                </a:lnTo>
                <a:lnTo>
                  <a:pt x="424" y="188"/>
                </a:lnTo>
                <a:lnTo>
                  <a:pt x="424" y="188"/>
                </a:lnTo>
                <a:lnTo>
                  <a:pt x="419" y="180"/>
                </a:lnTo>
                <a:lnTo>
                  <a:pt x="415" y="175"/>
                </a:lnTo>
                <a:lnTo>
                  <a:pt x="414" y="170"/>
                </a:lnTo>
                <a:lnTo>
                  <a:pt x="414" y="170"/>
                </a:lnTo>
                <a:lnTo>
                  <a:pt x="416" y="169"/>
                </a:lnTo>
                <a:lnTo>
                  <a:pt x="417" y="168"/>
                </a:lnTo>
                <a:lnTo>
                  <a:pt x="419" y="168"/>
                </a:lnTo>
                <a:lnTo>
                  <a:pt x="419" y="165"/>
                </a:lnTo>
                <a:lnTo>
                  <a:pt x="416" y="159"/>
                </a:lnTo>
                <a:lnTo>
                  <a:pt x="416" y="159"/>
                </a:lnTo>
                <a:lnTo>
                  <a:pt x="414" y="150"/>
                </a:lnTo>
                <a:lnTo>
                  <a:pt x="410" y="142"/>
                </a:lnTo>
                <a:lnTo>
                  <a:pt x="402" y="128"/>
                </a:lnTo>
                <a:lnTo>
                  <a:pt x="402" y="128"/>
                </a:lnTo>
                <a:lnTo>
                  <a:pt x="398" y="123"/>
                </a:lnTo>
                <a:lnTo>
                  <a:pt x="397" y="119"/>
                </a:lnTo>
                <a:lnTo>
                  <a:pt x="393" y="114"/>
                </a:lnTo>
                <a:lnTo>
                  <a:pt x="387" y="104"/>
                </a:lnTo>
                <a:lnTo>
                  <a:pt x="387" y="104"/>
                </a:lnTo>
                <a:lnTo>
                  <a:pt x="382" y="95"/>
                </a:lnTo>
                <a:lnTo>
                  <a:pt x="375" y="85"/>
                </a:lnTo>
                <a:lnTo>
                  <a:pt x="359" y="66"/>
                </a:lnTo>
                <a:lnTo>
                  <a:pt x="337" y="41"/>
                </a:lnTo>
                <a:lnTo>
                  <a:pt x="337" y="41"/>
                </a:lnTo>
                <a:lnTo>
                  <a:pt x="331" y="36"/>
                </a:lnTo>
                <a:lnTo>
                  <a:pt x="318" y="30"/>
                </a:lnTo>
                <a:lnTo>
                  <a:pt x="303" y="22"/>
                </a:lnTo>
                <a:lnTo>
                  <a:pt x="287" y="16"/>
                </a:lnTo>
                <a:lnTo>
                  <a:pt x="287" y="16"/>
                </a:lnTo>
                <a:lnTo>
                  <a:pt x="257" y="9"/>
                </a:lnTo>
                <a:lnTo>
                  <a:pt x="240" y="6"/>
                </a:lnTo>
                <a:lnTo>
                  <a:pt x="232" y="6"/>
                </a:lnTo>
                <a:lnTo>
                  <a:pt x="232" y="6"/>
                </a:lnTo>
                <a:lnTo>
                  <a:pt x="223" y="3"/>
                </a:lnTo>
                <a:lnTo>
                  <a:pt x="215" y="0"/>
                </a:lnTo>
                <a:lnTo>
                  <a:pt x="211" y="0"/>
                </a:lnTo>
                <a:lnTo>
                  <a:pt x="207" y="0"/>
                </a:lnTo>
                <a:lnTo>
                  <a:pt x="207" y="0"/>
                </a:lnTo>
                <a:lnTo>
                  <a:pt x="194" y="6"/>
                </a:lnTo>
                <a:lnTo>
                  <a:pt x="188" y="8"/>
                </a:lnTo>
                <a:lnTo>
                  <a:pt x="185" y="11"/>
                </a:lnTo>
                <a:lnTo>
                  <a:pt x="180" y="21"/>
                </a:lnTo>
                <a:lnTo>
                  <a:pt x="180" y="21"/>
                </a:lnTo>
                <a:lnTo>
                  <a:pt x="151" y="40"/>
                </a:lnTo>
                <a:lnTo>
                  <a:pt x="128" y="58"/>
                </a:lnTo>
                <a:lnTo>
                  <a:pt x="118" y="66"/>
                </a:lnTo>
                <a:lnTo>
                  <a:pt x="110" y="73"/>
                </a:lnTo>
                <a:lnTo>
                  <a:pt x="110" y="73"/>
                </a:lnTo>
                <a:lnTo>
                  <a:pt x="105" y="81"/>
                </a:lnTo>
                <a:lnTo>
                  <a:pt x="100" y="91"/>
                </a:lnTo>
                <a:lnTo>
                  <a:pt x="91" y="111"/>
                </a:lnTo>
                <a:lnTo>
                  <a:pt x="86" y="128"/>
                </a:lnTo>
                <a:lnTo>
                  <a:pt x="83" y="136"/>
                </a:lnTo>
                <a:lnTo>
                  <a:pt x="88" y="191"/>
                </a:lnTo>
                <a:close/>
                <a:moveTo>
                  <a:pt x="502" y="827"/>
                </a:moveTo>
                <a:lnTo>
                  <a:pt x="509" y="822"/>
                </a:lnTo>
                <a:lnTo>
                  <a:pt x="523" y="859"/>
                </a:lnTo>
                <a:lnTo>
                  <a:pt x="442" y="887"/>
                </a:lnTo>
                <a:lnTo>
                  <a:pt x="502" y="8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C1D8D8BB-4CAB-43B9-A1B3-D8C73BC0FFE9}"/>
              </a:ext>
            </a:extLst>
          </p:cNvPr>
          <p:cNvSpPr>
            <a:spLocks noEditPoints="1"/>
          </p:cNvSpPr>
          <p:nvPr/>
        </p:nvSpPr>
        <p:spPr bwMode="auto">
          <a:xfrm>
            <a:off x="6882568" y="3936979"/>
            <a:ext cx="2197751" cy="2282171"/>
          </a:xfrm>
          <a:custGeom>
            <a:avLst/>
            <a:gdLst>
              <a:gd name="T0" fmla="*/ 163 w 1536"/>
              <a:gd name="T1" fmla="*/ 827 h 1595"/>
              <a:gd name="T2" fmla="*/ 205 w 1536"/>
              <a:gd name="T3" fmla="*/ 946 h 1595"/>
              <a:gd name="T4" fmla="*/ 268 w 1536"/>
              <a:gd name="T5" fmla="*/ 1368 h 1595"/>
              <a:gd name="T6" fmla="*/ 369 w 1536"/>
              <a:gd name="T7" fmla="*/ 1446 h 1595"/>
              <a:gd name="T8" fmla="*/ 352 w 1536"/>
              <a:gd name="T9" fmla="*/ 1476 h 1595"/>
              <a:gd name="T10" fmla="*/ 253 w 1536"/>
              <a:gd name="T11" fmla="*/ 1509 h 1595"/>
              <a:gd name="T12" fmla="*/ 207 w 1536"/>
              <a:gd name="T13" fmla="*/ 1553 h 1595"/>
              <a:gd name="T14" fmla="*/ 272 w 1536"/>
              <a:gd name="T15" fmla="*/ 1575 h 1595"/>
              <a:gd name="T16" fmla="*/ 482 w 1536"/>
              <a:gd name="T17" fmla="*/ 1592 h 1595"/>
              <a:gd name="T18" fmla="*/ 575 w 1536"/>
              <a:gd name="T19" fmla="*/ 1584 h 1595"/>
              <a:gd name="T20" fmla="*/ 565 w 1536"/>
              <a:gd name="T21" fmla="*/ 1484 h 1595"/>
              <a:gd name="T22" fmla="*/ 574 w 1536"/>
              <a:gd name="T23" fmla="*/ 1471 h 1595"/>
              <a:gd name="T24" fmla="*/ 538 w 1536"/>
              <a:gd name="T25" fmla="*/ 1341 h 1595"/>
              <a:gd name="T26" fmla="*/ 660 w 1536"/>
              <a:gd name="T27" fmla="*/ 1317 h 1595"/>
              <a:gd name="T28" fmla="*/ 728 w 1536"/>
              <a:gd name="T29" fmla="*/ 1328 h 1595"/>
              <a:gd name="T30" fmla="*/ 802 w 1536"/>
              <a:gd name="T31" fmla="*/ 1280 h 1595"/>
              <a:gd name="T32" fmla="*/ 1021 w 1536"/>
              <a:gd name="T33" fmla="*/ 1321 h 1595"/>
              <a:gd name="T34" fmla="*/ 1109 w 1536"/>
              <a:gd name="T35" fmla="*/ 1310 h 1595"/>
              <a:gd name="T36" fmla="*/ 1197 w 1536"/>
              <a:gd name="T37" fmla="*/ 1309 h 1595"/>
              <a:gd name="T38" fmla="*/ 1202 w 1536"/>
              <a:gd name="T39" fmla="*/ 1345 h 1595"/>
              <a:gd name="T40" fmla="*/ 1174 w 1536"/>
              <a:gd name="T41" fmla="*/ 1454 h 1595"/>
              <a:gd name="T42" fmla="*/ 1181 w 1536"/>
              <a:gd name="T43" fmla="*/ 1496 h 1595"/>
              <a:gd name="T44" fmla="*/ 1311 w 1536"/>
              <a:gd name="T45" fmla="*/ 1534 h 1595"/>
              <a:gd name="T46" fmla="*/ 1483 w 1536"/>
              <a:gd name="T47" fmla="*/ 1523 h 1595"/>
              <a:gd name="T48" fmla="*/ 1536 w 1536"/>
              <a:gd name="T49" fmla="*/ 1500 h 1595"/>
              <a:gd name="T50" fmla="*/ 1497 w 1536"/>
              <a:gd name="T51" fmla="*/ 1444 h 1595"/>
              <a:gd name="T52" fmla="*/ 1418 w 1536"/>
              <a:gd name="T53" fmla="*/ 1375 h 1595"/>
              <a:gd name="T54" fmla="*/ 1373 w 1536"/>
              <a:gd name="T55" fmla="*/ 1314 h 1595"/>
              <a:gd name="T56" fmla="*/ 1363 w 1536"/>
              <a:gd name="T57" fmla="*/ 1282 h 1595"/>
              <a:gd name="T58" fmla="*/ 1420 w 1536"/>
              <a:gd name="T59" fmla="*/ 1244 h 1595"/>
              <a:gd name="T60" fmla="*/ 1472 w 1536"/>
              <a:gd name="T61" fmla="*/ 1195 h 1595"/>
              <a:gd name="T62" fmla="*/ 1486 w 1536"/>
              <a:gd name="T63" fmla="*/ 1063 h 1595"/>
              <a:gd name="T64" fmla="*/ 1377 w 1536"/>
              <a:gd name="T65" fmla="*/ 761 h 1595"/>
              <a:gd name="T66" fmla="*/ 1290 w 1536"/>
              <a:gd name="T67" fmla="*/ 520 h 1595"/>
              <a:gd name="T68" fmla="*/ 1157 w 1536"/>
              <a:gd name="T69" fmla="*/ 315 h 1595"/>
              <a:gd name="T70" fmla="*/ 1053 w 1536"/>
              <a:gd name="T71" fmla="*/ 228 h 1595"/>
              <a:gd name="T72" fmla="*/ 869 w 1536"/>
              <a:gd name="T73" fmla="*/ 155 h 1595"/>
              <a:gd name="T74" fmla="*/ 741 w 1536"/>
              <a:gd name="T75" fmla="*/ 136 h 1595"/>
              <a:gd name="T76" fmla="*/ 625 w 1536"/>
              <a:gd name="T77" fmla="*/ 70 h 1595"/>
              <a:gd name="T78" fmla="*/ 559 w 1536"/>
              <a:gd name="T79" fmla="*/ 82 h 1595"/>
              <a:gd name="T80" fmla="*/ 494 w 1536"/>
              <a:gd name="T81" fmla="*/ 30 h 1595"/>
              <a:gd name="T82" fmla="*/ 372 w 1536"/>
              <a:gd name="T83" fmla="*/ 2 h 1595"/>
              <a:gd name="T84" fmla="*/ 278 w 1536"/>
              <a:gd name="T85" fmla="*/ 26 h 1595"/>
              <a:gd name="T86" fmla="*/ 216 w 1536"/>
              <a:gd name="T87" fmla="*/ 79 h 1595"/>
              <a:gd name="T88" fmla="*/ 166 w 1536"/>
              <a:gd name="T89" fmla="*/ 215 h 1595"/>
              <a:gd name="T90" fmla="*/ 188 w 1536"/>
              <a:gd name="T91" fmla="*/ 235 h 1595"/>
              <a:gd name="T92" fmla="*/ 264 w 1536"/>
              <a:gd name="T93" fmla="*/ 323 h 1595"/>
              <a:gd name="T94" fmla="*/ 254 w 1536"/>
              <a:gd name="T95" fmla="*/ 422 h 1595"/>
              <a:gd name="T96" fmla="*/ 198 w 1536"/>
              <a:gd name="T97" fmla="*/ 482 h 1595"/>
              <a:gd name="T98" fmla="*/ 102 w 1536"/>
              <a:gd name="T99" fmla="*/ 546 h 1595"/>
              <a:gd name="T100" fmla="*/ 9 w 1536"/>
              <a:gd name="T101" fmla="*/ 738 h 1595"/>
              <a:gd name="T102" fmla="*/ 50 w 1536"/>
              <a:gd name="T103" fmla="*/ 974 h 1595"/>
              <a:gd name="T104" fmla="*/ 66 w 1536"/>
              <a:gd name="T105" fmla="*/ 1054 h 1595"/>
              <a:gd name="T106" fmla="*/ 38 w 1536"/>
              <a:gd name="T107" fmla="*/ 1107 h 1595"/>
              <a:gd name="T108" fmla="*/ 38 w 1536"/>
              <a:gd name="T109" fmla="*/ 1227 h 1595"/>
              <a:gd name="T110" fmla="*/ 80 w 1536"/>
              <a:gd name="T111" fmla="*/ 1261 h 1595"/>
              <a:gd name="T112" fmla="*/ 141 w 1536"/>
              <a:gd name="T113" fmla="*/ 1235 h 1595"/>
              <a:gd name="T114" fmla="*/ 153 w 1536"/>
              <a:gd name="T115" fmla="*/ 1199 h 1595"/>
              <a:gd name="T116" fmla="*/ 153 w 1536"/>
              <a:gd name="T117" fmla="*/ 1162 h 1595"/>
              <a:gd name="T118" fmla="*/ 149 w 1536"/>
              <a:gd name="T119" fmla="*/ 1098 h 1595"/>
              <a:gd name="T120" fmla="*/ 473 w 1536"/>
              <a:gd name="T121" fmla="*/ 64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6" h="1595">
                <a:moveTo>
                  <a:pt x="142" y="1063"/>
                </a:moveTo>
                <a:lnTo>
                  <a:pt x="142" y="1063"/>
                </a:lnTo>
                <a:lnTo>
                  <a:pt x="146" y="1019"/>
                </a:lnTo>
                <a:lnTo>
                  <a:pt x="153" y="941"/>
                </a:lnTo>
                <a:lnTo>
                  <a:pt x="160" y="865"/>
                </a:lnTo>
                <a:lnTo>
                  <a:pt x="163" y="827"/>
                </a:lnTo>
                <a:lnTo>
                  <a:pt x="163" y="827"/>
                </a:lnTo>
                <a:lnTo>
                  <a:pt x="163" y="827"/>
                </a:lnTo>
                <a:lnTo>
                  <a:pt x="163" y="827"/>
                </a:lnTo>
                <a:lnTo>
                  <a:pt x="163" y="827"/>
                </a:lnTo>
                <a:lnTo>
                  <a:pt x="171" y="848"/>
                </a:lnTo>
                <a:lnTo>
                  <a:pt x="187" y="892"/>
                </a:lnTo>
                <a:lnTo>
                  <a:pt x="197" y="918"/>
                </a:lnTo>
                <a:lnTo>
                  <a:pt x="205" y="946"/>
                </a:lnTo>
                <a:lnTo>
                  <a:pt x="212" y="972"/>
                </a:lnTo>
                <a:lnTo>
                  <a:pt x="216" y="996"/>
                </a:lnTo>
                <a:lnTo>
                  <a:pt x="216" y="996"/>
                </a:lnTo>
                <a:lnTo>
                  <a:pt x="246" y="1203"/>
                </a:lnTo>
                <a:lnTo>
                  <a:pt x="262" y="1317"/>
                </a:lnTo>
                <a:lnTo>
                  <a:pt x="265" y="1353"/>
                </a:lnTo>
                <a:lnTo>
                  <a:pt x="268" y="1368"/>
                </a:lnTo>
                <a:lnTo>
                  <a:pt x="268" y="1368"/>
                </a:lnTo>
                <a:lnTo>
                  <a:pt x="268" y="1370"/>
                </a:lnTo>
                <a:lnTo>
                  <a:pt x="269" y="1374"/>
                </a:lnTo>
                <a:lnTo>
                  <a:pt x="274" y="1381"/>
                </a:lnTo>
                <a:lnTo>
                  <a:pt x="281" y="1391"/>
                </a:lnTo>
                <a:lnTo>
                  <a:pt x="369" y="1446"/>
                </a:lnTo>
                <a:lnTo>
                  <a:pt x="369" y="1446"/>
                </a:lnTo>
                <a:lnTo>
                  <a:pt x="369" y="1449"/>
                </a:lnTo>
                <a:lnTo>
                  <a:pt x="371" y="1451"/>
                </a:lnTo>
                <a:lnTo>
                  <a:pt x="369" y="1455"/>
                </a:lnTo>
                <a:lnTo>
                  <a:pt x="368" y="1460"/>
                </a:lnTo>
                <a:lnTo>
                  <a:pt x="366" y="1465"/>
                </a:lnTo>
                <a:lnTo>
                  <a:pt x="360" y="1471"/>
                </a:lnTo>
                <a:lnTo>
                  <a:pt x="352" y="1476"/>
                </a:lnTo>
                <a:lnTo>
                  <a:pt x="352" y="1476"/>
                </a:lnTo>
                <a:lnTo>
                  <a:pt x="341" y="1482"/>
                </a:lnTo>
                <a:lnTo>
                  <a:pt x="329" y="1485"/>
                </a:lnTo>
                <a:lnTo>
                  <a:pt x="300" y="1493"/>
                </a:lnTo>
                <a:lnTo>
                  <a:pt x="284" y="1498"/>
                </a:lnTo>
                <a:lnTo>
                  <a:pt x="268" y="1502"/>
                </a:lnTo>
                <a:lnTo>
                  <a:pt x="253" y="1509"/>
                </a:lnTo>
                <a:lnTo>
                  <a:pt x="240" y="1517"/>
                </a:lnTo>
                <a:lnTo>
                  <a:pt x="240" y="1517"/>
                </a:lnTo>
                <a:lnTo>
                  <a:pt x="219" y="1532"/>
                </a:lnTo>
                <a:lnTo>
                  <a:pt x="213" y="1538"/>
                </a:lnTo>
                <a:lnTo>
                  <a:pt x="208" y="1543"/>
                </a:lnTo>
                <a:lnTo>
                  <a:pt x="207" y="1548"/>
                </a:lnTo>
                <a:lnTo>
                  <a:pt x="207" y="1553"/>
                </a:lnTo>
                <a:lnTo>
                  <a:pt x="210" y="1557"/>
                </a:lnTo>
                <a:lnTo>
                  <a:pt x="216" y="1564"/>
                </a:lnTo>
                <a:lnTo>
                  <a:pt x="216" y="1564"/>
                </a:lnTo>
                <a:lnTo>
                  <a:pt x="221" y="1567"/>
                </a:lnTo>
                <a:lnTo>
                  <a:pt x="229" y="1570"/>
                </a:lnTo>
                <a:lnTo>
                  <a:pt x="247" y="1572"/>
                </a:lnTo>
                <a:lnTo>
                  <a:pt x="272" y="1575"/>
                </a:lnTo>
                <a:lnTo>
                  <a:pt x="300" y="1576"/>
                </a:lnTo>
                <a:lnTo>
                  <a:pt x="357" y="1578"/>
                </a:lnTo>
                <a:lnTo>
                  <a:pt x="384" y="1578"/>
                </a:lnTo>
                <a:lnTo>
                  <a:pt x="406" y="1581"/>
                </a:lnTo>
                <a:lnTo>
                  <a:pt x="406" y="1581"/>
                </a:lnTo>
                <a:lnTo>
                  <a:pt x="454" y="1588"/>
                </a:lnTo>
                <a:lnTo>
                  <a:pt x="482" y="1592"/>
                </a:lnTo>
                <a:lnTo>
                  <a:pt x="509" y="1594"/>
                </a:lnTo>
                <a:lnTo>
                  <a:pt x="534" y="1595"/>
                </a:lnTo>
                <a:lnTo>
                  <a:pt x="555" y="1594"/>
                </a:lnTo>
                <a:lnTo>
                  <a:pt x="562" y="1593"/>
                </a:lnTo>
                <a:lnTo>
                  <a:pt x="569" y="1592"/>
                </a:lnTo>
                <a:lnTo>
                  <a:pt x="574" y="1588"/>
                </a:lnTo>
                <a:lnTo>
                  <a:pt x="575" y="1584"/>
                </a:lnTo>
                <a:lnTo>
                  <a:pt x="575" y="1584"/>
                </a:lnTo>
                <a:lnTo>
                  <a:pt x="576" y="1573"/>
                </a:lnTo>
                <a:lnTo>
                  <a:pt x="575" y="1559"/>
                </a:lnTo>
                <a:lnTo>
                  <a:pt x="570" y="1527"/>
                </a:lnTo>
                <a:lnTo>
                  <a:pt x="565" y="1498"/>
                </a:lnTo>
                <a:lnTo>
                  <a:pt x="564" y="1488"/>
                </a:lnTo>
                <a:lnTo>
                  <a:pt x="565" y="1484"/>
                </a:lnTo>
                <a:lnTo>
                  <a:pt x="565" y="1483"/>
                </a:lnTo>
                <a:lnTo>
                  <a:pt x="565" y="1483"/>
                </a:lnTo>
                <a:lnTo>
                  <a:pt x="567" y="1482"/>
                </a:lnTo>
                <a:lnTo>
                  <a:pt x="570" y="1479"/>
                </a:lnTo>
                <a:lnTo>
                  <a:pt x="572" y="1477"/>
                </a:lnTo>
                <a:lnTo>
                  <a:pt x="572" y="1474"/>
                </a:lnTo>
                <a:lnTo>
                  <a:pt x="574" y="1471"/>
                </a:lnTo>
                <a:lnTo>
                  <a:pt x="572" y="1466"/>
                </a:lnTo>
                <a:lnTo>
                  <a:pt x="572" y="1466"/>
                </a:lnTo>
                <a:lnTo>
                  <a:pt x="560" y="1434"/>
                </a:lnTo>
                <a:lnTo>
                  <a:pt x="551" y="1411"/>
                </a:lnTo>
                <a:lnTo>
                  <a:pt x="544" y="1381"/>
                </a:lnTo>
                <a:lnTo>
                  <a:pt x="544" y="1381"/>
                </a:lnTo>
                <a:lnTo>
                  <a:pt x="538" y="1341"/>
                </a:lnTo>
                <a:lnTo>
                  <a:pt x="529" y="1293"/>
                </a:lnTo>
                <a:lnTo>
                  <a:pt x="521" y="1236"/>
                </a:lnTo>
                <a:lnTo>
                  <a:pt x="521" y="1236"/>
                </a:lnTo>
                <a:lnTo>
                  <a:pt x="581" y="1274"/>
                </a:lnTo>
                <a:lnTo>
                  <a:pt x="626" y="1301"/>
                </a:lnTo>
                <a:lnTo>
                  <a:pt x="646" y="1312"/>
                </a:lnTo>
                <a:lnTo>
                  <a:pt x="660" y="1317"/>
                </a:lnTo>
                <a:lnTo>
                  <a:pt x="660" y="1317"/>
                </a:lnTo>
                <a:lnTo>
                  <a:pt x="679" y="1323"/>
                </a:lnTo>
                <a:lnTo>
                  <a:pt x="695" y="1328"/>
                </a:lnTo>
                <a:lnTo>
                  <a:pt x="702" y="1329"/>
                </a:lnTo>
                <a:lnTo>
                  <a:pt x="710" y="1330"/>
                </a:lnTo>
                <a:lnTo>
                  <a:pt x="718" y="1329"/>
                </a:lnTo>
                <a:lnTo>
                  <a:pt x="728" y="1328"/>
                </a:lnTo>
                <a:lnTo>
                  <a:pt x="728" y="1328"/>
                </a:lnTo>
                <a:lnTo>
                  <a:pt x="747" y="1320"/>
                </a:lnTo>
                <a:lnTo>
                  <a:pt x="767" y="1313"/>
                </a:lnTo>
                <a:lnTo>
                  <a:pt x="781" y="1304"/>
                </a:lnTo>
                <a:lnTo>
                  <a:pt x="789" y="1301"/>
                </a:lnTo>
                <a:lnTo>
                  <a:pt x="789" y="1301"/>
                </a:lnTo>
                <a:lnTo>
                  <a:pt x="802" y="1280"/>
                </a:lnTo>
                <a:lnTo>
                  <a:pt x="816" y="1263"/>
                </a:lnTo>
                <a:lnTo>
                  <a:pt x="816" y="1263"/>
                </a:lnTo>
                <a:lnTo>
                  <a:pt x="846" y="1273"/>
                </a:lnTo>
                <a:lnTo>
                  <a:pt x="916" y="1295"/>
                </a:lnTo>
                <a:lnTo>
                  <a:pt x="955" y="1306"/>
                </a:lnTo>
                <a:lnTo>
                  <a:pt x="992" y="1315"/>
                </a:lnTo>
                <a:lnTo>
                  <a:pt x="1021" y="1321"/>
                </a:lnTo>
                <a:lnTo>
                  <a:pt x="1032" y="1324"/>
                </a:lnTo>
                <a:lnTo>
                  <a:pt x="1038" y="1324"/>
                </a:lnTo>
                <a:lnTo>
                  <a:pt x="1038" y="1324"/>
                </a:lnTo>
                <a:lnTo>
                  <a:pt x="1049" y="1323"/>
                </a:lnTo>
                <a:lnTo>
                  <a:pt x="1061" y="1320"/>
                </a:lnTo>
                <a:lnTo>
                  <a:pt x="1085" y="1315"/>
                </a:lnTo>
                <a:lnTo>
                  <a:pt x="1109" y="1310"/>
                </a:lnTo>
                <a:lnTo>
                  <a:pt x="1121" y="1308"/>
                </a:lnTo>
                <a:lnTo>
                  <a:pt x="1133" y="1307"/>
                </a:lnTo>
                <a:lnTo>
                  <a:pt x="1133" y="1307"/>
                </a:lnTo>
                <a:lnTo>
                  <a:pt x="1157" y="1306"/>
                </a:lnTo>
                <a:lnTo>
                  <a:pt x="1179" y="1306"/>
                </a:lnTo>
                <a:lnTo>
                  <a:pt x="1193" y="1308"/>
                </a:lnTo>
                <a:lnTo>
                  <a:pt x="1197" y="1309"/>
                </a:lnTo>
                <a:lnTo>
                  <a:pt x="1197" y="1309"/>
                </a:lnTo>
                <a:lnTo>
                  <a:pt x="1197" y="1310"/>
                </a:lnTo>
                <a:lnTo>
                  <a:pt x="1197" y="1310"/>
                </a:lnTo>
                <a:lnTo>
                  <a:pt x="1197" y="1314"/>
                </a:lnTo>
                <a:lnTo>
                  <a:pt x="1198" y="1319"/>
                </a:lnTo>
                <a:lnTo>
                  <a:pt x="1201" y="1335"/>
                </a:lnTo>
                <a:lnTo>
                  <a:pt x="1202" y="1345"/>
                </a:lnTo>
                <a:lnTo>
                  <a:pt x="1202" y="1354"/>
                </a:lnTo>
                <a:lnTo>
                  <a:pt x="1201" y="1364"/>
                </a:lnTo>
                <a:lnTo>
                  <a:pt x="1197" y="1374"/>
                </a:lnTo>
                <a:lnTo>
                  <a:pt x="1197" y="1374"/>
                </a:lnTo>
                <a:lnTo>
                  <a:pt x="1189" y="1401"/>
                </a:lnTo>
                <a:lnTo>
                  <a:pt x="1179" y="1436"/>
                </a:lnTo>
                <a:lnTo>
                  <a:pt x="1174" y="1454"/>
                </a:lnTo>
                <a:lnTo>
                  <a:pt x="1171" y="1468"/>
                </a:lnTo>
                <a:lnTo>
                  <a:pt x="1171" y="1482"/>
                </a:lnTo>
                <a:lnTo>
                  <a:pt x="1173" y="1487"/>
                </a:lnTo>
                <a:lnTo>
                  <a:pt x="1174" y="1489"/>
                </a:lnTo>
                <a:lnTo>
                  <a:pt x="1174" y="1489"/>
                </a:lnTo>
                <a:lnTo>
                  <a:pt x="1176" y="1493"/>
                </a:lnTo>
                <a:lnTo>
                  <a:pt x="1181" y="1496"/>
                </a:lnTo>
                <a:lnTo>
                  <a:pt x="1195" y="1504"/>
                </a:lnTo>
                <a:lnTo>
                  <a:pt x="1212" y="1512"/>
                </a:lnTo>
                <a:lnTo>
                  <a:pt x="1234" y="1520"/>
                </a:lnTo>
                <a:lnTo>
                  <a:pt x="1258" y="1527"/>
                </a:lnTo>
                <a:lnTo>
                  <a:pt x="1284" y="1532"/>
                </a:lnTo>
                <a:lnTo>
                  <a:pt x="1297" y="1533"/>
                </a:lnTo>
                <a:lnTo>
                  <a:pt x="1311" y="1534"/>
                </a:lnTo>
                <a:lnTo>
                  <a:pt x="1323" y="1534"/>
                </a:lnTo>
                <a:lnTo>
                  <a:pt x="1336" y="1533"/>
                </a:lnTo>
                <a:lnTo>
                  <a:pt x="1336" y="1533"/>
                </a:lnTo>
                <a:lnTo>
                  <a:pt x="1389" y="1529"/>
                </a:lnTo>
                <a:lnTo>
                  <a:pt x="1440" y="1527"/>
                </a:lnTo>
                <a:lnTo>
                  <a:pt x="1464" y="1526"/>
                </a:lnTo>
                <a:lnTo>
                  <a:pt x="1483" y="1523"/>
                </a:lnTo>
                <a:lnTo>
                  <a:pt x="1500" y="1521"/>
                </a:lnTo>
                <a:lnTo>
                  <a:pt x="1513" y="1517"/>
                </a:lnTo>
                <a:lnTo>
                  <a:pt x="1513" y="1517"/>
                </a:lnTo>
                <a:lnTo>
                  <a:pt x="1521" y="1512"/>
                </a:lnTo>
                <a:lnTo>
                  <a:pt x="1528" y="1509"/>
                </a:lnTo>
                <a:lnTo>
                  <a:pt x="1533" y="1504"/>
                </a:lnTo>
                <a:lnTo>
                  <a:pt x="1536" y="1500"/>
                </a:lnTo>
                <a:lnTo>
                  <a:pt x="1536" y="1494"/>
                </a:lnTo>
                <a:lnTo>
                  <a:pt x="1533" y="1487"/>
                </a:lnTo>
                <a:lnTo>
                  <a:pt x="1527" y="1477"/>
                </a:lnTo>
                <a:lnTo>
                  <a:pt x="1519" y="1466"/>
                </a:lnTo>
                <a:lnTo>
                  <a:pt x="1519" y="1466"/>
                </a:lnTo>
                <a:lnTo>
                  <a:pt x="1509" y="1454"/>
                </a:lnTo>
                <a:lnTo>
                  <a:pt x="1497" y="1444"/>
                </a:lnTo>
                <a:lnTo>
                  <a:pt x="1484" y="1434"/>
                </a:lnTo>
                <a:lnTo>
                  <a:pt x="1472" y="1425"/>
                </a:lnTo>
                <a:lnTo>
                  <a:pt x="1450" y="1409"/>
                </a:lnTo>
                <a:lnTo>
                  <a:pt x="1439" y="1401"/>
                </a:lnTo>
                <a:lnTo>
                  <a:pt x="1431" y="1391"/>
                </a:lnTo>
                <a:lnTo>
                  <a:pt x="1431" y="1391"/>
                </a:lnTo>
                <a:lnTo>
                  <a:pt x="1418" y="1375"/>
                </a:lnTo>
                <a:lnTo>
                  <a:pt x="1410" y="1364"/>
                </a:lnTo>
                <a:lnTo>
                  <a:pt x="1404" y="1356"/>
                </a:lnTo>
                <a:lnTo>
                  <a:pt x="1398" y="1347"/>
                </a:lnTo>
                <a:lnTo>
                  <a:pt x="1398" y="1347"/>
                </a:lnTo>
                <a:lnTo>
                  <a:pt x="1389" y="1339"/>
                </a:lnTo>
                <a:lnTo>
                  <a:pt x="1380" y="1328"/>
                </a:lnTo>
                <a:lnTo>
                  <a:pt x="1373" y="1314"/>
                </a:lnTo>
                <a:lnTo>
                  <a:pt x="1372" y="1307"/>
                </a:lnTo>
                <a:lnTo>
                  <a:pt x="1371" y="1301"/>
                </a:lnTo>
                <a:lnTo>
                  <a:pt x="1371" y="1301"/>
                </a:lnTo>
                <a:lnTo>
                  <a:pt x="1369" y="1295"/>
                </a:lnTo>
                <a:lnTo>
                  <a:pt x="1367" y="1290"/>
                </a:lnTo>
                <a:lnTo>
                  <a:pt x="1365" y="1284"/>
                </a:lnTo>
                <a:lnTo>
                  <a:pt x="1363" y="1282"/>
                </a:lnTo>
                <a:lnTo>
                  <a:pt x="1365" y="1280"/>
                </a:lnTo>
                <a:lnTo>
                  <a:pt x="1366" y="1277"/>
                </a:lnTo>
                <a:lnTo>
                  <a:pt x="1371" y="1273"/>
                </a:lnTo>
                <a:lnTo>
                  <a:pt x="1371" y="1273"/>
                </a:lnTo>
                <a:lnTo>
                  <a:pt x="1378" y="1268"/>
                </a:lnTo>
                <a:lnTo>
                  <a:pt x="1389" y="1261"/>
                </a:lnTo>
                <a:lnTo>
                  <a:pt x="1420" y="1244"/>
                </a:lnTo>
                <a:lnTo>
                  <a:pt x="1435" y="1233"/>
                </a:lnTo>
                <a:lnTo>
                  <a:pt x="1450" y="1222"/>
                </a:lnTo>
                <a:lnTo>
                  <a:pt x="1456" y="1216"/>
                </a:lnTo>
                <a:lnTo>
                  <a:pt x="1462" y="1209"/>
                </a:lnTo>
                <a:lnTo>
                  <a:pt x="1467" y="1203"/>
                </a:lnTo>
                <a:lnTo>
                  <a:pt x="1472" y="1195"/>
                </a:lnTo>
                <a:lnTo>
                  <a:pt x="1472" y="1195"/>
                </a:lnTo>
                <a:lnTo>
                  <a:pt x="1475" y="1187"/>
                </a:lnTo>
                <a:lnTo>
                  <a:pt x="1477" y="1178"/>
                </a:lnTo>
                <a:lnTo>
                  <a:pt x="1482" y="1159"/>
                </a:lnTo>
                <a:lnTo>
                  <a:pt x="1484" y="1137"/>
                </a:lnTo>
                <a:lnTo>
                  <a:pt x="1486" y="1115"/>
                </a:lnTo>
                <a:lnTo>
                  <a:pt x="1486" y="1078"/>
                </a:lnTo>
                <a:lnTo>
                  <a:pt x="1486" y="1063"/>
                </a:lnTo>
                <a:lnTo>
                  <a:pt x="1505" y="1054"/>
                </a:lnTo>
                <a:lnTo>
                  <a:pt x="1505" y="1054"/>
                </a:lnTo>
                <a:lnTo>
                  <a:pt x="1487" y="1013"/>
                </a:lnTo>
                <a:lnTo>
                  <a:pt x="1444" y="920"/>
                </a:lnTo>
                <a:lnTo>
                  <a:pt x="1421" y="865"/>
                </a:lnTo>
                <a:lnTo>
                  <a:pt x="1398" y="810"/>
                </a:lnTo>
                <a:lnTo>
                  <a:pt x="1377" y="761"/>
                </a:lnTo>
                <a:lnTo>
                  <a:pt x="1363" y="722"/>
                </a:lnTo>
                <a:lnTo>
                  <a:pt x="1363" y="722"/>
                </a:lnTo>
                <a:lnTo>
                  <a:pt x="1345" y="665"/>
                </a:lnTo>
                <a:lnTo>
                  <a:pt x="1329" y="621"/>
                </a:lnTo>
                <a:lnTo>
                  <a:pt x="1300" y="542"/>
                </a:lnTo>
                <a:lnTo>
                  <a:pt x="1300" y="542"/>
                </a:lnTo>
                <a:lnTo>
                  <a:pt x="1290" y="520"/>
                </a:lnTo>
                <a:lnTo>
                  <a:pt x="1277" y="495"/>
                </a:lnTo>
                <a:lnTo>
                  <a:pt x="1259" y="466"/>
                </a:lnTo>
                <a:lnTo>
                  <a:pt x="1242" y="437"/>
                </a:lnTo>
                <a:lnTo>
                  <a:pt x="1204" y="380"/>
                </a:lnTo>
                <a:lnTo>
                  <a:pt x="1170" y="333"/>
                </a:lnTo>
                <a:lnTo>
                  <a:pt x="1170" y="333"/>
                </a:lnTo>
                <a:lnTo>
                  <a:pt x="1157" y="315"/>
                </a:lnTo>
                <a:lnTo>
                  <a:pt x="1142" y="298"/>
                </a:lnTo>
                <a:lnTo>
                  <a:pt x="1129" y="282"/>
                </a:lnTo>
                <a:lnTo>
                  <a:pt x="1115" y="268"/>
                </a:lnTo>
                <a:lnTo>
                  <a:pt x="1100" y="256"/>
                </a:lnTo>
                <a:lnTo>
                  <a:pt x="1086" y="245"/>
                </a:lnTo>
                <a:lnTo>
                  <a:pt x="1069" y="237"/>
                </a:lnTo>
                <a:lnTo>
                  <a:pt x="1053" y="228"/>
                </a:lnTo>
                <a:lnTo>
                  <a:pt x="1053" y="228"/>
                </a:lnTo>
                <a:lnTo>
                  <a:pt x="1006" y="208"/>
                </a:lnTo>
                <a:lnTo>
                  <a:pt x="951" y="184"/>
                </a:lnTo>
                <a:lnTo>
                  <a:pt x="923" y="173"/>
                </a:lnTo>
                <a:lnTo>
                  <a:pt x="899" y="163"/>
                </a:lnTo>
                <a:lnTo>
                  <a:pt x="878" y="157"/>
                </a:lnTo>
                <a:lnTo>
                  <a:pt x="869" y="155"/>
                </a:lnTo>
                <a:lnTo>
                  <a:pt x="863" y="153"/>
                </a:lnTo>
                <a:lnTo>
                  <a:pt x="863" y="153"/>
                </a:lnTo>
                <a:lnTo>
                  <a:pt x="831" y="151"/>
                </a:lnTo>
                <a:lnTo>
                  <a:pt x="794" y="146"/>
                </a:lnTo>
                <a:lnTo>
                  <a:pt x="759" y="141"/>
                </a:lnTo>
                <a:lnTo>
                  <a:pt x="741" y="136"/>
                </a:lnTo>
                <a:lnTo>
                  <a:pt x="741" y="136"/>
                </a:lnTo>
                <a:lnTo>
                  <a:pt x="729" y="130"/>
                </a:lnTo>
                <a:lnTo>
                  <a:pt x="709" y="118"/>
                </a:lnTo>
                <a:lnTo>
                  <a:pt x="688" y="104"/>
                </a:lnTo>
                <a:lnTo>
                  <a:pt x="674" y="96"/>
                </a:lnTo>
                <a:lnTo>
                  <a:pt x="674" y="96"/>
                </a:lnTo>
                <a:lnTo>
                  <a:pt x="642" y="79"/>
                </a:lnTo>
                <a:lnTo>
                  <a:pt x="625" y="70"/>
                </a:lnTo>
                <a:lnTo>
                  <a:pt x="616" y="67"/>
                </a:lnTo>
                <a:lnTo>
                  <a:pt x="609" y="65"/>
                </a:lnTo>
                <a:lnTo>
                  <a:pt x="609" y="65"/>
                </a:lnTo>
                <a:lnTo>
                  <a:pt x="602" y="67"/>
                </a:lnTo>
                <a:lnTo>
                  <a:pt x="594" y="69"/>
                </a:lnTo>
                <a:lnTo>
                  <a:pt x="577" y="74"/>
                </a:lnTo>
                <a:lnTo>
                  <a:pt x="559" y="82"/>
                </a:lnTo>
                <a:lnTo>
                  <a:pt x="559" y="82"/>
                </a:lnTo>
                <a:lnTo>
                  <a:pt x="555" y="79"/>
                </a:lnTo>
                <a:lnTo>
                  <a:pt x="544" y="68"/>
                </a:lnTo>
                <a:lnTo>
                  <a:pt x="528" y="54"/>
                </a:lnTo>
                <a:lnTo>
                  <a:pt x="518" y="46"/>
                </a:lnTo>
                <a:lnTo>
                  <a:pt x="506" y="37"/>
                </a:lnTo>
                <a:lnTo>
                  <a:pt x="494" y="30"/>
                </a:lnTo>
                <a:lnTo>
                  <a:pt x="479" y="22"/>
                </a:lnTo>
                <a:lnTo>
                  <a:pt x="465" y="15"/>
                </a:lnTo>
                <a:lnTo>
                  <a:pt x="448" y="9"/>
                </a:lnTo>
                <a:lnTo>
                  <a:pt x="430" y="4"/>
                </a:lnTo>
                <a:lnTo>
                  <a:pt x="412" y="2"/>
                </a:lnTo>
                <a:lnTo>
                  <a:pt x="393" y="0"/>
                </a:lnTo>
                <a:lnTo>
                  <a:pt x="372" y="2"/>
                </a:lnTo>
                <a:lnTo>
                  <a:pt x="372" y="2"/>
                </a:lnTo>
                <a:lnTo>
                  <a:pt x="352" y="4"/>
                </a:lnTo>
                <a:lnTo>
                  <a:pt x="334" y="8"/>
                </a:lnTo>
                <a:lnTo>
                  <a:pt x="318" y="11"/>
                </a:lnTo>
                <a:lnTo>
                  <a:pt x="303" y="16"/>
                </a:lnTo>
                <a:lnTo>
                  <a:pt x="290" y="21"/>
                </a:lnTo>
                <a:lnTo>
                  <a:pt x="278" y="26"/>
                </a:lnTo>
                <a:lnTo>
                  <a:pt x="267" y="32"/>
                </a:lnTo>
                <a:lnTo>
                  <a:pt x="257" y="38"/>
                </a:lnTo>
                <a:lnTo>
                  <a:pt x="241" y="49"/>
                </a:lnTo>
                <a:lnTo>
                  <a:pt x="230" y="60"/>
                </a:lnTo>
                <a:lnTo>
                  <a:pt x="221" y="71"/>
                </a:lnTo>
                <a:lnTo>
                  <a:pt x="216" y="79"/>
                </a:lnTo>
                <a:lnTo>
                  <a:pt x="216" y="79"/>
                </a:lnTo>
                <a:lnTo>
                  <a:pt x="203" y="106"/>
                </a:lnTo>
                <a:lnTo>
                  <a:pt x="197" y="119"/>
                </a:lnTo>
                <a:lnTo>
                  <a:pt x="193" y="134"/>
                </a:lnTo>
                <a:lnTo>
                  <a:pt x="193" y="134"/>
                </a:lnTo>
                <a:lnTo>
                  <a:pt x="187" y="153"/>
                </a:lnTo>
                <a:lnTo>
                  <a:pt x="179" y="180"/>
                </a:lnTo>
                <a:lnTo>
                  <a:pt x="166" y="215"/>
                </a:lnTo>
                <a:lnTo>
                  <a:pt x="166" y="215"/>
                </a:lnTo>
                <a:lnTo>
                  <a:pt x="166" y="217"/>
                </a:lnTo>
                <a:lnTo>
                  <a:pt x="169" y="218"/>
                </a:lnTo>
                <a:lnTo>
                  <a:pt x="175" y="222"/>
                </a:lnTo>
                <a:lnTo>
                  <a:pt x="186" y="224"/>
                </a:lnTo>
                <a:lnTo>
                  <a:pt x="186" y="224"/>
                </a:lnTo>
                <a:lnTo>
                  <a:pt x="188" y="235"/>
                </a:lnTo>
                <a:lnTo>
                  <a:pt x="190" y="245"/>
                </a:lnTo>
                <a:lnTo>
                  <a:pt x="190" y="251"/>
                </a:lnTo>
                <a:lnTo>
                  <a:pt x="213" y="262"/>
                </a:lnTo>
                <a:lnTo>
                  <a:pt x="213" y="285"/>
                </a:lnTo>
                <a:lnTo>
                  <a:pt x="230" y="312"/>
                </a:lnTo>
                <a:lnTo>
                  <a:pt x="251" y="309"/>
                </a:lnTo>
                <a:lnTo>
                  <a:pt x="264" y="323"/>
                </a:lnTo>
                <a:lnTo>
                  <a:pt x="274" y="339"/>
                </a:lnTo>
                <a:lnTo>
                  <a:pt x="295" y="366"/>
                </a:lnTo>
                <a:lnTo>
                  <a:pt x="295" y="366"/>
                </a:lnTo>
                <a:lnTo>
                  <a:pt x="285" y="378"/>
                </a:lnTo>
                <a:lnTo>
                  <a:pt x="264" y="408"/>
                </a:lnTo>
                <a:lnTo>
                  <a:pt x="264" y="408"/>
                </a:lnTo>
                <a:lnTo>
                  <a:pt x="254" y="422"/>
                </a:lnTo>
                <a:lnTo>
                  <a:pt x="247" y="437"/>
                </a:lnTo>
                <a:lnTo>
                  <a:pt x="241" y="443"/>
                </a:lnTo>
                <a:lnTo>
                  <a:pt x="235" y="452"/>
                </a:lnTo>
                <a:lnTo>
                  <a:pt x="225" y="462"/>
                </a:lnTo>
                <a:lnTo>
                  <a:pt x="213" y="471"/>
                </a:lnTo>
                <a:lnTo>
                  <a:pt x="213" y="471"/>
                </a:lnTo>
                <a:lnTo>
                  <a:pt x="198" y="482"/>
                </a:lnTo>
                <a:lnTo>
                  <a:pt x="183" y="491"/>
                </a:lnTo>
                <a:lnTo>
                  <a:pt x="153" y="506"/>
                </a:lnTo>
                <a:lnTo>
                  <a:pt x="138" y="513"/>
                </a:lnTo>
                <a:lnTo>
                  <a:pt x="125" y="522"/>
                </a:lnTo>
                <a:lnTo>
                  <a:pt x="111" y="533"/>
                </a:lnTo>
                <a:lnTo>
                  <a:pt x="106" y="539"/>
                </a:lnTo>
                <a:lnTo>
                  <a:pt x="102" y="546"/>
                </a:lnTo>
                <a:lnTo>
                  <a:pt x="102" y="546"/>
                </a:lnTo>
                <a:lnTo>
                  <a:pt x="75" y="591"/>
                </a:lnTo>
                <a:lnTo>
                  <a:pt x="42" y="654"/>
                </a:lnTo>
                <a:lnTo>
                  <a:pt x="0" y="732"/>
                </a:lnTo>
                <a:lnTo>
                  <a:pt x="0" y="732"/>
                </a:lnTo>
                <a:lnTo>
                  <a:pt x="3" y="733"/>
                </a:lnTo>
                <a:lnTo>
                  <a:pt x="9" y="738"/>
                </a:lnTo>
                <a:lnTo>
                  <a:pt x="14" y="744"/>
                </a:lnTo>
                <a:lnTo>
                  <a:pt x="16" y="748"/>
                </a:lnTo>
                <a:lnTo>
                  <a:pt x="17" y="753"/>
                </a:lnTo>
                <a:lnTo>
                  <a:pt x="17" y="753"/>
                </a:lnTo>
                <a:lnTo>
                  <a:pt x="33" y="865"/>
                </a:lnTo>
                <a:lnTo>
                  <a:pt x="45" y="943"/>
                </a:lnTo>
                <a:lnTo>
                  <a:pt x="50" y="974"/>
                </a:lnTo>
                <a:lnTo>
                  <a:pt x="54" y="992"/>
                </a:lnTo>
                <a:lnTo>
                  <a:pt x="54" y="992"/>
                </a:lnTo>
                <a:lnTo>
                  <a:pt x="61" y="1013"/>
                </a:lnTo>
                <a:lnTo>
                  <a:pt x="66" y="1032"/>
                </a:lnTo>
                <a:lnTo>
                  <a:pt x="67" y="1039"/>
                </a:lnTo>
                <a:lnTo>
                  <a:pt x="67" y="1046"/>
                </a:lnTo>
                <a:lnTo>
                  <a:pt x="66" y="1054"/>
                </a:lnTo>
                <a:lnTo>
                  <a:pt x="65" y="1060"/>
                </a:lnTo>
                <a:lnTo>
                  <a:pt x="65" y="1060"/>
                </a:lnTo>
                <a:lnTo>
                  <a:pt x="61" y="1067"/>
                </a:lnTo>
                <a:lnTo>
                  <a:pt x="56" y="1073"/>
                </a:lnTo>
                <a:lnTo>
                  <a:pt x="47" y="1088"/>
                </a:lnTo>
                <a:lnTo>
                  <a:pt x="42" y="1098"/>
                </a:lnTo>
                <a:lnTo>
                  <a:pt x="38" y="1107"/>
                </a:lnTo>
                <a:lnTo>
                  <a:pt x="34" y="1118"/>
                </a:lnTo>
                <a:lnTo>
                  <a:pt x="34" y="1131"/>
                </a:lnTo>
                <a:lnTo>
                  <a:pt x="34" y="1209"/>
                </a:lnTo>
                <a:lnTo>
                  <a:pt x="34" y="1209"/>
                </a:lnTo>
                <a:lnTo>
                  <a:pt x="34" y="1215"/>
                </a:lnTo>
                <a:lnTo>
                  <a:pt x="36" y="1221"/>
                </a:lnTo>
                <a:lnTo>
                  <a:pt x="38" y="1227"/>
                </a:lnTo>
                <a:lnTo>
                  <a:pt x="42" y="1233"/>
                </a:lnTo>
                <a:lnTo>
                  <a:pt x="49" y="1244"/>
                </a:lnTo>
                <a:lnTo>
                  <a:pt x="58" y="1253"/>
                </a:lnTo>
                <a:lnTo>
                  <a:pt x="58" y="1253"/>
                </a:lnTo>
                <a:lnTo>
                  <a:pt x="67" y="1258"/>
                </a:lnTo>
                <a:lnTo>
                  <a:pt x="73" y="1260"/>
                </a:lnTo>
                <a:lnTo>
                  <a:pt x="80" y="1261"/>
                </a:lnTo>
                <a:lnTo>
                  <a:pt x="93" y="1261"/>
                </a:lnTo>
                <a:lnTo>
                  <a:pt x="109" y="1259"/>
                </a:lnTo>
                <a:lnTo>
                  <a:pt x="109" y="1259"/>
                </a:lnTo>
                <a:lnTo>
                  <a:pt x="116" y="1257"/>
                </a:lnTo>
                <a:lnTo>
                  <a:pt x="125" y="1250"/>
                </a:lnTo>
                <a:lnTo>
                  <a:pt x="133" y="1243"/>
                </a:lnTo>
                <a:lnTo>
                  <a:pt x="141" y="1235"/>
                </a:lnTo>
                <a:lnTo>
                  <a:pt x="147" y="1226"/>
                </a:lnTo>
                <a:lnTo>
                  <a:pt x="152" y="1217"/>
                </a:lnTo>
                <a:lnTo>
                  <a:pt x="155" y="1210"/>
                </a:lnTo>
                <a:lnTo>
                  <a:pt x="155" y="1205"/>
                </a:lnTo>
                <a:lnTo>
                  <a:pt x="155" y="1205"/>
                </a:lnTo>
                <a:lnTo>
                  <a:pt x="154" y="1202"/>
                </a:lnTo>
                <a:lnTo>
                  <a:pt x="153" y="1199"/>
                </a:lnTo>
                <a:lnTo>
                  <a:pt x="149" y="1198"/>
                </a:lnTo>
                <a:lnTo>
                  <a:pt x="147" y="1197"/>
                </a:lnTo>
                <a:lnTo>
                  <a:pt x="141" y="1195"/>
                </a:lnTo>
                <a:lnTo>
                  <a:pt x="138" y="1195"/>
                </a:lnTo>
                <a:lnTo>
                  <a:pt x="138" y="1195"/>
                </a:lnTo>
                <a:lnTo>
                  <a:pt x="147" y="1178"/>
                </a:lnTo>
                <a:lnTo>
                  <a:pt x="153" y="1162"/>
                </a:lnTo>
                <a:lnTo>
                  <a:pt x="155" y="1155"/>
                </a:lnTo>
                <a:lnTo>
                  <a:pt x="155" y="1148"/>
                </a:lnTo>
                <a:lnTo>
                  <a:pt x="155" y="1148"/>
                </a:lnTo>
                <a:lnTo>
                  <a:pt x="155" y="1136"/>
                </a:lnTo>
                <a:lnTo>
                  <a:pt x="154" y="1122"/>
                </a:lnTo>
                <a:lnTo>
                  <a:pt x="152" y="1110"/>
                </a:lnTo>
                <a:lnTo>
                  <a:pt x="149" y="1098"/>
                </a:lnTo>
                <a:lnTo>
                  <a:pt x="149" y="1098"/>
                </a:lnTo>
                <a:lnTo>
                  <a:pt x="143" y="1080"/>
                </a:lnTo>
                <a:lnTo>
                  <a:pt x="142" y="1074"/>
                </a:lnTo>
                <a:lnTo>
                  <a:pt x="142" y="1063"/>
                </a:lnTo>
                <a:lnTo>
                  <a:pt x="142" y="1063"/>
                </a:lnTo>
                <a:close/>
                <a:moveTo>
                  <a:pt x="433" y="573"/>
                </a:moveTo>
                <a:lnTo>
                  <a:pt x="473" y="640"/>
                </a:lnTo>
                <a:lnTo>
                  <a:pt x="349" y="596"/>
                </a:lnTo>
                <a:lnTo>
                  <a:pt x="433" y="5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BF6E5B44-BFC1-43C0-B946-CE935639EF8A}"/>
              </a:ext>
            </a:extLst>
          </p:cNvPr>
          <p:cNvSpPr>
            <a:spLocks/>
          </p:cNvSpPr>
          <p:nvPr/>
        </p:nvSpPr>
        <p:spPr bwMode="auto">
          <a:xfrm>
            <a:off x="1435170" y="1014590"/>
            <a:ext cx="1508309" cy="2360914"/>
          </a:xfrm>
          <a:custGeom>
            <a:avLst/>
            <a:gdLst>
              <a:gd name="T0" fmla="*/ 86 w 789"/>
              <a:gd name="T1" fmla="*/ 16 h 1235"/>
              <a:gd name="T2" fmla="*/ 50 w 789"/>
              <a:gd name="T3" fmla="*/ 56 h 1235"/>
              <a:gd name="T4" fmla="*/ 42 w 789"/>
              <a:gd name="T5" fmla="*/ 90 h 1235"/>
              <a:gd name="T6" fmla="*/ 24 w 789"/>
              <a:gd name="T7" fmla="*/ 148 h 1235"/>
              <a:gd name="T8" fmla="*/ 28 w 789"/>
              <a:gd name="T9" fmla="*/ 183 h 1235"/>
              <a:gd name="T10" fmla="*/ 40 w 789"/>
              <a:gd name="T11" fmla="*/ 207 h 1235"/>
              <a:gd name="T12" fmla="*/ 87 w 789"/>
              <a:gd name="T13" fmla="*/ 238 h 1235"/>
              <a:gd name="T14" fmla="*/ 91 w 789"/>
              <a:gd name="T15" fmla="*/ 278 h 1235"/>
              <a:gd name="T16" fmla="*/ 127 w 789"/>
              <a:gd name="T17" fmla="*/ 280 h 1235"/>
              <a:gd name="T18" fmla="*/ 194 w 789"/>
              <a:gd name="T19" fmla="*/ 320 h 1235"/>
              <a:gd name="T20" fmla="*/ 232 w 789"/>
              <a:gd name="T21" fmla="*/ 296 h 1235"/>
              <a:gd name="T22" fmla="*/ 229 w 789"/>
              <a:gd name="T23" fmla="*/ 338 h 1235"/>
              <a:gd name="T24" fmla="*/ 229 w 789"/>
              <a:gd name="T25" fmla="*/ 377 h 1235"/>
              <a:gd name="T26" fmla="*/ 243 w 789"/>
              <a:gd name="T27" fmla="*/ 464 h 1235"/>
              <a:gd name="T28" fmla="*/ 242 w 789"/>
              <a:gd name="T29" fmla="*/ 538 h 1235"/>
              <a:gd name="T30" fmla="*/ 223 w 789"/>
              <a:gd name="T31" fmla="*/ 615 h 1235"/>
              <a:gd name="T32" fmla="*/ 125 w 789"/>
              <a:gd name="T33" fmla="*/ 605 h 1235"/>
              <a:gd name="T34" fmla="*/ 108 w 789"/>
              <a:gd name="T35" fmla="*/ 622 h 1235"/>
              <a:gd name="T36" fmla="*/ 43 w 789"/>
              <a:gd name="T37" fmla="*/ 628 h 1235"/>
              <a:gd name="T38" fmla="*/ 8 w 789"/>
              <a:gd name="T39" fmla="*/ 652 h 1235"/>
              <a:gd name="T40" fmla="*/ 0 w 789"/>
              <a:gd name="T41" fmla="*/ 705 h 1235"/>
              <a:gd name="T42" fmla="*/ 24 w 789"/>
              <a:gd name="T43" fmla="*/ 755 h 1235"/>
              <a:gd name="T44" fmla="*/ 37 w 789"/>
              <a:gd name="T45" fmla="*/ 803 h 1235"/>
              <a:gd name="T46" fmla="*/ 75 w 789"/>
              <a:gd name="T47" fmla="*/ 867 h 1235"/>
              <a:gd name="T48" fmla="*/ 167 w 789"/>
              <a:gd name="T49" fmla="*/ 948 h 1235"/>
              <a:gd name="T50" fmla="*/ 364 w 789"/>
              <a:gd name="T51" fmla="*/ 1131 h 1235"/>
              <a:gd name="T52" fmla="*/ 295 w 789"/>
              <a:gd name="T53" fmla="*/ 1174 h 1235"/>
              <a:gd name="T54" fmla="*/ 293 w 789"/>
              <a:gd name="T55" fmla="*/ 1200 h 1235"/>
              <a:gd name="T56" fmla="*/ 338 w 789"/>
              <a:gd name="T57" fmla="*/ 1231 h 1235"/>
              <a:gd name="T58" fmla="*/ 421 w 789"/>
              <a:gd name="T59" fmla="*/ 1233 h 1235"/>
              <a:gd name="T60" fmla="*/ 532 w 789"/>
              <a:gd name="T61" fmla="*/ 1201 h 1235"/>
              <a:gd name="T62" fmla="*/ 605 w 789"/>
              <a:gd name="T63" fmla="*/ 1153 h 1235"/>
              <a:gd name="T64" fmla="*/ 611 w 789"/>
              <a:gd name="T65" fmla="*/ 1117 h 1235"/>
              <a:gd name="T66" fmla="*/ 653 w 789"/>
              <a:gd name="T67" fmla="*/ 1105 h 1235"/>
              <a:gd name="T68" fmla="*/ 652 w 789"/>
              <a:gd name="T69" fmla="*/ 1055 h 1235"/>
              <a:gd name="T70" fmla="*/ 667 w 789"/>
              <a:gd name="T71" fmla="*/ 991 h 1235"/>
              <a:gd name="T72" fmla="*/ 712 w 789"/>
              <a:gd name="T73" fmla="*/ 1001 h 1235"/>
              <a:gd name="T74" fmla="*/ 753 w 789"/>
              <a:gd name="T75" fmla="*/ 988 h 1235"/>
              <a:gd name="T76" fmla="*/ 757 w 789"/>
              <a:gd name="T77" fmla="*/ 968 h 1235"/>
              <a:gd name="T78" fmla="*/ 771 w 789"/>
              <a:gd name="T79" fmla="*/ 927 h 1235"/>
              <a:gd name="T80" fmla="*/ 764 w 789"/>
              <a:gd name="T81" fmla="*/ 885 h 1235"/>
              <a:gd name="T82" fmla="*/ 787 w 789"/>
              <a:gd name="T83" fmla="*/ 812 h 1235"/>
              <a:gd name="T84" fmla="*/ 774 w 789"/>
              <a:gd name="T85" fmla="*/ 674 h 1235"/>
              <a:gd name="T86" fmla="*/ 789 w 789"/>
              <a:gd name="T87" fmla="*/ 654 h 1235"/>
              <a:gd name="T88" fmla="*/ 753 w 789"/>
              <a:gd name="T89" fmla="*/ 622 h 1235"/>
              <a:gd name="T90" fmla="*/ 718 w 789"/>
              <a:gd name="T91" fmla="*/ 536 h 1235"/>
              <a:gd name="T92" fmla="*/ 679 w 789"/>
              <a:gd name="T93" fmla="*/ 428 h 1235"/>
              <a:gd name="T94" fmla="*/ 581 w 789"/>
              <a:gd name="T95" fmla="*/ 274 h 1235"/>
              <a:gd name="T96" fmla="*/ 503 w 789"/>
              <a:gd name="T97" fmla="*/ 207 h 1235"/>
              <a:gd name="T98" fmla="*/ 381 w 789"/>
              <a:gd name="T99" fmla="*/ 147 h 1235"/>
              <a:gd name="T100" fmla="*/ 361 w 789"/>
              <a:gd name="T101" fmla="*/ 126 h 1235"/>
              <a:gd name="T102" fmla="*/ 319 w 789"/>
              <a:gd name="T103" fmla="*/ 118 h 1235"/>
              <a:gd name="T104" fmla="*/ 276 w 789"/>
              <a:gd name="T105" fmla="*/ 103 h 1235"/>
              <a:gd name="T106" fmla="*/ 231 w 789"/>
              <a:gd name="T107" fmla="*/ 31 h 1235"/>
              <a:gd name="T108" fmla="*/ 173 w 789"/>
              <a:gd name="T109" fmla="*/ 0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9" h="1235">
                <a:moveTo>
                  <a:pt x="111" y="16"/>
                </a:moveTo>
                <a:lnTo>
                  <a:pt x="111" y="16"/>
                </a:lnTo>
                <a:lnTo>
                  <a:pt x="100" y="15"/>
                </a:lnTo>
                <a:lnTo>
                  <a:pt x="92" y="15"/>
                </a:lnTo>
                <a:lnTo>
                  <a:pt x="86" y="16"/>
                </a:lnTo>
                <a:lnTo>
                  <a:pt x="86" y="16"/>
                </a:lnTo>
                <a:lnTo>
                  <a:pt x="77" y="27"/>
                </a:lnTo>
                <a:lnTo>
                  <a:pt x="68" y="38"/>
                </a:lnTo>
                <a:lnTo>
                  <a:pt x="68" y="38"/>
                </a:lnTo>
                <a:lnTo>
                  <a:pt x="58" y="45"/>
                </a:lnTo>
                <a:lnTo>
                  <a:pt x="53" y="51"/>
                </a:lnTo>
                <a:lnTo>
                  <a:pt x="50" y="56"/>
                </a:lnTo>
                <a:lnTo>
                  <a:pt x="50" y="56"/>
                </a:lnTo>
                <a:lnTo>
                  <a:pt x="48" y="62"/>
                </a:lnTo>
                <a:lnTo>
                  <a:pt x="47" y="68"/>
                </a:lnTo>
                <a:lnTo>
                  <a:pt x="46" y="82"/>
                </a:lnTo>
                <a:lnTo>
                  <a:pt x="46" y="82"/>
                </a:lnTo>
                <a:lnTo>
                  <a:pt x="42" y="90"/>
                </a:lnTo>
                <a:lnTo>
                  <a:pt x="36" y="106"/>
                </a:lnTo>
                <a:lnTo>
                  <a:pt x="24" y="131"/>
                </a:lnTo>
                <a:lnTo>
                  <a:pt x="24" y="131"/>
                </a:lnTo>
                <a:lnTo>
                  <a:pt x="23" y="136"/>
                </a:lnTo>
                <a:lnTo>
                  <a:pt x="23" y="143"/>
                </a:lnTo>
                <a:lnTo>
                  <a:pt x="24" y="148"/>
                </a:lnTo>
                <a:lnTo>
                  <a:pt x="24" y="153"/>
                </a:lnTo>
                <a:lnTo>
                  <a:pt x="24" y="153"/>
                </a:lnTo>
                <a:lnTo>
                  <a:pt x="22" y="168"/>
                </a:lnTo>
                <a:lnTo>
                  <a:pt x="22" y="168"/>
                </a:lnTo>
                <a:lnTo>
                  <a:pt x="24" y="176"/>
                </a:lnTo>
                <a:lnTo>
                  <a:pt x="28" y="183"/>
                </a:lnTo>
                <a:lnTo>
                  <a:pt x="28" y="183"/>
                </a:lnTo>
                <a:lnTo>
                  <a:pt x="28" y="192"/>
                </a:lnTo>
                <a:lnTo>
                  <a:pt x="29" y="197"/>
                </a:lnTo>
                <a:lnTo>
                  <a:pt x="30" y="199"/>
                </a:lnTo>
                <a:lnTo>
                  <a:pt x="30" y="199"/>
                </a:lnTo>
                <a:lnTo>
                  <a:pt x="40" y="207"/>
                </a:lnTo>
                <a:lnTo>
                  <a:pt x="52" y="217"/>
                </a:lnTo>
                <a:lnTo>
                  <a:pt x="52" y="217"/>
                </a:lnTo>
                <a:lnTo>
                  <a:pt x="69" y="226"/>
                </a:lnTo>
                <a:lnTo>
                  <a:pt x="83" y="233"/>
                </a:lnTo>
                <a:lnTo>
                  <a:pt x="83" y="233"/>
                </a:lnTo>
                <a:lnTo>
                  <a:pt x="87" y="238"/>
                </a:lnTo>
                <a:lnTo>
                  <a:pt x="92" y="245"/>
                </a:lnTo>
                <a:lnTo>
                  <a:pt x="99" y="255"/>
                </a:lnTo>
                <a:lnTo>
                  <a:pt x="99" y="255"/>
                </a:lnTo>
                <a:lnTo>
                  <a:pt x="93" y="267"/>
                </a:lnTo>
                <a:lnTo>
                  <a:pt x="91" y="275"/>
                </a:lnTo>
                <a:lnTo>
                  <a:pt x="91" y="278"/>
                </a:lnTo>
                <a:lnTo>
                  <a:pt x="93" y="280"/>
                </a:lnTo>
                <a:lnTo>
                  <a:pt x="93" y="280"/>
                </a:lnTo>
                <a:lnTo>
                  <a:pt x="100" y="281"/>
                </a:lnTo>
                <a:lnTo>
                  <a:pt x="112" y="280"/>
                </a:lnTo>
                <a:lnTo>
                  <a:pt x="127" y="280"/>
                </a:lnTo>
                <a:lnTo>
                  <a:pt x="127" y="280"/>
                </a:lnTo>
                <a:lnTo>
                  <a:pt x="148" y="297"/>
                </a:lnTo>
                <a:lnTo>
                  <a:pt x="165" y="309"/>
                </a:lnTo>
                <a:lnTo>
                  <a:pt x="177" y="318"/>
                </a:lnTo>
                <a:lnTo>
                  <a:pt x="177" y="318"/>
                </a:lnTo>
                <a:lnTo>
                  <a:pt x="184" y="319"/>
                </a:lnTo>
                <a:lnTo>
                  <a:pt x="194" y="320"/>
                </a:lnTo>
                <a:lnTo>
                  <a:pt x="202" y="320"/>
                </a:lnTo>
                <a:lnTo>
                  <a:pt x="210" y="318"/>
                </a:lnTo>
                <a:lnTo>
                  <a:pt x="210" y="318"/>
                </a:lnTo>
                <a:lnTo>
                  <a:pt x="218" y="312"/>
                </a:lnTo>
                <a:lnTo>
                  <a:pt x="225" y="304"/>
                </a:lnTo>
                <a:lnTo>
                  <a:pt x="232" y="296"/>
                </a:lnTo>
                <a:lnTo>
                  <a:pt x="232" y="296"/>
                </a:lnTo>
                <a:lnTo>
                  <a:pt x="229" y="314"/>
                </a:lnTo>
                <a:lnTo>
                  <a:pt x="227" y="329"/>
                </a:lnTo>
                <a:lnTo>
                  <a:pt x="227" y="335"/>
                </a:lnTo>
                <a:lnTo>
                  <a:pt x="229" y="338"/>
                </a:lnTo>
                <a:lnTo>
                  <a:pt x="229" y="338"/>
                </a:lnTo>
                <a:lnTo>
                  <a:pt x="231" y="344"/>
                </a:lnTo>
                <a:lnTo>
                  <a:pt x="233" y="350"/>
                </a:lnTo>
                <a:lnTo>
                  <a:pt x="233" y="356"/>
                </a:lnTo>
                <a:lnTo>
                  <a:pt x="232" y="364"/>
                </a:lnTo>
                <a:lnTo>
                  <a:pt x="232" y="364"/>
                </a:lnTo>
                <a:lnTo>
                  <a:pt x="229" y="377"/>
                </a:lnTo>
                <a:lnTo>
                  <a:pt x="227" y="383"/>
                </a:lnTo>
                <a:lnTo>
                  <a:pt x="229" y="389"/>
                </a:lnTo>
                <a:lnTo>
                  <a:pt x="229" y="389"/>
                </a:lnTo>
                <a:lnTo>
                  <a:pt x="233" y="405"/>
                </a:lnTo>
                <a:lnTo>
                  <a:pt x="238" y="435"/>
                </a:lnTo>
                <a:lnTo>
                  <a:pt x="243" y="464"/>
                </a:lnTo>
                <a:lnTo>
                  <a:pt x="244" y="474"/>
                </a:lnTo>
                <a:lnTo>
                  <a:pt x="244" y="479"/>
                </a:lnTo>
                <a:lnTo>
                  <a:pt x="244" y="479"/>
                </a:lnTo>
                <a:lnTo>
                  <a:pt x="243" y="487"/>
                </a:lnTo>
                <a:lnTo>
                  <a:pt x="242" y="505"/>
                </a:lnTo>
                <a:lnTo>
                  <a:pt x="242" y="538"/>
                </a:lnTo>
                <a:lnTo>
                  <a:pt x="242" y="538"/>
                </a:lnTo>
                <a:lnTo>
                  <a:pt x="238" y="554"/>
                </a:lnTo>
                <a:lnTo>
                  <a:pt x="233" y="580"/>
                </a:lnTo>
                <a:lnTo>
                  <a:pt x="226" y="605"/>
                </a:lnTo>
                <a:lnTo>
                  <a:pt x="224" y="612"/>
                </a:lnTo>
                <a:lnTo>
                  <a:pt x="223" y="615"/>
                </a:lnTo>
                <a:lnTo>
                  <a:pt x="223" y="615"/>
                </a:lnTo>
                <a:lnTo>
                  <a:pt x="185" y="608"/>
                </a:lnTo>
                <a:lnTo>
                  <a:pt x="157" y="605"/>
                </a:lnTo>
                <a:lnTo>
                  <a:pt x="139" y="602"/>
                </a:lnTo>
                <a:lnTo>
                  <a:pt x="139" y="602"/>
                </a:lnTo>
                <a:lnTo>
                  <a:pt x="125" y="605"/>
                </a:lnTo>
                <a:lnTo>
                  <a:pt x="121" y="606"/>
                </a:lnTo>
                <a:lnTo>
                  <a:pt x="117" y="609"/>
                </a:lnTo>
                <a:lnTo>
                  <a:pt x="117" y="609"/>
                </a:lnTo>
                <a:lnTo>
                  <a:pt x="111" y="618"/>
                </a:lnTo>
                <a:lnTo>
                  <a:pt x="109" y="620"/>
                </a:lnTo>
                <a:lnTo>
                  <a:pt x="108" y="622"/>
                </a:lnTo>
                <a:lnTo>
                  <a:pt x="108" y="622"/>
                </a:lnTo>
                <a:lnTo>
                  <a:pt x="100" y="620"/>
                </a:lnTo>
                <a:lnTo>
                  <a:pt x="83" y="622"/>
                </a:lnTo>
                <a:lnTo>
                  <a:pt x="62" y="624"/>
                </a:lnTo>
                <a:lnTo>
                  <a:pt x="43" y="628"/>
                </a:lnTo>
                <a:lnTo>
                  <a:pt x="43" y="628"/>
                </a:lnTo>
                <a:lnTo>
                  <a:pt x="35" y="630"/>
                </a:lnTo>
                <a:lnTo>
                  <a:pt x="29" y="632"/>
                </a:lnTo>
                <a:lnTo>
                  <a:pt x="24" y="636"/>
                </a:lnTo>
                <a:lnTo>
                  <a:pt x="19" y="638"/>
                </a:lnTo>
                <a:lnTo>
                  <a:pt x="13" y="646"/>
                </a:lnTo>
                <a:lnTo>
                  <a:pt x="8" y="652"/>
                </a:lnTo>
                <a:lnTo>
                  <a:pt x="8" y="652"/>
                </a:lnTo>
                <a:lnTo>
                  <a:pt x="5" y="663"/>
                </a:lnTo>
                <a:lnTo>
                  <a:pt x="2" y="678"/>
                </a:lnTo>
                <a:lnTo>
                  <a:pt x="0" y="693"/>
                </a:lnTo>
                <a:lnTo>
                  <a:pt x="0" y="705"/>
                </a:lnTo>
                <a:lnTo>
                  <a:pt x="0" y="705"/>
                </a:lnTo>
                <a:lnTo>
                  <a:pt x="4" y="717"/>
                </a:lnTo>
                <a:lnTo>
                  <a:pt x="10" y="734"/>
                </a:lnTo>
                <a:lnTo>
                  <a:pt x="17" y="749"/>
                </a:lnTo>
                <a:lnTo>
                  <a:pt x="20" y="754"/>
                </a:lnTo>
                <a:lnTo>
                  <a:pt x="24" y="755"/>
                </a:lnTo>
                <a:lnTo>
                  <a:pt x="24" y="755"/>
                </a:lnTo>
                <a:lnTo>
                  <a:pt x="30" y="755"/>
                </a:lnTo>
                <a:lnTo>
                  <a:pt x="36" y="754"/>
                </a:lnTo>
                <a:lnTo>
                  <a:pt x="43" y="752"/>
                </a:lnTo>
                <a:lnTo>
                  <a:pt x="43" y="752"/>
                </a:lnTo>
                <a:lnTo>
                  <a:pt x="39" y="780"/>
                </a:lnTo>
                <a:lnTo>
                  <a:pt x="37" y="803"/>
                </a:lnTo>
                <a:lnTo>
                  <a:pt x="36" y="823"/>
                </a:lnTo>
                <a:lnTo>
                  <a:pt x="36" y="823"/>
                </a:lnTo>
                <a:lnTo>
                  <a:pt x="39" y="827"/>
                </a:lnTo>
                <a:lnTo>
                  <a:pt x="42" y="833"/>
                </a:lnTo>
                <a:lnTo>
                  <a:pt x="56" y="849"/>
                </a:lnTo>
                <a:lnTo>
                  <a:pt x="75" y="867"/>
                </a:lnTo>
                <a:lnTo>
                  <a:pt x="96" y="887"/>
                </a:lnTo>
                <a:lnTo>
                  <a:pt x="137" y="923"/>
                </a:lnTo>
                <a:lnTo>
                  <a:pt x="151" y="935"/>
                </a:lnTo>
                <a:lnTo>
                  <a:pt x="157" y="941"/>
                </a:lnTo>
                <a:lnTo>
                  <a:pt x="157" y="941"/>
                </a:lnTo>
                <a:lnTo>
                  <a:pt x="167" y="948"/>
                </a:lnTo>
                <a:lnTo>
                  <a:pt x="186" y="962"/>
                </a:lnTo>
                <a:lnTo>
                  <a:pt x="244" y="999"/>
                </a:lnTo>
                <a:lnTo>
                  <a:pt x="328" y="1053"/>
                </a:lnTo>
                <a:lnTo>
                  <a:pt x="381" y="1102"/>
                </a:lnTo>
                <a:lnTo>
                  <a:pt x="381" y="1102"/>
                </a:lnTo>
                <a:lnTo>
                  <a:pt x="364" y="1131"/>
                </a:lnTo>
                <a:lnTo>
                  <a:pt x="353" y="1152"/>
                </a:lnTo>
                <a:lnTo>
                  <a:pt x="347" y="1162"/>
                </a:lnTo>
                <a:lnTo>
                  <a:pt x="347" y="1162"/>
                </a:lnTo>
                <a:lnTo>
                  <a:pt x="321" y="1166"/>
                </a:lnTo>
                <a:lnTo>
                  <a:pt x="302" y="1171"/>
                </a:lnTo>
                <a:lnTo>
                  <a:pt x="295" y="1174"/>
                </a:lnTo>
                <a:lnTo>
                  <a:pt x="292" y="1177"/>
                </a:lnTo>
                <a:lnTo>
                  <a:pt x="292" y="1177"/>
                </a:lnTo>
                <a:lnTo>
                  <a:pt x="289" y="1181"/>
                </a:lnTo>
                <a:lnTo>
                  <a:pt x="288" y="1187"/>
                </a:lnTo>
                <a:lnTo>
                  <a:pt x="290" y="1193"/>
                </a:lnTo>
                <a:lnTo>
                  <a:pt x="293" y="1200"/>
                </a:lnTo>
                <a:lnTo>
                  <a:pt x="298" y="1208"/>
                </a:lnTo>
                <a:lnTo>
                  <a:pt x="305" y="1215"/>
                </a:lnTo>
                <a:lnTo>
                  <a:pt x="315" y="1221"/>
                </a:lnTo>
                <a:lnTo>
                  <a:pt x="325" y="1227"/>
                </a:lnTo>
                <a:lnTo>
                  <a:pt x="325" y="1227"/>
                </a:lnTo>
                <a:lnTo>
                  <a:pt x="338" y="1231"/>
                </a:lnTo>
                <a:lnTo>
                  <a:pt x="351" y="1233"/>
                </a:lnTo>
                <a:lnTo>
                  <a:pt x="364" y="1234"/>
                </a:lnTo>
                <a:lnTo>
                  <a:pt x="379" y="1235"/>
                </a:lnTo>
                <a:lnTo>
                  <a:pt x="403" y="1234"/>
                </a:lnTo>
                <a:lnTo>
                  <a:pt x="421" y="1233"/>
                </a:lnTo>
                <a:lnTo>
                  <a:pt x="421" y="1233"/>
                </a:lnTo>
                <a:lnTo>
                  <a:pt x="445" y="1228"/>
                </a:lnTo>
                <a:lnTo>
                  <a:pt x="480" y="1220"/>
                </a:lnTo>
                <a:lnTo>
                  <a:pt x="513" y="1209"/>
                </a:lnTo>
                <a:lnTo>
                  <a:pt x="526" y="1205"/>
                </a:lnTo>
                <a:lnTo>
                  <a:pt x="532" y="1201"/>
                </a:lnTo>
                <a:lnTo>
                  <a:pt x="532" y="1201"/>
                </a:lnTo>
                <a:lnTo>
                  <a:pt x="567" y="1182"/>
                </a:lnTo>
                <a:lnTo>
                  <a:pt x="588" y="1169"/>
                </a:lnTo>
                <a:lnTo>
                  <a:pt x="595" y="1164"/>
                </a:lnTo>
                <a:lnTo>
                  <a:pt x="601" y="1158"/>
                </a:lnTo>
                <a:lnTo>
                  <a:pt x="601" y="1158"/>
                </a:lnTo>
                <a:lnTo>
                  <a:pt x="605" y="1153"/>
                </a:lnTo>
                <a:lnTo>
                  <a:pt x="607" y="1148"/>
                </a:lnTo>
                <a:lnTo>
                  <a:pt x="610" y="1136"/>
                </a:lnTo>
                <a:lnTo>
                  <a:pt x="611" y="1125"/>
                </a:lnTo>
                <a:lnTo>
                  <a:pt x="610" y="1118"/>
                </a:lnTo>
                <a:lnTo>
                  <a:pt x="610" y="1118"/>
                </a:lnTo>
                <a:lnTo>
                  <a:pt x="611" y="1117"/>
                </a:lnTo>
                <a:lnTo>
                  <a:pt x="612" y="1117"/>
                </a:lnTo>
                <a:lnTo>
                  <a:pt x="616" y="1114"/>
                </a:lnTo>
                <a:lnTo>
                  <a:pt x="632" y="1112"/>
                </a:lnTo>
                <a:lnTo>
                  <a:pt x="640" y="1111"/>
                </a:lnTo>
                <a:lnTo>
                  <a:pt x="647" y="1108"/>
                </a:lnTo>
                <a:lnTo>
                  <a:pt x="653" y="1105"/>
                </a:lnTo>
                <a:lnTo>
                  <a:pt x="656" y="1102"/>
                </a:lnTo>
                <a:lnTo>
                  <a:pt x="657" y="1100"/>
                </a:lnTo>
                <a:lnTo>
                  <a:pt x="657" y="1100"/>
                </a:lnTo>
                <a:lnTo>
                  <a:pt x="658" y="1093"/>
                </a:lnTo>
                <a:lnTo>
                  <a:pt x="657" y="1082"/>
                </a:lnTo>
                <a:lnTo>
                  <a:pt x="652" y="1055"/>
                </a:lnTo>
                <a:lnTo>
                  <a:pt x="645" y="1031"/>
                </a:lnTo>
                <a:lnTo>
                  <a:pt x="641" y="1015"/>
                </a:lnTo>
                <a:lnTo>
                  <a:pt x="641" y="1015"/>
                </a:lnTo>
                <a:lnTo>
                  <a:pt x="639" y="1004"/>
                </a:lnTo>
                <a:lnTo>
                  <a:pt x="639" y="1001"/>
                </a:lnTo>
                <a:lnTo>
                  <a:pt x="667" y="991"/>
                </a:lnTo>
                <a:lnTo>
                  <a:pt x="667" y="991"/>
                </a:lnTo>
                <a:lnTo>
                  <a:pt x="670" y="993"/>
                </a:lnTo>
                <a:lnTo>
                  <a:pt x="682" y="997"/>
                </a:lnTo>
                <a:lnTo>
                  <a:pt x="691" y="999"/>
                </a:lnTo>
                <a:lnTo>
                  <a:pt x="701" y="1001"/>
                </a:lnTo>
                <a:lnTo>
                  <a:pt x="712" y="1001"/>
                </a:lnTo>
                <a:lnTo>
                  <a:pt x="722" y="1001"/>
                </a:lnTo>
                <a:lnTo>
                  <a:pt x="722" y="1001"/>
                </a:lnTo>
                <a:lnTo>
                  <a:pt x="732" y="998"/>
                </a:lnTo>
                <a:lnTo>
                  <a:pt x="741" y="996"/>
                </a:lnTo>
                <a:lnTo>
                  <a:pt x="748" y="992"/>
                </a:lnTo>
                <a:lnTo>
                  <a:pt x="753" y="988"/>
                </a:lnTo>
                <a:lnTo>
                  <a:pt x="756" y="985"/>
                </a:lnTo>
                <a:lnTo>
                  <a:pt x="759" y="981"/>
                </a:lnTo>
                <a:lnTo>
                  <a:pt x="760" y="978"/>
                </a:lnTo>
                <a:lnTo>
                  <a:pt x="759" y="975"/>
                </a:lnTo>
                <a:lnTo>
                  <a:pt x="759" y="975"/>
                </a:lnTo>
                <a:lnTo>
                  <a:pt x="757" y="968"/>
                </a:lnTo>
                <a:lnTo>
                  <a:pt x="756" y="958"/>
                </a:lnTo>
                <a:lnTo>
                  <a:pt x="756" y="945"/>
                </a:lnTo>
                <a:lnTo>
                  <a:pt x="756" y="945"/>
                </a:lnTo>
                <a:lnTo>
                  <a:pt x="765" y="936"/>
                </a:lnTo>
                <a:lnTo>
                  <a:pt x="770" y="930"/>
                </a:lnTo>
                <a:lnTo>
                  <a:pt x="771" y="927"/>
                </a:lnTo>
                <a:lnTo>
                  <a:pt x="772" y="923"/>
                </a:lnTo>
                <a:lnTo>
                  <a:pt x="772" y="923"/>
                </a:lnTo>
                <a:lnTo>
                  <a:pt x="770" y="910"/>
                </a:lnTo>
                <a:lnTo>
                  <a:pt x="766" y="894"/>
                </a:lnTo>
                <a:lnTo>
                  <a:pt x="766" y="894"/>
                </a:lnTo>
                <a:lnTo>
                  <a:pt x="764" y="885"/>
                </a:lnTo>
                <a:lnTo>
                  <a:pt x="762" y="876"/>
                </a:lnTo>
                <a:lnTo>
                  <a:pt x="764" y="866"/>
                </a:lnTo>
                <a:lnTo>
                  <a:pt x="768" y="854"/>
                </a:lnTo>
                <a:lnTo>
                  <a:pt x="768" y="854"/>
                </a:lnTo>
                <a:lnTo>
                  <a:pt x="782" y="825"/>
                </a:lnTo>
                <a:lnTo>
                  <a:pt x="787" y="812"/>
                </a:lnTo>
                <a:lnTo>
                  <a:pt x="788" y="808"/>
                </a:lnTo>
                <a:lnTo>
                  <a:pt x="788" y="804"/>
                </a:lnTo>
                <a:lnTo>
                  <a:pt x="788" y="804"/>
                </a:lnTo>
                <a:lnTo>
                  <a:pt x="779" y="761"/>
                </a:lnTo>
                <a:lnTo>
                  <a:pt x="772" y="721"/>
                </a:lnTo>
                <a:lnTo>
                  <a:pt x="774" y="674"/>
                </a:lnTo>
                <a:lnTo>
                  <a:pt x="774" y="674"/>
                </a:lnTo>
                <a:lnTo>
                  <a:pt x="778" y="672"/>
                </a:lnTo>
                <a:lnTo>
                  <a:pt x="784" y="668"/>
                </a:lnTo>
                <a:lnTo>
                  <a:pt x="787" y="664"/>
                </a:lnTo>
                <a:lnTo>
                  <a:pt x="789" y="659"/>
                </a:lnTo>
                <a:lnTo>
                  <a:pt x="789" y="654"/>
                </a:lnTo>
                <a:lnTo>
                  <a:pt x="788" y="649"/>
                </a:lnTo>
                <a:lnTo>
                  <a:pt x="788" y="649"/>
                </a:lnTo>
                <a:lnTo>
                  <a:pt x="783" y="645"/>
                </a:lnTo>
                <a:lnTo>
                  <a:pt x="778" y="638"/>
                </a:lnTo>
                <a:lnTo>
                  <a:pt x="765" y="630"/>
                </a:lnTo>
                <a:lnTo>
                  <a:pt x="753" y="622"/>
                </a:lnTo>
                <a:lnTo>
                  <a:pt x="747" y="617"/>
                </a:lnTo>
                <a:lnTo>
                  <a:pt x="744" y="612"/>
                </a:lnTo>
                <a:lnTo>
                  <a:pt x="744" y="612"/>
                </a:lnTo>
                <a:lnTo>
                  <a:pt x="737" y="595"/>
                </a:lnTo>
                <a:lnTo>
                  <a:pt x="727" y="568"/>
                </a:lnTo>
                <a:lnTo>
                  <a:pt x="718" y="536"/>
                </a:lnTo>
                <a:lnTo>
                  <a:pt x="709" y="503"/>
                </a:lnTo>
                <a:lnTo>
                  <a:pt x="709" y="503"/>
                </a:lnTo>
                <a:lnTo>
                  <a:pt x="708" y="494"/>
                </a:lnTo>
                <a:lnTo>
                  <a:pt x="704" y="484"/>
                </a:lnTo>
                <a:lnTo>
                  <a:pt x="693" y="457"/>
                </a:lnTo>
                <a:lnTo>
                  <a:pt x="679" y="428"/>
                </a:lnTo>
                <a:lnTo>
                  <a:pt x="664" y="396"/>
                </a:lnTo>
                <a:lnTo>
                  <a:pt x="634" y="339"/>
                </a:lnTo>
                <a:lnTo>
                  <a:pt x="623" y="320"/>
                </a:lnTo>
                <a:lnTo>
                  <a:pt x="617" y="310"/>
                </a:lnTo>
                <a:lnTo>
                  <a:pt x="617" y="310"/>
                </a:lnTo>
                <a:lnTo>
                  <a:pt x="581" y="274"/>
                </a:lnTo>
                <a:lnTo>
                  <a:pt x="559" y="251"/>
                </a:lnTo>
                <a:lnTo>
                  <a:pt x="546" y="237"/>
                </a:lnTo>
                <a:lnTo>
                  <a:pt x="546" y="237"/>
                </a:lnTo>
                <a:lnTo>
                  <a:pt x="536" y="228"/>
                </a:lnTo>
                <a:lnTo>
                  <a:pt x="523" y="218"/>
                </a:lnTo>
                <a:lnTo>
                  <a:pt x="503" y="207"/>
                </a:lnTo>
                <a:lnTo>
                  <a:pt x="477" y="193"/>
                </a:lnTo>
                <a:lnTo>
                  <a:pt x="477" y="193"/>
                </a:lnTo>
                <a:lnTo>
                  <a:pt x="445" y="176"/>
                </a:lnTo>
                <a:lnTo>
                  <a:pt x="415" y="161"/>
                </a:lnTo>
                <a:lnTo>
                  <a:pt x="392" y="151"/>
                </a:lnTo>
                <a:lnTo>
                  <a:pt x="381" y="147"/>
                </a:lnTo>
                <a:lnTo>
                  <a:pt x="381" y="147"/>
                </a:lnTo>
                <a:lnTo>
                  <a:pt x="376" y="143"/>
                </a:lnTo>
                <a:lnTo>
                  <a:pt x="370" y="137"/>
                </a:lnTo>
                <a:lnTo>
                  <a:pt x="362" y="128"/>
                </a:lnTo>
                <a:lnTo>
                  <a:pt x="362" y="128"/>
                </a:lnTo>
                <a:lnTo>
                  <a:pt x="361" y="126"/>
                </a:lnTo>
                <a:lnTo>
                  <a:pt x="357" y="124"/>
                </a:lnTo>
                <a:lnTo>
                  <a:pt x="350" y="121"/>
                </a:lnTo>
                <a:lnTo>
                  <a:pt x="350" y="121"/>
                </a:lnTo>
                <a:lnTo>
                  <a:pt x="330" y="118"/>
                </a:lnTo>
                <a:lnTo>
                  <a:pt x="323" y="118"/>
                </a:lnTo>
                <a:lnTo>
                  <a:pt x="319" y="118"/>
                </a:lnTo>
                <a:lnTo>
                  <a:pt x="319" y="118"/>
                </a:lnTo>
                <a:lnTo>
                  <a:pt x="312" y="125"/>
                </a:lnTo>
                <a:lnTo>
                  <a:pt x="306" y="131"/>
                </a:lnTo>
                <a:lnTo>
                  <a:pt x="294" y="125"/>
                </a:lnTo>
                <a:lnTo>
                  <a:pt x="276" y="103"/>
                </a:lnTo>
                <a:lnTo>
                  <a:pt x="276" y="103"/>
                </a:lnTo>
                <a:lnTo>
                  <a:pt x="270" y="78"/>
                </a:lnTo>
                <a:lnTo>
                  <a:pt x="270" y="78"/>
                </a:lnTo>
                <a:lnTo>
                  <a:pt x="259" y="61"/>
                </a:lnTo>
                <a:lnTo>
                  <a:pt x="248" y="44"/>
                </a:lnTo>
                <a:lnTo>
                  <a:pt x="248" y="44"/>
                </a:lnTo>
                <a:lnTo>
                  <a:pt x="231" y="31"/>
                </a:lnTo>
                <a:lnTo>
                  <a:pt x="220" y="23"/>
                </a:lnTo>
                <a:lnTo>
                  <a:pt x="213" y="19"/>
                </a:lnTo>
                <a:lnTo>
                  <a:pt x="213" y="19"/>
                </a:lnTo>
                <a:lnTo>
                  <a:pt x="206" y="16"/>
                </a:lnTo>
                <a:lnTo>
                  <a:pt x="191" y="9"/>
                </a:lnTo>
                <a:lnTo>
                  <a:pt x="173" y="0"/>
                </a:lnTo>
                <a:lnTo>
                  <a:pt x="139" y="0"/>
                </a:lnTo>
                <a:lnTo>
                  <a:pt x="133" y="4"/>
                </a:lnTo>
                <a:lnTo>
                  <a:pt x="111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97817FF8-CBDB-4A54-927A-6841EF5E6C25}"/>
              </a:ext>
            </a:extLst>
          </p:cNvPr>
          <p:cNvSpPr>
            <a:spLocks noEditPoints="1"/>
          </p:cNvSpPr>
          <p:nvPr/>
        </p:nvSpPr>
        <p:spPr bwMode="auto">
          <a:xfrm>
            <a:off x="4107096" y="1033895"/>
            <a:ext cx="1688949" cy="2395105"/>
          </a:xfrm>
          <a:custGeom>
            <a:avLst/>
            <a:gdLst>
              <a:gd name="T0" fmla="*/ 346 w 696"/>
              <a:gd name="T1" fmla="*/ 91 h 987"/>
              <a:gd name="T2" fmla="*/ 326 w 696"/>
              <a:gd name="T3" fmla="*/ 98 h 987"/>
              <a:gd name="T4" fmla="*/ 286 w 696"/>
              <a:gd name="T5" fmla="*/ 109 h 987"/>
              <a:gd name="T6" fmla="*/ 227 w 696"/>
              <a:gd name="T7" fmla="*/ 115 h 987"/>
              <a:gd name="T8" fmla="*/ 156 w 696"/>
              <a:gd name="T9" fmla="*/ 146 h 987"/>
              <a:gd name="T10" fmla="*/ 112 w 696"/>
              <a:gd name="T11" fmla="*/ 213 h 987"/>
              <a:gd name="T12" fmla="*/ 49 w 696"/>
              <a:gd name="T13" fmla="*/ 416 h 987"/>
              <a:gd name="T14" fmla="*/ 36 w 696"/>
              <a:gd name="T15" fmla="*/ 510 h 987"/>
              <a:gd name="T16" fmla="*/ 9 w 696"/>
              <a:gd name="T17" fmla="*/ 538 h 987"/>
              <a:gd name="T18" fmla="*/ 14 w 696"/>
              <a:gd name="T19" fmla="*/ 550 h 987"/>
              <a:gd name="T20" fmla="*/ 5 w 696"/>
              <a:gd name="T21" fmla="*/ 587 h 987"/>
              <a:gd name="T22" fmla="*/ 6 w 696"/>
              <a:gd name="T23" fmla="*/ 621 h 987"/>
              <a:gd name="T24" fmla="*/ 2 w 696"/>
              <a:gd name="T25" fmla="*/ 722 h 987"/>
              <a:gd name="T26" fmla="*/ 33 w 696"/>
              <a:gd name="T27" fmla="*/ 766 h 987"/>
              <a:gd name="T28" fmla="*/ 38 w 696"/>
              <a:gd name="T29" fmla="*/ 801 h 987"/>
              <a:gd name="T30" fmla="*/ 73 w 696"/>
              <a:gd name="T31" fmla="*/ 868 h 987"/>
              <a:gd name="T32" fmla="*/ 63 w 696"/>
              <a:gd name="T33" fmla="*/ 924 h 987"/>
              <a:gd name="T34" fmla="*/ 77 w 696"/>
              <a:gd name="T35" fmla="*/ 966 h 987"/>
              <a:gd name="T36" fmla="*/ 140 w 696"/>
              <a:gd name="T37" fmla="*/ 987 h 987"/>
              <a:gd name="T38" fmla="*/ 184 w 696"/>
              <a:gd name="T39" fmla="*/ 967 h 987"/>
              <a:gd name="T40" fmla="*/ 188 w 696"/>
              <a:gd name="T41" fmla="*/ 932 h 987"/>
              <a:gd name="T42" fmla="*/ 165 w 696"/>
              <a:gd name="T43" fmla="*/ 855 h 987"/>
              <a:gd name="T44" fmla="*/ 181 w 696"/>
              <a:gd name="T45" fmla="*/ 791 h 987"/>
              <a:gd name="T46" fmla="*/ 179 w 696"/>
              <a:gd name="T47" fmla="*/ 748 h 987"/>
              <a:gd name="T48" fmla="*/ 189 w 696"/>
              <a:gd name="T49" fmla="*/ 709 h 987"/>
              <a:gd name="T50" fmla="*/ 337 w 696"/>
              <a:gd name="T51" fmla="*/ 693 h 987"/>
              <a:gd name="T52" fmla="*/ 347 w 696"/>
              <a:gd name="T53" fmla="*/ 706 h 987"/>
              <a:gd name="T54" fmla="*/ 306 w 696"/>
              <a:gd name="T55" fmla="*/ 767 h 987"/>
              <a:gd name="T56" fmla="*/ 303 w 696"/>
              <a:gd name="T57" fmla="*/ 790 h 987"/>
              <a:gd name="T58" fmla="*/ 403 w 696"/>
              <a:gd name="T59" fmla="*/ 861 h 987"/>
              <a:gd name="T60" fmla="*/ 422 w 696"/>
              <a:gd name="T61" fmla="*/ 880 h 987"/>
              <a:gd name="T62" fmla="*/ 504 w 696"/>
              <a:gd name="T63" fmla="*/ 904 h 987"/>
              <a:gd name="T64" fmla="*/ 539 w 696"/>
              <a:gd name="T65" fmla="*/ 890 h 987"/>
              <a:gd name="T66" fmla="*/ 543 w 696"/>
              <a:gd name="T67" fmla="*/ 860 h 987"/>
              <a:gd name="T68" fmla="*/ 497 w 696"/>
              <a:gd name="T69" fmla="*/ 829 h 987"/>
              <a:gd name="T70" fmla="*/ 447 w 696"/>
              <a:gd name="T71" fmla="*/ 757 h 987"/>
              <a:gd name="T72" fmla="*/ 446 w 696"/>
              <a:gd name="T73" fmla="*/ 743 h 987"/>
              <a:gd name="T74" fmla="*/ 546 w 696"/>
              <a:gd name="T75" fmla="*/ 795 h 987"/>
              <a:gd name="T76" fmla="*/ 572 w 696"/>
              <a:gd name="T77" fmla="*/ 767 h 987"/>
              <a:gd name="T78" fmla="*/ 681 w 696"/>
              <a:gd name="T79" fmla="*/ 620 h 987"/>
              <a:gd name="T80" fmla="*/ 696 w 696"/>
              <a:gd name="T81" fmla="*/ 567 h 987"/>
              <a:gd name="T82" fmla="*/ 679 w 696"/>
              <a:gd name="T83" fmla="*/ 520 h 987"/>
              <a:gd name="T84" fmla="*/ 622 w 696"/>
              <a:gd name="T85" fmla="*/ 500 h 987"/>
              <a:gd name="T86" fmla="*/ 602 w 696"/>
              <a:gd name="T87" fmla="*/ 465 h 987"/>
              <a:gd name="T88" fmla="*/ 602 w 696"/>
              <a:gd name="T89" fmla="*/ 369 h 987"/>
              <a:gd name="T90" fmla="*/ 636 w 696"/>
              <a:gd name="T91" fmla="*/ 335 h 987"/>
              <a:gd name="T92" fmla="*/ 608 w 696"/>
              <a:gd name="T93" fmla="*/ 270 h 987"/>
              <a:gd name="T94" fmla="*/ 643 w 696"/>
              <a:gd name="T95" fmla="*/ 253 h 987"/>
              <a:gd name="T96" fmla="*/ 603 w 696"/>
              <a:gd name="T97" fmla="*/ 189 h 987"/>
              <a:gd name="T98" fmla="*/ 622 w 696"/>
              <a:gd name="T99" fmla="*/ 101 h 987"/>
              <a:gd name="T100" fmla="*/ 590 w 696"/>
              <a:gd name="T101" fmla="*/ 52 h 987"/>
              <a:gd name="T102" fmla="*/ 517 w 696"/>
              <a:gd name="T103" fmla="*/ 10 h 987"/>
              <a:gd name="T104" fmla="*/ 432 w 696"/>
              <a:gd name="T105" fmla="*/ 4 h 987"/>
              <a:gd name="T106" fmla="*/ 386 w 696"/>
              <a:gd name="T107" fmla="*/ 24 h 987"/>
              <a:gd name="T108" fmla="*/ 375 w 696"/>
              <a:gd name="T109" fmla="*/ 57 h 987"/>
              <a:gd name="T110" fmla="*/ 485 w 696"/>
              <a:gd name="T111" fmla="*/ 375 h 987"/>
              <a:gd name="T112" fmla="*/ 507 w 696"/>
              <a:gd name="T113" fmla="*/ 394 h 987"/>
              <a:gd name="T114" fmla="*/ 505 w 696"/>
              <a:gd name="T115" fmla="*/ 403 h 987"/>
              <a:gd name="T116" fmla="*/ 510 w 696"/>
              <a:gd name="T117" fmla="*/ 458 h 987"/>
              <a:gd name="T118" fmla="*/ 501 w 696"/>
              <a:gd name="T119" fmla="*/ 490 h 987"/>
              <a:gd name="T120" fmla="*/ 449 w 696"/>
              <a:gd name="T121" fmla="*/ 492 h 987"/>
              <a:gd name="T122" fmla="*/ 428 w 696"/>
              <a:gd name="T123" fmla="*/ 479 h 987"/>
              <a:gd name="T124" fmla="*/ 438 w 696"/>
              <a:gd name="T125" fmla="*/ 418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6" h="987">
                <a:moveTo>
                  <a:pt x="370" y="73"/>
                </a:moveTo>
                <a:lnTo>
                  <a:pt x="370" y="73"/>
                </a:lnTo>
                <a:lnTo>
                  <a:pt x="360" y="78"/>
                </a:lnTo>
                <a:lnTo>
                  <a:pt x="351" y="85"/>
                </a:lnTo>
                <a:lnTo>
                  <a:pt x="349" y="87"/>
                </a:lnTo>
                <a:lnTo>
                  <a:pt x="346" y="91"/>
                </a:lnTo>
                <a:lnTo>
                  <a:pt x="346" y="91"/>
                </a:lnTo>
                <a:lnTo>
                  <a:pt x="337" y="107"/>
                </a:lnTo>
                <a:lnTo>
                  <a:pt x="337" y="107"/>
                </a:lnTo>
                <a:lnTo>
                  <a:pt x="336" y="105"/>
                </a:lnTo>
                <a:lnTo>
                  <a:pt x="331" y="100"/>
                </a:lnTo>
                <a:lnTo>
                  <a:pt x="326" y="98"/>
                </a:lnTo>
                <a:lnTo>
                  <a:pt x="322" y="96"/>
                </a:lnTo>
                <a:lnTo>
                  <a:pt x="316" y="96"/>
                </a:lnTo>
                <a:lnTo>
                  <a:pt x="310" y="97"/>
                </a:lnTo>
                <a:lnTo>
                  <a:pt x="310" y="97"/>
                </a:lnTo>
                <a:lnTo>
                  <a:pt x="297" y="102"/>
                </a:lnTo>
                <a:lnTo>
                  <a:pt x="286" y="109"/>
                </a:lnTo>
                <a:lnTo>
                  <a:pt x="273" y="117"/>
                </a:lnTo>
                <a:lnTo>
                  <a:pt x="273" y="117"/>
                </a:lnTo>
                <a:lnTo>
                  <a:pt x="266" y="116"/>
                </a:lnTo>
                <a:lnTo>
                  <a:pt x="248" y="115"/>
                </a:lnTo>
                <a:lnTo>
                  <a:pt x="238" y="114"/>
                </a:lnTo>
                <a:lnTo>
                  <a:pt x="227" y="115"/>
                </a:lnTo>
                <a:lnTo>
                  <a:pt x="215" y="116"/>
                </a:lnTo>
                <a:lnTo>
                  <a:pt x="205" y="119"/>
                </a:lnTo>
                <a:lnTo>
                  <a:pt x="205" y="119"/>
                </a:lnTo>
                <a:lnTo>
                  <a:pt x="185" y="127"/>
                </a:lnTo>
                <a:lnTo>
                  <a:pt x="166" y="139"/>
                </a:lnTo>
                <a:lnTo>
                  <a:pt x="156" y="146"/>
                </a:lnTo>
                <a:lnTo>
                  <a:pt x="147" y="154"/>
                </a:lnTo>
                <a:lnTo>
                  <a:pt x="140" y="161"/>
                </a:lnTo>
                <a:lnTo>
                  <a:pt x="133" y="171"/>
                </a:lnTo>
                <a:lnTo>
                  <a:pt x="133" y="171"/>
                </a:lnTo>
                <a:lnTo>
                  <a:pt x="125" y="187"/>
                </a:lnTo>
                <a:lnTo>
                  <a:pt x="112" y="213"/>
                </a:lnTo>
                <a:lnTo>
                  <a:pt x="81" y="280"/>
                </a:lnTo>
                <a:lnTo>
                  <a:pt x="40" y="368"/>
                </a:lnTo>
                <a:lnTo>
                  <a:pt x="36" y="378"/>
                </a:lnTo>
                <a:lnTo>
                  <a:pt x="57" y="388"/>
                </a:lnTo>
                <a:lnTo>
                  <a:pt x="57" y="388"/>
                </a:lnTo>
                <a:lnTo>
                  <a:pt x="49" y="416"/>
                </a:lnTo>
                <a:lnTo>
                  <a:pt x="44" y="441"/>
                </a:lnTo>
                <a:lnTo>
                  <a:pt x="40" y="465"/>
                </a:lnTo>
                <a:lnTo>
                  <a:pt x="40" y="465"/>
                </a:lnTo>
                <a:lnTo>
                  <a:pt x="38" y="498"/>
                </a:lnTo>
                <a:lnTo>
                  <a:pt x="36" y="510"/>
                </a:lnTo>
                <a:lnTo>
                  <a:pt x="36" y="510"/>
                </a:lnTo>
                <a:lnTo>
                  <a:pt x="23" y="519"/>
                </a:lnTo>
                <a:lnTo>
                  <a:pt x="13" y="526"/>
                </a:lnTo>
                <a:lnTo>
                  <a:pt x="9" y="530"/>
                </a:lnTo>
                <a:lnTo>
                  <a:pt x="9" y="534"/>
                </a:lnTo>
                <a:lnTo>
                  <a:pt x="9" y="534"/>
                </a:lnTo>
                <a:lnTo>
                  <a:pt x="9" y="538"/>
                </a:lnTo>
                <a:lnTo>
                  <a:pt x="9" y="539"/>
                </a:lnTo>
                <a:lnTo>
                  <a:pt x="13" y="543"/>
                </a:lnTo>
                <a:lnTo>
                  <a:pt x="14" y="545"/>
                </a:lnTo>
                <a:lnTo>
                  <a:pt x="15" y="548"/>
                </a:lnTo>
                <a:lnTo>
                  <a:pt x="14" y="550"/>
                </a:lnTo>
                <a:lnTo>
                  <a:pt x="14" y="550"/>
                </a:lnTo>
                <a:lnTo>
                  <a:pt x="13" y="564"/>
                </a:lnTo>
                <a:lnTo>
                  <a:pt x="11" y="572"/>
                </a:lnTo>
                <a:lnTo>
                  <a:pt x="10" y="578"/>
                </a:lnTo>
                <a:lnTo>
                  <a:pt x="10" y="578"/>
                </a:lnTo>
                <a:lnTo>
                  <a:pt x="8" y="584"/>
                </a:lnTo>
                <a:lnTo>
                  <a:pt x="5" y="587"/>
                </a:lnTo>
                <a:lnTo>
                  <a:pt x="5" y="588"/>
                </a:lnTo>
                <a:lnTo>
                  <a:pt x="4" y="591"/>
                </a:lnTo>
                <a:lnTo>
                  <a:pt x="6" y="598"/>
                </a:lnTo>
                <a:lnTo>
                  <a:pt x="6" y="598"/>
                </a:lnTo>
                <a:lnTo>
                  <a:pt x="8" y="607"/>
                </a:lnTo>
                <a:lnTo>
                  <a:pt x="6" y="621"/>
                </a:lnTo>
                <a:lnTo>
                  <a:pt x="2" y="657"/>
                </a:lnTo>
                <a:lnTo>
                  <a:pt x="0" y="695"/>
                </a:lnTo>
                <a:lnTo>
                  <a:pt x="0" y="710"/>
                </a:lnTo>
                <a:lnTo>
                  <a:pt x="1" y="717"/>
                </a:lnTo>
                <a:lnTo>
                  <a:pt x="2" y="722"/>
                </a:lnTo>
                <a:lnTo>
                  <a:pt x="2" y="722"/>
                </a:lnTo>
                <a:lnTo>
                  <a:pt x="6" y="728"/>
                </a:lnTo>
                <a:lnTo>
                  <a:pt x="10" y="734"/>
                </a:lnTo>
                <a:lnTo>
                  <a:pt x="19" y="744"/>
                </a:lnTo>
                <a:lnTo>
                  <a:pt x="28" y="754"/>
                </a:lnTo>
                <a:lnTo>
                  <a:pt x="30" y="759"/>
                </a:lnTo>
                <a:lnTo>
                  <a:pt x="33" y="766"/>
                </a:lnTo>
                <a:lnTo>
                  <a:pt x="33" y="766"/>
                </a:lnTo>
                <a:lnTo>
                  <a:pt x="34" y="781"/>
                </a:lnTo>
                <a:lnTo>
                  <a:pt x="34" y="791"/>
                </a:lnTo>
                <a:lnTo>
                  <a:pt x="34" y="791"/>
                </a:lnTo>
                <a:lnTo>
                  <a:pt x="35" y="796"/>
                </a:lnTo>
                <a:lnTo>
                  <a:pt x="38" y="801"/>
                </a:lnTo>
                <a:lnTo>
                  <a:pt x="44" y="813"/>
                </a:lnTo>
                <a:lnTo>
                  <a:pt x="50" y="826"/>
                </a:lnTo>
                <a:lnTo>
                  <a:pt x="57" y="837"/>
                </a:lnTo>
                <a:lnTo>
                  <a:pt x="57" y="837"/>
                </a:lnTo>
                <a:lnTo>
                  <a:pt x="67" y="858"/>
                </a:lnTo>
                <a:lnTo>
                  <a:pt x="73" y="868"/>
                </a:lnTo>
                <a:lnTo>
                  <a:pt x="73" y="868"/>
                </a:lnTo>
                <a:lnTo>
                  <a:pt x="67" y="890"/>
                </a:lnTo>
                <a:lnTo>
                  <a:pt x="64" y="909"/>
                </a:lnTo>
                <a:lnTo>
                  <a:pt x="63" y="918"/>
                </a:lnTo>
                <a:lnTo>
                  <a:pt x="63" y="924"/>
                </a:lnTo>
                <a:lnTo>
                  <a:pt x="63" y="924"/>
                </a:lnTo>
                <a:lnTo>
                  <a:pt x="63" y="934"/>
                </a:lnTo>
                <a:lnTo>
                  <a:pt x="65" y="944"/>
                </a:lnTo>
                <a:lnTo>
                  <a:pt x="68" y="953"/>
                </a:lnTo>
                <a:lnTo>
                  <a:pt x="73" y="962"/>
                </a:lnTo>
                <a:lnTo>
                  <a:pt x="73" y="962"/>
                </a:lnTo>
                <a:lnTo>
                  <a:pt x="77" y="966"/>
                </a:lnTo>
                <a:lnTo>
                  <a:pt x="82" y="970"/>
                </a:lnTo>
                <a:lnTo>
                  <a:pt x="96" y="976"/>
                </a:lnTo>
                <a:lnTo>
                  <a:pt x="112" y="981"/>
                </a:lnTo>
                <a:lnTo>
                  <a:pt x="131" y="986"/>
                </a:lnTo>
                <a:lnTo>
                  <a:pt x="131" y="986"/>
                </a:lnTo>
                <a:lnTo>
                  <a:pt x="140" y="987"/>
                </a:lnTo>
                <a:lnTo>
                  <a:pt x="150" y="986"/>
                </a:lnTo>
                <a:lnTo>
                  <a:pt x="157" y="985"/>
                </a:lnTo>
                <a:lnTo>
                  <a:pt x="166" y="981"/>
                </a:lnTo>
                <a:lnTo>
                  <a:pt x="172" y="976"/>
                </a:lnTo>
                <a:lnTo>
                  <a:pt x="179" y="972"/>
                </a:lnTo>
                <a:lnTo>
                  <a:pt x="184" y="967"/>
                </a:lnTo>
                <a:lnTo>
                  <a:pt x="188" y="962"/>
                </a:lnTo>
                <a:lnTo>
                  <a:pt x="188" y="962"/>
                </a:lnTo>
                <a:lnTo>
                  <a:pt x="189" y="956"/>
                </a:lnTo>
                <a:lnTo>
                  <a:pt x="190" y="948"/>
                </a:lnTo>
                <a:lnTo>
                  <a:pt x="189" y="941"/>
                </a:lnTo>
                <a:lnTo>
                  <a:pt x="188" y="932"/>
                </a:lnTo>
                <a:lnTo>
                  <a:pt x="184" y="915"/>
                </a:lnTo>
                <a:lnTo>
                  <a:pt x="181" y="905"/>
                </a:lnTo>
                <a:lnTo>
                  <a:pt x="181" y="905"/>
                </a:lnTo>
                <a:lnTo>
                  <a:pt x="177" y="895"/>
                </a:lnTo>
                <a:lnTo>
                  <a:pt x="172" y="879"/>
                </a:lnTo>
                <a:lnTo>
                  <a:pt x="165" y="855"/>
                </a:lnTo>
                <a:lnTo>
                  <a:pt x="181" y="830"/>
                </a:lnTo>
                <a:lnTo>
                  <a:pt x="181" y="830"/>
                </a:lnTo>
                <a:lnTo>
                  <a:pt x="181" y="815"/>
                </a:lnTo>
                <a:lnTo>
                  <a:pt x="183" y="802"/>
                </a:lnTo>
                <a:lnTo>
                  <a:pt x="181" y="791"/>
                </a:lnTo>
                <a:lnTo>
                  <a:pt x="181" y="791"/>
                </a:lnTo>
                <a:lnTo>
                  <a:pt x="179" y="781"/>
                </a:lnTo>
                <a:lnTo>
                  <a:pt x="174" y="768"/>
                </a:lnTo>
                <a:lnTo>
                  <a:pt x="169" y="756"/>
                </a:lnTo>
                <a:lnTo>
                  <a:pt x="169" y="756"/>
                </a:lnTo>
                <a:lnTo>
                  <a:pt x="172" y="753"/>
                </a:lnTo>
                <a:lnTo>
                  <a:pt x="179" y="748"/>
                </a:lnTo>
                <a:lnTo>
                  <a:pt x="183" y="744"/>
                </a:lnTo>
                <a:lnTo>
                  <a:pt x="186" y="740"/>
                </a:lnTo>
                <a:lnTo>
                  <a:pt x="189" y="735"/>
                </a:lnTo>
                <a:lnTo>
                  <a:pt x="189" y="732"/>
                </a:lnTo>
                <a:lnTo>
                  <a:pt x="189" y="709"/>
                </a:lnTo>
                <a:lnTo>
                  <a:pt x="189" y="709"/>
                </a:lnTo>
                <a:lnTo>
                  <a:pt x="210" y="705"/>
                </a:lnTo>
                <a:lnTo>
                  <a:pt x="233" y="703"/>
                </a:lnTo>
                <a:lnTo>
                  <a:pt x="262" y="701"/>
                </a:lnTo>
                <a:lnTo>
                  <a:pt x="262" y="701"/>
                </a:lnTo>
                <a:lnTo>
                  <a:pt x="297" y="698"/>
                </a:lnTo>
                <a:lnTo>
                  <a:pt x="337" y="693"/>
                </a:lnTo>
                <a:lnTo>
                  <a:pt x="384" y="685"/>
                </a:lnTo>
                <a:lnTo>
                  <a:pt x="356" y="705"/>
                </a:lnTo>
                <a:lnTo>
                  <a:pt x="356" y="705"/>
                </a:lnTo>
                <a:lnTo>
                  <a:pt x="355" y="704"/>
                </a:lnTo>
                <a:lnTo>
                  <a:pt x="352" y="704"/>
                </a:lnTo>
                <a:lnTo>
                  <a:pt x="347" y="706"/>
                </a:lnTo>
                <a:lnTo>
                  <a:pt x="340" y="713"/>
                </a:lnTo>
                <a:lnTo>
                  <a:pt x="340" y="713"/>
                </a:lnTo>
                <a:lnTo>
                  <a:pt x="330" y="727"/>
                </a:lnTo>
                <a:lnTo>
                  <a:pt x="318" y="744"/>
                </a:lnTo>
                <a:lnTo>
                  <a:pt x="306" y="767"/>
                </a:lnTo>
                <a:lnTo>
                  <a:pt x="306" y="767"/>
                </a:lnTo>
                <a:lnTo>
                  <a:pt x="303" y="771"/>
                </a:lnTo>
                <a:lnTo>
                  <a:pt x="302" y="776"/>
                </a:lnTo>
                <a:lnTo>
                  <a:pt x="301" y="782"/>
                </a:lnTo>
                <a:lnTo>
                  <a:pt x="302" y="786"/>
                </a:lnTo>
                <a:lnTo>
                  <a:pt x="303" y="790"/>
                </a:lnTo>
                <a:lnTo>
                  <a:pt x="303" y="790"/>
                </a:lnTo>
                <a:lnTo>
                  <a:pt x="310" y="795"/>
                </a:lnTo>
                <a:lnTo>
                  <a:pt x="321" y="802"/>
                </a:lnTo>
                <a:lnTo>
                  <a:pt x="352" y="824"/>
                </a:lnTo>
                <a:lnTo>
                  <a:pt x="384" y="846"/>
                </a:lnTo>
                <a:lnTo>
                  <a:pt x="395" y="855"/>
                </a:lnTo>
                <a:lnTo>
                  <a:pt x="403" y="861"/>
                </a:lnTo>
                <a:lnTo>
                  <a:pt x="403" y="861"/>
                </a:lnTo>
                <a:lnTo>
                  <a:pt x="407" y="869"/>
                </a:lnTo>
                <a:lnTo>
                  <a:pt x="408" y="873"/>
                </a:lnTo>
                <a:lnTo>
                  <a:pt x="410" y="875"/>
                </a:lnTo>
                <a:lnTo>
                  <a:pt x="415" y="878"/>
                </a:lnTo>
                <a:lnTo>
                  <a:pt x="422" y="880"/>
                </a:lnTo>
                <a:lnTo>
                  <a:pt x="444" y="890"/>
                </a:lnTo>
                <a:lnTo>
                  <a:pt x="444" y="890"/>
                </a:lnTo>
                <a:lnTo>
                  <a:pt x="460" y="895"/>
                </a:lnTo>
                <a:lnTo>
                  <a:pt x="476" y="899"/>
                </a:lnTo>
                <a:lnTo>
                  <a:pt x="490" y="902"/>
                </a:lnTo>
                <a:lnTo>
                  <a:pt x="504" y="904"/>
                </a:lnTo>
                <a:lnTo>
                  <a:pt x="515" y="903"/>
                </a:lnTo>
                <a:lnTo>
                  <a:pt x="525" y="902"/>
                </a:lnTo>
                <a:lnTo>
                  <a:pt x="529" y="899"/>
                </a:lnTo>
                <a:lnTo>
                  <a:pt x="533" y="897"/>
                </a:lnTo>
                <a:lnTo>
                  <a:pt x="536" y="894"/>
                </a:lnTo>
                <a:lnTo>
                  <a:pt x="539" y="890"/>
                </a:lnTo>
                <a:lnTo>
                  <a:pt x="539" y="890"/>
                </a:lnTo>
                <a:lnTo>
                  <a:pt x="546" y="878"/>
                </a:lnTo>
                <a:lnTo>
                  <a:pt x="550" y="873"/>
                </a:lnTo>
                <a:lnTo>
                  <a:pt x="550" y="871"/>
                </a:lnTo>
                <a:lnTo>
                  <a:pt x="549" y="869"/>
                </a:lnTo>
                <a:lnTo>
                  <a:pt x="543" y="860"/>
                </a:lnTo>
                <a:lnTo>
                  <a:pt x="543" y="860"/>
                </a:lnTo>
                <a:lnTo>
                  <a:pt x="538" y="852"/>
                </a:lnTo>
                <a:lnTo>
                  <a:pt x="530" y="847"/>
                </a:lnTo>
                <a:lnTo>
                  <a:pt x="522" y="842"/>
                </a:lnTo>
                <a:lnTo>
                  <a:pt x="514" y="837"/>
                </a:lnTo>
                <a:lnTo>
                  <a:pt x="497" y="829"/>
                </a:lnTo>
                <a:lnTo>
                  <a:pt x="491" y="825"/>
                </a:lnTo>
                <a:lnTo>
                  <a:pt x="487" y="821"/>
                </a:lnTo>
                <a:lnTo>
                  <a:pt x="487" y="821"/>
                </a:lnTo>
                <a:lnTo>
                  <a:pt x="477" y="807"/>
                </a:lnTo>
                <a:lnTo>
                  <a:pt x="463" y="786"/>
                </a:lnTo>
                <a:lnTo>
                  <a:pt x="447" y="757"/>
                </a:lnTo>
                <a:lnTo>
                  <a:pt x="447" y="757"/>
                </a:lnTo>
                <a:lnTo>
                  <a:pt x="444" y="754"/>
                </a:lnTo>
                <a:lnTo>
                  <a:pt x="441" y="752"/>
                </a:lnTo>
                <a:lnTo>
                  <a:pt x="441" y="752"/>
                </a:lnTo>
                <a:lnTo>
                  <a:pt x="442" y="748"/>
                </a:lnTo>
                <a:lnTo>
                  <a:pt x="446" y="743"/>
                </a:lnTo>
                <a:lnTo>
                  <a:pt x="452" y="735"/>
                </a:lnTo>
                <a:lnTo>
                  <a:pt x="495" y="791"/>
                </a:lnTo>
                <a:lnTo>
                  <a:pt x="495" y="791"/>
                </a:lnTo>
                <a:lnTo>
                  <a:pt x="520" y="795"/>
                </a:lnTo>
                <a:lnTo>
                  <a:pt x="539" y="796"/>
                </a:lnTo>
                <a:lnTo>
                  <a:pt x="546" y="795"/>
                </a:lnTo>
                <a:lnTo>
                  <a:pt x="551" y="793"/>
                </a:lnTo>
                <a:lnTo>
                  <a:pt x="551" y="793"/>
                </a:lnTo>
                <a:lnTo>
                  <a:pt x="568" y="779"/>
                </a:lnTo>
                <a:lnTo>
                  <a:pt x="577" y="771"/>
                </a:lnTo>
                <a:lnTo>
                  <a:pt x="572" y="767"/>
                </a:lnTo>
                <a:lnTo>
                  <a:pt x="572" y="767"/>
                </a:lnTo>
                <a:lnTo>
                  <a:pt x="613" y="713"/>
                </a:lnTo>
                <a:lnTo>
                  <a:pt x="646" y="671"/>
                </a:lnTo>
                <a:lnTo>
                  <a:pt x="666" y="642"/>
                </a:lnTo>
                <a:lnTo>
                  <a:pt x="666" y="642"/>
                </a:lnTo>
                <a:lnTo>
                  <a:pt x="676" y="627"/>
                </a:lnTo>
                <a:lnTo>
                  <a:pt x="681" y="620"/>
                </a:lnTo>
                <a:lnTo>
                  <a:pt x="686" y="611"/>
                </a:lnTo>
                <a:lnTo>
                  <a:pt x="691" y="601"/>
                </a:lnTo>
                <a:lnTo>
                  <a:pt x="694" y="591"/>
                </a:lnTo>
                <a:lnTo>
                  <a:pt x="696" y="579"/>
                </a:lnTo>
                <a:lnTo>
                  <a:pt x="696" y="567"/>
                </a:lnTo>
                <a:lnTo>
                  <a:pt x="696" y="567"/>
                </a:lnTo>
                <a:lnTo>
                  <a:pt x="695" y="554"/>
                </a:lnTo>
                <a:lnTo>
                  <a:pt x="692" y="544"/>
                </a:lnTo>
                <a:lnTo>
                  <a:pt x="690" y="537"/>
                </a:lnTo>
                <a:lnTo>
                  <a:pt x="687" y="530"/>
                </a:lnTo>
                <a:lnTo>
                  <a:pt x="684" y="524"/>
                </a:lnTo>
                <a:lnTo>
                  <a:pt x="679" y="520"/>
                </a:lnTo>
                <a:lnTo>
                  <a:pt x="672" y="516"/>
                </a:lnTo>
                <a:lnTo>
                  <a:pt x="666" y="513"/>
                </a:lnTo>
                <a:lnTo>
                  <a:pt x="666" y="513"/>
                </a:lnTo>
                <a:lnTo>
                  <a:pt x="656" y="509"/>
                </a:lnTo>
                <a:lnTo>
                  <a:pt x="646" y="505"/>
                </a:lnTo>
                <a:lnTo>
                  <a:pt x="622" y="500"/>
                </a:lnTo>
                <a:lnTo>
                  <a:pt x="595" y="494"/>
                </a:lnTo>
                <a:lnTo>
                  <a:pt x="595" y="494"/>
                </a:lnTo>
                <a:lnTo>
                  <a:pt x="597" y="492"/>
                </a:lnTo>
                <a:lnTo>
                  <a:pt x="598" y="487"/>
                </a:lnTo>
                <a:lnTo>
                  <a:pt x="601" y="479"/>
                </a:lnTo>
                <a:lnTo>
                  <a:pt x="602" y="465"/>
                </a:lnTo>
                <a:lnTo>
                  <a:pt x="602" y="465"/>
                </a:lnTo>
                <a:lnTo>
                  <a:pt x="601" y="441"/>
                </a:lnTo>
                <a:lnTo>
                  <a:pt x="598" y="411"/>
                </a:lnTo>
                <a:lnTo>
                  <a:pt x="595" y="374"/>
                </a:lnTo>
                <a:lnTo>
                  <a:pt x="595" y="374"/>
                </a:lnTo>
                <a:lnTo>
                  <a:pt x="602" y="369"/>
                </a:lnTo>
                <a:lnTo>
                  <a:pt x="617" y="360"/>
                </a:lnTo>
                <a:lnTo>
                  <a:pt x="624" y="354"/>
                </a:lnTo>
                <a:lnTo>
                  <a:pt x="631" y="348"/>
                </a:lnTo>
                <a:lnTo>
                  <a:pt x="635" y="341"/>
                </a:lnTo>
                <a:lnTo>
                  <a:pt x="636" y="339"/>
                </a:lnTo>
                <a:lnTo>
                  <a:pt x="636" y="335"/>
                </a:lnTo>
                <a:lnTo>
                  <a:pt x="636" y="335"/>
                </a:lnTo>
                <a:lnTo>
                  <a:pt x="628" y="320"/>
                </a:lnTo>
                <a:lnTo>
                  <a:pt x="617" y="300"/>
                </a:lnTo>
                <a:lnTo>
                  <a:pt x="602" y="271"/>
                </a:lnTo>
                <a:lnTo>
                  <a:pt x="602" y="271"/>
                </a:lnTo>
                <a:lnTo>
                  <a:pt x="608" y="270"/>
                </a:lnTo>
                <a:lnTo>
                  <a:pt x="622" y="266"/>
                </a:lnTo>
                <a:lnTo>
                  <a:pt x="629" y="263"/>
                </a:lnTo>
                <a:lnTo>
                  <a:pt x="637" y="261"/>
                </a:lnTo>
                <a:lnTo>
                  <a:pt x="641" y="257"/>
                </a:lnTo>
                <a:lnTo>
                  <a:pt x="643" y="256"/>
                </a:lnTo>
                <a:lnTo>
                  <a:pt x="643" y="253"/>
                </a:lnTo>
                <a:lnTo>
                  <a:pt x="643" y="253"/>
                </a:lnTo>
                <a:lnTo>
                  <a:pt x="642" y="247"/>
                </a:lnTo>
                <a:lnTo>
                  <a:pt x="637" y="238"/>
                </a:lnTo>
                <a:lnTo>
                  <a:pt x="623" y="217"/>
                </a:lnTo>
                <a:lnTo>
                  <a:pt x="603" y="189"/>
                </a:lnTo>
                <a:lnTo>
                  <a:pt x="603" y="189"/>
                </a:lnTo>
                <a:lnTo>
                  <a:pt x="607" y="179"/>
                </a:lnTo>
                <a:lnTo>
                  <a:pt x="614" y="155"/>
                </a:lnTo>
                <a:lnTo>
                  <a:pt x="618" y="141"/>
                </a:lnTo>
                <a:lnTo>
                  <a:pt x="621" y="126"/>
                </a:lnTo>
                <a:lnTo>
                  <a:pt x="622" y="112"/>
                </a:lnTo>
                <a:lnTo>
                  <a:pt x="622" y="101"/>
                </a:lnTo>
                <a:lnTo>
                  <a:pt x="622" y="101"/>
                </a:lnTo>
                <a:lnTo>
                  <a:pt x="618" y="91"/>
                </a:lnTo>
                <a:lnTo>
                  <a:pt x="614" y="81"/>
                </a:lnTo>
                <a:lnTo>
                  <a:pt x="608" y="71"/>
                </a:lnTo>
                <a:lnTo>
                  <a:pt x="601" y="61"/>
                </a:lnTo>
                <a:lnTo>
                  <a:pt x="590" y="52"/>
                </a:lnTo>
                <a:lnTo>
                  <a:pt x="579" y="42"/>
                </a:lnTo>
                <a:lnTo>
                  <a:pt x="565" y="33"/>
                </a:lnTo>
                <a:lnTo>
                  <a:pt x="549" y="24"/>
                </a:lnTo>
                <a:lnTo>
                  <a:pt x="549" y="24"/>
                </a:lnTo>
                <a:lnTo>
                  <a:pt x="533" y="17"/>
                </a:lnTo>
                <a:lnTo>
                  <a:pt x="517" y="10"/>
                </a:lnTo>
                <a:lnTo>
                  <a:pt x="502" y="5"/>
                </a:lnTo>
                <a:lnTo>
                  <a:pt x="487" y="3"/>
                </a:lnTo>
                <a:lnTo>
                  <a:pt x="473" y="0"/>
                </a:lnTo>
                <a:lnTo>
                  <a:pt x="460" y="0"/>
                </a:lnTo>
                <a:lnTo>
                  <a:pt x="446" y="2"/>
                </a:lnTo>
                <a:lnTo>
                  <a:pt x="432" y="4"/>
                </a:lnTo>
                <a:lnTo>
                  <a:pt x="432" y="4"/>
                </a:lnTo>
                <a:lnTo>
                  <a:pt x="419" y="8"/>
                </a:lnTo>
                <a:lnTo>
                  <a:pt x="409" y="13"/>
                </a:lnTo>
                <a:lnTo>
                  <a:pt x="399" y="17"/>
                </a:lnTo>
                <a:lnTo>
                  <a:pt x="393" y="20"/>
                </a:lnTo>
                <a:lnTo>
                  <a:pt x="386" y="24"/>
                </a:lnTo>
                <a:lnTo>
                  <a:pt x="383" y="28"/>
                </a:lnTo>
                <a:lnTo>
                  <a:pt x="381" y="32"/>
                </a:lnTo>
                <a:lnTo>
                  <a:pt x="380" y="34"/>
                </a:lnTo>
                <a:lnTo>
                  <a:pt x="380" y="34"/>
                </a:lnTo>
                <a:lnTo>
                  <a:pt x="379" y="44"/>
                </a:lnTo>
                <a:lnTo>
                  <a:pt x="375" y="57"/>
                </a:lnTo>
                <a:lnTo>
                  <a:pt x="370" y="73"/>
                </a:lnTo>
                <a:lnTo>
                  <a:pt x="370" y="73"/>
                </a:lnTo>
                <a:close/>
                <a:moveTo>
                  <a:pt x="478" y="360"/>
                </a:moveTo>
                <a:lnTo>
                  <a:pt x="478" y="360"/>
                </a:lnTo>
                <a:lnTo>
                  <a:pt x="481" y="368"/>
                </a:lnTo>
                <a:lnTo>
                  <a:pt x="485" y="375"/>
                </a:lnTo>
                <a:lnTo>
                  <a:pt x="491" y="382"/>
                </a:lnTo>
                <a:lnTo>
                  <a:pt x="491" y="382"/>
                </a:lnTo>
                <a:lnTo>
                  <a:pt x="502" y="391"/>
                </a:lnTo>
                <a:lnTo>
                  <a:pt x="506" y="393"/>
                </a:lnTo>
                <a:lnTo>
                  <a:pt x="507" y="394"/>
                </a:lnTo>
                <a:lnTo>
                  <a:pt x="507" y="394"/>
                </a:lnTo>
                <a:lnTo>
                  <a:pt x="505" y="403"/>
                </a:lnTo>
                <a:lnTo>
                  <a:pt x="505" y="403"/>
                </a:lnTo>
                <a:lnTo>
                  <a:pt x="505" y="404"/>
                </a:lnTo>
                <a:lnTo>
                  <a:pt x="505" y="404"/>
                </a:lnTo>
                <a:lnTo>
                  <a:pt x="505" y="403"/>
                </a:lnTo>
                <a:lnTo>
                  <a:pt x="505" y="403"/>
                </a:lnTo>
                <a:lnTo>
                  <a:pt x="511" y="404"/>
                </a:lnTo>
                <a:lnTo>
                  <a:pt x="521" y="452"/>
                </a:lnTo>
                <a:lnTo>
                  <a:pt x="521" y="452"/>
                </a:lnTo>
                <a:lnTo>
                  <a:pt x="519" y="453"/>
                </a:lnTo>
                <a:lnTo>
                  <a:pt x="512" y="456"/>
                </a:lnTo>
                <a:lnTo>
                  <a:pt x="510" y="458"/>
                </a:lnTo>
                <a:lnTo>
                  <a:pt x="506" y="462"/>
                </a:lnTo>
                <a:lnTo>
                  <a:pt x="504" y="467"/>
                </a:lnTo>
                <a:lnTo>
                  <a:pt x="502" y="472"/>
                </a:lnTo>
                <a:lnTo>
                  <a:pt x="502" y="472"/>
                </a:lnTo>
                <a:lnTo>
                  <a:pt x="501" y="490"/>
                </a:lnTo>
                <a:lnTo>
                  <a:pt x="501" y="490"/>
                </a:lnTo>
                <a:lnTo>
                  <a:pt x="490" y="492"/>
                </a:lnTo>
                <a:lnTo>
                  <a:pt x="480" y="494"/>
                </a:lnTo>
                <a:lnTo>
                  <a:pt x="468" y="494"/>
                </a:lnTo>
                <a:lnTo>
                  <a:pt x="468" y="494"/>
                </a:lnTo>
                <a:lnTo>
                  <a:pt x="458" y="494"/>
                </a:lnTo>
                <a:lnTo>
                  <a:pt x="449" y="492"/>
                </a:lnTo>
                <a:lnTo>
                  <a:pt x="441" y="490"/>
                </a:lnTo>
                <a:lnTo>
                  <a:pt x="441" y="490"/>
                </a:lnTo>
                <a:lnTo>
                  <a:pt x="438" y="484"/>
                </a:lnTo>
                <a:lnTo>
                  <a:pt x="434" y="480"/>
                </a:lnTo>
                <a:lnTo>
                  <a:pt x="432" y="479"/>
                </a:lnTo>
                <a:lnTo>
                  <a:pt x="428" y="479"/>
                </a:lnTo>
                <a:lnTo>
                  <a:pt x="428" y="479"/>
                </a:lnTo>
                <a:lnTo>
                  <a:pt x="407" y="476"/>
                </a:lnTo>
                <a:lnTo>
                  <a:pt x="407" y="476"/>
                </a:lnTo>
                <a:lnTo>
                  <a:pt x="418" y="453"/>
                </a:lnTo>
                <a:lnTo>
                  <a:pt x="428" y="435"/>
                </a:lnTo>
                <a:lnTo>
                  <a:pt x="438" y="418"/>
                </a:lnTo>
                <a:lnTo>
                  <a:pt x="438" y="418"/>
                </a:lnTo>
                <a:lnTo>
                  <a:pt x="463" y="383"/>
                </a:lnTo>
                <a:lnTo>
                  <a:pt x="478" y="360"/>
                </a:lnTo>
                <a:lnTo>
                  <a:pt x="478" y="3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5E553D85-0DD1-438E-8094-FEEB5D9C70E1}"/>
              </a:ext>
            </a:extLst>
          </p:cNvPr>
          <p:cNvSpPr>
            <a:spLocks noEditPoints="1"/>
          </p:cNvSpPr>
          <p:nvPr/>
        </p:nvSpPr>
        <p:spPr bwMode="auto">
          <a:xfrm>
            <a:off x="6737072" y="961095"/>
            <a:ext cx="2150013" cy="2467905"/>
          </a:xfrm>
          <a:custGeom>
            <a:avLst/>
            <a:gdLst>
              <a:gd name="T0" fmla="*/ 651 w 886"/>
              <a:gd name="T1" fmla="*/ 370 h 1017"/>
              <a:gd name="T2" fmla="*/ 652 w 886"/>
              <a:gd name="T3" fmla="*/ 370 h 1017"/>
              <a:gd name="T4" fmla="*/ 694 w 886"/>
              <a:gd name="T5" fmla="*/ 330 h 1017"/>
              <a:gd name="T6" fmla="*/ 723 w 886"/>
              <a:gd name="T7" fmla="*/ 323 h 1017"/>
              <a:gd name="T8" fmla="*/ 739 w 886"/>
              <a:gd name="T9" fmla="*/ 286 h 1017"/>
              <a:gd name="T10" fmla="*/ 751 w 886"/>
              <a:gd name="T11" fmla="*/ 260 h 1017"/>
              <a:gd name="T12" fmla="*/ 763 w 886"/>
              <a:gd name="T13" fmla="*/ 205 h 1017"/>
              <a:gd name="T14" fmla="*/ 795 w 886"/>
              <a:gd name="T15" fmla="*/ 165 h 1017"/>
              <a:gd name="T16" fmla="*/ 797 w 886"/>
              <a:gd name="T17" fmla="*/ 111 h 1017"/>
              <a:gd name="T18" fmla="*/ 767 w 886"/>
              <a:gd name="T19" fmla="*/ 58 h 1017"/>
              <a:gd name="T20" fmla="*/ 718 w 886"/>
              <a:gd name="T21" fmla="*/ 34 h 1017"/>
              <a:gd name="T22" fmla="*/ 656 w 886"/>
              <a:gd name="T23" fmla="*/ 7 h 1017"/>
              <a:gd name="T24" fmla="*/ 586 w 886"/>
              <a:gd name="T25" fmla="*/ 4 h 1017"/>
              <a:gd name="T26" fmla="*/ 534 w 886"/>
              <a:gd name="T27" fmla="*/ 41 h 1017"/>
              <a:gd name="T28" fmla="*/ 428 w 886"/>
              <a:gd name="T29" fmla="*/ 202 h 1017"/>
              <a:gd name="T30" fmla="*/ 379 w 886"/>
              <a:gd name="T31" fmla="*/ 242 h 1017"/>
              <a:gd name="T32" fmla="*/ 317 w 886"/>
              <a:gd name="T33" fmla="*/ 265 h 1017"/>
              <a:gd name="T34" fmla="*/ 232 w 886"/>
              <a:gd name="T35" fmla="*/ 341 h 1017"/>
              <a:gd name="T36" fmla="*/ 180 w 886"/>
              <a:gd name="T37" fmla="*/ 367 h 1017"/>
              <a:gd name="T38" fmla="*/ 160 w 886"/>
              <a:gd name="T39" fmla="*/ 393 h 1017"/>
              <a:gd name="T40" fmla="*/ 120 w 886"/>
              <a:gd name="T41" fmla="*/ 457 h 1017"/>
              <a:gd name="T42" fmla="*/ 55 w 886"/>
              <a:gd name="T43" fmla="*/ 554 h 1017"/>
              <a:gd name="T44" fmla="*/ 18 w 886"/>
              <a:gd name="T45" fmla="*/ 733 h 1017"/>
              <a:gd name="T46" fmla="*/ 0 w 886"/>
              <a:gd name="T47" fmla="*/ 807 h 1017"/>
              <a:gd name="T48" fmla="*/ 18 w 886"/>
              <a:gd name="T49" fmla="*/ 849 h 1017"/>
              <a:gd name="T50" fmla="*/ 63 w 886"/>
              <a:gd name="T51" fmla="*/ 904 h 1017"/>
              <a:gd name="T52" fmla="*/ 126 w 886"/>
              <a:gd name="T53" fmla="*/ 958 h 1017"/>
              <a:gd name="T54" fmla="*/ 257 w 886"/>
              <a:gd name="T55" fmla="*/ 958 h 1017"/>
              <a:gd name="T56" fmla="*/ 319 w 886"/>
              <a:gd name="T57" fmla="*/ 943 h 1017"/>
              <a:gd name="T58" fmla="*/ 314 w 886"/>
              <a:gd name="T59" fmla="*/ 966 h 1017"/>
              <a:gd name="T60" fmla="*/ 373 w 886"/>
              <a:gd name="T61" fmla="*/ 1000 h 1017"/>
              <a:gd name="T62" fmla="*/ 434 w 886"/>
              <a:gd name="T63" fmla="*/ 1002 h 1017"/>
              <a:gd name="T64" fmla="*/ 472 w 886"/>
              <a:gd name="T65" fmla="*/ 1006 h 1017"/>
              <a:gd name="T66" fmla="*/ 553 w 886"/>
              <a:gd name="T67" fmla="*/ 1014 h 1017"/>
              <a:gd name="T68" fmla="*/ 628 w 886"/>
              <a:gd name="T69" fmla="*/ 993 h 1017"/>
              <a:gd name="T70" fmla="*/ 646 w 886"/>
              <a:gd name="T71" fmla="*/ 963 h 1017"/>
              <a:gd name="T72" fmla="*/ 615 w 886"/>
              <a:gd name="T73" fmla="*/ 932 h 1017"/>
              <a:gd name="T74" fmla="*/ 640 w 886"/>
              <a:gd name="T75" fmla="*/ 816 h 1017"/>
              <a:gd name="T76" fmla="*/ 693 w 886"/>
              <a:gd name="T77" fmla="*/ 797 h 1017"/>
              <a:gd name="T78" fmla="*/ 793 w 886"/>
              <a:gd name="T79" fmla="*/ 667 h 1017"/>
              <a:gd name="T80" fmla="*/ 860 w 886"/>
              <a:gd name="T81" fmla="*/ 588 h 1017"/>
              <a:gd name="T82" fmla="*/ 880 w 886"/>
              <a:gd name="T83" fmla="*/ 559 h 1017"/>
              <a:gd name="T84" fmla="*/ 886 w 886"/>
              <a:gd name="T85" fmla="*/ 533 h 1017"/>
              <a:gd name="T86" fmla="*/ 885 w 886"/>
              <a:gd name="T87" fmla="*/ 516 h 1017"/>
              <a:gd name="T88" fmla="*/ 875 w 886"/>
              <a:gd name="T89" fmla="*/ 504 h 1017"/>
              <a:gd name="T90" fmla="*/ 874 w 886"/>
              <a:gd name="T91" fmla="*/ 495 h 1017"/>
              <a:gd name="T92" fmla="*/ 851 w 886"/>
              <a:gd name="T93" fmla="*/ 489 h 1017"/>
              <a:gd name="T94" fmla="*/ 742 w 886"/>
              <a:gd name="T95" fmla="*/ 538 h 1017"/>
              <a:gd name="T96" fmla="*/ 676 w 886"/>
              <a:gd name="T97" fmla="*/ 538 h 1017"/>
              <a:gd name="T98" fmla="*/ 661 w 886"/>
              <a:gd name="T99" fmla="*/ 481 h 1017"/>
              <a:gd name="T100" fmla="*/ 607 w 886"/>
              <a:gd name="T101" fmla="*/ 413 h 1017"/>
              <a:gd name="T102" fmla="*/ 553 w 886"/>
              <a:gd name="T103" fmla="*/ 324 h 1017"/>
              <a:gd name="T104" fmla="*/ 607 w 886"/>
              <a:gd name="T105" fmla="*/ 351 h 1017"/>
              <a:gd name="T106" fmla="*/ 635 w 886"/>
              <a:gd name="T107" fmla="*/ 355 h 1017"/>
              <a:gd name="T108" fmla="*/ 645 w 886"/>
              <a:gd name="T109" fmla="*/ 364 h 1017"/>
              <a:gd name="T110" fmla="*/ 655 w 886"/>
              <a:gd name="T111" fmla="*/ 356 h 1017"/>
              <a:gd name="T112" fmla="*/ 720 w 886"/>
              <a:gd name="T113" fmla="*/ 654 h 1017"/>
              <a:gd name="T114" fmla="*/ 671 w 886"/>
              <a:gd name="T115" fmla="*/ 652 h 1017"/>
              <a:gd name="T116" fmla="*/ 703 w 886"/>
              <a:gd name="T117" fmla="*/ 617 h 1017"/>
              <a:gd name="T118" fmla="*/ 754 w 886"/>
              <a:gd name="T119" fmla="*/ 6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6" h="1017">
                <a:moveTo>
                  <a:pt x="651" y="370"/>
                </a:moveTo>
                <a:lnTo>
                  <a:pt x="651" y="370"/>
                </a:lnTo>
                <a:lnTo>
                  <a:pt x="652" y="370"/>
                </a:lnTo>
                <a:lnTo>
                  <a:pt x="652" y="370"/>
                </a:lnTo>
                <a:lnTo>
                  <a:pt x="651" y="370"/>
                </a:lnTo>
                <a:lnTo>
                  <a:pt x="651" y="370"/>
                </a:lnTo>
                <a:close/>
                <a:moveTo>
                  <a:pt x="655" y="356"/>
                </a:moveTo>
                <a:lnTo>
                  <a:pt x="655" y="356"/>
                </a:lnTo>
                <a:lnTo>
                  <a:pt x="654" y="360"/>
                </a:lnTo>
                <a:lnTo>
                  <a:pt x="654" y="364"/>
                </a:lnTo>
                <a:lnTo>
                  <a:pt x="652" y="368"/>
                </a:lnTo>
                <a:lnTo>
                  <a:pt x="652" y="370"/>
                </a:lnTo>
                <a:lnTo>
                  <a:pt x="652" y="370"/>
                </a:lnTo>
                <a:lnTo>
                  <a:pt x="662" y="364"/>
                </a:lnTo>
                <a:lnTo>
                  <a:pt x="669" y="359"/>
                </a:lnTo>
                <a:lnTo>
                  <a:pt x="675" y="351"/>
                </a:lnTo>
                <a:lnTo>
                  <a:pt x="675" y="351"/>
                </a:lnTo>
                <a:lnTo>
                  <a:pt x="694" y="330"/>
                </a:lnTo>
                <a:lnTo>
                  <a:pt x="694" y="330"/>
                </a:lnTo>
                <a:lnTo>
                  <a:pt x="698" y="330"/>
                </a:lnTo>
                <a:lnTo>
                  <a:pt x="704" y="329"/>
                </a:lnTo>
                <a:lnTo>
                  <a:pt x="710" y="326"/>
                </a:lnTo>
                <a:lnTo>
                  <a:pt x="710" y="326"/>
                </a:lnTo>
                <a:lnTo>
                  <a:pt x="723" y="323"/>
                </a:lnTo>
                <a:lnTo>
                  <a:pt x="725" y="320"/>
                </a:lnTo>
                <a:lnTo>
                  <a:pt x="728" y="316"/>
                </a:lnTo>
                <a:lnTo>
                  <a:pt x="728" y="316"/>
                </a:lnTo>
                <a:lnTo>
                  <a:pt x="738" y="286"/>
                </a:lnTo>
                <a:lnTo>
                  <a:pt x="738" y="286"/>
                </a:lnTo>
                <a:lnTo>
                  <a:pt x="739" y="286"/>
                </a:lnTo>
                <a:lnTo>
                  <a:pt x="743" y="283"/>
                </a:lnTo>
                <a:lnTo>
                  <a:pt x="747" y="280"/>
                </a:lnTo>
                <a:lnTo>
                  <a:pt x="749" y="277"/>
                </a:lnTo>
                <a:lnTo>
                  <a:pt x="749" y="275"/>
                </a:lnTo>
                <a:lnTo>
                  <a:pt x="749" y="275"/>
                </a:lnTo>
                <a:lnTo>
                  <a:pt x="751" y="260"/>
                </a:lnTo>
                <a:lnTo>
                  <a:pt x="752" y="241"/>
                </a:lnTo>
                <a:lnTo>
                  <a:pt x="752" y="241"/>
                </a:lnTo>
                <a:lnTo>
                  <a:pt x="752" y="234"/>
                </a:lnTo>
                <a:lnTo>
                  <a:pt x="753" y="228"/>
                </a:lnTo>
                <a:lnTo>
                  <a:pt x="757" y="217"/>
                </a:lnTo>
                <a:lnTo>
                  <a:pt x="763" y="205"/>
                </a:lnTo>
                <a:lnTo>
                  <a:pt x="763" y="205"/>
                </a:lnTo>
                <a:lnTo>
                  <a:pt x="767" y="202"/>
                </a:lnTo>
                <a:lnTo>
                  <a:pt x="777" y="193"/>
                </a:lnTo>
                <a:lnTo>
                  <a:pt x="787" y="179"/>
                </a:lnTo>
                <a:lnTo>
                  <a:pt x="792" y="173"/>
                </a:lnTo>
                <a:lnTo>
                  <a:pt x="795" y="165"/>
                </a:lnTo>
                <a:lnTo>
                  <a:pt x="795" y="165"/>
                </a:lnTo>
                <a:lnTo>
                  <a:pt x="797" y="156"/>
                </a:lnTo>
                <a:lnTo>
                  <a:pt x="798" y="146"/>
                </a:lnTo>
                <a:lnTo>
                  <a:pt x="798" y="135"/>
                </a:lnTo>
                <a:lnTo>
                  <a:pt x="798" y="124"/>
                </a:lnTo>
                <a:lnTo>
                  <a:pt x="797" y="111"/>
                </a:lnTo>
                <a:lnTo>
                  <a:pt x="795" y="100"/>
                </a:lnTo>
                <a:lnTo>
                  <a:pt x="790" y="91"/>
                </a:lnTo>
                <a:lnTo>
                  <a:pt x="784" y="82"/>
                </a:lnTo>
                <a:lnTo>
                  <a:pt x="784" y="82"/>
                </a:lnTo>
                <a:lnTo>
                  <a:pt x="776" y="69"/>
                </a:lnTo>
                <a:lnTo>
                  <a:pt x="767" y="58"/>
                </a:lnTo>
                <a:lnTo>
                  <a:pt x="762" y="54"/>
                </a:lnTo>
                <a:lnTo>
                  <a:pt x="756" y="49"/>
                </a:lnTo>
                <a:lnTo>
                  <a:pt x="748" y="46"/>
                </a:lnTo>
                <a:lnTo>
                  <a:pt x="739" y="42"/>
                </a:lnTo>
                <a:lnTo>
                  <a:pt x="739" y="42"/>
                </a:lnTo>
                <a:lnTo>
                  <a:pt x="718" y="34"/>
                </a:lnTo>
                <a:lnTo>
                  <a:pt x="698" y="27"/>
                </a:lnTo>
                <a:lnTo>
                  <a:pt x="677" y="22"/>
                </a:lnTo>
                <a:lnTo>
                  <a:pt x="677" y="22"/>
                </a:lnTo>
                <a:lnTo>
                  <a:pt x="672" y="17"/>
                </a:lnTo>
                <a:lnTo>
                  <a:pt x="665" y="12"/>
                </a:lnTo>
                <a:lnTo>
                  <a:pt x="656" y="7"/>
                </a:lnTo>
                <a:lnTo>
                  <a:pt x="643" y="3"/>
                </a:lnTo>
                <a:lnTo>
                  <a:pt x="627" y="0"/>
                </a:lnTo>
                <a:lnTo>
                  <a:pt x="618" y="0"/>
                </a:lnTo>
                <a:lnTo>
                  <a:pt x="608" y="0"/>
                </a:lnTo>
                <a:lnTo>
                  <a:pt x="597" y="2"/>
                </a:lnTo>
                <a:lnTo>
                  <a:pt x="586" y="4"/>
                </a:lnTo>
                <a:lnTo>
                  <a:pt x="586" y="4"/>
                </a:lnTo>
                <a:lnTo>
                  <a:pt x="579" y="7"/>
                </a:lnTo>
                <a:lnTo>
                  <a:pt x="573" y="9"/>
                </a:lnTo>
                <a:lnTo>
                  <a:pt x="560" y="17"/>
                </a:lnTo>
                <a:lnTo>
                  <a:pt x="547" y="27"/>
                </a:lnTo>
                <a:lnTo>
                  <a:pt x="534" y="41"/>
                </a:lnTo>
                <a:lnTo>
                  <a:pt x="521" y="54"/>
                </a:lnTo>
                <a:lnTo>
                  <a:pt x="509" y="71"/>
                </a:lnTo>
                <a:lnTo>
                  <a:pt x="485" y="105"/>
                </a:lnTo>
                <a:lnTo>
                  <a:pt x="463" y="139"/>
                </a:lnTo>
                <a:lnTo>
                  <a:pt x="447" y="168"/>
                </a:lnTo>
                <a:lnTo>
                  <a:pt x="428" y="202"/>
                </a:lnTo>
                <a:lnTo>
                  <a:pt x="428" y="202"/>
                </a:lnTo>
                <a:lnTo>
                  <a:pt x="423" y="212"/>
                </a:lnTo>
                <a:lnTo>
                  <a:pt x="418" y="224"/>
                </a:lnTo>
                <a:lnTo>
                  <a:pt x="413" y="237"/>
                </a:lnTo>
                <a:lnTo>
                  <a:pt x="413" y="237"/>
                </a:lnTo>
                <a:lnTo>
                  <a:pt x="379" y="242"/>
                </a:lnTo>
                <a:lnTo>
                  <a:pt x="351" y="248"/>
                </a:lnTo>
                <a:lnTo>
                  <a:pt x="340" y="251"/>
                </a:lnTo>
                <a:lnTo>
                  <a:pt x="332" y="255"/>
                </a:lnTo>
                <a:lnTo>
                  <a:pt x="332" y="255"/>
                </a:lnTo>
                <a:lnTo>
                  <a:pt x="325" y="258"/>
                </a:lnTo>
                <a:lnTo>
                  <a:pt x="317" y="265"/>
                </a:lnTo>
                <a:lnTo>
                  <a:pt x="302" y="281"/>
                </a:lnTo>
                <a:lnTo>
                  <a:pt x="286" y="299"/>
                </a:lnTo>
                <a:lnTo>
                  <a:pt x="273" y="311"/>
                </a:lnTo>
                <a:lnTo>
                  <a:pt x="273" y="311"/>
                </a:lnTo>
                <a:lnTo>
                  <a:pt x="256" y="325"/>
                </a:lnTo>
                <a:lnTo>
                  <a:pt x="232" y="341"/>
                </a:lnTo>
                <a:lnTo>
                  <a:pt x="210" y="356"/>
                </a:lnTo>
                <a:lnTo>
                  <a:pt x="200" y="363"/>
                </a:lnTo>
                <a:lnTo>
                  <a:pt x="200" y="363"/>
                </a:lnTo>
                <a:lnTo>
                  <a:pt x="195" y="363"/>
                </a:lnTo>
                <a:lnTo>
                  <a:pt x="185" y="365"/>
                </a:lnTo>
                <a:lnTo>
                  <a:pt x="180" y="367"/>
                </a:lnTo>
                <a:lnTo>
                  <a:pt x="175" y="370"/>
                </a:lnTo>
                <a:lnTo>
                  <a:pt x="170" y="374"/>
                </a:lnTo>
                <a:lnTo>
                  <a:pt x="166" y="379"/>
                </a:lnTo>
                <a:lnTo>
                  <a:pt x="166" y="379"/>
                </a:lnTo>
                <a:lnTo>
                  <a:pt x="163" y="385"/>
                </a:lnTo>
                <a:lnTo>
                  <a:pt x="160" y="393"/>
                </a:lnTo>
                <a:lnTo>
                  <a:pt x="155" y="408"/>
                </a:lnTo>
                <a:lnTo>
                  <a:pt x="151" y="426"/>
                </a:lnTo>
                <a:lnTo>
                  <a:pt x="151" y="426"/>
                </a:lnTo>
                <a:lnTo>
                  <a:pt x="142" y="435"/>
                </a:lnTo>
                <a:lnTo>
                  <a:pt x="132" y="445"/>
                </a:lnTo>
                <a:lnTo>
                  <a:pt x="120" y="457"/>
                </a:lnTo>
                <a:lnTo>
                  <a:pt x="106" y="475"/>
                </a:lnTo>
                <a:lnTo>
                  <a:pt x="91" y="494"/>
                </a:lnTo>
                <a:lnTo>
                  <a:pt x="76" y="516"/>
                </a:lnTo>
                <a:lnTo>
                  <a:pt x="62" y="542"/>
                </a:lnTo>
                <a:lnTo>
                  <a:pt x="62" y="542"/>
                </a:lnTo>
                <a:lnTo>
                  <a:pt x="55" y="554"/>
                </a:lnTo>
                <a:lnTo>
                  <a:pt x="49" y="569"/>
                </a:lnTo>
                <a:lnTo>
                  <a:pt x="40" y="598"/>
                </a:lnTo>
                <a:lnTo>
                  <a:pt x="33" y="630"/>
                </a:lnTo>
                <a:lnTo>
                  <a:pt x="28" y="659"/>
                </a:lnTo>
                <a:lnTo>
                  <a:pt x="20" y="713"/>
                </a:lnTo>
                <a:lnTo>
                  <a:pt x="18" y="733"/>
                </a:lnTo>
                <a:lnTo>
                  <a:pt x="14" y="747"/>
                </a:lnTo>
                <a:lnTo>
                  <a:pt x="14" y="747"/>
                </a:lnTo>
                <a:lnTo>
                  <a:pt x="8" y="768"/>
                </a:lnTo>
                <a:lnTo>
                  <a:pt x="3" y="787"/>
                </a:lnTo>
                <a:lnTo>
                  <a:pt x="0" y="797"/>
                </a:lnTo>
                <a:lnTo>
                  <a:pt x="0" y="807"/>
                </a:lnTo>
                <a:lnTo>
                  <a:pt x="1" y="816"/>
                </a:lnTo>
                <a:lnTo>
                  <a:pt x="4" y="826"/>
                </a:lnTo>
                <a:lnTo>
                  <a:pt x="4" y="826"/>
                </a:lnTo>
                <a:lnTo>
                  <a:pt x="8" y="835"/>
                </a:lnTo>
                <a:lnTo>
                  <a:pt x="13" y="842"/>
                </a:lnTo>
                <a:lnTo>
                  <a:pt x="18" y="849"/>
                </a:lnTo>
                <a:lnTo>
                  <a:pt x="23" y="854"/>
                </a:lnTo>
                <a:lnTo>
                  <a:pt x="37" y="868"/>
                </a:lnTo>
                <a:lnTo>
                  <a:pt x="44" y="878"/>
                </a:lnTo>
                <a:lnTo>
                  <a:pt x="53" y="890"/>
                </a:lnTo>
                <a:lnTo>
                  <a:pt x="53" y="890"/>
                </a:lnTo>
                <a:lnTo>
                  <a:pt x="63" y="904"/>
                </a:lnTo>
                <a:lnTo>
                  <a:pt x="74" y="918"/>
                </a:lnTo>
                <a:lnTo>
                  <a:pt x="86" y="929"/>
                </a:lnTo>
                <a:lnTo>
                  <a:pt x="97" y="939"/>
                </a:lnTo>
                <a:lnTo>
                  <a:pt x="108" y="948"/>
                </a:lnTo>
                <a:lnTo>
                  <a:pt x="118" y="954"/>
                </a:lnTo>
                <a:lnTo>
                  <a:pt x="126" y="958"/>
                </a:lnTo>
                <a:lnTo>
                  <a:pt x="131" y="959"/>
                </a:lnTo>
                <a:lnTo>
                  <a:pt x="165" y="959"/>
                </a:lnTo>
                <a:lnTo>
                  <a:pt x="225" y="959"/>
                </a:lnTo>
                <a:lnTo>
                  <a:pt x="225" y="959"/>
                </a:lnTo>
                <a:lnTo>
                  <a:pt x="242" y="959"/>
                </a:lnTo>
                <a:lnTo>
                  <a:pt x="257" y="958"/>
                </a:lnTo>
                <a:lnTo>
                  <a:pt x="285" y="953"/>
                </a:lnTo>
                <a:lnTo>
                  <a:pt x="306" y="948"/>
                </a:lnTo>
                <a:lnTo>
                  <a:pt x="317" y="943"/>
                </a:lnTo>
                <a:lnTo>
                  <a:pt x="317" y="943"/>
                </a:lnTo>
                <a:lnTo>
                  <a:pt x="319" y="943"/>
                </a:lnTo>
                <a:lnTo>
                  <a:pt x="319" y="943"/>
                </a:lnTo>
                <a:lnTo>
                  <a:pt x="317" y="943"/>
                </a:lnTo>
                <a:lnTo>
                  <a:pt x="317" y="943"/>
                </a:lnTo>
                <a:lnTo>
                  <a:pt x="315" y="951"/>
                </a:lnTo>
                <a:lnTo>
                  <a:pt x="314" y="954"/>
                </a:lnTo>
                <a:lnTo>
                  <a:pt x="314" y="961"/>
                </a:lnTo>
                <a:lnTo>
                  <a:pt x="314" y="966"/>
                </a:lnTo>
                <a:lnTo>
                  <a:pt x="316" y="972"/>
                </a:lnTo>
                <a:lnTo>
                  <a:pt x="321" y="977"/>
                </a:lnTo>
                <a:lnTo>
                  <a:pt x="327" y="982"/>
                </a:lnTo>
                <a:lnTo>
                  <a:pt x="327" y="982"/>
                </a:lnTo>
                <a:lnTo>
                  <a:pt x="348" y="991"/>
                </a:lnTo>
                <a:lnTo>
                  <a:pt x="373" y="1000"/>
                </a:lnTo>
                <a:lnTo>
                  <a:pt x="385" y="1002"/>
                </a:lnTo>
                <a:lnTo>
                  <a:pt x="398" y="1005"/>
                </a:lnTo>
                <a:lnTo>
                  <a:pt x="411" y="1006"/>
                </a:lnTo>
                <a:lnTo>
                  <a:pt x="419" y="1005"/>
                </a:lnTo>
                <a:lnTo>
                  <a:pt x="419" y="1005"/>
                </a:lnTo>
                <a:lnTo>
                  <a:pt x="434" y="1002"/>
                </a:lnTo>
                <a:lnTo>
                  <a:pt x="445" y="998"/>
                </a:lnTo>
                <a:lnTo>
                  <a:pt x="448" y="995"/>
                </a:lnTo>
                <a:lnTo>
                  <a:pt x="451" y="993"/>
                </a:lnTo>
                <a:lnTo>
                  <a:pt x="451" y="993"/>
                </a:lnTo>
                <a:lnTo>
                  <a:pt x="456" y="997"/>
                </a:lnTo>
                <a:lnTo>
                  <a:pt x="472" y="1006"/>
                </a:lnTo>
                <a:lnTo>
                  <a:pt x="484" y="1011"/>
                </a:lnTo>
                <a:lnTo>
                  <a:pt x="496" y="1015"/>
                </a:lnTo>
                <a:lnTo>
                  <a:pt x="509" y="1017"/>
                </a:lnTo>
                <a:lnTo>
                  <a:pt x="523" y="1017"/>
                </a:lnTo>
                <a:lnTo>
                  <a:pt x="523" y="1017"/>
                </a:lnTo>
                <a:lnTo>
                  <a:pt x="553" y="1014"/>
                </a:lnTo>
                <a:lnTo>
                  <a:pt x="583" y="1009"/>
                </a:lnTo>
                <a:lnTo>
                  <a:pt x="597" y="1005"/>
                </a:lnTo>
                <a:lnTo>
                  <a:pt x="609" y="1002"/>
                </a:lnTo>
                <a:lnTo>
                  <a:pt x="620" y="997"/>
                </a:lnTo>
                <a:lnTo>
                  <a:pt x="628" y="993"/>
                </a:lnTo>
                <a:lnTo>
                  <a:pt x="628" y="993"/>
                </a:lnTo>
                <a:lnTo>
                  <a:pt x="638" y="986"/>
                </a:lnTo>
                <a:lnTo>
                  <a:pt x="642" y="982"/>
                </a:lnTo>
                <a:lnTo>
                  <a:pt x="646" y="978"/>
                </a:lnTo>
                <a:lnTo>
                  <a:pt x="647" y="975"/>
                </a:lnTo>
                <a:lnTo>
                  <a:pt x="647" y="970"/>
                </a:lnTo>
                <a:lnTo>
                  <a:pt x="646" y="963"/>
                </a:lnTo>
                <a:lnTo>
                  <a:pt x="643" y="956"/>
                </a:lnTo>
                <a:lnTo>
                  <a:pt x="643" y="956"/>
                </a:lnTo>
                <a:lnTo>
                  <a:pt x="638" y="948"/>
                </a:lnTo>
                <a:lnTo>
                  <a:pt x="631" y="942"/>
                </a:lnTo>
                <a:lnTo>
                  <a:pt x="623" y="937"/>
                </a:lnTo>
                <a:lnTo>
                  <a:pt x="615" y="932"/>
                </a:lnTo>
                <a:lnTo>
                  <a:pt x="601" y="927"/>
                </a:lnTo>
                <a:lnTo>
                  <a:pt x="594" y="924"/>
                </a:lnTo>
                <a:lnTo>
                  <a:pt x="548" y="909"/>
                </a:lnTo>
                <a:lnTo>
                  <a:pt x="631" y="881"/>
                </a:lnTo>
                <a:lnTo>
                  <a:pt x="640" y="816"/>
                </a:lnTo>
                <a:lnTo>
                  <a:pt x="640" y="816"/>
                </a:lnTo>
                <a:lnTo>
                  <a:pt x="652" y="812"/>
                </a:lnTo>
                <a:lnTo>
                  <a:pt x="665" y="808"/>
                </a:lnTo>
                <a:lnTo>
                  <a:pt x="683" y="805"/>
                </a:lnTo>
                <a:lnTo>
                  <a:pt x="683" y="805"/>
                </a:lnTo>
                <a:lnTo>
                  <a:pt x="688" y="802"/>
                </a:lnTo>
                <a:lnTo>
                  <a:pt x="693" y="797"/>
                </a:lnTo>
                <a:lnTo>
                  <a:pt x="708" y="783"/>
                </a:lnTo>
                <a:lnTo>
                  <a:pt x="725" y="763"/>
                </a:lnTo>
                <a:lnTo>
                  <a:pt x="743" y="740"/>
                </a:lnTo>
                <a:lnTo>
                  <a:pt x="776" y="695"/>
                </a:lnTo>
                <a:lnTo>
                  <a:pt x="793" y="667"/>
                </a:lnTo>
                <a:lnTo>
                  <a:pt x="793" y="667"/>
                </a:lnTo>
                <a:lnTo>
                  <a:pt x="802" y="651"/>
                </a:lnTo>
                <a:lnTo>
                  <a:pt x="813" y="631"/>
                </a:lnTo>
                <a:lnTo>
                  <a:pt x="825" y="604"/>
                </a:lnTo>
                <a:lnTo>
                  <a:pt x="825" y="604"/>
                </a:lnTo>
                <a:lnTo>
                  <a:pt x="845" y="596"/>
                </a:lnTo>
                <a:lnTo>
                  <a:pt x="860" y="588"/>
                </a:lnTo>
                <a:lnTo>
                  <a:pt x="866" y="583"/>
                </a:lnTo>
                <a:lnTo>
                  <a:pt x="871" y="579"/>
                </a:lnTo>
                <a:lnTo>
                  <a:pt x="871" y="579"/>
                </a:lnTo>
                <a:lnTo>
                  <a:pt x="874" y="576"/>
                </a:lnTo>
                <a:lnTo>
                  <a:pt x="876" y="570"/>
                </a:lnTo>
                <a:lnTo>
                  <a:pt x="880" y="559"/>
                </a:lnTo>
                <a:lnTo>
                  <a:pt x="883" y="544"/>
                </a:lnTo>
                <a:lnTo>
                  <a:pt x="883" y="544"/>
                </a:lnTo>
                <a:lnTo>
                  <a:pt x="885" y="542"/>
                </a:lnTo>
                <a:lnTo>
                  <a:pt x="886" y="538"/>
                </a:lnTo>
                <a:lnTo>
                  <a:pt x="886" y="533"/>
                </a:lnTo>
                <a:lnTo>
                  <a:pt x="886" y="533"/>
                </a:lnTo>
                <a:lnTo>
                  <a:pt x="886" y="528"/>
                </a:lnTo>
                <a:lnTo>
                  <a:pt x="885" y="523"/>
                </a:lnTo>
                <a:lnTo>
                  <a:pt x="883" y="518"/>
                </a:lnTo>
                <a:lnTo>
                  <a:pt x="883" y="518"/>
                </a:lnTo>
                <a:lnTo>
                  <a:pt x="884" y="518"/>
                </a:lnTo>
                <a:lnTo>
                  <a:pt x="885" y="516"/>
                </a:lnTo>
                <a:lnTo>
                  <a:pt x="886" y="514"/>
                </a:lnTo>
                <a:lnTo>
                  <a:pt x="885" y="509"/>
                </a:lnTo>
                <a:lnTo>
                  <a:pt x="885" y="509"/>
                </a:lnTo>
                <a:lnTo>
                  <a:pt x="883" y="506"/>
                </a:lnTo>
                <a:lnTo>
                  <a:pt x="880" y="505"/>
                </a:lnTo>
                <a:lnTo>
                  <a:pt x="875" y="504"/>
                </a:lnTo>
                <a:lnTo>
                  <a:pt x="868" y="504"/>
                </a:lnTo>
                <a:lnTo>
                  <a:pt x="868" y="504"/>
                </a:lnTo>
                <a:lnTo>
                  <a:pt x="869" y="504"/>
                </a:lnTo>
                <a:lnTo>
                  <a:pt x="871" y="501"/>
                </a:lnTo>
                <a:lnTo>
                  <a:pt x="874" y="497"/>
                </a:lnTo>
                <a:lnTo>
                  <a:pt x="874" y="495"/>
                </a:lnTo>
                <a:lnTo>
                  <a:pt x="873" y="492"/>
                </a:lnTo>
                <a:lnTo>
                  <a:pt x="873" y="492"/>
                </a:lnTo>
                <a:lnTo>
                  <a:pt x="871" y="491"/>
                </a:lnTo>
                <a:lnTo>
                  <a:pt x="869" y="490"/>
                </a:lnTo>
                <a:lnTo>
                  <a:pt x="861" y="489"/>
                </a:lnTo>
                <a:lnTo>
                  <a:pt x="851" y="489"/>
                </a:lnTo>
                <a:lnTo>
                  <a:pt x="841" y="489"/>
                </a:lnTo>
                <a:lnTo>
                  <a:pt x="821" y="490"/>
                </a:lnTo>
                <a:lnTo>
                  <a:pt x="812" y="491"/>
                </a:lnTo>
                <a:lnTo>
                  <a:pt x="764" y="529"/>
                </a:lnTo>
                <a:lnTo>
                  <a:pt x="764" y="529"/>
                </a:lnTo>
                <a:lnTo>
                  <a:pt x="742" y="538"/>
                </a:lnTo>
                <a:lnTo>
                  <a:pt x="742" y="538"/>
                </a:lnTo>
                <a:lnTo>
                  <a:pt x="698" y="554"/>
                </a:lnTo>
                <a:lnTo>
                  <a:pt x="675" y="554"/>
                </a:lnTo>
                <a:lnTo>
                  <a:pt x="675" y="554"/>
                </a:lnTo>
                <a:lnTo>
                  <a:pt x="676" y="550"/>
                </a:lnTo>
                <a:lnTo>
                  <a:pt x="676" y="538"/>
                </a:lnTo>
                <a:lnTo>
                  <a:pt x="676" y="521"/>
                </a:lnTo>
                <a:lnTo>
                  <a:pt x="675" y="513"/>
                </a:lnTo>
                <a:lnTo>
                  <a:pt x="671" y="504"/>
                </a:lnTo>
                <a:lnTo>
                  <a:pt x="671" y="504"/>
                </a:lnTo>
                <a:lnTo>
                  <a:pt x="666" y="490"/>
                </a:lnTo>
                <a:lnTo>
                  <a:pt x="661" y="481"/>
                </a:lnTo>
                <a:lnTo>
                  <a:pt x="656" y="475"/>
                </a:lnTo>
                <a:lnTo>
                  <a:pt x="615" y="442"/>
                </a:lnTo>
                <a:lnTo>
                  <a:pt x="615" y="442"/>
                </a:lnTo>
                <a:lnTo>
                  <a:pt x="615" y="433"/>
                </a:lnTo>
                <a:lnTo>
                  <a:pt x="612" y="424"/>
                </a:lnTo>
                <a:lnTo>
                  <a:pt x="607" y="413"/>
                </a:lnTo>
                <a:lnTo>
                  <a:pt x="607" y="413"/>
                </a:lnTo>
                <a:lnTo>
                  <a:pt x="603" y="406"/>
                </a:lnTo>
                <a:lnTo>
                  <a:pt x="596" y="397"/>
                </a:lnTo>
                <a:lnTo>
                  <a:pt x="577" y="379"/>
                </a:lnTo>
                <a:lnTo>
                  <a:pt x="553" y="359"/>
                </a:lnTo>
                <a:lnTo>
                  <a:pt x="553" y="324"/>
                </a:lnTo>
                <a:lnTo>
                  <a:pt x="567" y="315"/>
                </a:lnTo>
                <a:lnTo>
                  <a:pt x="567" y="329"/>
                </a:lnTo>
                <a:lnTo>
                  <a:pt x="589" y="320"/>
                </a:lnTo>
                <a:lnTo>
                  <a:pt x="589" y="336"/>
                </a:lnTo>
                <a:lnTo>
                  <a:pt x="602" y="330"/>
                </a:lnTo>
                <a:lnTo>
                  <a:pt x="607" y="351"/>
                </a:lnTo>
                <a:lnTo>
                  <a:pt x="625" y="329"/>
                </a:lnTo>
                <a:lnTo>
                  <a:pt x="625" y="329"/>
                </a:lnTo>
                <a:lnTo>
                  <a:pt x="628" y="363"/>
                </a:lnTo>
                <a:lnTo>
                  <a:pt x="628" y="363"/>
                </a:lnTo>
                <a:lnTo>
                  <a:pt x="630" y="359"/>
                </a:lnTo>
                <a:lnTo>
                  <a:pt x="635" y="355"/>
                </a:lnTo>
                <a:lnTo>
                  <a:pt x="640" y="353"/>
                </a:lnTo>
                <a:lnTo>
                  <a:pt x="641" y="351"/>
                </a:lnTo>
                <a:lnTo>
                  <a:pt x="641" y="351"/>
                </a:lnTo>
                <a:lnTo>
                  <a:pt x="641" y="351"/>
                </a:lnTo>
                <a:lnTo>
                  <a:pt x="643" y="359"/>
                </a:lnTo>
                <a:lnTo>
                  <a:pt x="645" y="364"/>
                </a:lnTo>
                <a:lnTo>
                  <a:pt x="645" y="364"/>
                </a:lnTo>
                <a:lnTo>
                  <a:pt x="651" y="359"/>
                </a:lnTo>
                <a:lnTo>
                  <a:pt x="655" y="356"/>
                </a:lnTo>
                <a:lnTo>
                  <a:pt x="655" y="356"/>
                </a:lnTo>
                <a:lnTo>
                  <a:pt x="655" y="356"/>
                </a:lnTo>
                <a:lnTo>
                  <a:pt x="655" y="356"/>
                </a:lnTo>
                <a:close/>
                <a:moveTo>
                  <a:pt x="754" y="617"/>
                </a:moveTo>
                <a:lnTo>
                  <a:pt x="754" y="617"/>
                </a:lnTo>
                <a:lnTo>
                  <a:pt x="743" y="632"/>
                </a:lnTo>
                <a:lnTo>
                  <a:pt x="732" y="645"/>
                </a:lnTo>
                <a:lnTo>
                  <a:pt x="727" y="650"/>
                </a:lnTo>
                <a:lnTo>
                  <a:pt x="720" y="654"/>
                </a:lnTo>
                <a:lnTo>
                  <a:pt x="720" y="654"/>
                </a:lnTo>
                <a:lnTo>
                  <a:pt x="699" y="670"/>
                </a:lnTo>
                <a:lnTo>
                  <a:pt x="688" y="677"/>
                </a:lnTo>
                <a:lnTo>
                  <a:pt x="675" y="665"/>
                </a:lnTo>
                <a:lnTo>
                  <a:pt x="675" y="665"/>
                </a:lnTo>
                <a:lnTo>
                  <a:pt x="671" y="652"/>
                </a:lnTo>
                <a:lnTo>
                  <a:pt x="671" y="652"/>
                </a:lnTo>
                <a:lnTo>
                  <a:pt x="669" y="642"/>
                </a:lnTo>
                <a:lnTo>
                  <a:pt x="670" y="618"/>
                </a:lnTo>
                <a:lnTo>
                  <a:pt x="699" y="616"/>
                </a:lnTo>
                <a:lnTo>
                  <a:pt x="699" y="616"/>
                </a:lnTo>
                <a:lnTo>
                  <a:pt x="703" y="617"/>
                </a:lnTo>
                <a:lnTo>
                  <a:pt x="718" y="621"/>
                </a:lnTo>
                <a:lnTo>
                  <a:pt x="718" y="621"/>
                </a:lnTo>
                <a:lnTo>
                  <a:pt x="729" y="621"/>
                </a:lnTo>
                <a:lnTo>
                  <a:pt x="742" y="620"/>
                </a:lnTo>
                <a:lnTo>
                  <a:pt x="754" y="617"/>
                </a:lnTo>
                <a:lnTo>
                  <a:pt x="754" y="6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C1A4C6A3-3B86-4BDA-8070-59E57B6C80AB}"/>
              </a:ext>
            </a:extLst>
          </p:cNvPr>
          <p:cNvSpPr>
            <a:spLocks noEditPoints="1"/>
          </p:cNvSpPr>
          <p:nvPr/>
        </p:nvSpPr>
        <p:spPr bwMode="auto">
          <a:xfrm>
            <a:off x="4109954" y="3962404"/>
            <a:ext cx="1686091" cy="2310105"/>
          </a:xfrm>
          <a:custGeom>
            <a:avLst/>
            <a:gdLst>
              <a:gd name="T0" fmla="*/ 374 w 943"/>
              <a:gd name="T1" fmla="*/ 384 h 1292"/>
              <a:gd name="T2" fmla="*/ 374 w 943"/>
              <a:gd name="T3" fmla="*/ 420 h 1292"/>
              <a:gd name="T4" fmla="*/ 378 w 943"/>
              <a:gd name="T5" fmla="*/ 557 h 1292"/>
              <a:gd name="T6" fmla="*/ 361 w 943"/>
              <a:gd name="T7" fmla="*/ 631 h 1292"/>
              <a:gd name="T8" fmla="*/ 340 w 943"/>
              <a:gd name="T9" fmla="*/ 642 h 1292"/>
              <a:gd name="T10" fmla="*/ 223 w 943"/>
              <a:gd name="T11" fmla="*/ 642 h 1292"/>
              <a:gd name="T12" fmla="*/ 170 w 943"/>
              <a:gd name="T13" fmla="*/ 582 h 1292"/>
              <a:gd name="T14" fmla="*/ 134 w 943"/>
              <a:gd name="T15" fmla="*/ 573 h 1292"/>
              <a:gd name="T16" fmla="*/ 124 w 943"/>
              <a:gd name="T17" fmla="*/ 585 h 1292"/>
              <a:gd name="T18" fmla="*/ 97 w 943"/>
              <a:gd name="T19" fmla="*/ 594 h 1292"/>
              <a:gd name="T20" fmla="*/ 49 w 943"/>
              <a:gd name="T21" fmla="*/ 588 h 1292"/>
              <a:gd name="T22" fmla="*/ 27 w 943"/>
              <a:gd name="T23" fmla="*/ 603 h 1292"/>
              <a:gd name="T24" fmla="*/ 33 w 943"/>
              <a:gd name="T25" fmla="*/ 623 h 1292"/>
              <a:gd name="T26" fmla="*/ 25 w 943"/>
              <a:gd name="T27" fmla="*/ 647 h 1292"/>
              <a:gd name="T28" fmla="*/ 1 w 943"/>
              <a:gd name="T29" fmla="*/ 662 h 1292"/>
              <a:gd name="T30" fmla="*/ 15 w 943"/>
              <a:gd name="T31" fmla="*/ 676 h 1292"/>
              <a:gd name="T32" fmla="*/ 19 w 943"/>
              <a:gd name="T33" fmla="*/ 714 h 1292"/>
              <a:gd name="T34" fmla="*/ 11 w 943"/>
              <a:gd name="T35" fmla="*/ 731 h 1292"/>
              <a:gd name="T36" fmla="*/ 93 w 943"/>
              <a:gd name="T37" fmla="*/ 728 h 1292"/>
              <a:gd name="T38" fmla="*/ 70 w 943"/>
              <a:gd name="T39" fmla="*/ 759 h 1292"/>
              <a:gd name="T40" fmla="*/ 118 w 943"/>
              <a:gd name="T41" fmla="*/ 734 h 1292"/>
              <a:gd name="T42" fmla="*/ 152 w 943"/>
              <a:gd name="T43" fmla="*/ 734 h 1292"/>
              <a:gd name="T44" fmla="*/ 258 w 943"/>
              <a:gd name="T45" fmla="*/ 771 h 1292"/>
              <a:gd name="T46" fmla="*/ 259 w 943"/>
              <a:gd name="T47" fmla="*/ 873 h 1292"/>
              <a:gd name="T48" fmla="*/ 379 w 943"/>
              <a:gd name="T49" fmla="*/ 1083 h 1292"/>
              <a:gd name="T50" fmla="*/ 484 w 943"/>
              <a:gd name="T51" fmla="*/ 1185 h 1292"/>
              <a:gd name="T52" fmla="*/ 493 w 943"/>
              <a:gd name="T53" fmla="*/ 1200 h 1292"/>
              <a:gd name="T54" fmla="*/ 464 w 943"/>
              <a:gd name="T55" fmla="*/ 1243 h 1292"/>
              <a:gd name="T56" fmla="*/ 490 w 943"/>
              <a:gd name="T57" fmla="*/ 1292 h 1292"/>
              <a:gd name="T58" fmla="*/ 668 w 943"/>
              <a:gd name="T59" fmla="*/ 1265 h 1292"/>
              <a:gd name="T60" fmla="*/ 792 w 943"/>
              <a:gd name="T61" fmla="*/ 1246 h 1292"/>
              <a:gd name="T62" fmla="*/ 823 w 943"/>
              <a:gd name="T63" fmla="*/ 1194 h 1292"/>
              <a:gd name="T64" fmla="*/ 851 w 943"/>
              <a:gd name="T65" fmla="*/ 1160 h 1292"/>
              <a:gd name="T66" fmla="*/ 816 w 943"/>
              <a:gd name="T67" fmla="*/ 1099 h 1292"/>
              <a:gd name="T68" fmla="*/ 805 w 943"/>
              <a:gd name="T69" fmla="*/ 1048 h 1292"/>
              <a:gd name="T70" fmla="*/ 875 w 943"/>
              <a:gd name="T71" fmla="*/ 997 h 1292"/>
              <a:gd name="T72" fmla="*/ 940 w 943"/>
              <a:gd name="T73" fmla="*/ 897 h 1292"/>
              <a:gd name="T74" fmla="*/ 916 w 943"/>
              <a:gd name="T75" fmla="*/ 787 h 1292"/>
              <a:gd name="T76" fmla="*/ 903 w 943"/>
              <a:gd name="T77" fmla="*/ 740 h 1292"/>
              <a:gd name="T78" fmla="*/ 897 w 943"/>
              <a:gd name="T79" fmla="*/ 673 h 1292"/>
              <a:gd name="T80" fmla="*/ 787 w 943"/>
              <a:gd name="T81" fmla="*/ 483 h 1292"/>
              <a:gd name="T82" fmla="*/ 622 w 943"/>
              <a:gd name="T83" fmla="*/ 299 h 1292"/>
              <a:gd name="T84" fmla="*/ 498 w 943"/>
              <a:gd name="T85" fmla="*/ 237 h 1292"/>
              <a:gd name="T86" fmla="*/ 442 w 943"/>
              <a:gd name="T87" fmla="*/ 211 h 1292"/>
              <a:gd name="T88" fmla="*/ 427 w 943"/>
              <a:gd name="T89" fmla="*/ 197 h 1292"/>
              <a:gd name="T90" fmla="*/ 400 w 943"/>
              <a:gd name="T91" fmla="*/ 38 h 1292"/>
              <a:gd name="T92" fmla="*/ 348 w 943"/>
              <a:gd name="T93" fmla="*/ 3 h 1292"/>
              <a:gd name="T94" fmla="*/ 263 w 943"/>
              <a:gd name="T95" fmla="*/ 7 h 1292"/>
              <a:gd name="T96" fmla="*/ 223 w 943"/>
              <a:gd name="T97" fmla="*/ 26 h 1292"/>
              <a:gd name="T98" fmla="*/ 177 w 943"/>
              <a:gd name="T99" fmla="*/ 108 h 1292"/>
              <a:gd name="T100" fmla="*/ 191 w 943"/>
              <a:gd name="T101" fmla="*/ 151 h 1292"/>
              <a:gd name="T102" fmla="*/ 192 w 943"/>
              <a:gd name="T103" fmla="*/ 181 h 1292"/>
              <a:gd name="T104" fmla="*/ 260 w 943"/>
              <a:gd name="T105" fmla="*/ 326 h 1292"/>
              <a:gd name="T106" fmla="*/ 305 w 943"/>
              <a:gd name="T107" fmla="*/ 338 h 1292"/>
              <a:gd name="T108" fmla="*/ 334 w 943"/>
              <a:gd name="T109" fmla="*/ 328 h 1292"/>
              <a:gd name="T110" fmla="*/ 544 w 943"/>
              <a:gd name="T111" fmla="*/ 734 h 1292"/>
              <a:gd name="T112" fmla="*/ 472 w 943"/>
              <a:gd name="T113" fmla="*/ 734 h 1292"/>
              <a:gd name="T114" fmla="*/ 501 w 943"/>
              <a:gd name="T115" fmla="*/ 677 h 1292"/>
              <a:gd name="T116" fmla="*/ 544 w 943"/>
              <a:gd name="T117" fmla="*/ 734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3" h="1292">
                <a:moveTo>
                  <a:pt x="334" y="328"/>
                </a:moveTo>
                <a:lnTo>
                  <a:pt x="334" y="328"/>
                </a:lnTo>
                <a:lnTo>
                  <a:pt x="351" y="338"/>
                </a:lnTo>
                <a:lnTo>
                  <a:pt x="362" y="346"/>
                </a:lnTo>
                <a:lnTo>
                  <a:pt x="367" y="348"/>
                </a:lnTo>
                <a:lnTo>
                  <a:pt x="367" y="348"/>
                </a:lnTo>
                <a:lnTo>
                  <a:pt x="372" y="368"/>
                </a:lnTo>
                <a:lnTo>
                  <a:pt x="374" y="384"/>
                </a:lnTo>
                <a:lnTo>
                  <a:pt x="375" y="390"/>
                </a:lnTo>
                <a:lnTo>
                  <a:pt x="374" y="393"/>
                </a:lnTo>
                <a:lnTo>
                  <a:pt x="374" y="393"/>
                </a:lnTo>
                <a:lnTo>
                  <a:pt x="373" y="396"/>
                </a:lnTo>
                <a:lnTo>
                  <a:pt x="373" y="399"/>
                </a:lnTo>
                <a:lnTo>
                  <a:pt x="373" y="407"/>
                </a:lnTo>
                <a:lnTo>
                  <a:pt x="374" y="414"/>
                </a:lnTo>
                <a:lnTo>
                  <a:pt x="374" y="420"/>
                </a:lnTo>
                <a:lnTo>
                  <a:pt x="374" y="420"/>
                </a:lnTo>
                <a:lnTo>
                  <a:pt x="375" y="427"/>
                </a:lnTo>
                <a:lnTo>
                  <a:pt x="378" y="439"/>
                </a:lnTo>
                <a:lnTo>
                  <a:pt x="380" y="460"/>
                </a:lnTo>
                <a:lnTo>
                  <a:pt x="381" y="475"/>
                </a:lnTo>
                <a:lnTo>
                  <a:pt x="380" y="491"/>
                </a:lnTo>
                <a:lnTo>
                  <a:pt x="380" y="491"/>
                </a:lnTo>
                <a:lnTo>
                  <a:pt x="378" y="557"/>
                </a:lnTo>
                <a:lnTo>
                  <a:pt x="376" y="580"/>
                </a:lnTo>
                <a:lnTo>
                  <a:pt x="374" y="597"/>
                </a:lnTo>
                <a:lnTo>
                  <a:pt x="374" y="597"/>
                </a:lnTo>
                <a:lnTo>
                  <a:pt x="370" y="607"/>
                </a:lnTo>
                <a:lnTo>
                  <a:pt x="367" y="617"/>
                </a:lnTo>
                <a:lnTo>
                  <a:pt x="361" y="629"/>
                </a:lnTo>
                <a:lnTo>
                  <a:pt x="361" y="629"/>
                </a:lnTo>
                <a:lnTo>
                  <a:pt x="361" y="631"/>
                </a:lnTo>
                <a:lnTo>
                  <a:pt x="362" y="632"/>
                </a:lnTo>
                <a:lnTo>
                  <a:pt x="363" y="635"/>
                </a:lnTo>
                <a:lnTo>
                  <a:pt x="363" y="637"/>
                </a:lnTo>
                <a:lnTo>
                  <a:pt x="362" y="640"/>
                </a:lnTo>
                <a:lnTo>
                  <a:pt x="358" y="641"/>
                </a:lnTo>
                <a:lnTo>
                  <a:pt x="351" y="642"/>
                </a:lnTo>
                <a:lnTo>
                  <a:pt x="340" y="642"/>
                </a:lnTo>
                <a:lnTo>
                  <a:pt x="340" y="642"/>
                </a:lnTo>
                <a:lnTo>
                  <a:pt x="282" y="643"/>
                </a:lnTo>
                <a:lnTo>
                  <a:pt x="257" y="643"/>
                </a:lnTo>
                <a:lnTo>
                  <a:pt x="242" y="642"/>
                </a:lnTo>
                <a:lnTo>
                  <a:pt x="242" y="642"/>
                </a:lnTo>
                <a:lnTo>
                  <a:pt x="236" y="642"/>
                </a:lnTo>
                <a:lnTo>
                  <a:pt x="231" y="643"/>
                </a:lnTo>
                <a:lnTo>
                  <a:pt x="226" y="643"/>
                </a:lnTo>
                <a:lnTo>
                  <a:pt x="223" y="642"/>
                </a:lnTo>
                <a:lnTo>
                  <a:pt x="223" y="642"/>
                </a:lnTo>
                <a:lnTo>
                  <a:pt x="207" y="627"/>
                </a:lnTo>
                <a:lnTo>
                  <a:pt x="193" y="615"/>
                </a:lnTo>
                <a:lnTo>
                  <a:pt x="189" y="609"/>
                </a:lnTo>
                <a:lnTo>
                  <a:pt x="184" y="603"/>
                </a:lnTo>
                <a:lnTo>
                  <a:pt x="184" y="603"/>
                </a:lnTo>
                <a:lnTo>
                  <a:pt x="177" y="592"/>
                </a:lnTo>
                <a:lnTo>
                  <a:pt x="170" y="582"/>
                </a:lnTo>
                <a:lnTo>
                  <a:pt x="166" y="578"/>
                </a:lnTo>
                <a:lnTo>
                  <a:pt x="161" y="574"/>
                </a:lnTo>
                <a:lnTo>
                  <a:pt x="156" y="572"/>
                </a:lnTo>
                <a:lnTo>
                  <a:pt x="152" y="570"/>
                </a:lnTo>
                <a:lnTo>
                  <a:pt x="152" y="570"/>
                </a:lnTo>
                <a:lnTo>
                  <a:pt x="142" y="570"/>
                </a:lnTo>
                <a:lnTo>
                  <a:pt x="137" y="570"/>
                </a:lnTo>
                <a:lnTo>
                  <a:pt x="134" y="573"/>
                </a:lnTo>
                <a:lnTo>
                  <a:pt x="131" y="576"/>
                </a:lnTo>
                <a:lnTo>
                  <a:pt x="131" y="576"/>
                </a:lnTo>
                <a:lnTo>
                  <a:pt x="130" y="582"/>
                </a:lnTo>
                <a:lnTo>
                  <a:pt x="130" y="586"/>
                </a:lnTo>
                <a:lnTo>
                  <a:pt x="131" y="589"/>
                </a:lnTo>
                <a:lnTo>
                  <a:pt x="131" y="589"/>
                </a:lnTo>
                <a:lnTo>
                  <a:pt x="129" y="587"/>
                </a:lnTo>
                <a:lnTo>
                  <a:pt x="124" y="585"/>
                </a:lnTo>
                <a:lnTo>
                  <a:pt x="118" y="583"/>
                </a:lnTo>
                <a:lnTo>
                  <a:pt x="118" y="583"/>
                </a:lnTo>
                <a:lnTo>
                  <a:pt x="113" y="583"/>
                </a:lnTo>
                <a:lnTo>
                  <a:pt x="111" y="585"/>
                </a:lnTo>
                <a:lnTo>
                  <a:pt x="105" y="589"/>
                </a:lnTo>
                <a:lnTo>
                  <a:pt x="105" y="589"/>
                </a:lnTo>
                <a:lnTo>
                  <a:pt x="101" y="593"/>
                </a:lnTo>
                <a:lnTo>
                  <a:pt x="97" y="594"/>
                </a:lnTo>
                <a:lnTo>
                  <a:pt x="93" y="597"/>
                </a:lnTo>
                <a:lnTo>
                  <a:pt x="93" y="597"/>
                </a:lnTo>
                <a:lnTo>
                  <a:pt x="91" y="597"/>
                </a:lnTo>
                <a:lnTo>
                  <a:pt x="87" y="594"/>
                </a:lnTo>
                <a:lnTo>
                  <a:pt x="80" y="593"/>
                </a:lnTo>
                <a:lnTo>
                  <a:pt x="67" y="589"/>
                </a:lnTo>
                <a:lnTo>
                  <a:pt x="67" y="589"/>
                </a:lnTo>
                <a:lnTo>
                  <a:pt x="49" y="588"/>
                </a:lnTo>
                <a:lnTo>
                  <a:pt x="41" y="589"/>
                </a:lnTo>
                <a:lnTo>
                  <a:pt x="32" y="591"/>
                </a:lnTo>
                <a:lnTo>
                  <a:pt x="26" y="592"/>
                </a:lnTo>
                <a:lnTo>
                  <a:pt x="24" y="595"/>
                </a:lnTo>
                <a:lnTo>
                  <a:pt x="23" y="597"/>
                </a:lnTo>
                <a:lnTo>
                  <a:pt x="24" y="599"/>
                </a:lnTo>
                <a:lnTo>
                  <a:pt x="27" y="603"/>
                </a:lnTo>
                <a:lnTo>
                  <a:pt x="27" y="603"/>
                </a:lnTo>
                <a:lnTo>
                  <a:pt x="37" y="611"/>
                </a:lnTo>
                <a:lnTo>
                  <a:pt x="43" y="615"/>
                </a:lnTo>
                <a:lnTo>
                  <a:pt x="46" y="616"/>
                </a:lnTo>
                <a:lnTo>
                  <a:pt x="46" y="616"/>
                </a:lnTo>
                <a:lnTo>
                  <a:pt x="41" y="618"/>
                </a:lnTo>
                <a:lnTo>
                  <a:pt x="36" y="619"/>
                </a:lnTo>
                <a:lnTo>
                  <a:pt x="35" y="621"/>
                </a:lnTo>
                <a:lnTo>
                  <a:pt x="33" y="623"/>
                </a:lnTo>
                <a:lnTo>
                  <a:pt x="33" y="623"/>
                </a:lnTo>
                <a:lnTo>
                  <a:pt x="32" y="630"/>
                </a:lnTo>
                <a:lnTo>
                  <a:pt x="32" y="632"/>
                </a:lnTo>
                <a:lnTo>
                  <a:pt x="33" y="636"/>
                </a:lnTo>
                <a:lnTo>
                  <a:pt x="33" y="636"/>
                </a:lnTo>
                <a:lnTo>
                  <a:pt x="35" y="637"/>
                </a:lnTo>
                <a:lnTo>
                  <a:pt x="32" y="641"/>
                </a:lnTo>
                <a:lnTo>
                  <a:pt x="25" y="647"/>
                </a:lnTo>
                <a:lnTo>
                  <a:pt x="14" y="655"/>
                </a:lnTo>
                <a:lnTo>
                  <a:pt x="14" y="655"/>
                </a:lnTo>
                <a:lnTo>
                  <a:pt x="5" y="656"/>
                </a:lnTo>
                <a:lnTo>
                  <a:pt x="2" y="658"/>
                </a:lnTo>
                <a:lnTo>
                  <a:pt x="0" y="659"/>
                </a:lnTo>
                <a:lnTo>
                  <a:pt x="0" y="660"/>
                </a:lnTo>
                <a:lnTo>
                  <a:pt x="1" y="662"/>
                </a:lnTo>
                <a:lnTo>
                  <a:pt x="1" y="662"/>
                </a:lnTo>
                <a:lnTo>
                  <a:pt x="6" y="667"/>
                </a:lnTo>
                <a:lnTo>
                  <a:pt x="9" y="672"/>
                </a:lnTo>
                <a:lnTo>
                  <a:pt x="12" y="676"/>
                </a:lnTo>
                <a:lnTo>
                  <a:pt x="13" y="676"/>
                </a:lnTo>
                <a:lnTo>
                  <a:pt x="14" y="676"/>
                </a:lnTo>
                <a:lnTo>
                  <a:pt x="14" y="676"/>
                </a:lnTo>
                <a:lnTo>
                  <a:pt x="15" y="674"/>
                </a:lnTo>
                <a:lnTo>
                  <a:pt x="15" y="676"/>
                </a:lnTo>
                <a:lnTo>
                  <a:pt x="14" y="680"/>
                </a:lnTo>
                <a:lnTo>
                  <a:pt x="13" y="687"/>
                </a:lnTo>
                <a:lnTo>
                  <a:pt x="13" y="691"/>
                </a:lnTo>
                <a:lnTo>
                  <a:pt x="14" y="695"/>
                </a:lnTo>
                <a:lnTo>
                  <a:pt x="14" y="695"/>
                </a:lnTo>
                <a:lnTo>
                  <a:pt x="15" y="702"/>
                </a:lnTo>
                <a:lnTo>
                  <a:pt x="18" y="709"/>
                </a:lnTo>
                <a:lnTo>
                  <a:pt x="19" y="714"/>
                </a:lnTo>
                <a:lnTo>
                  <a:pt x="19" y="715"/>
                </a:lnTo>
                <a:lnTo>
                  <a:pt x="20" y="715"/>
                </a:lnTo>
                <a:lnTo>
                  <a:pt x="20" y="715"/>
                </a:lnTo>
                <a:lnTo>
                  <a:pt x="19" y="716"/>
                </a:lnTo>
                <a:lnTo>
                  <a:pt x="14" y="721"/>
                </a:lnTo>
                <a:lnTo>
                  <a:pt x="12" y="723"/>
                </a:lnTo>
                <a:lnTo>
                  <a:pt x="11" y="727"/>
                </a:lnTo>
                <a:lnTo>
                  <a:pt x="11" y="731"/>
                </a:lnTo>
                <a:lnTo>
                  <a:pt x="14" y="734"/>
                </a:lnTo>
                <a:lnTo>
                  <a:pt x="14" y="734"/>
                </a:lnTo>
                <a:lnTo>
                  <a:pt x="21" y="739"/>
                </a:lnTo>
                <a:lnTo>
                  <a:pt x="29" y="741"/>
                </a:lnTo>
                <a:lnTo>
                  <a:pt x="35" y="741"/>
                </a:lnTo>
                <a:lnTo>
                  <a:pt x="41" y="740"/>
                </a:lnTo>
                <a:lnTo>
                  <a:pt x="41" y="740"/>
                </a:lnTo>
                <a:lnTo>
                  <a:pt x="93" y="728"/>
                </a:lnTo>
                <a:lnTo>
                  <a:pt x="93" y="728"/>
                </a:lnTo>
                <a:lnTo>
                  <a:pt x="86" y="733"/>
                </a:lnTo>
                <a:lnTo>
                  <a:pt x="74" y="744"/>
                </a:lnTo>
                <a:lnTo>
                  <a:pt x="70" y="750"/>
                </a:lnTo>
                <a:lnTo>
                  <a:pt x="67" y="754"/>
                </a:lnTo>
                <a:lnTo>
                  <a:pt x="67" y="757"/>
                </a:lnTo>
                <a:lnTo>
                  <a:pt x="68" y="758"/>
                </a:lnTo>
                <a:lnTo>
                  <a:pt x="70" y="759"/>
                </a:lnTo>
                <a:lnTo>
                  <a:pt x="73" y="760"/>
                </a:lnTo>
                <a:lnTo>
                  <a:pt x="73" y="760"/>
                </a:lnTo>
                <a:lnTo>
                  <a:pt x="80" y="760"/>
                </a:lnTo>
                <a:lnTo>
                  <a:pt x="88" y="758"/>
                </a:lnTo>
                <a:lnTo>
                  <a:pt x="95" y="753"/>
                </a:lnTo>
                <a:lnTo>
                  <a:pt x="103" y="748"/>
                </a:lnTo>
                <a:lnTo>
                  <a:pt x="115" y="740"/>
                </a:lnTo>
                <a:lnTo>
                  <a:pt x="118" y="734"/>
                </a:lnTo>
                <a:lnTo>
                  <a:pt x="118" y="734"/>
                </a:lnTo>
                <a:lnTo>
                  <a:pt x="119" y="733"/>
                </a:lnTo>
                <a:lnTo>
                  <a:pt x="123" y="733"/>
                </a:lnTo>
                <a:lnTo>
                  <a:pt x="131" y="732"/>
                </a:lnTo>
                <a:lnTo>
                  <a:pt x="142" y="732"/>
                </a:lnTo>
                <a:lnTo>
                  <a:pt x="147" y="733"/>
                </a:lnTo>
                <a:lnTo>
                  <a:pt x="152" y="734"/>
                </a:lnTo>
                <a:lnTo>
                  <a:pt x="152" y="734"/>
                </a:lnTo>
                <a:lnTo>
                  <a:pt x="159" y="736"/>
                </a:lnTo>
                <a:lnTo>
                  <a:pt x="174" y="738"/>
                </a:lnTo>
                <a:lnTo>
                  <a:pt x="214" y="741"/>
                </a:lnTo>
                <a:lnTo>
                  <a:pt x="252" y="745"/>
                </a:lnTo>
                <a:lnTo>
                  <a:pt x="269" y="747"/>
                </a:lnTo>
                <a:lnTo>
                  <a:pt x="269" y="747"/>
                </a:lnTo>
                <a:lnTo>
                  <a:pt x="266" y="754"/>
                </a:lnTo>
                <a:lnTo>
                  <a:pt x="258" y="771"/>
                </a:lnTo>
                <a:lnTo>
                  <a:pt x="250" y="794"/>
                </a:lnTo>
                <a:lnTo>
                  <a:pt x="246" y="806"/>
                </a:lnTo>
                <a:lnTo>
                  <a:pt x="242" y="819"/>
                </a:lnTo>
                <a:lnTo>
                  <a:pt x="242" y="819"/>
                </a:lnTo>
                <a:lnTo>
                  <a:pt x="244" y="827"/>
                </a:lnTo>
                <a:lnTo>
                  <a:pt x="246" y="839"/>
                </a:lnTo>
                <a:lnTo>
                  <a:pt x="252" y="855"/>
                </a:lnTo>
                <a:lnTo>
                  <a:pt x="259" y="873"/>
                </a:lnTo>
                <a:lnTo>
                  <a:pt x="278" y="912"/>
                </a:lnTo>
                <a:lnTo>
                  <a:pt x="301" y="955"/>
                </a:lnTo>
                <a:lnTo>
                  <a:pt x="325" y="997"/>
                </a:lnTo>
                <a:lnTo>
                  <a:pt x="345" y="1033"/>
                </a:lnTo>
                <a:lnTo>
                  <a:pt x="361" y="1058"/>
                </a:lnTo>
                <a:lnTo>
                  <a:pt x="367" y="1068"/>
                </a:lnTo>
                <a:lnTo>
                  <a:pt x="367" y="1068"/>
                </a:lnTo>
                <a:lnTo>
                  <a:pt x="379" y="1083"/>
                </a:lnTo>
                <a:lnTo>
                  <a:pt x="401" y="1112"/>
                </a:lnTo>
                <a:lnTo>
                  <a:pt x="440" y="1160"/>
                </a:lnTo>
                <a:lnTo>
                  <a:pt x="440" y="1160"/>
                </a:lnTo>
                <a:lnTo>
                  <a:pt x="443" y="1163"/>
                </a:lnTo>
                <a:lnTo>
                  <a:pt x="450" y="1167"/>
                </a:lnTo>
                <a:lnTo>
                  <a:pt x="466" y="1175"/>
                </a:lnTo>
                <a:lnTo>
                  <a:pt x="479" y="1182"/>
                </a:lnTo>
                <a:lnTo>
                  <a:pt x="484" y="1185"/>
                </a:lnTo>
                <a:lnTo>
                  <a:pt x="485" y="1186"/>
                </a:lnTo>
                <a:lnTo>
                  <a:pt x="485" y="1186"/>
                </a:lnTo>
                <a:lnTo>
                  <a:pt x="485" y="1187"/>
                </a:lnTo>
                <a:lnTo>
                  <a:pt x="486" y="1190"/>
                </a:lnTo>
                <a:lnTo>
                  <a:pt x="491" y="1193"/>
                </a:lnTo>
                <a:lnTo>
                  <a:pt x="498" y="1199"/>
                </a:lnTo>
                <a:lnTo>
                  <a:pt x="498" y="1199"/>
                </a:lnTo>
                <a:lnTo>
                  <a:pt x="493" y="1200"/>
                </a:lnTo>
                <a:lnTo>
                  <a:pt x="484" y="1205"/>
                </a:lnTo>
                <a:lnTo>
                  <a:pt x="478" y="1209"/>
                </a:lnTo>
                <a:lnTo>
                  <a:pt x="472" y="1212"/>
                </a:lnTo>
                <a:lnTo>
                  <a:pt x="468" y="1218"/>
                </a:lnTo>
                <a:lnTo>
                  <a:pt x="465" y="1225"/>
                </a:lnTo>
                <a:lnTo>
                  <a:pt x="465" y="1225"/>
                </a:lnTo>
                <a:lnTo>
                  <a:pt x="464" y="1234"/>
                </a:lnTo>
                <a:lnTo>
                  <a:pt x="464" y="1243"/>
                </a:lnTo>
                <a:lnTo>
                  <a:pt x="465" y="1253"/>
                </a:lnTo>
                <a:lnTo>
                  <a:pt x="466" y="1262"/>
                </a:lnTo>
                <a:lnTo>
                  <a:pt x="468" y="1271"/>
                </a:lnTo>
                <a:lnTo>
                  <a:pt x="473" y="1279"/>
                </a:lnTo>
                <a:lnTo>
                  <a:pt x="478" y="1286"/>
                </a:lnTo>
                <a:lnTo>
                  <a:pt x="485" y="1291"/>
                </a:lnTo>
                <a:lnTo>
                  <a:pt x="485" y="1291"/>
                </a:lnTo>
                <a:lnTo>
                  <a:pt x="490" y="1292"/>
                </a:lnTo>
                <a:lnTo>
                  <a:pt x="496" y="1292"/>
                </a:lnTo>
                <a:lnTo>
                  <a:pt x="514" y="1291"/>
                </a:lnTo>
                <a:lnTo>
                  <a:pt x="536" y="1288"/>
                </a:lnTo>
                <a:lnTo>
                  <a:pt x="563" y="1282"/>
                </a:lnTo>
                <a:lnTo>
                  <a:pt x="619" y="1271"/>
                </a:lnTo>
                <a:lnTo>
                  <a:pt x="645" y="1267"/>
                </a:lnTo>
                <a:lnTo>
                  <a:pt x="668" y="1265"/>
                </a:lnTo>
                <a:lnTo>
                  <a:pt x="668" y="1265"/>
                </a:lnTo>
                <a:lnTo>
                  <a:pt x="707" y="1264"/>
                </a:lnTo>
                <a:lnTo>
                  <a:pt x="742" y="1262"/>
                </a:lnTo>
                <a:lnTo>
                  <a:pt x="756" y="1261"/>
                </a:lnTo>
                <a:lnTo>
                  <a:pt x="768" y="1259"/>
                </a:lnTo>
                <a:lnTo>
                  <a:pt x="779" y="1255"/>
                </a:lnTo>
                <a:lnTo>
                  <a:pt x="786" y="1252"/>
                </a:lnTo>
                <a:lnTo>
                  <a:pt x="786" y="1252"/>
                </a:lnTo>
                <a:lnTo>
                  <a:pt x="792" y="1246"/>
                </a:lnTo>
                <a:lnTo>
                  <a:pt x="797" y="1239"/>
                </a:lnTo>
                <a:lnTo>
                  <a:pt x="808" y="1222"/>
                </a:lnTo>
                <a:lnTo>
                  <a:pt x="816" y="1207"/>
                </a:lnTo>
                <a:lnTo>
                  <a:pt x="818" y="1203"/>
                </a:lnTo>
                <a:lnTo>
                  <a:pt x="818" y="1199"/>
                </a:lnTo>
                <a:lnTo>
                  <a:pt x="818" y="1199"/>
                </a:lnTo>
                <a:lnTo>
                  <a:pt x="820" y="1197"/>
                </a:lnTo>
                <a:lnTo>
                  <a:pt x="823" y="1194"/>
                </a:lnTo>
                <a:lnTo>
                  <a:pt x="836" y="1187"/>
                </a:lnTo>
                <a:lnTo>
                  <a:pt x="842" y="1182"/>
                </a:lnTo>
                <a:lnTo>
                  <a:pt x="847" y="1176"/>
                </a:lnTo>
                <a:lnTo>
                  <a:pt x="850" y="1173"/>
                </a:lnTo>
                <a:lnTo>
                  <a:pt x="851" y="1169"/>
                </a:lnTo>
                <a:lnTo>
                  <a:pt x="852" y="1164"/>
                </a:lnTo>
                <a:lnTo>
                  <a:pt x="851" y="1160"/>
                </a:lnTo>
                <a:lnTo>
                  <a:pt x="851" y="1160"/>
                </a:lnTo>
                <a:lnTo>
                  <a:pt x="850" y="1144"/>
                </a:lnTo>
                <a:lnTo>
                  <a:pt x="848" y="1135"/>
                </a:lnTo>
                <a:lnTo>
                  <a:pt x="847" y="1131"/>
                </a:lnTo>
                <a:lnTo>
                  <a:pt x="844" y="1126"/>
                </a:lnTo>
                <a:lnTo>
                  <a:pt x="832" y="1114"/>
                </a:lnTo>
                <a:lnTo>
                  <a:pt x="832" y="1114"/>
                </a:lnTo>
                <a:lnTo>
                  <a:pt x="823" y="1106"/>
                </a:lnTo>
                <a:lnTo>
                  <a:pt x="816" y="1099"/>
                </a:lnTo>
                <a:lnTo>
                  <a:pt x="804" y="1083"/>
                </a:lnTo>
                <a:lnTo>
                  <a:pt x="796" y="1072"/>
                </a:lnTo>
                <a:lnTo>
                  <a:pt x="792" y="1068"/>
                </a:lnTo>
                <a:lnTo>
                  <a:pt x="792" y="1068"/>
                </a:lnTo>
                <a:lnTo>
                  <a:pt x="792" y="1068"/>
                </a:lnTo>
                <a:lnTo>
                  <a:pt x="793" y="1065"/>
                </a:lnTo>
                <a:lnTo>
                  <a:pt x="798" y="1058"/>
                </a:lnTo>
                <a:lnTo>
                  <a:pt x="805" y="1048"/>
                </a:lnTo>
                <a:lnTo>
                  <a:pt x="805" y="1048"/>
                </a:lnTo>
                <a:lnTo>
                  <a:pt x="805" y="1046"/>
                </a:lnTo>
                <a:lnTo>
                  <a:pt x="805" y="1042"/>
                </a:lnTo>
                <a:lnTo>
                  <a:pt x="805" y="1042"/>
                </a:lnTo>
                <a:lnTo>
                  <a:pt x="810" y="1039"/>
                </a:lnTo>
                <a:lnTo>
                  <a:pt x="821" y="1032"/>
                </a:lnTo>
                <a:lnTo>
                  <a:pt x="856" y="1010"/>
                </a:lnTo>
                <a:lnTo>
                  <a:pt x="875" y="997"/>
                </a:lnTo>
                <a:lnTo>
                  <a:pt x="893" y="984"/>
                </a:lnTo>
                <a:lnTo>
                  <a:pt x="907" y="970"/>
                </a:lnTo>
                <a:lnTo>
                  <a:pt x="913" y="964"/>
                </a:lnTo>
                <a:lnTo>
                  <a:pt x="916" y="956"/>
                </a:lnTo>
                <a:lnTo>
                  <a:pt x="916" y="956"/>
                </a:lnTo>
                <a:lnTo>
                  <a:pt x="927" y="934"/>
                </a:lnTo>
                <a:lnTo>
                  <a:pt x="936" y="915"/>
                </a:lnTo>
                <a:lnTo>
                  <a:pt x="940" y="897"/>
                </a:lnTo>
                <a:lnTo>
                  <a:pt x="943" y="879"/>
                </a:lnTo>
                <a:lnTo>
                  <a:pt x="943" y="879"/>
                </a:lnTo>
                <a:lnTo>
                  <a:pt x="942" y="867"/>
                </a:lnTo>
                <a:lnTo>
                  <a:pt x="939" y="854"/>
                </a:lnTo>
                <a:lnTo>
                  <a:pt x="936" y="838"/>
                </a:lnTo>
                <a:lnTo>
                  <a:pt x="931" y="823"/>
                </a:lnTo>
                <a:lnTo>
                  <a:pt x="921" y="797"/>
                </a:lnTo>
                <a:lnTo>
                  <a:pt x="916" y="787"/>
                </a:lnTo>
                <a:lnTo>
                  <a:pt x="916" y="787"/>
                </a:lnTo>
                <a:lnTo>
                  <a:pt x="918" y="775"/>
                </a:lnTo>
                <a:lnTo>
                  <a:pt x="918" y="766"/>
                </a:lnTo>
                <a:lnTo>
                  <a:pt x="916" y="760"/>
                </a:lnTo>
                <a:lnTo>
                  <a:pt x="916" y="760"/>
                </a:lnTo>
                <a:lnTo>
                  <a:pt x="908" y="748"/>
                </a:lnTo>
                <a:lnTo>
                  <a:pt x="905" y="742"/>
                </a:lnTo>
                <a:lnTo>
                  <a:pt x="903" y="740"/>
                </a:lnTo>
                <a:lnTo>
                  <a:pt x="903" y="740"/>
                </a:lnTo>
                <a:lnTo>
                  <a:pt x="905" y="739"/>
                </a:lnTo>
                <a:lnTo>
                  <a:pt x="907" y="734"/>
                </a:lnTo>
                <a:lnTo>
                  <a:pt x="908" y="727"/>
                </a:lnTo>
                <a:lnTo>
                  <a:pt x="908" y="716"/>
                </a:lnTo>
                <a:lnTo>
                  <a:pt x="907" y="701"/>
                </a:lnTo>
                <a:lnTo>
                  <a:pt x="901" y="683"/>
                </a:lnTo>
                <a:lnTo>
                  <a:pt x="897" y="673"/>
                </a:lnTo>
                <a:lnTo>
                  <a:pt x="891" y="661"/>
                </a:lnTo>
                <a:lnTo>
                  <a:pt x="885" y="649"/>
                </a:lnTo>
                <a:lnTo>
                  <a:pt x="877" y="636"/>
                </a:lnTo>
                <a:lnTo>
                  <a:pt x="877" y="636"/>
                </a:lnTo>
                <a:lnTo>
                  <a:pt x="859" y="607"/>
                </a:lnTo>
                <a:lnTo>
                  <a:pt x="842" y="576"/>
                </a:lnTo>
                <a:lnTo>
                  <a:pt x="807" y="514"/>
                </a:lnTo>
                <a:lnTo>
                  <a:pt x="787" y="483"/>
                </a:lnTo>
                <a:lnTo>
                  <a:pt x="769" y="454"/>
                </a:lnTo>
                <a:lnTo>
                  <a:pt x="752" y="429"/>
                </a:lnTo>
                <a:lnTo>
                  <a:pt x="734" y="407"/>
                </a:lnTo>
                <a:lnTo>
                  <a:pt x="734" y="407"/>
                </a:lnTo>
                <a:lnTo>
                  <a:pt x="697" y="367"/>
                </a:lnTo>
                <a:lnTo>
                  <a:pt x="658" y="330"/>
                </a:lnTo>
                <a:lnTo>
                  <a:pt x="640" y="313"/>
                </a:lnTo>
                <a:lnTo>
                  <a:pt x="622" y="299"/>
                </a:lnTo>
                <a:lnTo>
                  <a:pt x="606" y="286"/>
                </a:lnTo>
                <a:lnTo>
                  <a:pt x="589" y="275"/>
                </a:lnTo>
                <a:lnTo>
                  <a:pt x="589" y="275"/>
                </a:lnTo>
                <a:lnTo>
                  <a:pt x="560" y="260"/>
                </a:lnTo>
                <a:lnTo>
                  <a:pt x="534" y="248"/>
                </a:lnTo>
                <a:lnTo>
                  <a:pt x="513" y="239"/>
                </a:lnTo>
                <a:lnTo>
                  <a:pt x="504" y="237"/>
                </a:lnTo>
                <a:lnTo>
                  <a:pt x="498" y="237"/>
                </a:lnTo>
                <a:lnTo>
                  <a:pt x="498" y="237"/>
                </a:lnTo>
                <a:lnTo>
                  <a:pt x="478" y="234"/>
                </a:lnTo>
                <a:lnTo>
                  <a:pt x="471" y="232"/>
                </a:lnTo>
                <a:lnTo>
                  <a:pt x="465" y="230"/>
                </a:lnTo>
                <a:lnTo>
                  <a:pt x="465" y="230"/>
                </a:lnTo>
                <a:lnTo>
                  <a:pt x="453" y="219"/>
                </a:lnTo>
                <a:lnTo>
                  <a:pt x="446" y="213"/>
                </a:lnTo>
                <a:lnTo>
                  <a:pt x="442" y="211"/>
                </a:lnTo>
                <a:lnTo>
                  <a:pt x="440" y="211"/>
                </a:lnTo>
                <a:lnTo>
                  <a:pt x="440" y="211"/>
                </a:lnTo>
                <a:lnTo>
                  <a:pt x="435" y="211"/>
                </a:lnTo>
                <a:lnTo>
                  <a:pt x="431" y="209"/>
                </a:lnTo>
                <a:lnTo>
                  <a:pt x="430" y="208"/>
                </a:lnTo>
                <a:lnTo>
                  <a:pt x="429" y="206"/>
                </a:lnTo>
                <a:lnTo>
                  <a:pt x="427" y="197"/>
                </a:lnTo>
                <a:lnTo>
                  <a:pt x="427" y="197"/>
                </a:lnTo>
                <a:lnTo>
                  <a:pt x="424" y="175"/>
                </a:lnTo>
                <a:lnTo>
                  <a:pt x="422" y="141"/>
                </a:lnTo>
                <a:lnTo>
                  <a:pt x="419" y="104"/>
                </a:lnTo>
                <a:lnTo>
                  <a:pt x="417" y="87"/>
                </a:lnTo>
                <a:lnTo>
                  <a:pt x="413" y="73"/>
                </a:lnTo>
                <a:lnTo>
                  <a:pt x="413" y="73"/>
                </a:lnTo>
                <a:lnTo>
                  <a:pt x="405" y="49"/>
                </a:lnTo>
                <a:lnTo>
                  <a:pt x="400" y="38"/>
                </a:lnTo>
                <a:lnTo>
                  <a:pt x="395" y="30"/>
                </a:lnTo>
                <a:lnTo>
                  <a:pt x="389" y="23"/>
                </a:lnTo>
                <a:lnTo>
                  <a:pt x="383" y="16"/>
                </a:lnTo>
                <a:lnTo>
                  <a:pt x="376" y="11"/>
                </a:lnTo>
                <a:lnTo>
                  <a:pt x="367" y="7"/>
                </a:lnTo>
                <a:lnTo>
                  <a:pt x="367" y="7"/>
                </a:lnTo>
                <a:lnTo>
                  <a:pt x="357" y="4"/>
                </a:lnTo>
                <a:lnTo>
                  <a:pt x="348" y="3"/>
                </a:lnTo>
                <a:lnTo>
                  <a:pt x="329" y="0"/>
                </a:lnTo>
                <a:lnTo>
                  <a:pt x="314" y="0"/>
                </a:lnTo>
                <a:lnTo>
                  <a:pt x="308" y="0"/>
                </a:lnTo>
                <a:lnTo>
                  <a:pt x="308" y="0"/>
                </a:lnTo>
                <a:lnTo>
                  <a:pt x="302" y="1"/>
                </a:lnTo>
                <a:lnTo>
                  <a:pt x="290" y="3"/>
                </a:lnTo>
                <a:lnTo>
                  <a:pt x="275" y="5"/>
                </a:lnTo>
                <a:lnTo>
                  <a:pt x="263" y="7"/>
                </a:lnTo>
                <a:lnTo>
                  <a:pt x="263" y="7"/>
                </a:lnTo>
                <a:lnTo>
                  <a:pt x="253" y="10"/>
                </a:lnTo>
                <a:lnTo>
                  <a:pt x="244" y="12"/>
                </a:lnTo>
                <a:lnTo>
                  <a:pt x="239" y="14"/>
                </a:lnTo>
                <a:lnTo>
                  <a:pt x="233" y="17"/>
                </a:lnTo>
                <a:lnTo>
                  <a:pt x="228" y="20"/>
                </a:lnTo>
                <a:lnTo>
                  <a:pt x="223" y="26"/>
                </a:lnTo>
                <a:lnTo>
                  <a:pt x="223" y="26"/>
                </a:lnTo>
                <a:lnTo>
                  <a:pt x="205" y="52"/>
                </a:lnTo>
                <a:lnTo>
                  <a:pt x="191" y="73"/>
                </a:lnTo>
                <a:lnTo>
                  <a:pt x="191" y="73"/>
                </a:lnTo>
                <a:lnTo>
                  <a:pt x="182" y="85"/>
                </a:lnTo>
                <a:lnTo>
                  <a:pt x="178" y="91"/>
                </a:lnTo>
                <a:lnTo>
                  <a:pt x="178" y="98"/>
                </a:lnTo>
                <a:lnTo>
                  <a:pt x="178" y="98"/>
                </a:lnTo>
                <a:lnTo>
                  <a:pt x="177" y="108"/>
                </a:lnTo>
                <a:lnTo>
                  <a:pt x="176" y="114"/>
                </a:lnTo>
                <a:lnTo>
                  <a:pt x="176" y="120"/>
                </a:lnTo>
                <a:lnTo>
                  <a:pt x="176" y="122"/>
                </a:lnTo>
                <a:lnTo>
                  <a:pt x="178" y="124"/>
                </a:lnTo>
                <a:lnTo>
                  <a:pt x="178" y="124"/>
                </a:lnTo>
                <a:lnTo>
                  <a:pt x="185" y="136"/>
                </a:lnTo>
                <a:lnTo>
                  <a:pt x="189" y="142"/>
                </a:lnTo>
                <a:lnTo>
                  <a:pt x="191" y="151"/>
                </a:lnTo>
                <a:lnTo>
                  <a:pt x="191" y="151"/>
                </a:lnTo>
                <a:lnTo>
                  <a:pt x="191" y="160"/>
                </a:lnTo>
                <a:lnTo>
                  <a:pt x="190" y="167"/>
                </a:lnTo>
                <a:lnTo>
                  <a:pt x="190" y="173"/>
                </a:lnTo>
                <a:lnTo>
                  <a:pt x="190" y="176"/>
                </a:lnTo>
                <a:lnTo>
                  <a:pt x="191" y="177"/>
                </a:lnTo>
                <a:lnTo>
                  <a:pt x="191" y="177"/>
                </a:lnTo>
                <a:lnTo>
                  <a:pt x="192" y="181"/>
                </a:lnTo>
                <a:lnTo>
                  <a:pt x="193" y="187"/>
                </a:lnTo>
                <a:lnTo>
                  <a:pt x="198" y="203"/>
                </a:lnTo>
                <a:lnTo>
                  <a:pt x="204" y="230"/>
                </a:lnTo>
                <a:lnTo>
                  <a:pt x="204" y="230"/>
                </a:lnTo>
                <a:lnTo>
                  <a:pt x="229" y="275"/>
                </a:lnTo>
                <a:lnTo>
                  <a:pt x="256" y="322"/>
                </a:lnTo>
                <a:lnTo>
                  <a:pt x="256" y="322"/>
                </a:lnTo>
                <a:lnTo>
                  <a:pt x="260" y="326"/>
                </a:lnTo>
                <a:lnTo>
                  <a:pt x="268" y="332"/>
                </a:lnTo>
                <a:lnTo>
                  <a:pt x="277" y="337"/>
                </a:lnTo>
                <a:lnTo>
                  <a:pt x="289" y="341"/>
                </a:lnTo>
                <a:lnTo>
                  <a:pt x="289" y="341"/>
                </a:lnTo>
                <a:lnTo>
                  <a:pt x="294" y="342"/>
                </a:lnTo>
                <a:lnTo>
                  <a:pt x="299" y="342"/>
                </a:lnTo>
                <a:lnTo>
                  <a:pt x="302" y="340"/>
                </a:lnTo>
                <a:lnTo>
                  <a:pt x="305" y="338"/>
                </a:lnTo>
                <a:lnTo>
                  <a:pt x="309" y="332"/>
                </a:lnTo>
                <a:lnTo>
                  <a:pt x="312" y="330"/>
                </a:lnTo>
                <a:lnTo>
                  <a:pt x="315" y="328"/>
                </a:lnTo>
                <a:lnTo>
                  <a:pt x="315" y="328"/>
                </a:lnTo>
                <a:lnTo>
                  <a:pt x="319" y="326"/>
                </a:lnTo>
                <a:lnTo>
                  <a:pt x="323" y="326"/>
                </a:lnTo>
                <a:lnTo>
                  <a:pt x="329" y="326"/>
                </a:lnTo>
                <a:lnTo>
                  <a:pt x="334" y="328"/>
                </a:lnTo>
                <a:lnTo>
                  <a:pt x="334" y="328"/>
                </a:lnTo>
                <a:close/>
                <a:moveTo>
                  <a:pt x="530" y="610"/>
                </a:moveTo>
                <a:lnTo>
                  <a:pt x="530" y="610"/>
                </a:lnTo>
                <a:lnTo>
                  <a:pt x="544" y="708"/>
                </a:lnTo>
                <a:lnTo>
                  <a:pt x="544" y="708"/>
                </a:lnTo>
                <a:lnTo>
                  <a:pt x="545" y="715"/>
                </a:lnTo>
                <a:lnTo>
                  <a:pt x="545" y="723"/>
                </a:lnTo>
                <a:lnTo>
                  <a:pt x="544" y="734"/>
                </a:lnTo>
                <a:lnTo>
                  <a:pt x="544" y="734"/>
                </a:lnTo>
                <a:lnTo>
                  <a:pt x="539" y="733"/>
                </a:lnTo>
                <a:lnTo>
                  <a:pt x="524" y="734"/>
                </a:lnTo>
                <a:lnTo>
                  <a:pt x="524" y="734"/>
                </a:lnTo>
                <a:lnTo>
                  <a:pt x="505" y="735"/>
                </a:lnTo>
                <a:lnTo>
                  <a:pt x="489" y="735"/>
                </a:lnTo>
                <a:lnTo>
                  <a:pt x="472" y="734"/>
                </a:lnTo>
                <a:lnTo>
                  <a:pt x="472" y="734"/>
                </a:lnTo>
                <a:lnTo>
                  <a:pt x="475" y="729"/>
                </a:lnTo>
                <a:lnTo>
                  <a:pt x="484" y="717"/>
                </a:lnTo>
                <a:lnTo>
                  <a:pt x="493" y="702"/>
                </a:lnTo>
                <a:lnTo>
                  <a:pt x="496" y="695"/>
                </a:lnTo>
                <a:lnTo>
                  <a:pt x="498" y="689"/>
                </a:lnTo>
                <a:lnTo>
                  <a:pt x="498" y="689"/>
                </a:lnTo>
                <a:lnTo>
                  <a:pt x="499" y="683"/>
                </a:lnTo>
                <a:lnTo>
                  <a:pt x="501" y="677"/>
                </a:lnTo>
                <a:lnTo>
                  <a:pt x="505" y="670"/>
                </a:lnTo>
                <a:lnTo>
                  <a:pt x="509" y="664"/>
                </a:lnTo>
                <a:lnTo>
                  <a:pt x="511" y="662"/>
                </a:lnTo>
                <a:lnTo>
                  <a:pt x="530" y="610"/>
                </a:lnTo>
                <a:close/>
                <a:moveTo>
                  <a:pt x="544" y="734"/>
                </a:moveTo>
                <a:lnTo>
                  <a:pt x="544" y="734"/>
                </a:lnTo>
                <a:lnTo>
                  <a:pt x="544" y="734"/>
                </a:lnTo>
                <a:lnTo>
                  <a:pt x="544" y="734"/>
                </a:lnTo>
                <a:lnTo>
                  <a:pt x="544" y="7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469B5049-EEDB-4963-BF27-586DA9D19221}"/>
              </a:ext>
            </a:extLst>
          </p:cNvPr>
          <p:cNvSpPr>
            <a:spLocks noEditPoints="1"/>
          </p:cNvSpPr>
          <p:nvPr/>
        </p:nvSpPr>
        <p:spPr bwMode="auto">
          <a:xfrm>
            <a:off x="1366484" y="3858828"/>
            <a:ext cx="1656947" cy="2517255"/>
          </a:xfrm>
          <a:custGeom>
            <a:avLst/>
            <a:gdLst>
              <a:gd name="T0" fmla="*/ 0 w 1119"/>
              <a:gd name="T1" fmla="*/ 265 h 1700"/>
              <a:gd name="T2" fmla="*/ 115 w 1119"/>
              <a:gd name="T3" fmla="*/ 233 h 1700"/>
              <a:gd name="T4" fmla="*/ 148 w 1119"/>
              <a:gd name="T5" fmla="*/ 311 h 1700"/>
              <a:gd name="T6" fmla="*/ 146 w 1119"/>
              <a:gd name="T7" fmla="*/ 346 h 1700"/>
              <a:gd name="T8" fmla="*/ 170 w 1119"/>
              <a:gd name="T9" fmla="*/ 350 h 1700"/>
              <a:gd name="T10" fmla="*/ 204 w 1119"/>
              <a:gd name="T11" fmla="*/ 416 h 1700"/>
              <a:gd name="T12" fmla="*/ 240 w 1119"/>
              <a:gd name="T13" fmla="*/ 428 h 1700"/>
              <a:gd name="T14" fmla="*/ 292 w 1119"/>
              <a:gd name="T15" fmla="*/ 410 h 1700"/>
              <a:gd name="T16" fmla="*/ 402 w 1119"/>
              <a:gd name="T17" fmla="*/ 622 h 1700"/>
              <a:gd name="T18" fmla="*/ 412 w 1119"/>
              <a:gd name="T19" fmla="*/ 674 h 1700"/>
              <a:gd name="T20" fmla="*/ 345 w 1119"/>
              <a:gd name="T21" fmla="*/ 825 h 1700"/>
              <a:gd name="T22" fmla="*/ 200 w 1119"/>
              <a:gd name="T23" fmla="*/ 854 h 1700"/>
              <a:gd name="T24" fmla="*/ 158 w 1119"/>
              <a:gd name="T25" fmla="*/ 834 h 1700"/>
              <a:gd name="T26" fmla="*/ 139 w 1119"/>
              <a:gd name="T27" fmla="*/ 843 h 1700"/>
              <a:gd name="T28" fmla="*/ 118 w 1119"/>
              <a:gd name="T29" fmla="*/ 885 h 1700"/>
              <a:gd name="T30" fmla="*/ 105 w 1119"/>
              <a:gd name="T31" fmla="*/ 904 h 1700"/>
              <a:gd name="T32" fmla="*/ 121 w 1119"/>
              <a:gd name="T33" fmla="*/ 928 h 1700"/>
              <a:gd name="T34" fmla="*/ 135 w 1119"/>
              <a:gd name="T35" fmla="*/ 966 h 1700"/>
              <a:gd name="T36" fmla="*/ 152 w 1119"/>
              <a:gd name="T37" fmla="*/ 987 h 1700"/>
              <a:gd name="T38" fmla="*/ 147 w 1119"/>
              <a:gd name="T39" fmla="*/ 1049 h 1700"/>
              <a:gd name="T40" fmla="*/ 151 w 1119"/>
              <a:gd name="T41" fmla="*/ 1100 h 1700"/>
              <a:gd name="T42" fmla="*/ 167 w 1119"/>
              <a:gd name="T43" fmla="*/ 1110 h 1700"/>
              <a:gd name="T44" fmla="*/ 183 w 1119"/>
              <a:gd name="T45" fmla="*/ 1119 h 1700"/>
              <a:gd name="T46" fmla="*/ 209 w 1119"/>
              <a:gd name="T47" fmla="*/ 1091 h 1700"/>
              <a:gd name="T48" fmla="*/ 227 w 1119"/>
              <a:gd name="T49" fmla="*/ 1109 h 1700"/>
              <a:gd name="T50" fmla="*/ 253 w 1119"/>
              <a:gd name="T51" fmla="*/ 1086 h 1700"/>
              <a:gd name="T52" fmla="*/ 437 w 1119"/>
              <a:gd name="T53" fmla="*/ 1367 h 1700"/>
              <a:gd name="T54" fmla="*/ 480 w 1119"/>
              <a:gd name="T55" fmla="*/ 1423 h 1700"/>
              <a:gd name="T56" fmla="*/ 447 w 1119"/>
              <a:gd name="T57" fmla="*/ 1456 h 1700"/>
              <a:gd name="T58" fmla="*/ 471 w 1119"/>
              <a:gd name="T59" fmla="*/ 1482 h 1700"/>
              <a:gd name="T60" fmla="*/ 625 w 1119"/>
              <a:gd name="T61" fmla="*/ 1566 h 1700"/>
              <a:gd name="T62" fmla="*/ 579 w 1119"/>
              <a:gd name="T63" fmla="*/ 1660 h 1700"/>
              <a:gd name="T64" fmla="*/ 578 w 1119"/>
              <a:gd name="T65" fmla="*/ 1683 h 1700"/>
              <a:gd name="T66" fmla="*/ 664 w 1119"/>
              <a:gd name="T67" fmla="*/ 1700 h 1700"/>
              <a:gd name="T68" fmla="*/ 762 w 1119"/>
              <a:gd name="T69" fmla="*/ 1677 h 1700"/>
              <a:gd name="T70" fmla="*/ 845 w 1119"/>
              <a:gd name="T71" fmla="*/ 1640 h 1700"/>
              <a:gd name="T72" fmla="*/ 915 w 1119"/>
              <a:gd name="T73" fmla="*/ 1598 h 1700"/>
              <a:gd name="T74" fmla="*/ 893 w 1119"/>
              <a:gd name="T75" fmla="*/ 1524 h 1700"/>
              <a:gd name="T76" fmla="*/ 854 w 1119"/>
              <a:gd name="T77" fmla="*/ 1466 h 1700"/>
              <a:gd name="T78" fmla="*/ 837 w 1119"/>
              <a:gd name="T79" fmla="*/ 1468 h 1700"/>
              <a:gd name="T80" fmla="*/ 832 w 1119"/>
              <a:gd name="T81" fmla="*/ 1443 h 1700"/>
              <a:gd name="T82" fmla="*/ 780 w 1119"/>
              <a:gd name="T83" fmla="*/ 1383 h 1700"/>
              <a:gd name="T84" fmla="*/ 673 w 1119"/>
              <a:gd name="T85" fmla="*/ 1170 h 1700"/>
              <a:gd name="T86" fmla="*/ 850 w 1119"/>
              <a:gd name="T87" fmla="*/ 1170 h 1700"/>
              <a:gd name="T88" fmla="*/ 983 w 1119"/>
              <a:gd name="T89" fmla="*/ 1121 h 1700"/>
              <a:gd name="T90" fmla="*/ 1077 w 1119"/>
              <a:gd name="T91" fmla="*/ 1030 h 1700"/>
              <a:gd name="T92" fmla="*/ 1107 w 1119"/>
              <a:gd name="T93" fmla="*/ 943 h 1700"/>
              <a:gd name="T94" fmla="*/ 1114 w 1119"/>
              <a:gd name="T95" fmla="*/ 890 h 1700"/>
              <a:gd name="T96" fmla="*/ 1063 w 1119"/>
              <a:gd name="T97" fmla="*/ 799 h 1700"/>
              <a:gd name="T98" fmla="*/ 999 w 1119"/>
              <a:gd name="T99" fmla="*/ 672 h 1700"/>
              <a:gd name="T100" fmla="*/ 748 w 1119"/>
              <a:gd name="T101" fmla="*/ 365 h 1700"/>
              <a:gd name="T102" fmla="*/ 559 w 1119"/>
              <a:gd name="T103" fmla="*/ 268 h 1700"/>
              <a:gd name="T104" fmla="*/ 426 w 1119"/>
              <a:gd name="T105" fmla="*/ 214 h 1700"/>
              <a:gd name="T106" fmla="*/ 414 w 1119"/>
              <a:gd name="T107" fmla="*/ 170 h 1700"/>
              <a:gd name="T108" fmla="*/ 416 w 1119"/>
              <a:gd name="T109" fmla="*/ 159 h 1700"/>
              <a:gd name="T110" fmla="*/ 397 w 1119"/>
              <a:gd name="T111" fmla="*/ 119 h 1700"/>
              <a:gd name="T112" fmla="*/ 359 w 1119"/>
              <a:gd name="T113" fmla="*/ 66 h 1700"/>
              <a:gd name="T114" fmla="*/ 287 w 1119"/>
              <a:gd name="T115" fmla="*/ 16 h 1700"/>
              <a:gd name="T116" fmla="*/ 223 w 1119"/>
              <a:gd name="T117" fmla="*/ 3 h 1700"/>
              <a:gd name="T118" fmla="*/ 188 w 1119"/>
              <a:gd name="T119" fmla="*/ 8 h 1700"/>
              <a:gd name="T120" fmla="*/ 118 w 1119"/>
              <a:gd name="T121" fmla="*/ 66 h 1700"/>
              <a:gd name="T122" fmla="*/ 86 w 1119"/>
              <a:gd name="T123" fmla="*/ 128 h 1700"/>
              <a:gd name="T124" fmla="*/ 442 w 1119"/>
              <a:gd name="T125" fmla="*/ 887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9" h="1700">
                <a:moveTo>
                  <a:pt x="88" y="191"/>
                </a:moveTo>
                <a:lnTo>
                  <a:pt x="88" y="191"/>
                </a:lnTo>
                <a:lnTo>
                  <a:pt x="41" y="228"/>
                </a:lnTo>
                <a:lnTo>
                  <a:pt x="10" y="253"/>
                </a:lnTo>
                <a:lnTo>
                  <a:pt x="1" y="262"/>
                </a:lnTo>
                <a:lnTo>
                  <a:pt x="0" y="265"/>
                </a:lnTo>
                <a:lnTo>
                  <a:pt x="0" y="266"/>
                </a:lnTo>
                <a:lnTo>
                  <a:pt x="0" y="266"/>
                </a:lnTo>
                <a:lnTo>
                  <a:pt x="8" y="265"/>
                </a:lnTo>
                <a:lnTo>
                  <a:pt x="22" y="261"/>
                </a:lnTo>
                <a:lnTo>
                  <a:pt x="61" y="249"/>
                </a:lnTo>
                <a:lnTo>
                  <a:pt x="115" y="233"/>
                </a:lnTo>
                <a:lnTo>
                  <a:pt x="115" y="233"/>
                </a:lnTo>
                <a:lnTo>
                  <a:pt x="120" y="243"/>
                </a:lnTo>
                <a:lnTo>
                  <a:pt x="132" y="265"/>
                </a:lnTo>
                <a:lnTo>
                  <a:pt x="143" y="290"/>
                </a:lnTo>
                <a:lnTo>
                  <a:pt x="147" y="302"/>
                </a:lnTo>
                <a:lnTo>
                  <a:pt x="148" y="311"/>
                </a:lnTo>
                <a:lnTo>
                  <a:pt x="148" y="311"/>
                </a:lnTo>
                <a:lnTo>
                  <a:pt x="147" y="323"/>
                </a:lnTo>
                <a:lnTo>
                  <a:pt x="144" y="335"/>
                </a:lnTo>
                <a:lnTo>
                  <a:pt x="143" y="340"/>
                </a:lnTo>
                <a:lnTo>
                  <a:pt x="144" y="344"/>
                </a:lnTo>
                <a:lnTo>
                  <a:pt x="146" y="346"/>
                </a:lnTo>
                <a:lnTo>
                  <a:pt x="148" y="348"/>
                </a:lnTo>
                <a:lnTo>
                  <a:pt x="148" y="348"/>
                </a:lnTo>
                <a:lnTo>
                  <a:pt x="155" y="350"/>
                </a:lnTo>
                <a:lnTo>
                  <a:pt x="162" y="350"/>
                </a:lnTo>
                <a:lnTo>
                  <a:pt x="170" y="350"/>
                </a:lnTo>
                <a:lnTo>
                  <a:pt x="170" y="350"/>
                </a:lnTo>
                <a:lnTo>
                  <a:pt x="174" y="360"/>
                </a:lnTo>
                <a:lnTo>
                  <a:pt x="183" y="382"/>
                </a:lnTo>
                <a:lnTo>
                  <a:pt x="189" y="393"/>
                </a:lnTo>
                <a:lnTo>
                  <a:pt x="195" y="405"/>
                </a:lnTo>
                <a:lnTo>
                  <a:pt x="202" y="413"/>
                </a:lnTo>
                <a:lnTo>
                  <a:pt x="204" y="416"/>
                </a:lnTo>
                <a:lnTo>
                  <a:pt x="207" y="418"/>
                </a:lnTo>
                <a:lnTo>
                  <a:pt x="207" y="418"/>
                </a:lnTo>
                <a:lnTo>
                  <a:pt x="223" y="425"/>
                </a:lnTo>
                <a:lnTo>
                  <a:pt x="230" y="427"/>
                </a:lnTo>
                <a:lnTo>
                  <a:pt x="240" y="428"/>
                </a:lnTo>
                <a:lnTo>
                  <a:pt x="240" y="428"/>
                </a:lnTo>
                <a:lnTo>
                  <a:pt x="246" y="427"/>
                </a:lnTo>
                <a:lnTo>
                  <a:pt x="253" y="425"/>
                </a:lnTo>
                <a:lnTo>
                  <a:pt x="268" y="419"/>
                </a:lnTo>
                <a:lnTo>
                  <a:pt x="282" y="413"/>
                </a:lnTo>
                <a:lnTo>
                  <a:pt x="287" y="411"/>
                </a:lnTo>
                <a:lnTo>
                  <a:pt x="292" y="410"/>
                </a:lnTo>
                <a:lnTo>
                  <a:pt x="292" y="410"/>
                </a:lnTo>
                <a:lnTo>
                  <a:pt x="304" y="411"/>
                </a:lnTo>
                <a:lnTo>
                  <a:pt x="318" y="414"/>
                </a:lnTo>
                <a:lnTo>
                  <a:pt x="337" y="418"/>
                </a:lnTo>
                <a:lnTo>
                  <a:pt x="377" y="507"/>
                </a:lnTo>
                <a:lnTo>
                  <a:pt x="402" y="622"/>
                </a:lnTo>
                <a:lnTo>
                  <a:pt x="402" y="622"/>
                </a:lnTo>
                <a:lnTo>
                  <a:pt x="405" y="647"/>
                </a:lnTo>
                <a:lnTo>
                  <a:pt x="407" y="665"/>
                </a:lnTo>
                <a:lnTo>
                  <a:pt x="410" y="672"/>
                </a:lnTo>
                <a:lnTo>
                  <a:pt x="412" y="674"/>
                </a:lnTo>
                <a:lnTo>
                  <a:pt x="412" y="674"/>
                </a:lnTo>
                <a:lnTo>
                  <a:pt x="425" y="678"/>
                </a:lnTo>
                <a:lnTo>
                  <a:pt x="434" y="679"/>
                </a:lnTo>
                <a:lnTo>
                  <a:pt x="434" y="679"/>
                </a:lnTo>
                <a:lnTo>
                  <a:pt x="392" y="749"/>
                </a:lnTo>
                <a:lnTo>
                  <a:pt x="361" y="799"/>
                </a:lnTo>
                <a:lnTo>
                  <a:pt x="345" y="825"/>
                </a:lnTo>
                <a:lnTo>
                  <a:pt x="345" y="825"/>
                </a:lnTo>
                <a:lnTo>
                  <a:pt x="255" y="909"/>
                </a:lnTo>
                <a:lnTo>
                  <a:pt x="255" y="909"/>
                </a:lnTo>
                <a:lnTo>
                  <a:pt x="230" y="882"/>
                </a:lnTo>
                <a:lnTo>
                  <a:pt x="209" y="862"/>
                </a:lnTo>
                <a:lnTo>
                  <a:pt x="200" y="854"/>
                </a:lnTo>
                <a:lnTo>
                  <a:pt x="195" y="849"/>
                </a:lnTo>
                <a:lnTo>
                  <a:pt x="195" y="849"/>
                </a:lnTo>
                <a:lnTo>
                  <a:pt x="184" y="844"/>
                </a:lnTo>
                <a:lnTo>
                  <a:pt x="171" y="837"/>
                </a:lnTo>
                <a:lnTo>
                  <a:pt x="165" y="835"/>
                </a:lnTo>
                <a:lnTo>
                  <a:pt x="158" y="834"/>
                </a:lnTo>
                <a:lnTo>
                  <a:pt x="152" y="832"/>
                </a:lnTo>
                <a:lnTo>
                  <a:pt x="146" y="835"/>
                </a:lnTo>
                <a:lnTo>
                  <a:pt x="146" y="835"/>
                </a:lnTo>
                <a:lnTo>
                  <a:pt x="143" y="836"/>
                </a:lnTo>
                <a:lnTo>
                  <a:pt x="141" y="837"/>
                </a:lnTo>
                <a:lnTo>
                  <a:pt x="139" y="843"/>
                </a:lnTo>
                <a:lnTo>
                  <a:pt x="141" y="848"/>
                </a:lnTo>
                <a:lnTo>
                  <a:pt x="143" y="853"/>
                </a:lnTo>
                <a:lnTo>
                  <a:pt x="149" y="863"/>
                </a:lnTo>
                <a:lnTo>
                  <a:pt x="152" y="867"/>
                </a:lnTo>
                <a:lnTo>
                  <a:pt x="152" y="867"/>
                </a:lnTo>
                <a:lnTo>
                  <a:pt x="118" y="885"/>
                </a:lnTo>
                <a:lnTo>
                  <a:pt x="118" y="885"/>
                </a:lnTo>
                <a:lnTo>
                  <a:pt x="112" y="887"/>
                </a:lnTo>
                <a:lnTo>
                  <a:pt x="109" y="892"/>
                </a:lnTo>
                <a:lnTo>
                  <a:pt x="105" y="897"/>
                </a:lnTo>
                <a:lnTo>
                  <a:pt x="105" y="901"/>
                </a:lnTo>
                <a:lnTo>
                  <a:pt x="105" y="904"/>
                </a:lnTo>
                <a:lnTo>
                  <a:pt x="105" y="904"/>
                </a:lnTo>
                <a:lnTo>
                  <a:pt x="106" y="908"/>
                </a:lnTo>
                <a:lnTo>
                  <a:pt x="109" y="911"/>
                </a:lnTo>
                <a:lnTo>
                  <a:pt x="114" y="917"/>
                </a:lnTo>
                <a:lnTo>
                  <a:pt x="120" y="924"/>
                </a:lnTo>
                <a:lnTo>
                  <a:pt x="121" y="928"/>
                </a:lnTo>
                <a:lnTo>
                  <a:pt x="123" y="932"/>
                </a:lnTo>
                <a:lnTo>
                  <a:pt x="123" y="932"/>
                </a:lnTo>
                <a:lnTo>
                  <a:pt x="125" y="941"/>
                </a:lnTo>
                <a:lnTo>
                  <a:pt x="128" y="951"/>
                </a:lnTo>
                <a:lnTo>
                  <a:pt x="132" y="960"/>
                </a:lnTo>
                <a:lnTo>
                  <a:pt x="135" y="966"/>
                </a:lnTo>
                <a:lnTo>
                  <a:pt x="135" y="966"/>
                </a:lnTo>
                <a:lnTo>
                  <a:pt x="138" y="971"/>
                </a:lnTo>
                <a:lnTo>
                  <a:pt x="141" y="975"/>
                </a:lnTo>
                <a:lnTo>
                  <a:pt x="144" y="980"/>
                </a:lnTo>
                <a:lnTo>
                  <a:pt x="152" y="987"/>
                </a:lnTo>
                <a:lnTo>
                  <a:pt x="152" y="987"/>
                </a:lnTo>
                <a:lnTo>
                  <a:pt x="166" y="996"/>
                </a:lnTo>
                <a:lnTo>
                  <a:pt x="170" y="997"/>
                </a:lnTo>
                <a:lnTo>
                  <a:pt x="170" y="997"/>
                </a:lnTo>
                <a:lnTo>
                  <a:pt x="151" y="1042"/>
                </a:lnTo>
                <a:lnTo>
                  <a:pt x="151" y="1042"/>
                </a:lnTo>
                <a:lnTo>
                  <a:pt x="147" y="1049"/>
                </a:lnTo>
                <a:lnTo>
                  <a:pt x="146" y="1054"/>
                </a:lnTo>
                <a:lnTo>
                  <a:pt x="146" y="1071"/>
                </a:lnTo>
                <a:lnTo>
                  <a:pt x="146" y="1071"/>
                </a:lnTo>
                <a:lnTo>
                  <a:pt x="146" y="1079"/>
                </a:lnTo>
                <a:lnTo>
                  <a:pt x="147" y="1086"/>
                </a:lnTo>
                <a:lnTo>
                  <a:pt x="151" y="1100"/>
                </a:lnTo>
                <a:lnTo>
                  <a:pt x="153" y="1107"/>
                </a:lnTo>
                <a:lnTo>
                  <a:pt x="157" y="1110"/>
                </a:lnTo>
                <a:lnTo>
                  <a:pt x="160" y="1113"/>
                </a:lnTo>
                <a:lnTo>
                  <a:pt x="162" y="1114"/>
                </a:lnTo>
                <a:lnTo>
                  <a:pt x="162" y="1114"/>
                </a:lnTo>
                <a:lnTo>
                  <a:pt x="167" y="1110"/>
                </a:lnTo>
                <a:lnTo>
                  <a:pt x="170" y="1107"/>
                </a:lnTo>
                <a:lnTo>
                  <a:pt x="172" y="1102"/>
                </a:lnTo>
                <a:lnTo>
                  <a:pt x="172" y="1102"/>
                </a:lnTo>
                <a:lnTo>
                  <a:pt x="176" y="1112"/>
                </a:lnTo>
                <a:lnTo>
                  <a:pt x="180" y="1117"/>
                </a:lnTo>
                <a:lnTo>
                  <a:pt x="183" y="1119"/>
                </a:lnTo>
                <a:lnTo>
                  <a:pt x="185" y="1119"/>
                </a:lnTo>
                <a:lnTo>
                  <a:pt x="185" y="1119"/>
                </a:lnTo>
                <a:lnTo>
                  <a:pt x="192" y="1116"/>
                </a:lnTo>
                <a:lnTo>
                  <a:pt x="198" y="1112"/>
                </a:lnTo>
                <a:lnTo>
                  <a:pt x="204" y="1107"/>
                </a:lnTo>
                <a:lnTo>
                  <a:pt x="209" y="1091"/>
                </a:lnTo>
                <a:lnTo>
                  <a:pt x="209" y="1091"/>
                </a:lnTo>
                <a:lnTo>
                  <a:pt x="211" y="1094"/>
                </a:lnTo>
                <a:lnTo>
                  <a:pt x="215" y="1100"/>
                </a:lnTo>
                <a:lnTo>
                  <a:pt x="221" y="1107"/>
                </a:lnTo>
                <a:lnTo>
                  <a:pt x="223" y="1108"/>
                </a:lnTo>
                <a:lnTo>
                  <a:pt x="227" y="1109"/>
                </a:lnTo>
                <a:lnTo>
                  <a:pt x="227" y="1109"/>
                </a:lnTo>
                <a:lnTo>
                  <a:pt x="231" y="1108"/>
                </a:lnTo>
                <a:lnTo>
                  <a:pt x="235" y="1105"/>
                </a:lnTo>
                <a:lnTo>
                  <a:pt x="244" y="1098"/>
                </a:lnTo>
                <a:lnTo>
                  <a:pt x="253" y="1086"/>
                </a:lnTo>
                <a:lnTo>
                  <a:pt x="253" y="1086"/>
                </a:lnTo>
                <a:lnTo>
                  <a:pt x="338" y="1219"/>
                </a:lnTo>
                <a:lnTo>
                  <a:pt x="398" y="1312"/>
                </a:lnTo>
                <a:lnTo>
                  <a:pt x="426" y="1355"/>
                </a:lnTo>
                <a:lnTo>
                  <a:pt x="426" y="1355"/>
                </a:lnTo>
                <a:lnTo>
                  <a:pt x="430" y="1361"/>
                </a:lnTo>
                <a:lnTo>
                  <a:pt x="437" y="1367"/>
                </a:lnTo>
                <a:lnTo>
                  <a:pt x="456" y="1385"/>
                </a:lnTo>
                <a:lnTo>
                  <a:pt x="484" y="1409"/>
                </a:lnTo>
                <a:lnTo>
                  <a:pt x="497" y="1415"/>
                </a:lnTo>
                <a:lnTo>
                  <a:pt x="497" y="1415"/>
                </a:lnTo>
                <a:lnTo>
                  <a:pt x="488" y="1419"/>
                </a:lnTo>
                <a:lnTo>
                  <a:pt x="480" y="1423"/>
                </a:lnTo>
                <a:lnTo>
                  <a:pt x="470" y="1428"/>
                </a:lnTo>
                <a:lnTo>
                  <a:pt x="461" y="1435"/>
                </a:lnTo>
                <a:lnTo>
                  <a:pt x="453" y="1442"/>
                </a:lnTo>
                <a:lnTo>
                  <a:pt x="451" y="1446"/>
                </a:lnTo>
                <a:lnTo>
                  <a:pt x="448" y="1451"/>
                </a:lnTo>
                <a:lnTo>
                  <a:pt x="447" y="1456"/>
                </a:lnTo>
                <a:lnTo>
                  <a:pt x="447" y="1461"/>
                </a:lnTo>
                <a:lnTo>
                  <a:pt x="447" y="1461"/>
                </a:lnTo>
                <a:lnTo>
                  <a:pt x="449" y="1466"/>
                </a:lnTo>
                <a:lnTo>
                  <a:pt x="454" y="1472"/>
                </a:lnTo>
                <a:lnTo>
                  <a:pt x="462" y="1477"/>
                </a:lnTo>
                <a:lnTo>
                  <a:pt x="471" y="1482"/>
                </a:lnTo>
                <a:lnTo>
                  <a:pt x="495" y="1492"/>
                </a:lnTo>
                <a:lnTo>
                  <a:pt x="522" y="1500"/>
                </a:lnTo>
                <a:lnTo>
                  <a:pt x="550" y="1507"/>
                </a:lnTo>
                <a:lnTo>
                  <a:pt x="573" y="1514"/>
                </a:lnTo>
                <a:lnTo>
                  <a:pt x="596" y="1519"/>
                </a:lnTo>
                <a:lnTo>
                  <a:pt x="625" y="1566"/>
                </a:lnTo>
                <a:lnTo>
                  <a:pt x="622" y="1588"/>
                </a:lnTo>
                <a:lnTo>
                  <a:pt x="643" y="1585"/>
                </a:lnTo>
                <a:lnTo>
                  <a:pt x="643" y="1585"/>
                </a:lnTo>
                <a:lnTo>
                  <a:pt x="586" y="1653"/>
                </a:lnTo>
                <a:lnTo>
                  <a:pt x="586" y="1653"/>
                </a:lnTo>
                <a:lnTo>
                  <a:pt x="579" y="1660"/>
                </a:lnTo>
                <a:lnTo>
                  <a:pt x="574" y="1665"/>
                </a:lnTo>
                <a:lnTo>
                  <a:pt x="574" y="1668"/>
                </a:lnTo>
                <a:lnTo>
                  <a:pt x="574" y="1672"/>
                </a:lnTo>
                <a:lnTo>
                  <a:pt x="576" y="1681"/>
                </a:lnTo>
                <a:lnTo>
                  <a:pt x="576" y="1681"/>
                </a:lnTo>
                <a:lnTo>
                  <a:pt x="578" y="1683"/>
                </a:lnTo>
                <a:lnTo>
                  <a:pt x="581" y="1686"/>
                </a:lnTo>
                <a:lnTo>
                  <a:pt x="591" y="1691"/>
                </a:lnTo>
                <a:lnTo>
                  <a:pt x="605" y="1695"/>
                </a:lnTo>
                <a:lnTo>
                  <a:pt x="623" y="1697"/>
                </a:lnTo>
                <a:lnTo>
                  <a:pt x="642" y="1700"/>
                </a:lnTo>
                <a:lnTo>
                  <a:pt x="664" y="1700"/>
                </a:lnTo>
                <a:lnTo>
                  <a:pt x="684" y="1699"/>
                </a:lnTo>
                <a:lnTo>
                  <a:pt x="706" y="1695"/>
                </a:lnTo>
                <a:lnTo>
                  <a:pt x="706" y="1695"/>
                </a:lnTo>
                <a:lnTo>
                  <a:pt x="726" y="1691"/>
                </a:lnTo>
                <a:lnTo>
                  <a:pt x="744" y="1685"/>
                </a:lnTo>
                <a:lnTo>
                  <a:pt x="762" y="1677"/>
                </a:lnTo>
                <a:lnTo>
                  <a:pt x="777" y="1669"/>
                </a:lnTo>
                <a:lnTo>
                  <a:pt x="804" y="1657"/>
                </a:lnTo>
                <a:lnTo>
                  <a:pt x="814" y="1651"/>
                </a:lnTo>
                <a:lnTo>
                  <a:pt x="823" y="1648"/>
                </a:lnTo>
                <a:lnTo>
                  <a:pt x="823" y="1648"/>
                </a:lnTo>
                <a:lnTo>
                  <a:pt x="845" y="1640"/>
                </a:lnTo>
                <a:lnTo>
                  <a:pt x="876" y="1626"/>
                </a:lnTo>
                <a:lnTo>
                  <a:pt x="890" y="1618"/>
                </a:lnTo>
                <a:lnTo>
                  <a:pt x="902" y="1611"/>
                </a:lnTo>
                <a:lnTo>
                  <a:pt x="911" y="1603"/>
                </a:lnTo>
                <a:lnTo>
                  <a:pt x="914" y="1600"/>
                </a:lnTo>
                <a:lnTo>
                  <a:pt x="915" y="1598"/>
                </a:lnTo>
                <a:lnTo>
                  <a:pt x="915" y="1598"/>
                </a:lnTo>
                <a:lnTo>
                  <a:pt x="915" y="1590"/>
                </a:lnTo>
                <a:lnTo>
                  <a:pt x="911" y="1577"/>
                </a:lnTo>
                <a:lnTo>
                  <a:pt x="907" y="1561"/>
                </a:lnTo>
                <a:lnTo>
                  <a:pt x="901" y="1542"/>
                </a:lnTo>
                <a:lnTo>
                  <a:pt x="893" y="1524"/>
                </a:lnTo>
                <a:lnTo>
                  <a:pt x="887" y="1506"/>
                </a:lnTo>
                <a:lnTo>
                  <a:pt x="879" y="1492"/>
                </a:lnTo>
                <a:lnTo>
                  <a:pt x="873" y="1483"/>
                </a:lnTo>
                <a:lnTo>
                  <a:pt x="873" y="1483"/>
                </a:lnTo>
                <a:lnTo>
                  <a:pt x="862" y="1473"/>
                </a:lnTo>
                <a:lnTo>
                  <a:pt x="854" y="1466"/>
                </a:lnTo>
                <a:lnTo>
                  <a:pt x="849" y="1465"/>
                </a:lnTo>
                <a:lnTo>
                  <a:pt x="846" y="1465"/>
                </a:lnTo>
                <a:lnTo>
                  <a:pt x="845" y="1466"/>
                </a:lnTo>
                <a:lnTo>
                  <a:pt x="845" y="1466"/>
                </a:lnTo>
                <a:lnTo>
                  <a:pt x="842" y="1468"/>
                </a:lnTo>
                <a:lnTo>
                  <a:pt x="837" y="1468"/>
                </a:lnTo>
                <a:lnTo>
                  <a:pt x="832" y="1468"/>
                </a:lnTo>
                <a:lnTo>
                  <a:pt x="832" y="1468"/>
                </a:lnTo>
                <a:lnTo>
                  <a:pt x="833" y="1457"/>
                </a:lnTo>
                <a:lnTo>
                  <a:pt x="833" y="1449"/>
                </a:lnTo>
                <a:lnTo>
                  <a:pt x="832" y="1443"/>
                </a:lnTo>
                <a:lnTo>
                  <a:pt x="832" y="1443"/>
                </a:lnTo>
                <a:lnTo>
                  <a:pt x="826" y="1436"/>
                </a:lnTo>
                <a:lnTo>
                  <a:pt x="810" y="1422"/>
                </a:lnTo>
                <a:lnTo>
                  <a:pt x="794" y="1403"/>
                </a:lnTo>
                <a:lnTo>
                  <a:pt x="786" y="1394"/>
                </a:lnTo>
                <a:lnTo>
                  <a:pt x="780" y="1383"/>
                </a:lnTo>
                <a:lnTo>
                  <a:pt x="780" y="1383"/>
                </a:lnTo>
                <a:lnTo>
                  <a:pt x="771" y="1367"/>
                </a:lnTo>
                <a:lnTo>
                  <a:pt x="753" y="1339"/>
                </a:lnTo>
                <a:lnTo>
                  <a:pt x="706" y="1265"/>
                </a:lnTo>
                <a:lnTo>
                  <a:pt x="641" y="1167"/>
                </a:lnTo>
                <a:lnTo>
                  <a:pt x="641" y="1167"/>
                </a:lnTo>
                <a:lnTo>
                  <a:pt x="673" y="1170"/>
                </a:lnTo>
                <a:lnTo>
                  <a:pt x="708" y="1174"/>
                </a:lnTo>
                <a:lnTo>
                  <a:pt x="752" y="1177"/>
                </a:lnTo>
                <a:lnTo>
                  <a:pt x="775" y="1177"/>
                </a:lnTo>
                <a:lnTo>
                  <a:pt x="800" y="1176"/>
                </a:lnTo>
                <a:lnTo>
                  <a:pt x="824" y="1174"/>
                </a:lnTo>
                <a:lnTo>
                  <a:pt x="850" y="1170"/>
                </a:lnTo>
                <a:lnTo>
                  <a:pt x="876" y="1165"/>
                </a:lnTo>
                <a:lnTo>
                  <a:pt x="900" y="1160"/>
                </a:lnTo>
                <a:lnTo>
                  <a:pt x="923" y="1151"/>
                </a:lnTo>
                <a:lnTo>
                  <a:pt x="944" y="1141"/>
                </a:lnTo>
                <a:lnTo>
                  <a:pt x="944" y="1141"/>
                </a:lnTo>
                <a:lnTo>
                  <a:pt x="983" y="1121"/>
                </a:lnTo>
                <a:lnTo>
                  <a:pt x="1012" y="1102"/>
                </a:lnTo>
                <a:lnTo>
                  <a:pt x="1034" y="1085"/>
                </a:lnTo>
                <a:lnTo>
                  <a:pt x="1050" y="1070"/>
                </a:lnTo>
                <a:lnTo>
                  <a:pt x="1063" y="1056"/>
                </a:lnTo>
                <a:lnTo>
                  <a:pt x="1071" y="1043"/>
                </a:lnTo>
                <a:lnTo>
                  <a:pt x="1077" y="1030"/>
                </a:lnTo>
                <a:lnTo>
                  <a:pt x="1082" y="1016"/>
                </a:lnTo>
                <a:lnTo>
                  <a:pt x="1082" y="1016"/>
                </a:lnTo>
                <a:lnTo>
                  <a:pt x="1094" y="978"/>
                </a:lnTo>
                <a:lnTo>
                  <a:pt x="1096" y="966"/>
                </a:lnTo>
                <a:lnTo>
                  <a:pt x="1096" y="966"/>
                </a:lnTo>
                <a:lnTo>
                  <a:pt x="1107" y="943"/>
                </a:lnTo>
                <a:lnTo>
                  <a:pt x="1117" y="917"/>
                </a:lnTo>
                <a:lnTo>
                  <a:pt x="1117" y="917"/>
                </a:lnTo>
                <a:lnTo>
                  <a:pt x="1118" y="914"/>
                </a:lnTo>
                <a:lnTo>
                  <a:pt x="1119" y="910"/>
                </a:lnTo>
                <a:lnTo>
                  <a:pt x="1119" y="904"/>
                </a:lnTo>
                <a:lnTo>
                  <a:pt x="1114" y="890"/>
                </a:lnTo>
                <a:lnTo>
                  <a:pt x="1114" y="890"/>
                </a:lnTo>
                <a:lnTo>
                  <a:pt x="1108" y="873"/>
                </a:lnTo>
                <a:lnTo>
                  <a:pt x="1101" y="860"/>
                </a:lnTo>
                <a:lnTo>
                  <a:pt x="1094" y="846"/>
                </a:lnTo>
                <a:lnTo>
                  <a:pt x="1094" y="846"/>
                </a:lnTo>
                <a:lnTo>
                  <a:pt x="1063" y="799"/>
                </a:lnTo>
                <a:lnTo>
                  <a:pt x="1041" y="765"/>
                </a:lnTo>
                <a:lnTo>
                  <a:pt x="1034" y="751"/>
                </a:lnTo>
                <a:lnTo>
                  <a:pt x="1030" y="742"/>
                </a:lnTo>
                <a:lnTo>
                  <a:pt x="1030" y="742"/>
                </a:lnTo>
                <a:lnTo>
                  <a:pt x="1018" y="715"/>
                </a:lnTo>
                <a:lnTo>
                  <a:pt x="999" y="672"/>
                </a:lnTo>
                <a:lnTo>
                  <a:pt x="973" y="613"/>
                </a:lnTo>
                <a:lnTo>
                  <a:pt x="973" y="613"/>
                </a:lnTo>
                <a:lnTo>
                  <a:pt x="920" y="561"/>
                </a:lnTo>
                <a:lnTo>
                  <a:pt x="863" y="503"/>
                </a:lnTo>
                <a:lnTo>
                  <a:pt x="863" y="503"/>
                </a:lnTo>
                <a:lnTo>
                  <a:pt x="748" y="365"/>
                </a:lnTo>
                <a:lnTo>
                  <a:pt x="748" y="365"/>
                </a:lnTo>
                <a:lnTo>
                  <a:pt x="739" y="358"/>
                </a:lnTo>
                <a:lnTo>
                  <a:pt x="725" y="349"/>
                </a:lnTo>
                <a:lnTo>
                  <a:pt x="685" y="327"/>
                </a:lnTo>
                <a:lnTo>
                  <a:pt x="633" y="300"/>
                </a:lnTo>
                <a:lnTo>
                  <a:pt x="559" y="268"/>
                </a:lnTo>
                <a:lnTo>
                  <a:pt x="452" y="245"/>
                </a:lnTo>
                <a:lnTo>
                  <a:pt x="426" y="235"/>
                </a:lnTo>
                <a:lnTo>
                  <a:pt x="426" y="235"/>
                </a:lnTo>
                <a:lnTo>
                  <a:pt x="426" y="226"/>
                </a:lnTo>
                <a:lnTo>
                  <a:pt x="426" y="214"/>
                </a:lnTo>
                <a:lnTo>
                  <a:pt x="426" y="214"/>
                </a:lnTo>
                <a:lnTo>
                  <a:pt x="424" y="188"/>
                </a:lnTo>
                <a:lnTo>
                  <a:pt x="424" y="188"/>
                </a:lnTo>
                <a:lnTo>
                  <a:pt x="419" y="180"/>
                </a:lnTo>
                <a:lnTo>
                  <a:pt x="415" y="175"/>
                </a:lnTo>
                <a:lnTo>
                  <a:pt x="414" y="170"/>
                </a:lnTo>
                <a:lnTo>
                  <a:pt x="414" y="170"/>
                </a:lnTo>
                <a:lnTo>
                  <a:pt x="416" y="169"/>
                </a:lnTo>
                <a:lnTo>
                  <a:pt x="417" y="168"/>
                </a:lnTo>
                <a:lnTo>
                  <a:pt x="419" y="168"/>
                </a:lnTo>
                <a:lnTo>
                  <a:pt x="419" y="165"/>
                </a:lnTo>
                <a:lnTo>
                  <a:pt x="416" y="159"/>
                </a:lnTo>
                <a:lnTo>
                  <a:pt x="416" y="159"/>
                </a:lnTo>
                <a:lnTo>
                  <a:pt x="414" y="150"/>
                </a:lnTo>
                <a:lnTo>
                  <a:pt x="410" y="142"/>
                </a:lnTo>
                <a:lnTo>
                  <a:pt x="402" y="128"/>
                </a:lnTo>
                <a:lnTo>
                  <a:pt x="402" y="128"/>
                </a:lnTo>
                <a:lnTo>
                  <a:pt x="398" y="123"/>
                </a:lnTo>
                <a:lnTo>
                  <a:pt x="397" y="119"/>
                </a:lnTo>
                <a:lnTo>
                  <a:pt x="393" y="114"/>
                </a:lnTo>
                <a:lnTo>
                  <a:pt x="387" y="104"/>
                </a:lnTo>
                <a:lnTo>
                  <a:pt x="387" y="104"/>
                </a:lnTo>
                <a:lnTo>
                  <a:pt x="382" y="95"/>
                </a:lnTo>
                <a:lnTo>
                  <a:pt x="375" y="85"/>
                </a:lnTo>
                <a:lnTo>
                  <a:pt x="359" y="66"/>
                </a:lnTo>
                <a:lnTo>
                  <a:pt x="337" y="41"/>
                </a:lnTo>
                <a:lnTo>
                  <a:pt x="337" y="41"/>
                </a:lnTo>
                <a:lnTo>
                  <a:pt x="331" y="36"/>
                </a:lnTo>
                <a:lnTo>
                  <a:pt x="318" y="30"/>
                </a:lnTo>
                <a:lnTo>
                  <a:pt x="303" y="22"/>
                </a:lnTo>
                <a:lnTo>
                  <a:pt x="287" y="16"/>
                </a:lnTo>
                <a:lnTo>
                  <a:pt x="287" y="16"/>
                </a:lnTo>
                <a:lnTo>
                  <a:pt x="257" y="9"/>
                </a:lnTo>
                <a:lnTo>
                  <a:pt x="240" y="6"/>
                </a:lnTo>
                <a:lnTo>
                  <a:pt x="232" y="6"/>
                </a:lnTo>
                <a:lnTo>
                  <a:pt x="232" y="6"/>
                </a:lnTo>
                <a:lnTo>
                  <a:pt x="223" y="3"/>
                </a:lnTo>
                <a:lnTo>
                  <a:pt x="215" y="0"/>
                </a:lnTo>
                <a:lnTo>
                  <a:pt x="211" y="0"/>
                </a:lnTo>
                <a:lnTo>
                  <a:pt x="207" y="0"/>
                </a:lnTo>
                <a:lnTo>
                  <a:pt x="207" y="0"/>
                </a:lnTo>
                <a:lnTo>
                  <a:pt x="194" y="6"/>
                </a:lnTo>
                <a:lnTo>
                  <a:pt x="188" y="8"/>
                </a:lnTo>
                <a:lnTo>
                  <a:pt x="185" y="11"/>
                </a:lnTo>
                <a:lnTo>
                  <a:pt x="180" y="21"/>
                </a:lnTo>
                <a:lnTo>
                  <a:pt x="180" y="21"/>
                </a:lnTo>
                <a:lnTo>
                  <a:pt x="151" y="40"/>
                </a:lnTo>
                <a:lnTo>
                  <a:pt x="128" y="58"/>
                </a:lnTo>
                <a:lnTo>
                  <a:pt x="118" y="66"/>
                </a:lnTo>
                <a:lnTo>
                  <a:pt x="110" y="73"/>
                </a:lnTo>
                <a:lnTo>
                  <a:pt x="110" y="73"/>
                </a:lnTo>
                <a:lnTo>
                  <a:pt x="105" y="81"/>
                </a:lnTo>
                <a:lnTo>
                  <a:pt x="100" y="91"/>
                </a:lnTo>
                <a:lnTo>
                  <a:pt x="91" y="111"/>
                </a:lnTo>
                <a:lnTo>
                  <a:pt x="86" y="128"/>
                </a:lnTo>
                <a:lnTo>
                  <a:pt x="83" y="136"/>
                </a:lnTo>
                <a:lnTo>
                  <a:pt x="88" y="191"/>
                </a:lnTo>
                <a:close/>
                <a:moveTo>
                  <a:pt x="502" y="827"/>
                </a:moveTo>
                <a:lnTo>
                  <a:pt x="509" y="822"/>
                </a:lnTo>
                <a:lnTo>
                  <a:pt x="523" y="859"/>
                </a:lnTo>
                <a:lnTo>
                  <a:pt x="442" y="887"/>
                </a:lnTo>
                <a:lnTo>
                  <a:pt x="502" y="8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3AE07F82-9254-44C5-88C3-E673D85A84AE}"/>
              </a:ext>
            </a:extLst>
          </p:cNvPr>
          <p:cNvSpPr>
            <a:spLocks noEditPoints="1"/>
          </p:cNvSpPr>
          <p:nvPr/>
        </p:nvSpPr>
        <p:spPr bwMode="auto">
          <a:xfrm>
            <a:off x="6882568" y="3936979"/>
            <a:ext cx="2197751" cy="2282171"/>
          </a:xfrm>
          <a:custGeom>
            <a:avLst/>
            <a:gdLst>
              <a:gd name="T0" fmla="*/ 163 w 1536"/>
              <a:gd name="T1" fmla="*/ 827 h 1595"/>
              <a:gd name="T2" fmla="*/ 205 w 1536"/>
              <a:gd name="T3" fmla="*/ 946 h 1595"/>
              <a:gd name="T4" fmla="*/ 268 w 1536"/>
              <a:gd name="T5" fmla="*/ 1368 h 1595"/>
              <a:gd name="T6" fmla="*/ 369 w 1536"/>
              <a:gd name="T7" fmla="*/ 1446 h 1595"/>
              <a:gd name="T8" fmla="*/ 352 w 1536"/>
              <a:gd name="T9" fmla="*/ 1476 h 1595"/>
              <a:gd name="T10" fmla="*/ 253 w 1536"/>
              <a:gd name="T11" fmla="*/ 1509 h 1595"/>
              <a:gd name="T12" fmla="*/ 207 w 1536"/>
              <a:gd name="T13" fmla="*/ 1553 h 1595"/>
              <a:gd name="T14" fmla="*/ 272 w 1536"/>
              <a:gd name="T15" fmla="*/ 1575 h 1595"/>
              <a:gd name="T16" fmla="*/ 482 w 1536"/>
              <a:gd name="T17" fmla="*/ 1592 h 1595"/>
              <a:gd name="T18" fmla="*/ 575 w 1536"/>
              <a:gd name="T19" fmla="*/ 1584 h 1595"/>
              <a:gd name="T20" fmla="*/ 565 w 1536"/>
              <a:gd name="T21" fmla="*/ 1484 h 1595"/>
              <a:gd name="T22" fmla="*/ 574 w 1536"/>
              <a:gd name="T23" fmla="*/ 1471 h 1595"/>
              <a:gd name="T24" fmla="*/ 538 w 1536"/>
              <a:gd name="T25" fmla="*/ 1341 h 1595"/>
              <a:gd name="T26" fmla="*/ 660 w 1536"/>
              <a:gd name="T27" fmla="*/ 1317 h 1595"/>
              <a:gd name="T28" fmla="*/ 728 w 1536"/>
              <a:gd name="T29" fmla="*/ 1328 h 1595"/>
              <a:gd name="T30" fmla="*/ 802 w 1536"/>
              <a:gd name="T31" fmla="*/ 1280 h 1595"/>
              <a:gd name="T32" fmla="*/ 1021 w 1536"/>
              <a:gd name="T33" fmla="*/ 1321 h 1595"/>
              <a:gd name="T34" fmla="*/ 1109 w 1536"/>
              <a:gd name="T35" fmla="*/ 1310 h 1595"/>
              <a:gd name="T36" fmla="*/ 1197 w 1536"/>
              <a:gd name="T37" fmla="*/ 1309 h 1595"/>
              <a:gd name="T38" fmla="*/ 1202 w 1536"/>
              <a:gd name="T39" fmla="*/ 1345 h 1595"/>
              <a:gd name="T40" fmla="*/ 1174 w 1536"/>
              <a:gd name="T41" fmla="*/ 1454 h 1595"/>
              <a:gd name="T42" fmla="*/ 1181 w 1536"/>
              <a:gd name="T43" fmla="*/ 1496 h 1595"/>
              <a:gd name="T44" fmla="*/ 1311 w 1536"/>
              <a:gd name="T45" fmla="*/ 1534 h 1595"/>
              <a:gd name="T46" fmla="*/ 1483 w 1536"/>
              <a:gd name="T47" fmla="*/ 1523 h 1595"/>
              <a:gd name="T48" fmla="*/ 1536 w 1536"/>
              <a:gd name="T49" fmla="*/ 1500 h 1595"/>
              <a:gd name="T50" fmla="*/ 1497 w 1536"/>
              <a:gd name="T51" fmla="*/ 1444 h 1595"/>
              <a:gd name="T52" fmla="*/ 1418 w 1536"/>
              <a:gd name="T53" fmla="*/ 1375 h 1595"/>
              <a:gd name="T54" fmla="*/ 1373 w 1536"/>
              <a:gd name="T55" fmla="*/ 1314 h 1595"/>
              <a:gd name="T56" fmla="*/ 1363 w 1536"/>
              <a:gd name="T57" fmla="*/ 1282 h 1595"/>
              <a:gd name="T58" fmla="*/ 1420 w 1536"/>
              <a:gd name="T59" fmla="*/ 1244 h 1595"/>
              <a:gd name="T60" fmla="*/ 1472 w 1536"/>
              <a:gd name="T61" fmla="*/ 1195 h 1595"/>
              <a:gd name="T62" fmla="*/ 1486 w 1536"/>
              <a:gd name="T63" fmla="*/ 1063 h 1595"/>
              <a:gd name="T64" fmla="*/ 1377 w 1536"/>
              <a:gd name="T65" fmla="*/ 761 h 1595"/>
              <a:gd name="T66" fmla="*/ 1290 w 1536"/>
              <a:gd name="T67" fmla="*/ 520 h 1595"/>
              <a:gd name="T68" fmla="*/ 1157 w 1536"/>
              <a:gd name="T69" fmla="*/ 315 h 1595"/>
              <a:gd name="T70" fmla="*/ 1053 w 1536"/>
              <a:gd name="T71" fmla="*/ 228 h 1595"/>
              <a:gd name="T72" fmla="*/ 869 w 1536"/>
              <a:gd name="T73" fmla="*/ 155 h 1595"/>
              <a:gd name="T74" fmla="*/ 741 w 1536"/>
              <a:gd name="T75" fmla="*/ 136 h 1595"/>
              <a:gd name="T76" fmla="*/ 625 w 1536"/>
              <a:gd name="T77" fmla="*/ 70 h 1595"/>
              <a:gd name="T78" fmla="*/ 559 w 1536"/>
              <a:gd name="T79" fmla="*/ 82 h 1595"/>
              <a:gd name="T80" fmla="*/ 494 w 1536"/>
              <a:gd name="T81" fmla="*/ 30 h 1595"/>
              <a:gd name="T82" fmla="*/ 372 w 1536"/>
              <a:gd name="T83" fmla="*/ 2 h 1595"/>
              <a:gd name="T84" fmla="*/ 278 w 1536"/>
              <a:gd name="T85" fmla="*/ 26 h 1595"/>
              <a:gd name="T86" fmla="*/ 216 w 1536"/>
              <a:gd name="T87" fmla="*/ 79 h 1595"/>
              <a:gd name="T88" fmla="*/ 166 w 1536"/>
              <a:gd name="T89" fmla="*/ 215 h 1595"/>
              <a:gd name="T90" fmla="*/ 188 w 1536"/>
              <a:gd name="T91" fmla="*/ 235 h 1595"/>
              <a:gd name="T92" fmla="*/ 264 w 1536"/>
              <a:gd name="T93" fmla="*/ 323 h 1595"/>
              <a:gd name="T94" fmla="*/ 254 w 1536"/>
              <a:gd name="T95" fmla="*/ 422 h 1595"/>
              <a:gd name="T96" fmla="*/ 198 w 1536"/>
              <a:gd name="T97" fmla="*/ 482 h 1595"/>
              <a:gd name="T98" fmla="*/ 102 w 1536"/>
              <a:gd name="T99" fmla="*/ 546 h 1595"/>
              <a:gd name="T100" fmla="*/ 9 w 1536"/>
              <a:gd name="T101" fmla="*/ 738 h 1595"/>
              <a:gd name="T102" fmla="*/ 50 w 1536"/>
              <a:gd name="T103" fmla="*/ 974 h 1595"/>
              <a:gd name="T104" fmla="*/ 66 w 1536"/>
              <a:gd name="T105" fmla="*/ 1054 h 1595"/>
              <a:gd name="T106" fmla="*/ 38 w 1536"/>
              <a:gd name="T107" fmla="*/ 1107 h 1595"/>
              <a:gd name="T108" fmla="*/ 38 w 1536"/>
              <a:gd name="T109" fmla="*/ 1227 h 1595"/>
              <a:gd name="T110" fmla="*/ 80 w 1536"/>
              <a:gd name="T111" fmla="*/ 1261 h 1595"/>
              <a:gd name="T112" fmla="*/ 141 w 1536"/>
              <a:gd name="T113" fmla="*/ 1235 h 1595"/>
              <a:gd name="T114" fmla="*/ 153 w 1536"/>
              <a:gd name="T115" fmla="*/ 1199 h 1595"/>
              <a:gd name="T116" fmla="*/ 153 w 1536"/>
              <a:gd name="T117" fmla="*/ 1162 h 1595"/>
              <a:gd name="T118" fmla="*/ 149 w 1536"/>
              <a:gd name="T119" fmla="*/ 1098 h 1595"/>
              <a:gd name="T120" fmla="*/ 473 w 1536"/>
              <a:gd name="T121" fmla="*/ 64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6" h="1595">
                <a:moveTo>
                  <a:pt x="142" y="1063"/>
                </a:moveTo>
                <a:lnTo>
                  <a:pt x="142" y="1063"/>
                </a:lnTo>
                <a:lnTo>
                  <a:pt x="146" y="1019"/>
                </a:lnTo>
                <a:lnTo>
                  <a:pt x="153" y="941"/>
                </a:lnTo>
                <a:lnTo>
                  <a:pt x="160" y="865"/>
                </a:lnTo>
                <a:lnTo>
                  <a:pt x="163" y="827"/>
                </a:lnTo>
                <a:lnTo>
                  <a:pt x="163" y="827"/>
                </a:lnTo>
                <a:lnTo>
                  <a:pt x="163" y="827"/>
                </a:lnTo>
                <a:lnTo>
                  <a:pt x="163" y="827"/>
                </a:lnTo>
                <a:lnTo>
                  <a:pt x="163" y="827"/>
                </a:lnTo>
                <a:lnTo>
                  <a:pt x="171" y="848"/>
                </a:lnTo>
                <a:lnTo>
                  <a:pt x="187" y="892"/>
                </a:lnTo>
                <a:lnTo>
                  <a:pt x="197" y="918"/>
                </a:lnTo>
                <a:lnTo>
                  <a:pt x="205" y="946"/>
                </a:lnTo>
                <a:lnTo>
                  <a:pt x="212" y="972"/>
                </a:lnTo>
                <a:lnTo>
                  <a:pt x="216" y="996"/>
                </a:lnTo>
                <a:lnTo>
                  <a:pt x="216" y="996"/>
                </a:lnTo>
                <a:lnTo>
                  <a:pt x="246" y="1203"/>
                </a:lnTo>
                <a:lnTo>
                  <a:pt x="262" y="1317"/>
                </a:lnTo>
                <a:lnTo>
                  <a:pt x="265" y="1353"/>
                </a:lnTo>
                <a:lnTo>
                  <a:pt x="268" y="1368"/>
                </a:lnTo>
                <a:lnTo>
                  <a:pt x="268" y="1368"/>
                </a:lnTo>
                <a:lnTo>
                  <a:pt x="268" y="1370"/>
                </a:lnTo>
                <a:lnTo>
                  <a:pt x="269" y="1374"/>
                </a:lnTo>
                <a:lnTo>
                  <a:pt x="274" y="1381"/>
                </a:lnTo>
                <a:lnTo>
                  <a:pt x="281" y="1391"/>
                </a:lnTo>
                <a:lnTo>
                  <a:pt x="369" y="1446"/>
                </a:lnTo>
                <a:lnTo>
                  <a:pt x="369" y="1446"/>
                </a:lnTo>
                <a:lnTo>
                  <a:pt x="369" y="1449"/>
                </a:lnTo>
                <a:lnTo>
                  <a:pt x="371" y="1451"/>
                </a:lnTo>
                <a:lnTo>
                  <a:pt x="369" y="1455"/>
                </a:lnTo>
                <a:lnTo>
                  <a:pt x="368" y="1460"/>
                </a:lnTo>
                <a:lnTo>
                  <a:pt x="366" y="1465"/>
                </a:lnTo>
                <a:lnTo>
                  <a:pt x="360" y="1471"/>
                </a:lnTo>
                <a:lnTo>
                  <a:pt x="352" y="1476"/>
                </a:lnTo>
                <a:lnTo>
                  <a:pt x="352" y="1476"/>
                </a:lnTo>
                <a:lnTo>
                  <a:pt x="341" y="1482"/>
                </a:lnTo>
                <a:lnTo>
                  <a:pt x="329" y="1485"/>
                </a:lnTo>
                <a:lnTo>
                  <a:pt x="300" y="1493"/>
                </a:lnTo>
                <a:lnTo>
                  <a:pt x="284" y="1498"/>
                </a:lnTo>
                <a:lnTo>
                  <a:pt x="268" y="1502"/>
                </a:lnTo>
                <a:lnTo>
                  <a:pt x="253" y="1509"/>
                </a:lnTo>
                <a:lnTo>
                  <a:pt x="240" y="1517"/>
                </a:lnTo>
                <a:lnTo>
                  <a:pt x="240" y="1517"/>
                </a:lnTo>
                <a:lnTo>
                  <a:pt x="219" y="1532"/>
                </a:lnTo>
                <a:lnTo>
                  <a:pt x="213" y="1538"/>
                </a:lnTo>
                <a:lnTo>
                  <a:pt x="208" y="1543"/>
                </a:lnTo>
                <a:lnTo>
                  <a:pt x="207" y="1548"/>
                </a:lnTo>
                <a:lnTo>
                  <a:pt x="207" y="1553"/>
                </a:lnTo>
                <a:lnTo>
                  <a:pt x="210" y="1557"/>
                </a:lnTo>
                <a:lnTo>
                  <a:pt x="216" y="1564"/>
                </a:lnTo>
                <a:lnTo>
                  <a:pt x="216" y="1564"/>
                </a:lnTo>
                <a:lnTo>
                  <a:pt x="221" y="1567"/>
                </a:lnTo>
                <a:lnTo>
                  <a:pt x="229" y="1570"/>
                </a:lnTo>
                <a:lnTo>
                  <a:pt x="247" y="1572"/>
                </a:lnTo>
                <a:lnTo>
                  <a:pt x="272" y="1575"/>
                </a:lnTo>
                <a:lnTo>
                  <a:pt x="300" y="1576"/>
                </a:lnTo>
                <a:lnTo>
                  <a:pt x="357" y="1578"/>
                </a:lnTo>
                <a:lnTo>
                  <a:pt x="384" y="1578"/>
                </a:lnTo>
                <a:lnTo>
                  <a:pt x="406" y="1581"/>
                </a:lnTo>
                <a:lnTo>
                  <a:pt x="406" y="1581"/>
                </a:lnTo>
                <a:lnTo>
                  <a:pt x="454" y="1588"/>
                </a:lnTo>
                <a:lnTo>
                  <a:pt x="482" y="1592"/>
                </a:lnTo>
                <a:lnTo>
                  <a:pt x="509" y="1594"/>
                </a:lnTo>
                <a:lnTo>
                  <a:pt x="534" y="1595"/>
                </a:lnTo>
                <a:lnTo>
                  <a:pt x="555" y="1594"/>
                </a:lnTo>
                <a:lnTo>
                  <a:pt x="562" y="1593"/>
                </a:lnTo>
                <a:lnTo>
                  <a:pt x="569" y="1592"/>
                </a:lnTo>
                <a:lnTo>
                  <a:pt x="574" y="1588"/>
                </a:lnTo>
                <a:lnTo>
                  <a:pt x="575" y="1584"/>
                </a:lnTo>
                <a:lnTo>
                  <a:pt x="575" y="1584"/>
                </a:lnTo>
                <a:lnTo>
                  <a:pt x="576" y="1573"/>
                </a:lnTo>
                <a:lnTo>
                  <a:pt x="575" y="1559"/>
                </a:lnTo>
                <a:lnTo>
                  <a:pt x="570" y="1527"/>
                </a:lnTo>
                <a:lnTo>
                  <a:pt x="565" y="1498"/>
                </a:lnTo>
                <a:lnTo>
                  <a:pt x="564" y="1488"/>
                </a:lnTo>
                <a:lnTo>
                  <a:pt x="565" y="1484"/>
                </a:lnTo>
                <a:lnTo>
                  <a:pt x="565" y="1483"/>
                </a:lnTo>
                <a:lnTo>
                  <a:pt x="565" y="1483"/>
                </a:lnTo>
                <a:lnTo>
                  <a:pt x="567" y="1482"/>
                </a:lnTo>
                <a:lnTo>
                  <a:pt x="570" y="1479"/>
                </a:lnTo>
                <a:lnTo>
                  <a:pt x="572" y="1477"/>
                </a:lnTo>
                <a:lnTo>
                  <a:pt x="572" y="1474"/>
                </a:lnTo>
                <a:lnTo>
                  <a:pt x="574" y="1471"/>
                </a:lnTo>
                <a:lnTo>
                  <a:pt x="572" y="1466"/>
                </a:lnTo>
                <a:lnTo>
                  <a:pt x="572" y="1466"/>
                </a:lnTo>
                <a:lnTo>
                  <a:pt x="560" y="1434"/>
                </a:lnTo>
                <a:lnTo>
                  <a:pt x="551" y="1411"/>
                </a:lnTo>
                <a:lnTo>
                  <a:pt x="544" y="1381"/>
                </a:lnTo>
                <a:lnTo>
                  <a:pt x="544" y="1381"/>
                </a:lnTo>
                <a:lnTo>
                  <a:pt x="538" y="1341"/>
                </a:lnTo>
                <a:lnTo>
                  <a:pt x="529" y="1293"/>
                </a:lnTo>
                <a:lnTo>
                  <a:pt x="521" y="1236"/>
                </a:lnTo>
                <a:lnTo>
                  <a:pt x="521" y="1236"/>
                </a:lnTo>
                <a:lnTo>
                  <a:pt x="581" y="1274"/>
                </a:lnTo>
                <a:lnTo>
                  <a:pt x="626" y="1301"/>
                </a:lnTo>
                <a:lnTo>
                  <a:pt x="646" y="1312"/>
                </a:lnTo>
                <a:lnTo>
                  <a:pt x="660" y="1317"/>
                </a:lnTo>
                <a:lnTo>
                  <a:pt x="660" y="1317"/>
                </a:lnTo>
                <a:lnTo>
                  <a:pt x="679" y="1323"/>
                </a:lnTo>
                <a:lnTo>
                  <a:pt x="695" y="1328"/>
                </a:lnTo>
                <a:lnTo>
                  <a:pt x="702" y="1329"/>
                </a:lnTo>
                <a:lnTo>
                  <a:pt x="710" y="1330"/>
                </a:lnTo>
                <a:lnTo>
                  <a:pt x="718" y="1329"/>
                </a:lnTo>
                <a:lnTo>
                  <a:pt x="728" y="1328"/>
                </a:lnTo>
                <a:lnTo>
                  <a:pt x="728" y="1328"/>
                </a:lnTo>
                <a:lnTo>
                  <a:pt x="747" y="1320"/>
                </a:lnTo>
                <a:lnTo>
                  <a:pt x="767" y="1313"/>
                </a:lnTo>
                <a:lnTo>
                  <a:pt x="781" y="1304"/>
                </a:lnTo>
                <a:lnTo>
                  <a:pt x="789" y="1301"/>
                </a:lnTo>
                <a:lnTo>
                  <a:pt x="789" y="1301"/>
                </a:lnTo>
                <a:lnTo>
                  <a:pt x="802" y="1280"/>
                </a:lnTo>
                <a:lnTo>
                  <a:pt x="816" y="1263"/>
                </a:lnTo>
                <a:lnTo>
                  <a:pt x="816" y="1263"/>
                </a:lnTo>
                <a:lnTo>
                  <a:pt x="846" y="1273"/>
                </a:lnTo>
                <a:lnTo>
                  <a:pt x="916" y="1295"/>
                </a:lnTo>
                <a:lnTo>
                  <a:pt x="955" y="1306"/>
                </a:lnTo>
                <a:lnTo>
                  <a:pt x="992" y="1315"/>
                </a:lnTo>
                <a:lnTo>
                  <a:pt x="1021" y="1321"/>
                </a:lnTo>
                <a:lnTo>
                  <a:pt x="1032" y="1324"/>
                </a:lnTo>
                <a:lnTo>
                  <a:pt x="1038" y="1324"/>
                </a:lnTo>
                <a:lnTo>
                  <a:pt x="1038" y="1324"/>
                </a:lnTo>
                <a:lnTo>
                  <a:pt x="1049" y="1323"/>
                </a:lnTo>
                <a:lnTo>
                  <a:pt x="1061" y="1320"/>
                </a:lnTo>
                <a:lnTo>
                  <a:pt x="1085" y="1315"/>
                </a:lnTo>
                <a:lnTo>
                  <a:pt x="1109" y="1310"/>
                </a:lnTo>
                <a:lnTo>
                  <a:pt x="1121" y="1308"/>
                </a:lnTo>
                <a:lnTo>
                  <a:pt x="1133" y="1307"/>
                </a:lnTo>
                <a:lnTo>
                  <a:pt x="1133" y="1307"/>
                </a:lnTo>
                <a:lnTo>
                  <a:pt x="1157" y="1306"/>
                </a:lnTo>
                <a:lnTo>
                  <a:pt x="1179" y="1306"/>
                </a:lnTo>
                <a:lnTo>
                  <a:pt x="1193" y="1308"/>
                </a:lnTo>
                <a:lnTo>
                  <a:pt x="1197" y="1309"/>
                </a:lnTo>
                <a:lnTo>
                  <a:pt x="1197" y="1309"/>
                </a:lnTo>
                <a:lnTo>
                  <a:pt x="1197" y="1310"/>
                </a:lnTo>
                <a:lnTo>
                  <a:pt x="1197" y="1310"/>
                </a:lnTo>
                <a:lnTo>
                  <a:pt x="1197" y="1314"/>
                </a:lnTo>
                <a:lnTo>
                  <a:pt x="1198" y="1319"/>
                </a:lnTo>
                <a:lnTo>
                  <a:pt x="1201" y="1335"/>
                </a:lnTo>
                <a:lnTo>
                  <a:pt x="1202" y="1345"/>
                </a:lnTo>
                <a:lnTo>
                  <a:pt x="1202" y="1354"/>
                </a:lnTo>
                <a:lnTo>
                  <a:pt x="1201" y="1364"/>
                </a:lnTo>
                <a:lnTo>
                  <a:pt x="1197" y="1374"/>
                </a:lnTo>
                <a:lnTo>
                  <a:pt x="1197" y="1374"/>
                </a:lnTo>
                <a:lnTo>
                  <a:pt x="1189" y="1401"/>
                </a:lnTo>
                <a:lnTo>
                  <a:pt x="1179" y="1436"/>
                </a:lnTo>
                <a:lnTo>
                  <a:pt x="1174" y="1454"/>
                </a:lnTo>
                <a:lnTo>
                  <a:pt x="1171" y="1468"/>
                </a:lnTo>
                <a:lnTo>
                  <a:pt x="1171" y="1482"/>
                </a:lnTo>
                <a:lnTo>
                  <a:pt x="1173" y="1487"/>
                </a:lnTo>
                <a:lnTo>
                  <a:pt x="1174" y="1489"/>
                </a:lnTo>
                <a:lnTo>
                  <a:pt x="1174" y="1489"/>
                </a:lnTo>
                <a:lnTo>
                  <a:pt x="1176" y="1493"/>
                </a:lnTo>
                <a:lnTo>
                  <a:pt x="1181" y="1496"/>
                </a:lnTo>
                <a:lnTo>
                  <a:pt x="1195" y="1504"/>
                </a:lnTo>
                <a:lnTo>
                  <a:pt x="1212" y="1512"/>
                </a:lnTo>
                <a:lnTo>
                  <a:pt x="1234" y="1520"/>
                </a:lnTo>
                <a:lnTo>
                  <a:pt x="1258" y="1527"/>
                </a:lnTo>
                <a:lnTo>
                  <a:pt x="1284" y="1532"/>
                </a:lnTo>
                <a:lnTo>
                  <a:pt x="1297" y="1533"/>
                </a:lnTo>
                <a:lnTo>
                  <a:pt x="1311" y="1534"/>
                </a:lnTo>
                <a:lnTo>
                  <a:pt x="1323" y="1534"/>
                </a:lnTo>
                <a:lnTo>
                  <a:pt x="1336" y="1533"/>
                </a:lnTo>
                <a:lnTo>
                  <a:pt x="1336" y="1533"/>
                </a:lnTo>
                <a:lnTo>
                  <a:pt x="1389" y="1529"/>
                </a:lnTo>
                <a:lnTo>
                  <a:pt x="1440" y="1527"/>
                </a:lnTo>
                <a:lnTo>
                  <a:pt x="1464" y="1526"/>
                </a:lnTo>
                <a:lnTo>
                  <a:pt x="1483" y="1523"/>
                </a:lnTo>
                <a:lnTo>
                  <a:pt x="1500" y="1521"/>
                </a:lnTo>
                <a:lnTo>
                  <a:pt x="1513" y="1517"/>
                </a:lnTo>
                <a:lnTo>
                  <a:pt x="1513" y="1517"/>
                </a:lnTo>
                <a:lnTo>
                  <a:pt x="1521" y="1512"/>
                </a:lnTo>
                <a:lnTo>
                  <a:pt x="1528" y="1509"/>
                </a:lnTo>
                <a:lnTo>
                  <a:pt x="1533" y="1504"/>
                </a:lnTo>
                <a:lnTo>
                  <a:pt x="1536" y="1500"/>
                </a:lnTo>
                <a:lnTo>
                  <a:pt x="1536" y="1494"/>
                </a:lnTo>
                <a:lnTo>
                  <a:pt x="1533" y="1487"/>
                </a:lnTo>
                <a:lnTo>
                  <a:pt x="1527" y="1477"/>
                </a:lnTo>
                <a:lnTo>
                  <a:pt x="1519" y="1466"/>
                </a:lnTo>
                <a:lnTo>
                  <a:pt x="1519" y="1466"/>
                </a:lnTo>
                <a:lnTo>
                  <a:pt x="1509" y="1454"/>
                </a:lnTo>
                <a:lnTo>
                  <a:pt x="1497" y="1444"/>
                </a:lnTo>
                <a:lnTo>
                  <a:pt x="1484" y="1434"/>
                </a:lnTo>
                <a:lnTo>
                  <a:pt x="1472" y="1425"/>
                </a:lnTo>
                <a:lnTo>
                  <a:pt x="1450" y="1409"/>
                </a:lnTo>
                <a:lnTo>
                  <a:pt x="1439" y="1401"/>
                </a:lnTo>
                <a:lnTo>
                  <a:pt x="1431" y="1391"/>
                </a:lnTo>
                <a:lnTo>
                  <a:pt x="1431" y="1391"/>
                </a:lnTo>
                <a:lnTo>
                  <a:pt x="1418" y="1375"/>
                </a:lnTo>
                <a:lnTo>
                  <a:pt x="1410" y="1364"/>
                </a:lnTo>
                <a:lnTo>
                  <a:pt x="1404" y="1356"/>
                </a:lnTo>
                <a:lnTo>
                  <a:pt x="1398" y="1347"/>
                </a:lnTo>
                <a:lnTo>
                  <a:pt x="1398" y="1347"/>
                </a:lnTo>
                <a:lnTo>
                  <a:pt x="1389" y="1339"/>
                </a:lnTo>
                <a:lnTo>
                  <a:pt x="1380" y="1328"/>
                </a:lnTo>
                <a:lnTo>
                  <a:pt x="1373" y="1314"/>
                </a:lnTo>
                <a:lnTo>
                  <a:pt x="1372" y="1307"/>
                </a:lnTo>
                <a:lnTo>
                  <a:pt x="1371" y="1301"/>
                </a:lnTo>
                <a:lnTo>
                  <a:pt x="1371" y="1301"/>
                </a:lnTo>
                <a:lnTo>
                  <a:pt x="1369" y="1295"/>
                </a:lnTo>
                <a:lnTo>
                  <a:pt x="1367" y="1290"/>
                </a:lnTo>
                <a:lnTo>
                  <a:pt x="1365" y="1284"/>
                </a:lnTo>
                <a:lnTo>
                  <a:pt x="1363" y="1282"/>
                </a:lnTo>
                <a:lnTo>
                  <a:pt x="1365" y="1280"/>
                </a:lnTo>
                <a:lnTo>
                  <a:pt x="1366" y="1277"/>
                </a:lnTo>
                <a:lnTo>
                  <a:pt x="1371" y="1273"/>
                </a:lnTo>
                <a:lnTo>
                  <a:pt x="1371" y="1273"/>
                </a:lnTo>
                <a:lnTo>
                  <a:pt x="1378" y="1268"/>
                </a:lnTo>
                <a:lnTo>
                  <a:pt x="1389" y="1261"/>
                </a:lnTo>
                <a:lnTo>
                  <a:pt x="1420" y="1244"/>
                </a:lnTo>
                <a:lnTo>
                  <a:pt x="1435" y="1233"/>
                </a:lnTo>
                <a:lnTo>
                  <a:pt x="1450" y="1222"/>
                </a:lnTo>
                <a:lnTo>
                  <a:pt x="1456" y="1216"/>
                </a:lnTo>
                <a:lnTo>
                  <a:pt x="1462" y="1209"/>
                </a:lnTo>
                <a:lnTo>
                  <a:pt x="1467" y="1203"/>
                </a:lnTo>
                <a:lnTo>
                  <a:pt x="1472" y="1195"/>
                </a:lnTo>
                <a:lnTo>
                  <a:pt x="1472" y="1195"/>
                </a:lnTo>
                <a:lnTo>
                  <a:pt x="1475" y="1187"/>
                </a:lnTo>
                <a:lnTo>
                  <a:pt x="1477" y="1178"/>
                </a:lnTo>
                <a:lnTo>
                  <a:pt x="1482" y="1159"/>
                </a:lnTo>
                <a:lnTo>
                  <a:pt x="1484" y="1137"/>
                </a:lnTo>
                <a:lnTo>
                  <a:pt x="1486" y="1115"/>
                </a:lnTo>
                <a:lnTo>
                  <a:pt x="1486" y="1078"/>
                </a:lnTo>
                <a:lnTo>
                  <a:pt x="1486" y="1063"/>
                </a:lnTo>
                <a:lnTo>
                  <a:pt x="1505" y="1054"/>
                </a:lnTo>
                <a:lnTo>
                  <a:pt x="1505" y="1054"/>
                </a:lnTo>
                <a:lnTo>
                  <a:pt x="1487" y="1013"/>
                </a:lnTo>
                <a:lnTo>
                  <a:pt x="1444" y="920"/>
                </a:lnTo>
                <a:lnTo>
                  <a:pt x="1421" y="865"/>
                </a:lnTo>
                <a:lnTo>
                  <a:pt x="1398" y="810"/>
                </a:lnTo>
                <a:lnTo>
                  <a:pt x="1377" y="761"/>
                </a:lnTo>
                <a:lnTo>
                  <a:pt x="1363" y="722"/>
                </a:lnTo>
                <a:lnTo>
                  <a:pt x="1363" y="722"/>
                </a:lnTo>
                <a:lnTo>
                  <a:pt x="1345" y="665"/>
                </a:lnTo>
                <a:lnTo>
                  <a:pt x="1329" y="621"/>
                </a:lnTo>
                <a:lnTo>
                  <a:pt x="1300" y="542"/>
                </a:lnTo>
                <a:lnTo>
                  <a:pt x="1300" y="542"/>
                </a:lnTo>
                <a:lnTo>
                  <a:pt x="1290" y="520"/>
                </a:lnTo>
                <a:lnTo>
                  <a:pt x="1277" y="495"/>
                </a:lnTo>
                <a:lnTo>
                  <a:pt x="1259" y="466"/>
                </a:lnTo>
                <a:lnTo>
                  <a:pt x="1242" y="437"/>
                </a:lnTo>
                <a:lnTo>
                  <a:pt x="1204" y="380"/>
                </a:lnTo>
                <a:lnTo>
                  <a:pt x="1170" y="333"/>
                </a:lnTo>
                <a:lnTo>
                  <a:pt x="1170" y="333"/>
                </a:lnTo>
                <a:lnTo>
                  <a:pt x="1157" y="315"/>
                </a:lnTo>
                <a:lnTo>
                  <a:pt x="1142" y="298"/>
                </a:lnTo>
                <a:lnTo>
                  <a:pt x="1129" y="282"/>
                </a:lnTo>
                <a:lnTo>
                  <a:pt x="1115" y="268"/>
                </a:lnTo>
                <a:lnTo>
                  <a:pt x="1100" y="256"/>
                </a:lnTo>
                <a:lnTo>
                  <a:pt x="1086" y="245"/>
                </a:lnTo>
                <a:lnTo>
                  <a:pt x="1069" y="237"/>
                </a:lnTo>
                <a:lnTo>
                  <a:pt x="1053" y="228"/>
                </a:lnTo>
                <a:lnTo>
                  <a:pt x="1053" y="228"/>
                </a:lnTo>
                <a:lnTo>
                  <a:pt x="1006" y="208"/>
                </a:lnTo>
                <a:lnTo>
                  <a:pt x="951" y="184"/>
                </a:lnTo>
                <a:lnTo>
                  <a:pt x="923" y="173"/>
                </a:lnTo>
                <a:lnTo>
                  <a:pt x="899" y="163"/>
                </a:lnTo>
                <a:lnTo>
                  <a:pt x="878" y="157"/>
                </a:lnTo>
                <a:lnTo>
                  <a:pt x="869" y="155"/>
                </a:lnTo>
                <a:lnTo>
                  <a:pt x="863" y="153"/>
                </a:lnTo>
                <a:lnTo>
                  <a:pt x="863" y="153"/>
                </a:lnTo>
                <a:lnTo>
                  <a:pt x="831" y="151"/>
                </a:lnTo>
                <a:lnTo>
                  <a:pt x="794" y="146"/>
                </a:lnTo>
                <a:lnTo>
                  <a:pt x="759" y="141"/>
                </a:lnTo>
                <a:lnTo>
                  <a:pt x="741" y="136"/>
                </a:lnTo>
                <a:lnTo>
                  <a:pt x="741" y="136"/>
                </a:lnTo>
                <a:lnTo>
                  <a:pt x="729" y="130"/>
                </a:lnTo>
                <a:lnTo>
                  <a:pt x="709" y="118"/>
                </a:lnTo>
                <a:lnTo>
                  <a:pt x="688" y="104"/>
                </a:lnTo>
                <a:lnTo>
                  <a:pt x="674" y="96"/>
                </a:lnTo>
                <a:lnTo>
                  <a:pt x="674" y="96"/>
                </a:lnTo>
                <a:lnTo>
                  <a:pt x="642" y="79"/>
                </a:lnTo>
                <a:lnTo>
                  <a:pt x="625" y="70"/>
                </a:lnTo>
                <a:lnTo>
                  <a:pt x="616" y="67"/>
                </a:lnTo>
                <a:lnTo>
                  <a:pt x="609" y="65"/>
                </a:lnTo>
                <a:lnTo>
                  <a:pt x="609" y="65"/>
                </a:lnTo>
                <a:lnTo>
                  <a:pt x="602" y="67"/>
                </a:lnTo>
                <a:lnTo>
                  <a:pt x="594" y="69"/>
                </a:lnTo>
                <a:lnTo>
                  <a:pt x="577" y="74"/>
                </a:lnTo>
                <a:lnTo>
                  <a:pt x="559" y="82"/>
                </a:lnTo>
                <a:lnTo>
                  <a:pt x="559" y="82"/>
                </a:lnTo>
                <a:lnTo>
                  <a:pt x="555" y="79"/>
                </a:lnTo>
                <a:lnTo>
                  <a:pt x="544" y="68"/>
                </a:lnTo>
                <a:lnTo>
                  <a:pt x="528" y="54"/>
                </a:lnTo>
                <a:lnTo>
                  <a:pt x="518" y="46"/>
                </a:lnTo>
                <a:lnTo>
                  <a:pt x="506" y="37"/>
                </a:lnTo>
                <a:lnTo>
                  <a:pt x="494" y="30"/>
                </a:lnTo>
                <a:lnTo>
                  <a:pt x="479" y="22"/>
                </a:lnTo>
                <a:lnTo>
                  <a:pt x="465" y="15"/>
                </a:lnTo>
                <a:lnTo>
                  <a:pt x="448" y="9"/>
                </a:lnTo>
                <a:lnTo>
                  <a:pt x="430" y="4"/>
                </a:lnTo>
                <a:lnTo>
                  <a:pt x="412" y="2"/>
                </a:lnTo>
                <a:lnTo>
                  <a:pt x="393" y="0"/>
                </a:lnTo>
                <a:lnTo>
                  <a:pt x="372" y="2"/>
                </a:lnTo>
                <a:lnTo>
                  <a:pt x="372" y="2"/>
                </a:lnTo>
                <a:lnTo>
                  <a:pt x="352" y="4"/>
                </a:lnTo>
                <a:lnTo>
                  <a:pt x="334" y="8"/>
                </a:lnTo>
                <a:lnTo>
                  <a:pt x="318" y="11"/>
                </a:lnTo>
                <a:lnTo>
                  <a:pt x="303" y="16"/>
                </a:lnTo>
                <a:lnTo>
                  <a:pt x="290" y="21"/>
                </a:lnTo>
                <a:lnTo>
                  <a:pt x="278" y="26"/>
                </a:lnTo>
                <a:lnTo>
                  <a:pt x="267" y="32"/>
                </a:lnTo>
                <a:lnTo>
                  <a:pt x="257" y="38"/>
                </a:lnTo>
                <a:lnTo>
                  <a:pt x="241" y="49"/>
                </a:lnTo>
                <a:lnTo>
                  <a:pt x="230" y="60"/>
                </a:lnTo>
                <a:lnTo>
                  <a:pt x="221" y="71"/>
                </a:lnTo>
                <a:lnTo>
                  <a:pt x="216" y="79"/>
                </a:lnTo>
                <a:lnTo>
                  <a:pt x="216" y="79"/>
                </a:lnTo>
                <a:lnTo>
                  <a:pt x="203" y="106"/>
                </a:lnTo>
                <a:lnTo>
                  <a:pt x="197" y="119"/>
                </a:lnTo>
                <a:lnTo>
                  <a:pt x="193" y="134"/>
                </a:lnTo>
                <a:lnTo>
                  <a:pt x="193" y="134"/>
                </a:lnTo>
                <a:lnTo>
                  <a:pt x="187" y="153"/>
                </a:lnTo>
                <a:lnTo>
                  <a:pt x="179" y="180"/>
                </a:lnTo>
                <a:lnTo>
                  <a:pt x="166" y="215"/>
                </a:lnTo>
                <a:lnTo>
                  <a:pt x="166" y="215"/>
                </a:lnTo>
                <a:lnTo>
                  <a:pt x="166" y="217"/>
                </a:lnTo>
                <a:lnTo>
                  <a:pt x="169" y="218"/>
                </a:lnTo>
                <a:lnTo>
                  <a:pt x="175" y="222"/>
                </a:lnTo>
                <a:lnTo>
                  <a:pt x="186" y="224"/>
                </a:lnTo>
                <a:lnTo>
                  <a:pt x="186" y="224"/>
                </a:lnTo>
                <a:lnTo>
                  <a:pt x="188" y="235"/>
                </a:lnTo>
                <a:lnTo>
                  <a:pt x="190" y="245"/>
                </a:lnTo>
                <a:lnTo>
                  <a:pt x="190" y="251"/>
                </a:lnTo>
                <a:lnTo>
                  <a:pt x="213" y="262"/>
                </a:lnTo>
                <a:lnTo>
                  <a:pt x="213" y="285"/>
                </a:lnTo>
                <a:lnTo>
                  <a:pt x="230" y="312"/>
                </a:lnTo>
                <a:lnTo>
                  <a:pt x="251" y="309"/>
                </a:lnTo>
                <a:lnTo>
                  <a:pt x="264" y="323"/>
                </a:lnTo>
                <a:lnTo>
                  <a:pt x="274" y="339"/>
                </a:lnTo>
                <a:lnTo>
                  <a:pt x="295" y="366"/>
                </a:lnTo>
                <a:lnTo>
                  <a:pt x="295" y="366"/>
                </a:lnTo>
                <a:lnTo>
                  <a:pt x="285" y="378"/>
                </a:lnTo>
                <a:lnTo>
                  <a:pt x="264" y="408"/>
                </a:lnTo>
                <a:lnTo>
                  <a:pt x="264" y="408"/>
                </a:lnTo>
                <a:lnTo>
                  <a:pt x="254" y="422"/>
                </a:lnTo>
                <a:lnTo>
                  <a:pt x="247" y="437"/>
                </a:lnTo>
                <a:lnTo>
                  <a:pt x="241" y="443"/>
                </a:lnTo>
                <a:lnTo>
                  <a:pt x="235" y="452"/>
                </a:lnTo>
                <a:lnTo>
                  <a:pt x="225" y="462"/>
                </a:lnTo>
                <a:lnTo>
                  <a:pt x="213" y="471"/>
                </a:lnTo>
                <a:lnTo>
                  <a:pt x="213" y="471"/>
                </a:lnTo>
                <a:lnTo>
                  <a:pt x="198" y="482"/>
                </a:lnTo>
                <a:lnTo>
                  <a:pt x="183" y="491"/>
                </a:lnTo>
                <a:lnTo>
                  <a:pt x="153" y="506"/>
                </a:lnTo>
                <a:lnTo>
                  <a:pt x="138" y="513"/>
                </a:lnTo>
                <a:lnTo>
                  <a:pt x="125" y="522"/>
                </a:lnTo>
                <a:lnTo>
                  <a:pt x="111" y="533"/>
                </a:lnTo>
                <a:lnTo>
                  <a:pt x="106" y="539"/>
                </a:lnTo>
                <a:lnTo>
                  <a:pt x="102" y="546"/>
                </a:lnTo>
                <a:lnTo>
                  <a:pt x="102" y="546"/>
                </a:lnTo>
                <a:lnTo>
                  <a:pt x="75" y="591"/>
                </a:lnTo>
                <a:lnTo>
                  <a:pt x="42" y="654"/>
                </a:lnTo>
                <a:lnTo>
                  <a:pt x="0" y="732"/>
                </a:lnTo>
                <a:lnTo>
                  <a:pt x="0" y="732"/>
                </a:lnTo>
                <a:lnTo>
                  <a:pt x="3" y="733"/>
                </a:lnTo>
                <a:lnTo>
                  <a:pt x="9" y="738"/>
                </a:lnTo>
                <a:lnTo>
                  <a:pt x="14" y="744"/>
                </a:lnTo>
                <a:lnTo>
                  <a:pt x="16" y="748"/>
                </a:lnTo>
                <a:lnTo>
                  <a:pt x="17" y="753"/>
                </a:lnTo>
                <a:lnTo>
                  <a:pt x="17" y="753"/>
                </a:lnTo>
                <a:lnTo>
                  <a:pt x="33" y="865"/>
                </a:lnTo>
                <a:lnTo>
                  <a:pt x="45" y="943"/>
                </a:lnTo>
                <a:lnTo>
                  <a:pt x="50" y="974"/>
                </a:lnTo>
                <a:lnTo>
                  <a:pt x="54" y="992"/>
                </a:lnTo>
                <a:lnTo>
                  <a:pt x="54" y="992"/>
                </a:lnTo>
                <a:lnTo>
                  <a:pt x="61" y="1013"/>
                </a:lnTo>
                <a:lnTo>
                  <a:pt x="66" y="1032"/>
                </a:lnTo>
                <a:lnTo>
                  <a:pt x="67" y="1039"/>
                </a:lnTo>
                <a:lnTo>
                  <a:pt x="67" y="1046"/>
                </a:lnTo>
                <a:lnTo>
                  <a:pt x="66" y="1054"/>
                </a:lnTo>
                <a:lnTo>
                  <a:pt x="65" y="1060"/>
                </a:lnTo>
                <a:lnTo>
                  <a:pt x="65" y="1060"/>
                </a:lnTo>
                <a:lnTo>
                  <a:pt x="61" y="1067"/>
                </a:lnTo>
                <a:lnTo>
                  <a:pt x="56" y="1073"/>
                </a:lnTo>
                <a:lnTo>
                  <a:pt x="47" y="1088"/>
                </a:lnTo>
                <a:lnTo>
                  <a:pt x="42" y="1098"/>
                </a:lnTo>
                <a:lnTo>
                  <a:pt x="38" y="1107"/>
                </a:lnTo>
                <a:lnTo>
                  <a:pt x="34" y="1118"/>
                </a:lnTo>
                <a:lnTo>
                  <a:pt x="34" y="1131"/>
                </a:lnTo>
                <a:lnTo>
                  <a:pt x="34" y="1209"/>
                </a:lnTo>
                <a:lnTo>
                  <a:pt x="34" y="1209"/>
                </a:lnTo>
                <a:lnTo>
                  <a:pt x="34" y="1215"/>
                </a:lnTo>
                <a:lnTo>
                  <a:pt x="36" y="1221"/>
                </a:lnTo>
                <a:lnTo>
                  <a:pt x="38" y="1227"/>
                </a:lnTo>
                <a:lnTo>
                  <a:pt x="42" y="1233"/>
                </a:lnTo>
                <a:lnTo>
                  <a:pt x="49" y="1244"/>
                </a:lnTo>
                <a:lnTo>
                  <a:pt x="58" y="1253"/>
                </a:lnTo>
                <a:lnTo>
                  <a:pt x="58" y="1253"/>
                </a:lnTo>
                <a:lnTo>
                  <a:pt x="67" y="1258"/>
                </a:lnTo>
                <a:lnTo>
                  <a:pt x="73" y="1260"/>
                </a:lnTo>
                <a:lnTo>
                  <a:pt x="80" y="1261"/>
                </a:lnTo>
                <a:lnTo>
                  <a:pt x="93" y="1261"/>
                </a:lnTo>
                <a:lnTo>
                  <a:pt x="109" y="1259"/>
                </a:lnTo>
                <a:lnTo>
                  <a:pt x="109" y="1259"/>
                </a:lnTo>
                <a:lnTo>
                  <a:pt x="116" y="1257"/>
                </a:lnTo>
                <a:lnTo>
                  <a:pt x="125" y="1250"/>
                </a:lnTo>
                <a:lnTo>
                  <a:pt x="133" y="1243"/>
                </a:lnTo>
                <a:lnTo>
                  <a:pt x="141" y="1235"/>
                </a:lnTo>
                <a:lnTo>
                  <a:pt x="147" y="1226"/>
                </a:lnTo>
                <a:lnTo>
                  <a:pt x="152" y="1217"/>
                </a:lnTo>
                <a:lnTo>
                  <a:pt x="155" y="1210"/>
                </a:lnTo>
                <a:lnTo>
                  <a:pt x="155" y="1205"/>
                </a:lnTo>
                <a:lnTo>
                  <a:pt x="155" y="1205"/>
                </a:lnTo>
                <a:lnTo>
                  <a:pt x="154" y="1202"/>
                </a:lnTo>
                <a:lnTo>
                  <a:pt x="153" y="1199"/>
                </a:lnTo>
                <a:lnTo>
                  <a:pt x="149" y="1198"/>
                </a:lnTo>
                <a:lnTo>
                  <a:pt x="147" y="1197"/>
                </a:lnTo>
                <a:lnTo>
                  <a:pt x="141" y="1195"/>
                </a:lnTo>
                <a:lnTo>
                  <a:pt x="138" y="1195"/>
                </a:lnTo>
                <a:lnTo>
                  <a:pt x="138" y="1195"/>
                </a:lnTo>
                <a:lnTo>
                  <a:pt x="147" y="1178"/>
                </a:lnTo>
                <a:lnTo>
                  <a:pt x="153" y="1162"/>
                </a:lnTo>
                <a:lnTo>
                  <a:pt x="155" y="1155"/>
                </a:lnTo>
                <a:lnTo>
                  <a:pt x="155" y="1148"/>
                </a:lnTo>
                <a:lnTo>
                  <a:pt x="155" y="1148"/>
                </a:lnTo>
                <a:lnTo>
                  <a:pt x="155" y="1136"/>
                </a:lnTo>
                <a:lnTo>
                  <a:pt x="154" y="1122"/>
                </a:lnTo>
                <a:lnTo>
                  <a:pt x="152" y="1110"/>
                </a:lnTo>
                <a:lnTo>
                  <a:pt x="149" y="1098"/>
                </a:lnTo>
                <a:lnTo>
                  <a:pt x="149" y="1098"/>
                </a:lnTo>
                <a:lnTo>
                  <a:pt x="143" y="1080"/>
                </a:lnTo>
                <a:lnTo>
                  <a:pt x="142" y="1074"/>
                </a:lnTo>
                <a:lnTo>
                  <a:pt x="142" y="1063"/>
                </a:lnTo>
                <a:lnTo>
                  <a:pt x="142" y="1063"/>
                </a:lnTo>
                <a:close/>
                <a:moveTo>
                  <a:pt x="433" y="573"/>
                </a:moveTo>
                <a:lnTo>
                  <a:pt x="473" y="640"/>
                </a:lnTo>
                <a:lnTo>
                  <a:pt x="349" y="596"/>
                </a:lnTo>
                <a:lnTo>
                  <a:pt x="433" y="5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BB602C26-A4C4-455A-B3CA-3C2EB93AFAF9}"/>
              </a:ext>
            </a:extLst>
          </p:cNvPr>
          <p:cNvSpPr>
            <a:spLocks/>
          </p:cNvSpPr>
          <p:nvPr/>
        </p:nvSpPr>
        <p:spPr bwMode="auto">
          <a:xfrm>
            <a:off x="1435170" y="1014590"/>
            <a:ext cx="1508309" cy="2360914"/>
          </a:xfrm>
          <a:custGeom>
            <a:avLst/>
            <a:gdLst>
              <a:gd name="T0" fmla="*/ 86 w 789"/>
              <a:gd name="T1" fmla="*/ 16 h 1235"/>
              <a:gd name="T2" fmla="*/ 50 w 789"/>
              <a:gd name="T3" fmla="*/ 56 h 1235"/>
              <a:gd name="T4" fmla="*/ 42 w 789"/>
              <a:gd name="T5" fmla="*/ 90 h 1235"/>
              <a:gd name="T6" fmla="*/ 24 w 789"/>
              <a:gd name="T7" fmla="*/ 148 h 1235"/>
              <a:gd name="T8" fmla="*/ 28 w 789"/>
              <a:gd name="T9" fmla="*/ 183 h 1235"/>
              <a:gd name="T10" fmla="*/ 40 w 789"/>
              <a:gd name="T11" fmla="*/ 207 h 1235"/>
              <a:gd name="T12" fmla="*/ 87 w 789"/>
              <a:gd name="T13" fmla="*/ 238 h 1235"/>
              <a:gd name="T14" fmla="*/ 91 w 789"/>
              <a:gd name="T15" fmla="*/ 278 h 1235"/>
              <a:gd name="T16" fmla="*/ 127 w 789"/>
              <a:gd name="T17" fmla="*/ 280 h 1235"/>
              <a:gd name="T18" fmla="*/ 194 w 789"/>
              <a:gd name="T19" fmla="*/ 320 h 1235"/>
              <a:gd name="T20" fmla="*/ 232 w 789"/>
              <a:gd name="T21" fmla="*/ 296 h 1235"/>
              <a:gd name="T22" fmla="*/ 229 w 789"/>
              <a:gd name="T23" fmla="*/ 338 h 1235"/>
              <a:gd name="T24" fmla="*/ 229 w 789"/>
              <a:gd name="T25" fmla="*/ 377 h 1235"/>
              <a:gd name="T26" fmla="*/ 243 w 789"/>
              <a:gd name="T27" fmla="*/ 464 h 1235"/>
              <a:gd name="T28" fmla="*/ 242 w 789"/>
              <a:gd name="T29" fmla="*/ 538 h 1235"/>
              <a:gd name="T30" fmla="*/ 223 w 789"/>
              <a:gd name="T31" fmla="*/ 615 h 1235"/>
              <a:gd name="T32" fmla="*/ 125 w 789"/>
              <a:gd name="T33" fmla="*/ 605 h 1235"/>
              <a:gd name="T34" fmla="*/ 108 w 789"/>
              <a:gd name="T35" fmla="*/ 622 h 1235"/>
              <a:gd name="T36" fmla="*/ 43 w 789"/>
              <a:gd name="T37" fmla="*/ 628 h 1235"/>
              <a:gd name="T38" fmla="*/ 8 w 789"/>
              <a:gd name="T39" fmla="*/ 652 h 1235"/>
              <a:gd name="T40" fmla="*/ 0 w 789"/>
              <a:gd name="T41" fmla="*/ 705 h 1235"/>
              <a:gd name="T42" fmla="*/ 24 w 789"/>
              <a:gd name="T43" fmla="*/ 755 h 1235"/>
              <a:gd name="T44" fmla="*/ 37 w 789"/>
              <a:gd name="T45" fmla="*/ 803 h 1235"/>
              <a:gd name="T46" fmla="*/ 75 w 789"/>
              <a:gd name="T47" fmla="*/ 867 h 1235"/>
              <a:gd name="T48" fmla="*/ 167 w 789"/>
              <a:gd name="T49" fmla="*/ 948 h 1235"/>
              <a:gd name="T50" fmla="*/ 364 w 789"/>
              <a:gd name="T51" fmla="*/ 1131 h 1235"/>
              <a:gd name="T52" fmla="*/ 295 w 789"/>
              <a:gd name="T53" fmla="*/ 1174 h 1235"/>
              <a:gd name="T54" fmla="*/ 293 w 789"/>
              <a:gd name="T55" fmla="*/ 1200 h 1235"/>
              <a:gd name="T56" fmla="*/ 338 w 789"/>
              <a:gd name="T57" fmla="*/ 1231 h 1235"/>
              <a:gd name="T58" fmla="*/ 421 w 789"/>
              <a:gd name="T59" fmla="*/ 1233 h 1235"/>
              <a:gd name="T60" fmla="*/ 532 w 789"/>
              <a:gd name="T61" fmla="*/ 1201 h 1235"/>
              <a:gd name="T62" fmla="*/ 605 w 789"/>
              <a:gd name="T63" fmla="*/ 1153 h 1235"/>
              <a:gd name="T64" fmla="*/ 611 w 789"/>
              <a:gd name="T65" fmla="*/ 1117 h 1235"/>
              <a:gd name="T66" fmla="*/ 653 w 789"/>
              <a:gd name="T67" fmla="*/ 1105 h 1235"/>
              <a:gd name="T68" fmla="*/ 652 w 789"/>
              <a:gd name="T69" fmla="*/ 1055 h 1235"/>
              <a:gd name="T70" fmla="*/ 667 w 789"/>
              <a:gd name="T71" fmla="*/ 991 h 1235"/>
              <a:gd name="T72" fmla="*/ 712 w 789"/>
              <a:gd name="T73" fmla="*/ 1001 h 1235"/>
              <a:gd name="T74" fmla="*/ 753 w 789"/>
              <a:gd name="T75" fmla="*/ 988 h 1235"/>
              <a:gd name="T76" fmla="*/ 757 w 789"/>
              <a:gd name="T77" fmla="*/ 968 h 1235"/>
              <a:gd name="T78" fmla="*/ 771 w 789"/>
              <a:gd name="T79" fmla="*/ 927 h 1235"/>
              <a:gd name="T80" fmla="*/ 764 w 789"/>
              <a:gd name="T81" fmla="*/ 885 h 1235"/>
              <a:gd name="T82" fmla="*/ 787 w 789"/>
              <a:gd name="T83" fmla="*/ 812 h 1235"/>
              <a:gd name="T84" fmla="*/ 774 w 789"/>
              <a:gd name="T85" fmla="*/ 674 h 1235"/>
              <a:gd name="T86" fmla="*/ 789 w 789"/>
              <a:gd name="T87" fmla="*/ 654 h 1235"/>
              <a:gd name="T88" fmla="*/ 753 w 789"/>
              <a:gd name="T89" fmla="*/ 622 h 1235"/>
              <a:gd name="T90" fmla="*/ 718 w 789"/>
              <a:gd name="T91" fmla="*/ 536 h 1235"/>
              <a:gd name="T92" fmla="*/ 679 w 789"/>
              <a:gd name="T93" fmla="*/ 428 h 1235"/>
              <a:gd name="T94" fmla="*/ 581 w 789"/>
              <a:gd name="T95" fmla="*/ 274 h 1235"/>
              <a:gd name="T96" fmla="*/ 503 w 789"/>
              <a:gd name="T97" fmla="*/ 207 h 1235"/>
              <a:gd name="T98" fmla="*/ 381 w 789"/>
              <a:gd name="T99" fmla="*/ 147 h 1235"/>
              <a:gd name="T100" fmla="*/ 361 w 789"/>
              <a:gd name="T101" fmla="*/ 126 h 1235"/>
              <a:gd name="T102" fmla="*/ 319 w 789"/>
              <a:gd name="T103" fmla="*/ 118 h 1235"/>
              <a:gd name="T104" fmla="*/ 276 w 789"/>
              <a:gd name="T105" fmla="*/ 103 h 1235"/>
              <a:gd name="T106" fmla="*/ 231 w 789"/>
              <a:gd name="T107" fmla="*/ 31 h 1235"/>
              <a:gd name="T108" fmla="*/ 173 w 789"/>
              <a:gd name="T109" fmla="*/ 0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9" h="1235">
                <a:moveTo>
                  <a:pt x="111" y="16"/>
                </a:moveTo>
                <a:lnTo>
                  <a:pt x="111" y="16"/>
                </a:lnTo>
                <a:lnTo>
                  <a:pt x="100" y="15"/>
                </a:lnTo>
                <a:lnTo>
                  <a:pt x="92" y="15"/>
                </a:lnTo>
                <a:lnTo>
                  <a:pt x="86" y="16"/>
                </a:lnTo>
                <a:lnTo>
                  <a:pt x="86" y="16"/>
                </a:lnTo>
                <a:lnTo>
                  <a:pt x="77" y="27"/>
                </a:lnTo>
                <a:lnTo>
                  <a:pt x="68" y="38"/>
                </a:lnTo>
                <a:lnTo>
                  <a:pt x="68" y="38"/>
                </a:lnTo>
                <a:lnTo>
                  <a:pt x="58" y="45"/>
                </a:lnTo>
                <a:lnTo>
                  <a:pt x="53" y="51"/>
                </a:lnTo>
                <a:lnTo>
                  <a:pt x="50" y="56"/>
                </a:lnTo>
                <a:lnTo>
                  <a:pt x="50" y="56"/>
                </a:lnTo>
                <a:lnTo>
                  <a:pt x="48" y="62"/>
                </a:lnTo>
                <a:lnTo>
                  <a:pt x="47" y="68"/>
                </a:lnTo>
                <a:lnTo>
                  <a:pt x="46" y="82"/>
                </a:lnTo>
                <a:lnTo>
                  <a:pt x="46" y="82"/>
                </a:lnTo>
                <a:lnTo>
                  <a:pt x="42" y="90"/>
                </a:lnTo>
                <a:lnTo>
                  <a:pt x="36" y="106"/>
                </a:lnTo>
                <a:lnTo>
                  <a:pt x="24" y="131"/>
                </a:lnTo>
                <a:lnTo>
                  <a:pt x="24" y="131"/>
                </a:lnTo>
                <a:lnTo>
                  <a:pt x="23" y="136"/>
                </a:lnTo>
                <a:lnTo>
                  <a:pt x="23" y="143"/>
                </a:lnTo>
                <a:lnTo>
                  <a:pt x="24" y="148"/>
                </a:lnTo>
                <a:lnTo>
                  <a:pt x="24" y="153"/>
                </a:lnTo>
                <a:lnTo>
                  <a:pt x="24" y="153"/>
                </a:lnTo>
                <a:lnTo>
                  <a:pt x="22" y="168"/>
                </a:lnTo>
                <a:lnTo>
                  <a:pt x="22" y="168"/>
                </a:lnTo>
                <a:lnTo>
                  <a:pt x="24" y="176"/>
                </a:lnTo>
                <a:lnTo>
                  <a:pt x="28" y="183"/>
                </a:lnTo>
                <a:lnTo>
                  <a:pt x="28" y="183"/>
                </a:lnTo>
                <a:lnTo>
                  <a:pt x="28" y="192"/>
                </a:lnTo>
                <a:lnTo>
                  <a:pt x="29" y="197"/>
                </a:lnTo>
                <a:lnTo>
                  <a:pt x="30" y="199"/>
                </a:lnTo>
                <a:lnTo>
                  <a:pt x="30" y="199"/>
                </a:lnTo>
                <a:lnTo>
                  <a:pt x="40" y="207"/>
                </a:lnTo>
                <a:lnTo>
                  <a:pt x="52" y="217"/>
                </a:lnTo>
                <a:lnTo>
                  <a:pt x="52" y="217"/>
                </a:lnTo>
                <a:lnTo>
                  <a:pt x="69" y="226"/>
                </a:lnTo>
                <a:lnTo>
                  <a:pt x="83" y="233"/>
                </a:lnTo>
                <a:lnTo>
                  <a:pt x="83" y="233"/>
                </a:lnTo>
                <a:lnTo>
                  <a:pt x="87" y="238"/>
                </a:lnTo>
                <a:lnTo>
                  <a:pt x="92" y="245"/>
                </a:lnTo>
                <a:lnTo>
                  <a:pt x="99" y="255"/>
                </a:lnTo>
                <a:lnTo>
                  <a:pt x="99" y="255"/>
                </a:lnTo>
                <a:lnTo>
                  <a:pt x="93" y="267"/>
                </a:lnTo>
                <a:lnTo>
                  <a:pt x="91" y="275"/>
                </a:lnTo>
                <a:lnTo>
                  <a:pt x="91" y="278"/>
                </a:lnTo>
                <a:lnTo>
                  <a:pt x="93" y="280"/>
                </a:lnTo>
                <a:lnTo>
                  <a:pt x="93" y="280"/>
                </a:lnTo>
                <a:lnTo>
                  <a:pt x="100" y="281"/>
                </a:lnTo>
                <a:lnTo>
                  <a:pt x="112" y="280"/>
                </a:lnTo>
                <a:lnTo>
                  <a:pt x="127" y="280"/>
                </a:lnTo>
                <a:lnTo>
                  <a:pt x="127" y="280"/>
                </a:lnTo>
                <a:lnTo>
                  <a:pt x="148" y="297"/>
                </a:lnTo>
                <a:lnTo>
                  <a:pt x="165" y="309"/>
                </a:lnTo>
                <a:lnTo>
                  <a:pt x="177" y="318"/>
                </a:lnTo>
                <a:lnTo>
                  <a:pt x="177" y="318"/>
                </a:lnTo>
                <a:lnTo>
                  <a:pt x="184" y="319"/>
                </a:lnTo>
                <a:lnTo>
                  <a:pt x="194" y="320"/>
                </a:lnTo>
                <a:lnTo>
                  <a:pt x="202" y="320"/>
                </a:lnTo>
                <a:lnTo>
                  <a:pt x="210" y="318"/>
                </a:lnTo>
                <a:lnTo>
                  <a:pt x="210" y="318"/>
                </a:lnTo>
                <a:lnTo>
                  <a:pt x="218" y="312"/>
                </a:lnTo>
                <a:lnTo>
                  <a:pt x="225" y="304"/>
                </a:lnTo>
                <a:lnTo>
                  <a:pt x="232" y="296"/>
                </a:lnTo>
                <a:lnTo>
                  <a:pt x="232" y="296"/>
                </a:lnTo>
                <a:lnTo>
                  <a:pt x="229" y="314"/>
                </a:lnTo>
                <a:lnTo>
                  <a:pt x="227" y="329"/>
                </a:lnTo>
                <a:lnTo>
                  <a:pt x="227" y="335"/>
                </a:lnTo>
                <a:lnTo>
                  <a:pt x="229" y="338"/>
                </a:lnTo>
                <a:lnTo>
                  <a:pt x="229" y="338"/>
                </a:lnTo>
                <a:lnTo>
                  <a:pt x="231" y="344"/>
                </a:lnTo>
                <a:lnTo>
                  <a:pt x="233" y="350"/>
                </a:lnTo>
                <a:lnTo>
                  <a:pt x="233" y="356"/>
                </a:lnTo>
                <a:lnTo>
                  <a:pt x="232" y="364"/>
                </a:lnTo>
                <a:lnTo>
                  <a:pt x="232" y="364"/>
                </a:lnTo>
                <a:lnTo>
                  <a:pt x="229" y="377"/>
                </a:lnTo>
                <a:lnTo>
                  <a:pt x="227" y="383"/>
                </a:lnTo>
                <a:lnTo>
                  <a:pt x="229" y="389"/>
                </a:lnTo>
                <a:lnTo>
                  <a:pt x="229" y="389"/>
                </a:lnTo>
                <a:lnTo>
                  <a:pt x="233" y="405"/>
                </a:lnTo>
                <a:lnTo>
                  <a:pt x="238" y="435"/>
                </a:lnTo>
                <a:lnTo>
                  <a:pt x="243" y="464"/>
                </a:lnTo>
                <a:lnTo>
                  <a:pt x="244" y="474"/>
                </a:lnTo>
                <a:lnTo>
                  <a:pt x="244" y="479"/>
                </a:lnTo>
                <a:lnTo>
                  <a:pt x="244" y="479"/>
                </a:lnTo>
                <a:lnTo>
                  <a:pt x="243" y="487"/>
                </a:lnTo>
                <a:lnTo>
                  <a:pt x="242" y="505"/>
                </a:lnTo>
                <a:lnTo>
                  <a:pt x="242" y="538"/>
                </a:lnTo>
                <a:lnTo>
                  <a:pt x="242" y="538"/>
                </a:lnTo>
                <a:lnTo>
                  <a:pt x="238" y="554"/>
                </a:lnTo>
                <a:lnTo>
                  <a:pt x="233" y="580"/>
                </a:lnTo>
                <a:lnTo>
                  <a:pt x="226" y="605"/>
                </a:lnTo>
                <a:lnTo>
                  <a:pt x="224" y="612"/>
                </a:lnTo>
                <a:lnTo>
                  <a:pt x="223" y="615"/>
                </a:lnTo>
                <a:lnTo>
                  <a:pt x="223" y="615"/>
                </a:lnTo>
                <a:lnTo>
                  <a:pt x="185" y="608"/>
                </a:lnTo>
                <a:lnTo>
                  <a:pt x="157" y="605"/>
                </a:lnTo>
                <a:lnTo>
                  <a:pt x="139" y="602"/>
                </a:lnTo>
                <a:lnTo>
                  <a:pt x="139" y="602"/>
                </a:lnTo>
                <a:lnTo>
                  <a:pt x="125" y="605"/>
                </a:lnTo>
                <a:lnTo>
                  <a:pt x="121" y="606"/>
                </a:lnTo>
                <a:lnTo>
                  <a:pt x="117" y="609"/>
                </a:lnTo>
                <a:lnTo>
                  <a:pt x="117" y="609"/>
                </a:lnTo>
                <a:lnTo>
                  <a:pt x="111" y="618"/>
                </a:lnTo>
                <a:lnTo>
                  <a:pt x="109" y="620"/>
                </a:lnTo>
                <a:lnTo>
                  <a:pt x="108" y="622"/>
                </a:lnTo>
                <a:lnTo>
                  <a:pt x="108" y="622"/>
                </a:lnTo>
                <a:lnTo>
                  <a:pt x="100" y="620"/>
                </a:lnTo>
                <a:lnTo>
                  <a:pt x="83" y="622"/>
                </a:lnTo>
                <a:lnTo>
                  <a:pt x="62" y="624"/>
                </a:lnTo>
                <a:lnTo>
                  <a:pt x="43" y="628"/>
                </a:lnTo>
                <a:lnTo>
                  <a:pt x="43" y="628"/>
                </a:lnTo>
                <a:lnTo>
                  <a:pt x="35" y="630"/>
                </a:lnTo>
                <a:lnTo>
                  <a:pt x="29" y="632"/>
                </a:lnTo>
                <a:lnTo>
                  <a:pt x="24" y="636"/>
                </a:lnTo>
                <a:lnTo>
                  <a:pt x="19" y="638"/>
                </a:lnTo>
                <a:lnTo>
                  <a:pt x="13" y="646"/>
                </a:lnTo>
                <a:lnTo>
                  <a:pt x="8" y="652"/>
                </a:lnTo>
                <a:lnTo>
                  <a:pt x="8" y="652"/>
                </a:lnTo>
                <a:lnTo>
                  <a:pt x="5" y="663"/>
                </a:lnTo>
                <a:lnTo>
                  <a:pt x="2" y="678"/>
                </a:lnTo>
                <a:lnTo>
                  <a:pt x="0" y="693"/>
                </a:lnTo>
                <a:lnTo>
                  <a:pt x="0" y="705"/>
                </a:lnTo>
                <a:lnTo>
                  <a:pt x="0" y="705"/>
                </a:lnTo>
                <a:lnTo>
                  <a:pt x="4" y="717"/>
                </a:lnTo>
                <a:lnTo>
                  <a:pt x="10" y="734"/>
                </a:lnTo>
                <a:lnTo>
                  <a:pt x="17" y="749"/>
                </a:lnTo>
                <a:lnTo>
                  <a:pt x="20" y="754"/>
                </a:lnTo>
                <a:lnTo>
                  <a:pt x="24" y="755"/>
                </a:lnTo>
                <a:lnTo>
                  <a:pt x="24" y="755"/>
                </a:lnTo>
                <a:lnTo>
                  <a:pt x="30" y="755"/>
                </a:lnTo>
                <a:lnTo>
                  <a:pt x="36" y="754"/>
                </a:lnTo>
                <a:lnTo>
                  <a:pt x="43" y="752"/>
                </a:lnTo>
                <a:lnTo>
                  <a:pt x="43" y="752"/>
                </a:lnTo>
                <a:lnTo>
                  <a:pt x="39" y="780"/>
                </a:lnTo>
                <a:lnTo>
                  <a:pt x="37" y="803"/>
                </a:lnTo>
                <a:lnTo>
                  <a:pt x="36" y="823"/>
                </a:lnTo>
                <a:lnTo>
                  <a:pt x="36" y="823"/>
                </a:lnTo>
                <a:lnTo>
                  <a:pt x="39" y="827"/>
                </a:lnTo>
                <a:lnTo>
                  <a:pt x="42" y="833"/>
                </a:lnTo>
                <a:lnTo>
                  <a:pt x="56" y="849"/>
                </a:lnTo>
                <a:lnTo>
                  <a:pt x="75" y="867"/>
                </a:lnTo>
                <a:lnTo>
                  <a:pt x="96" y="887"/>
                </a:lnTo>
                <a:lnTo>
                  <a:pt x="137" y="923"/>
                </a:lnTo>
                <a:lnTo>
                  <a:pt x="151" y="935"/>
                </a:lnTo>
                <a:lnTo>
                  <a:pt x="157" y="941"/>
                </a:lnTo>
                <a:lnTo>
                  <a:pt x="157" y="941"/>
                </a:lnTo>
                <a:lnTo>
                  <a:pt x="167" y="948"/>
                </a:lnTo>
                <a:lnTo>
                  <a:pt x="186" y="962"/>
                </a:lnTo>
                <a:lnTo>
                  <a:pt x="244" y="999"/>
                </a:lnTo>
                <a:lnTo>
                  <a:pt x="328" y="1053"/>
                </a:lnTo>
                <a:lnTo>
                  <a:pt x="381" y="1102"/>
                </a:lnTo>
                <a:lnTo>
                  <a:pt x="381" y="1102"/>
                </a:lnTo>
                <a:lnTo>
                  <a:pt x="364" y="1131"/>
                </a:lnTo>
                <a:lnTo>
                  <a:pt x="353" y="1152"/>
                </a:lnTo>
                <a:lnTo>
                  <a:pt x="347" y="1162"/>
                </a:lnTo>
                <a:lnTo>
                  <a:pt x="347" y="1162"/>
                </a:lnTo>
                <a:lnTo>
                  <a:pt x="321" y="1166"/>
                </a:lnTo>
                <a:lnTo>
                  <a:pt x="302" y="1171"/>
                </a:lnTo>
                <a:lnTo>
                  <a:pt x="295" y="1174"/>
                </a:lnTo>
                <a:lnTo>
                  <a:pt x="292" y="1177"/>
                </a:lnTo>
                <a:lnTo>
                  <a:pt x="292" y="1177"/>
                </a:lnTo>
                <a:lnTo>
                  <a:pt x="289" y="1181"/>
                </a:lnTo>
                <a:lnTo>
                  <a:pt x="288" y="1187"/>
                </a:lnTo>
                <a:lnTo>
                  <a:pt x="290" y="1193"/>
                </a:lnTo>
                <a:lnTo>
                  <a:pt x="293" y="1200"/>
                </a:lnTo>
                <a:lnTo>
                  <a:pt x="298" y="1208"/>
                </a:lnTo>
                <a:lnTo>
                  <a:pt x="305" y="1215"/>
                </a:lnTo>
                <a:lnTo>
                  <a:pt x="315" y="1221"/>
                </a:lnTo>
                <a:lnTo>
                  <a:pt x="325" y="1227"/>
                </a:lnTo>
                <a:lnTo>
                  <a:pt x="325" y="1227"/>
                </a:lnTo>
                <a:lnTo>
                  <a:pt x="338" y="1231"/>
                </a:lnTo>
                <a:lnTo>
                  <a:pt x="351" y="1233"/>
                </a:lnTo>
                <a:lnTo>
                  <a:pt x="364" y="1234"/>
                </a:lnTo>
                <a:lnTo>
                  <a:pt x="379" y="1235"/>
                </a:lnTo>
                <a:lnTo>
                  <a:pt x="403" y="1234"/>
                </a:lnTo>
                <a:lnTo>
                  <a:pt x="421" y="1233"/>
                </a:lnTo>
                <a:lnTo>
                  <a:pt x="421" y="1233"/>
                </a:lnTo>
                <a:lnTo>
                  <a:pt x="445" y="1228"/>
                </a:lnTo>
                <a:lnTo>
                  <a:pt x="480" y="1220"/>
                </a:lnTo>
                <a:lnTo>
                  <a:pt x="513" y="1209"/>
                </a:lnTo>
                <a:lnTo>
                  <a:pt x="526" y="1205"/>
                </a:lnTo>
                <a:lnTo>
                  <a:pt x="532" y="1201"/>
                </a:lnTo>
                <a:lnTo>
                  <a:pt x="532" y="1201"/>
                </a:lnTo>
                <a:lnTo>
                  <a:pt x="567" y="1182"/>
                </a:lnTo>
                <a:lnTo>
                  <a:pt x="588" y="1169"/>
                </a:lnTo>
                <a:lnTo>
                  <a:pt x="595" y="1164"/>
                </a:lnTo>
                <a:lnTo>
                  <a:pt x="601" y="1158"/>
                </a:lnTo>
                <a:lnTo>
                  <a:pt x="601" y="1158"/>
                </a:lnTo>
                <a:lnTo>
                  <a:pt x="605" y="1153"/>
                </a:lnTo>
                <a:lnTo>
                  <a:pt x="607" y="1148"/>
                </a:lnTo>
                <a:lnTo>
                  <a:pt x="610" y="1136"/>
                </a:lnTo>
                <a:lnTo>
                  <a:pt x="611" y="1125"/>
                </a:lnTo>
                <a:lnTo>
                  <a:pt x="610" y="1118"/>
                </a:lnTo>
                <a:lnTo>
                  <a:pt x="610" y="1118"/>
                </a:lnTo>
                <a:lnTo>
                  <a:pt x="611" y="1117"/>
                </a:lnTo>
                <a:lnTo>
                  <a:pt x="612" y="1117"/>
                </a:lnTo>
                <a:lnTo>
                  <a:pt x="616" y="1114"/>
                </a:lnTo>
                <a:lnTo>
                  <a:pt x="632" y="1112"/>
                </a:lnTo>
                <a:lnTo>
                  <a:pt x="640" y="1111"/>
                </a:lnTo>
                <a:lnTo>
                  <a:pt x="647" y="1108"/>
                </a:lnTo>
                <a:lnTo>
                  <a:pt x="653" y="1105"/>
                </a:lnTo>
                <a:lnTo>
                  <a:pt x="656" y="1102"/>
                </a:lnTo>
                <a:lnTo>
                  <a:pt x="657" y="1100"/>
                </a:lnTo>
                <a:lnTo>
                  <a:pt x="657" y="1100"/>
                </a:lnTo>
                <a:lnTo>
                  <a:pt x="658" y="1093"/>
                </a:lnTo>
                <a:lnTo>
                  <a:pt x="657" y="1082"/>
                </a:lnTo>
                <a:lnTo>
                  <a:pt x="652" y="1055"/>
                </a:lnTo>
                <a:lnTo>
                  <a:pt x="645" y="1031"/>
                </a:lnTo>
                <a:lnTo>
                  <a:pt x="641" y="1015"/>
                </a:lnTo>
                <a:lnTo>
                  <a:pt x="641" y="1015"/>
                </a:lnTo>
                <a:lnTo>
                  <a:pt x="639" y="1004"/>
                </a:lnTo>
                <a:lnTo>
                  <a:pt x="639" y="1001"/>
                </a:lnTo>
                <a:lnTo>
                  <a:pt x="667" y="991"/>
                </a:lnTo>
                <a:lnTo>
                  <a:pt x="667" y="991"/>
                </a:lnTo>
                <a:lnTo>
                  <a:pt x="670" y="993"/>
                </a:lnTo>
                <a:lnTo>
                  <a:pt x="682" y="997"/>
                </a:lnTo>
                <a:lnTo>
                  <a:pt x="691" y="999"/>
                </a:lnTo>
                <a:lnTo>
                  <a:pt x="701" y="1001"/>
                </a:lnTo>
                <a:lnTo>
                  <a:pt x="712" y="1001"/>
                </a:lnTo>
                <a:lnTo>
                  <a:pt x="722" y="1001"/>
                </a:lnTo>
                <a:lnTo>
                  <a:pt x="722" y="1001"/>
                </a:lnTo>
                <a:lnTo>
                  <a:pt x="732" y="998"/>
                </a:lnTo>
                <a:lnTo>
                  <a:pt x="741" y="996"/>
                </a:lnTo>
                <a:lnTo>
                  <a:pt x="748" y="992"/>
                </a:lnTo>
                <a:lnTo>
                  <a:pt x="753" y="988"/>
                </a:lnTo>
                <a:lnTo>
                  <a:pt x="756" y="985"/>
                </a:lnTo>
                <a:lnTo>
                  <a:pt x="759" y="981"/>
                </a:lnTo>
                <a:lnTo>
                  <a:pt x="760" y="978"/>
                </a:lnTo>
                <a:lnTo>
                  <a:pt x="759" y="975"/>
                </a:lnTo>
                <a:lnTo>
                  <a:pt x="759" y="975"/>
                </a:lnTo>
                <a:lnTo>
                  <a:pt x="757" y="968"/>
                </a:lnTo>
                <a:lnTo>
                  <a:pt x="756" y="958"/>
                </a:lnTo>
                <a:lnTo>
                  <a:pt x="756" y="945"/>
                </a:lnTo>
                <a:lnTo>
                  <a:pt x="756" y="945"/>
                </a:lnTo>
                <a:lnTo>
                  <a:pt x="765" y="936"/>
                </a:lnTo>
                <a:lnTo>
                  <a:pt x="770" y="930"/>
                </a:lnTo>
                <a:lnTo>
                  <a:pt x="771" y="927"/>
                </a:lnTo>
                <a:lnTo>
                  <a:pt x="772" y="923"/>
                </a:lnTo>
                <a:lnTo>
                  <a:pt x="772" y="923"/>
                </a:lnTo>
                <a:lnTo>
                  <a:pt x="770" y="910"/>
                </a:lnTo>
                <a:lnTo>
                  <a:pt x="766" y="894"/>
                </a:lnTo>
                <a:lnTo>
                  <a:pt x="766" y="894"/>
                </a:lnTo>
                <a:lnTo>
                  <a:pt x="764" y="885"/>
                </a:lnTo>
                <a:lnTo>
                  <a:pt x="762" y="876"/>
                </a:lnTo>
                <a:lnTo>
                  <a:pt x="764" y="866"/>
                </a:lnTo>
                <a:lnTo>
                  <a:pt x="768" y="854"/>
                </a:lnTo>
                <a:lnTo>
                  <a:pt x="768" y="854"/>
                </a:lnTo>
                <a:lnTo>
                  <a:pt x="782" y="825"/>
                </a:lnTo>
                <a:lnTo>
                  <a:pt x="787" y="812"/>
                </a:lnTo>
                <a:lnTo>
                  <a:pt x="788" y="808"/>
                </a:lnTo>
                <a:lnTo>
                  <a:pt x="788" y="804"/>
                </a:lnTo>
                <a:lnTo>
                  <a:pt x="788" y="804"/>
                </a:lnTo>
                <a:lnTo>
                  <a:pt x="779" y="761"/>
                </a:lnTo>
                <a:lnTo>
                  <a:pt x="772" y="721"/>
                </a:lnTo>
                <a:lnTo>
                  <a:pt x="774" y="674"/>
                </a:lnTo>
                <a:lnTo>
                  <a:pt x="774" y="674"/>
                </a:lnTo>
                <a:lnTo>
                  <a:pt x="778" y="672"/>
                </a:lnTo>
                <a:lnTo>
                  <a:pt x="784" y="668"/>
                </a:lnTo>
                <a:lnTo>
                  <a:pt x="787" y="664"/>
                </a:lnTo>
                <a:lnTo>
                  <a:pt x="789" y="659"/>
                </a:lnTo>
                <a:lnTo>
                  <a:pt x="789" y="654"/>
                </a:lnTo>
                <a:lnTo>
                  <a:pt x="788" y="649"/>
                </a:lnTo>
                <a:lnTo>
                  <a:pt x="788" y="649"/>
                </a:lnTo>
                <a:lnTo>
                  <a:pt x="783" y="645"/>
                </a:lnTo>
                <a:lnTo>
                  <a:pt x="778" y="638"/>
                </a:lnTo>
                <a:lnTo>
                  <a:pt x="765" y="630"/>
                </a:lnTo>
                <a:lnTo>
                  <a:pt x="753" y="622"/>
                </a:lnTo>
                <a:lnTo>
                  <a:pt x="747" y="617"/>
                </a:lnTo>
                <a:lnTo>
                  <a:pt x="744" y="612"/>
                </a:lnTo>
                <a:lnTo>
                  <a:pt x="744" y="612"/>
                </a:lnTo>
                <a:lnTo>
                  <a:pt x="737" y="595"/>
                </a:lnTo>
                <a:lnTo>
                  <a:pt x="727" y="568"/>
                </a:lnTo>
                <a:lnTo>
                  <a:pt x="718" y="536"/>
                </a:lnTo>
                <a:lnTo>
                  <a:pt x="709" y="503"/>
                </a:lnTo>
                <a:lnTo>
                  <a:pt x="709" y="503"/>
                </a:lnTo>
                <a:lnTo>
                  <a:pt x="708" y="494"/>
                </a:lnTo>
                <a:lnTo>
                  <a:pt x="704" y="484"/>
                </a:lnTo>
                <a:lnTo>
                  <a:pt x="693" y="457"/>
                </a:lnTo>
                <a:lnTo>
                  <a:pt x="679" y="428"/>
                </a:lnTo>
                <a:lnTo>
                  <a:pt x="664" y="396"/>
                </a:lnTo>
                <a:lnTo>
                  <a:pt x="634" y="339"/>
                </a:lnTo>
                <a:lnTo>
                  <a:pt x="623" y="320"/>
                </a:lnTo>
                <a:lnTo>
                  <a:pt x="617" y="310"/>
                </a:lnTo>
                <a:lnTo>
                  <a:pt x="617" y="310"/>
                </a:lnTo>
                <a:lnTo>
                  <a:pt x="581" y="274"/>
                </a:lnTo>
                <a:lnTo>
                  <a:pt x="559" y="251"/>
                </a:lnTo>
                <a:lnTo>
                  <a:pt x="546" y="237"/>
                </a:lnTo>
                <a:lnTo>
                  <a:pt x="546" y="237"/>
                </a:lnTo>
                <a:lnTo>
                  <a:pt x="536" y="228"/>
                </a:lnTo>
                <a:lnTo>
                  <a:pt x="523" y="218"/>
                </a:lnTo>
                <a:lnTo>
                  <a:pt x="503" y="207"/>
                </a:lnTo>
                <a:lnTo>
                  <a:pt x="477" y="193"/>
                </a:lnTo>
                <a:lnTo>
                  <a:pt x="477" y="193"/>
                </a:lnTo>
                <a:lnTo>
                  <a:pt x="445" y="176"/>
                </a:lnTo>
                <a:lnTo>
                  <a:pt x="415" y="161"/>
                </a:lnTo>
                <a:lnTo>
                  <a:pt x="392" y="151"/>
                </a:lnTo>
                <a:lnTo>
                  <a:pt x="381" y="147"/>
                </a:lnTo>
                <a:lnTo>
                  <a:pt x="381" y="147"/>
                </a:lnTo>
                <a:lnTo>
                  <a:pt x="376" y="143"/>
                </a:lnTo>
                <a:lnTo>
                  <a:pt x="370" y="137"/>
                </a:lnTo>
                <a:lnTo>
                  <a:pt x="362" y="128"/>
                </a:lnTo>
                <a:lnTo>
                  <a:pt x="362" y="128"/>
                </a:lnTo>
                <a:lnTo>
                  <a:pt x="361" y="126"/>
                </a:lnTo>
                <a:lnTo>
                  <a:pt x="357" y="124"/>
                </a:lnTo>
                <a:lnTo>
                  <a:pt x="350" y="121"/>
                </a:lnTo>
                <a:lnTo>
                  <a:pt x="350" y="121"/>
                </a:lnTo>
                <a:lnTo>
                  <a:pt x="330" y="118"/>
                </a:lnTo>
                <a:lnTo>
                  <a:pt x="323" y="118"/>
                </a:lnTo>
                <a:lnTo>
                  <a:pt x="319" y="118"/>
                </a:lnTo>
                <a:lnTo>
                  <a:pt x="319" y="118"/>
                </a:lnTo>
                <a:lnTo>
                  <a:pt x="312" y="125"/>
                </a:lnTo>
                <a:lnTo>
                  <a:pt x="306" y="131"/>
                </a:lnTo>
                <a:lnTo>
                  <a:pt x="294" y="125"/>
                </a:lnTo>
                <a:lnTo>
                  <a:pt x="276" y="103"/>
                </a:lnTo>
                <a:lnTo>
                  <a:pt x="276" y="103"/>
                </a:lnTo>
                <a:lnTo>
                  <a:pt x="270" y="78"/>
                </a:lnTo>
                <a:lnTo>
                  <a:pt x="270" y="78"/>
                </a:lnTo>
                <a:lnTo>
                  <a:pt x="259" y="61"/>
                </a:lnTo>
                <a:lnTo>
                  <a:pt x="248" y="44"/>
                </a:lnTo>
                <a:lnTo>
                  <a:pt x="248" y="44"/>
                </a:lnTo>
                <a:lnTo>
                  <a:pt x="231" y="31"/>
                </a:lnTo>
                <a:lnTo>
                  <a:pt x="220" y="23"/>
                </a:lnTo>
                <a:lnTo>
                  <a:pt x="213" y="19"/>
                </a:lnTo>
                <a:lnTo>
                  <a:pt x="213" y="19"/>
                </a:lnTo>
                <a:lnTo>
                  <a:pt x="206" y="16"/>
                </a:lnTo>
                <a:lnTo>
                  <a:pt x="191" y="9"/>
                </a:lnTo>
                <a:lnTo>
                  <a:pt x="173" y="0"/>
                </a:lnTo>
                <a:lnTo>
                  <a:pt x="139" y="0"/>
                </a:lnTo>
                <a:lnTo>
                  <a:pt x="133" y="4"/>
                </a:lnTo>
                <a:lnTo>
                  <a:pt x="111" y="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32D63F17-5394-45B9-9FA9-CC939AB7E6AC}"/>
              </a:ext>
            </a:extLst>
          </p:cNvPr>
          <p:cNvSpPr>
            <a:spLocks noEditPoints="1"/>
          </p:cNvSpPr>
          <p:nvPr/>
        </p:nvSpPr>
        <p:spPr bwMode="auto">
          <a:xfrm>
            <a:off x="4107096" y="1033895"/>
            <a:ext cx="1688949" cy="2395105"/>
          </a:xfrm>
          <a:custGeom>
            <a:avLst/>
            <a:gdLst>
              <a:gd name="T0" fmla="*/ 346 w 696"/>
              <a:gd name="T1" fmla="*/ 91 h 987"/>
              <a:gd name="T2" fmla="*/ 326 w 696"/>
              <a:gd name="T3" fmla="*/ 98 h 987"/>
              <a:gd name="T4" fmla="*/ 286 w 696"/>
              <a:gd name="T5" fmla="*/ 109 h 987"/>
              <a:gd name="T6" fmla="*/ 227 w 696"/>
              <a:gd name="T7" fmla="*/ 115 h 987"/>
              <a:gd name="T8" fmla="*/ 156 w 696"/>
              <a:gd name="T9" fmla="*/ 146 h 987"/>
              <a:gd name="T10" fmla="*/ 112 w 696"/>
              <a:gd name="T11" fmla="*/ 213 h 987"/>
              <a:gd name="T12" fmla="*/ 49 w 696"/>
              <a:gd name="T13" fmla="*/ 416 h 987"/>
              <a:gd name="T14" fmla="*/ 36 w 696"/>
              <a:gd name="T15" fmla="*/ 510 h 987"/>
              <a:gd name="T16" fmla="*/ 9 w 696"/>
              <a:gd name="T17" fmla="*/ 538 h 987"/>
              <a:gd name="T18" fmla="*/ 14 w 696"/>
              <a:gd name="T19" fmla="*/ 550 h 987"/>
              <a:gd name="T20" fmla="*/ 5 w 696"/>
              <a:gd name="T21" fmla="*/ 587 h 987"/>
              <a:gd name="T22" fmla="*/ 6 w 696"/>
              <a:gd name="T23" fmla="*/ 621 h 987"/>
              <a:gd name="T24" fmla="*/ 2 w 696"/>
              <a:gd name="T25" fmla="*/ 722 h 987"/>
              <a:gd name="T26" fmla="*/ 33 w 696"/>
              <a:gd name="T27" fmla="*/ 766 h 987"/>
              <a:gd name="T28" fmla="*/ 38 w 696"/>
              <a:gd name="T29" fmla="*/ 801 h 987"/>
              <a:gd name="T30" fmla="*/ 73 w 696"/>
              <a:gd name="T31" fmla="*/ 868 h 987"/>
              <a:gd name="T32" fmla="*/ 63 w 696"/>
              <a:gd name="T33" fmla="*/ 924 h 987"/>
              <a:gd name="T34" fmla="*/ 77 w 696"/>
              <a:gd name="T35" fmla="*/ 966 h 987"/>
              <a:gd name="T36" fmla="*/ 140 w 696"/>
              <a:gd name="T37" fmla="*/ 987 h 987"/>
              <a:gd name="T38" fmla="*/ 184 w 696"/>
              <a:gd name="T39" fmla="*/ 967 h 987"/>
              <a:gd name="T40" fmla="*/ 188 w 696"/>
              <a:gd name="T41" fmla="*/ 932 h 987"/>
              <a:gd name="T42" fmla="*/ 165 w 696"/>
              <a:gd name="T43" fmla="*/ 855 h 987"/>
              <a:gd name="T44" fmla="*/ 181 w 696"/>
              <a:gd name="T45" fmla="*/ 791 h 987"/>
              <a:gd name="T46" fmla="*/ 179 w 696"/>
              <a:gd name="T47" fmla="*/ 748 h 987"/>
              <a:gd name="T48" fmla="*/ 189 w 696"/>
              <a:gd name="T49" fmla="*/ 709 h 987"/>
              <a:gd name="T50" fmla="*/ 337 w 696"/>
              <a:gd name="T51" fmla="*/ 693 h 987"/>
              <a:gd name="T52" fmla="*/ 347 w 696"/>
              <a:gd name="T53" fmla="*/ 706 h 987"/>
              <a:gd name="T54" fmla="*/ 306 w 696"/>
              <a:gd name="T55" fmla="*/ 767 h 987"/>
              <a:gd name="T56" fmla="*/ 303 w 696"/>
              <a:gd name="T57" fmla="*/ 790 h 987"/>
              <a:gd name="T58" fmla="*/ 403 w 696"/>
              <a:gd name="T59" fmla="*/ 861 h 987"/>
              <a:gd name="T60" fmla="*/ 422 w 696"/>
              <a:gd name="T61" fmla="*/ 880 h 987"/>
              <a:gd name="T62" fmla="*/ 504 w 696"/>
              <a:gd name="T63" fmla="*/ 904 h 987"/>
              <a:gd name="T64" fmla="*/ 539 w 696"/>
              <a:gd name="T65" fmla="*/ 890 h 987"/>
              <a:gd name="T66" fmla="*/ 543 w 696"/>
              <a:gd name="T67" fmla="*/ 860 h 987"/>
              <a:gd name="T68" fmla="*/ 497 w 696"/>
              <a:gd name="T69" fmla="*/ 829 h 987"/>
              <a:gd name="T70" fmla="*/ 447 w 696"/>
              <a:gd name="T71" fmla="*/ 757 h 987"/>
              <a:gd name="T72" fmla="*/ 446 w 696"/>
              <a:gd name="T73" fmla="*/ 743 h 987"/>
              <a:gd name="T74" fmla="*/ 546 w 696"/>
              <a:gd name="T75" fmla="*/ 795 h 987"/>
              <a:gd name="T76" fmla="*/ 572 w 696"/>
              <a:gd name="T77" fmla="*/ 767 h 987"/>
              <a:gd name="T78" fmla="*/ 681 w 696"/>
              <a:gd name="T79" fmla="*/ 620 h 987"/>
              <a:gd name="T80" fmla="*/ 696 w 696"/>
              <a:gd name="T81" fmla="*/ 567 h 987"/>
              <a:gd name="T82" fmla="*/ 679 w 696"/>
              <a:gd name="T83" fmla="*/ 520 h 987"/>
              <a:gd name="T84" fmla="*/ 622 w 696"/>
              <a:gd name="T85" fmla="*/ 500 h 987"/>
              <a:gd name="T86" fmla="*/ 602 w 696"/>
              <a:gd name="T87" fmla="*/ 465 h 987"/>
              <a:gd name="T88" fmla="*/ 602 w 696"/>
              <a:gd name="T89" fmla="*/ 369 h 987"/>
              <a:gd name="T90" fmla="*/ 636 w 696"/>
              <a:gd name="T91" fmla="*/ 335 h 987"/>
              <a:gd name="T92" fmla="*/ 608 w 696"/>
              <a:gd name="T93" fmla="*/ 270 h 987"/>
              <a:gd name="T94" fmla="*/ 643 w 696"/>
              <a:gd name="T95" fmla="*/ 253 h 987"/>
              <a:gd name="T96" fmla="*/ 603 w 696"/>
              <a:gd name="T97" fmla="*/ 189 h 987"/>
              <a:gd name="T98" fmla="*/ 622 w 696"/>
              <a:gd name="T99" fmla="*/ 101 h 987"/>
              <a:gd name="T100" fmla="*/ 590 w 696"/>
              <a:gd name="T101" fmla="*/ 52 h 987"/>
              <a:gd name="T102" fmla="*/ 517 w 696"/>
              <a:gd name="T103" fmla="*/ 10 h 987"/>
              <a:gd name="T104" fmla="*/ 432 w 696"/>
              <a:gd name="T105" fmla="*/ 4 h 987"/>
              <a:gd name="T106" fmla="*/ 386 w 696"/>
              <a:gd name="T107" fmla="*/ 24 h 987"/>
              <a:gd name="T108" fmla="*/ 375 w 696"/>
              <a:gd name="T109" fmla="*/ 57 h 987"/>
              <a:gd name="T110" fmla="*/ 485 w 696"/>
              <a:gd name="T111" fmla="*/ 375 h 987"/>
              <a:gd name="T112" fmla="*/ 507 w 696"/>
              <a:gd name="T113" fmla="*/ 394 h 987"/>
              <a:gd name="T114" fmla="*/ 505 w 696"/>
              <a:gd name="T115" fmla="*/ 403 h 987"/>
              <a:gd name="T116" fmla="*/ 510 w 696"/>
              <a:gd name="T117" fmla="*/ 458 h 987"/>
              <a:gd name="T118" fmla="*/ 501 w 696"/>
              <a:gd name="T119" fmla="*/ 490 h 987"/>
              <a:gd name="T120" fmla="*/ 449 w 696"/>
              <a:gd name="T121" fmla="*/ 492 h 987"/>
              <a:gd name="T122" fmla="*/ 428 w 696"/>
              <a:gd name="T123" fmla="*/ 479 h 987"/>
              <a:gd name="T124" fmla="*/ 438 w 696"/>
              <a:gd name="T125" fmla="*/ 418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6" h="987">
                <a:moveTo>
                  <a:pt x="370" y="73"/>
                </a:moveTo>
                <a:lnTo>
                  <a:pt x="370" y="73"/>
                </a:lnTo>
                <a:lnTo>
                  <a:pt x="360" y="78"/>
                </a:lnTo>
                <a:lnTo>
                  <a:pt x="351" y="85"/>
                </a:lnTo>
                <a:lnTo>
                  <a:pt x="349" y="87"/>
                </a:lnTo>
                <a:lnTo>
                  <a:pt x="346" y="91"/>
                </a:lnTo>
                <a:lnTo>
                  <a:pt x="346" y="91"/>
                </a:lnTo>
                <a:lnTo>
                  <a:pt x="337" y="107"/>
                </a:lnTo>
                <a:lnTo>
                  <a:pt x="337" y="107"/>
                </a:lnTo>
                <a:lnTo>
                  <a:pt x="336" y="105"/>
                </a:lnTo>
                <a:lnTo>
                  <a:pt x="331" y="100"/>
                </a:lnTo>
                <a:lnTo>
                  <a:pt x="326" y="98"/>
                </a:lnTo>
                <a:lnTo>
                  <a:pt x="322" y="96"/>
                </a:lnTo>
                <a:lnTo>
                  <a:pt x="316" y="96"/>
                </a:lnTo>
                <a:lnTo>
                  <a:pt x="310" y="97"/>
                </a:lnTo>
                <a:lnTo>
                  <a:pt x="310" y="97"/>
                </a:lnTo>
                <a:lnTo>
                  <a:pt x="297" y="102"/>
                </a:lnTo>
                <a:lnTo>
                  <a:pt x="286" y="109"/>
                </a:lnTo>
                <a:lnTo>
                  <a:pt x="273" y="117"/>
                </a:lnTo>
                <a:lnTo>
                  <a:pt x="273" y="117"/>
                </a:lnTo>
                <a:lnTo>
                  <a:pt x="266" y="116"/>
                </a:lnTo>
                <a:lnTo>
                  <a:pt x="248" y="115"/>
                </a:lnTo>
                <a:lnTo>
                  <a:pt x="238" y="114"/>
                </a:lnTo>
                <a:lnTo>
                  <a:pt x="227" y="115"/>
                </a:lnTo>
                <a:lnTo>
                  <a:pt x="215" y="116"/>
                </a:lnTo>
                <a:lnTo>
                  <a:pt x="205" y="119"/>
                </a:lnTo>
                <a:lnTo>
                  <a:pt x="205" y="119"/>
                </a:lnTo>
                <a:lnTo>
                  <a:pt x="185" y="127"/>
                </a:lnTo>
                <a:lnTo>
                  <a:pt x="166" y="139"/>
                </a:lnTo>
                <a:lnTo>
                  <a:pt x="156" y="146"/>
                </a:lnTo>
                <a:lnTo>
                  <a:pt x="147" y="154"/>
                </a:lnTo>
                <a:lnTo>
                  <a:pt x="140" y="161"/>
                </a:lnTo>
                <a:lnTo>
                  <a:pt x="133" y="171"/>
                </a:lnTo>
                <a:lnTo>
                  <a:pt x="133" y="171"/>
                </a:lnTo>
                <a:lnTo>
                  <a:pt x="125" y="187"/>
                </a:lnTo>
                <a:lnTo>
                  <a:pt x="112" y="213"/>
                </a:lnTo>
                <a:lnTo>
                  <a:pt x="81" y="280"/>
                </a:lnTo>
                <a:lnTo>
                  <a:pt x="40" y="368"/>
                </a:lnTo>
                <a:lnTo>
                  <a:pt x="36" y="378"/>
                </a:lnTo>
                <a:lnTo>
                  <a:pt x="57" y="388"/>
                </a:lnTo>
                <a:lnTo>
                  <a:pt x="57" y="388"/>
                </a:lnTo>
                <a:lnTo>
                  <a:pt x="49" y="416"/>
                </a:lnTo>
                <a:lnTo>
                  <a:pt x="44" y="441"/>
                </a:lnTo>
                <a:lnTo>
                  <a:pt x="40" y="465"/>
                </a:lnTo>
                <a:lnTo>
                  <a:pt x="40" y="465"/>
                </a:lnTo>
                <a:lnTo>
                  <a:pt x="38" y="498"/>
                </a:lnTo>
                <a:lnTo>
                  <a:pt x="36" y="510"/>
                </a:lnTo>
                <a:lnTo>
                  <a:pt x="36" y="510"/>
                </a:lnTo>
                <a:lnTo>
                  <a:pt x="23" y="519"/>
                </a:lnTo>
                <a:lnTo>
                  <a:pt x="13" y="526"/>
                </a:lnTo>
                <a:lnTo>
                  <a:pt x="9" y="530"/>
                </a:lnTo>
                <a:lnTo>
                  <a:pt x="9" y="534"/>
                </a:lnTo>
                <a:lnTo>
                  <a:pt x="9" y="534"/>
                </a:lnTo>
                <a:lnTo>
                  <a:pt x="9" y="538"/>
                </a:lnTo>
                <a:lnTo>
                  <a:pt x="9" y="539"/>
                </a:lnTo>
                <a:lnTo>
                  <a:pt x="13" y="543"/>
                </a:lnTo>
                <a:lnTo>
                  <a:pt x="14" y="545"/>
                </a:lnTo>
                <a:lnTo>
                  <a:pt x="15" y="548"/>
                </a:lnTo>
                <a:lnTo>
                  <a:pt x="14" y="550"/>
                </a:lnTo>
                <a:lnTo>
                  <a:pt x="14" y="550"/>
                </a:lnTo>
                <a:lnTo>
                  <a:pt x="13" y="564"/>
                </a:lnTo>
                <a:lnTo>
                  <a:pt x="11" y="572"/>
                </a:lnTo>
                <a:lnTo>
                  <a:pt x="10" y="578"/>
                </a:lnTo>
                <a:lnTo>
                  <a:pt x="10" y="578"/>
                </a:lnTo>
                <a:lnTo>
                  <a:pt x="8" y="584"/>
                </a:lnTo>
                <a:lnTo>
                  <a:pt x="5" y="587"/>
                </a:lnTo>
                <a:lnTo>
                  <a:pt x="5" y="588"/>
                </a:lnTo>
                <a:lnTo>
                  <a:pt x="4" y="591"/>
                </a:lnTo>
                <a:lnTo>
                  <a:pt x="6" y="598"/>
                </a:lnTo>
                <a:lnTo>
                  <a:pt x="6" y="598"/>
                </a:lnTo>
                <a:lnTo>
                  <a:pt x="8" y="607"/>
                </a:lnTo>
                <a:lnTo>
                  <a:pt x="6" y="621"/>
                </a:lnTo>
                <a:lnTo>
                  <a:pt x="2" y="657"/>
                </a:lnTo>
                <a:lnTo>
                  <a:pt x="0" y="695"/>
                </a:lnTo>
                <a:lnTo>
                  <a:pt x="0" y="710"/>
                </a:lnTo>
                <a:lnTo>
                  <a:pt x="1" y="717"/>
                </a:lnTo>
                <a:lnTo>
                  <a:pt x="2" y="722"/>
                </a:lnTo>
                <a:lnTo>
                  <a:pt x="2" y="722"/>
                </a:lnTo>
                <a:lnTo>
                  <a:pt x="6" y="728"/>
                </a:lnTo>
                <a:lnTo>
                  <a:pt x="10" y="734"/>
                </a:lnTo>
                <a:lnTo>
                  <a:pt x="19" y="744"/>
                </a:lnTo>
                <a:lnTo>
                  <a:pt x="28" y="754"/>
                </a:lnTo>
                <a:lnTo>
                  <a:pt x="30" y="759"/>
                </a:lnTo>
                <a:lnTo>
                  <a:pt x="33" y="766"/>
                </a:lnTo>
                <a:lnTo>
                  <a:pt x="33" y="766"/>
                </a:lnTo>
                <a:lnTo>
                  <a:pt x="34" y="781"/>
                </a:lnTo>
                <a:lnTo>
                  <a:pt x="34" y="791"/>
                </a:lnTo>
                <a:lnTo>
                  <a:pt x="34" y="791"/>
                </a:lnTo>
                <a:lnTo>
                  <a:pt x="35" y="796"/>
                </a:lnTo>
                <a:lnTo>
                  <a:pt x="38" y="801"/>
                </a:lnTo>
                <a:lnTo>
                  <a:pt x="44" y="813"/>
                </a:lnTo>
                <a:lnTo>
                  <a:pt x="50" y="826"/>
                </a:lnTo>
                <a:lnTo>
                  <a:pt x="57" y="837"/>
                </a:lnTo>
                <a:lnTo>
                  <a:pt x="57" y="837"/>
                </a:lnTo>
                <a:lnTo>
                  <a:pt x="67" y="858"/>
                </a:lnTo>
                <a:lnTo>
                  <a:pt x="73" y="868"/>
                </a:lnTo>
                <a:lnTo>
                  <a:pt x="73" y="868"/>
                </a:lnTo>
                <a:lnTo>
                  <a:pt x="67" y="890"/>
                </a:lnTo>
                <a:lnTo>
                  <a:pt x="64" y="909"/>
                </a:lnTo>
                <a:lnTo>
                  <a:pt x="63" y="918"/>
                </a:lnTo>
                <a:lnTo>
                  <a:pt x="63" y="924"/>
                </a:lnTo>
                <a:lnTo>
                  <a:pt x="63" y="924"/>
                </a:lnTo>
                <a:lnTo>
                  <a:pt x="63" y="934"/>
                </a:lnTo>
                <a:lnTo>
                  <a:pt x="65" y="944"/>
                </a:lnTo>
                <a:lnTo>
                  <a:pt x="68" y="953"/>
                </a:lnTo>
                <a:lnTo>
                  <a:pt x="73" y="962"/>
                </a:lnTo>
                <a:lnTo>
                  <a:pt x="73" y="962"/>
                </a:lnTo>
                <a:lnTo>
                  <a:pt x="77" y="966"/>
                </a:lnTo>
                <a:lnTo>
                  <a:pt x="82" y="970"/>
                </a:lnTo>
                <a:lnTo>
                  <a:pt x="96" y="976"/>
                </a:lnTo>
                <a:lnTo>
                  <a:pt x="112" y="981"/>
                </a:lnTo>
                <a:lnTo>
                  <a:pt x="131" y="986"/>
                </a:lnTo>
                <a:lnTo>
                  <a:pt x="131" y="986"/>
                </a:lnTo>
                <a:lnTo>
                  <a:pt x="140" y="987"/>
                </a:lnTo>
                <a:lnTo>
                  <a:pt x="150" y="986"/>
                </a:lnTo>
                <a:lnTo>
                  <a:pt x="157" y="985"/>
                </a:lnTo>
                <a:lnTo>
                  <a:pt x="166" y="981"/>
                </a:lnTo>
                <a:lnTo>
                  <a:pt x="172" y="976"/>
                </a:lnTo>
                <a:lnTo>
                  <a:pt x="179" y="972"/>
                </a:lnTo>
                <a:lnTo>
                  <a:pt x="184" y="967"/>
                </a:lnTo>
                <a:lnTo>
                  <a:pt x="188" y="962"/>
                </a:lnTo>
                <a:lnTo>
                  <a:pt x="188" y="962"/>
                </a:lnTo>
                <a:lnTo>
                  <a:pt x="189" y="956"/>
                </a:lnTo>
                <a:lnTo>
                  <a:pt x="190" y="948"/>
                </a:lnTo>
                <a:lnTo>
                  <a:pt x="189" y="941"/>
                </a:lnTo>
                <a:lnTo>
                  <a:pt x="188" y="932"/>
                </a:lnTo>
                <a:lnTo>
                  <a:pt x="184" y="915"/>
                </a:lnTo>
                <a:lnTo>
                  <a:pt x="181" y="905"/>
                </a:lnTo>
                <a:lnTo>
                  <a:pt x="181" y="905"/>
                </a:lnTo>
                <a:lnTo>
                  <a:pt x="177" y="895"/>
                </a:lnTo>
                <a:lnTo>
                  <a:pt x="172" y="879"/>
                </a:lnTo>
                <a:lnTo>
                  <a:pt x="165" y="855"/>
                </a:lnTo>
                <a:lnTo>
                  <a:pt x="181" y="830"/>
                </a:lnTo>
                <a:lnTo>
                  <a:pt x="181" y="830"/>
                </a:lnTo>
                <a:lnTo>
                  <a:pt x="181" y="815"/>
                </a:lnTo>
                <a:lnTo>
                  <a:pt x="183" y="802"/>
                </a:lnTo>
                <a:lnTo>
                  <a:pt x="181" y="791"/>
                </a:lnTo>
                <a:lnTo>
                  <a:pt x="181" y="791"/>
                </a:lnTo>
                <a:lnTo>
                  <a:pt x="179" y="781"/>
                </a:lnTo>
                <a:lnTo>
                  <a:pt x="174" y="768"/>
                </a:lnTo>
                <a:lnTo>
                  <a:pt x="169" y="756"/>
                </a:lnTo>
                <a:lnTo>
                  <a:pt x="169" y="756"/>
                </a:lnTo>
                <a:lnTo>
                  <a:pt x="172" y="753"/>
                </a:lnTo>
                <a:lnTo>
                  <a:pt x="179" y="748"/>
                </a:lnTo>
                <a:lnTo>
                  <a:pt x="183" y="744"/>
                </a:lnTo>
                <a:lnTo>
                  <a:pt x="186" y="740"/>
                </a:lnTo>
                <a:lnTo>
                  <a:pt x="189" y="735"/>
                </a:lnTo>
                <a:lnTo>
                  <a:pt x="189" y="732"/>
                </a:lnTo>
                <a:lnTo>
                  <a:pt x="189" y="709"/>
                </a:lnTo>
                <a:lnTo>
                  <a:pt x="189" y="709"/>
                </a:lnTo>
                <a:lnTo>
                  <a:pt x="210" y="705"/>
                </a:lnTo>
                <a:lnTo>
                  <a:pt x="233" y="703"/>
                </a:lnTo>
                <a:lnTo>
                  <a:pt x="262" y="701"/>
                </a:lnTo>
                <a:lnTo>
                  <a:pt x="262" y="701"/>
                </a:lnTo>
                <a:lnTo>
                  <a:pt x="297" y="698"/>
                </a:lnTo>
                <a:lnTo>
                  <a:pt x="337" y="693"/>
                </a:lnTo>
                <a:lnTo>
                  <a:pt x="384" y="685"/>
                </a:lnTo>
                <a:lnTo>
                  <a:pt x="356" y="705"/>
                </a:lnTo>
                <a:lnTo>
                  <a:pt x="356" y="705"/>
                </a:lnTo>
                <a:lnTo>
                  <a:pt x="355" y="704"/>
                </a:lnTo>
                <a:lnTo>
                  <a:pt x="352" y="704"/>
                </a:lnTo>
                <a:lnTo>
                  <a:pt x="347" y="706"/>
                </a:lnTo>
                <a:lnTo>
                  <a:pt x="340" y="713"/>
                </a:lnTo>
                <a:lnTo>
                  <a:pt x="340" y="713"/>
                </a:lnTo>
                <a:lnTo>
                  <a:pt x="330" y="727"/>
                </a:lnTo>
                <a:lnTo>
                  <a:pt x="318" y="744"/>
                </a:lnTo>
                <a:lnTo>
                  <a:pt x="306" y="767"/>
                </a:lnTo>
                <a:lnTo>
                  <a:pt x="306" y="767"/>
                </a:lnTo>
                <a:lnTo>
                  <a:pt x="303" y="771"/>
                </a:lnTo>
                <a:lnTo>
                  <a:pt x="302" y="776"/>
                </a:lnTo>
                <a:lnTo>
                  <a:pt x="301" y="782"/>
                </a:lnTo>
                <a:lnTo>
                  <a:pt x="302" y="786"/>
                </a:lnTo>
                <a:lnTo>
                  <a:pt x="303" y="790"/>
                </a:lnTo>
                <a:lnTo>
                  <a:pt x="303" y="790"/>
                </a:lnTo>
                <a:lnTo>
                  <a:pt x="310" y="795"/>
                </a:lnTo>
                <a:lnTo>
                  <a:pt x="321" y="802"/>
                </a:lnTo>
                <a:lnTo>
                  <a:pt x="352" y="824"/>
                </a:lnTo>
                <a:lnTo>
                  <a:pt x="384" y="846"/>
                </a:lnTo>
                <a:lnTo>
                  <a:pt x="395" y="855"/>
                </a:lnTo>
                <a:lnTo>
                  <a:pt x="403" y="861"/>
                </a:lnTo>
                <a:lnTo>
                  <a:pt x="403" y="861"/>
                </a:lnTo>
                <a:lnTo>
                  <a:pt x="407" y="869"/>
                </a:lnTo>
                <a:lnTo>
                  <a:pt x="408" y="873"/>
                </a:lnTo>
                <a:lnTo>
                  <a:pt x="410" y="875"/>
                </a:lnTo>
                <a:lnTo>
                  <a:pt x="415" y="878"/>
                </a:lnTo>
                <a:lnTo>
                  <a:pt x="422" y="880"/>
                </a:lnTo>
                <a:lnTo>
                  <a:pt x="444" y="890"/>
                </a:lnTo>
                <a:lnTo>
                  <a:pt x="444" y="890"/>
                </a:lnTo>
                <a:lnTo>
                  <a:pt x="460" y="895"/>
                </a:lnTo>
                <a:lnTo>
                  <a:pt x="476" y="899"/>
                </a:lnTo>
                <a:lnTo>
                  <a:pt x="490" y="902"/>
                </a:lnTo>
                <a:lnTo>
                  <a:pt x="504" y="904"/>
                </a:lnTo>
                <a:lnTo>
                  <a:pt x="515" y="903"/>
                </a:lnTo>
                <a:lnTo>
                  <a:pt x="525" y="902"/>
                </a:lnTo>
                <a:lnTo>
                  <a:pt x="529" y="899"/>
                </a:lnTo>
                <a:lnTo>
                  <a:pt x="533" y="897"/>
                </a:lnTo>
                <a:lnTo>
                  <a:pt x="536" y="894"/>
                </a:lnTo>
                <a:lnTo>
                  <a:pt x="539" y="890"/>
                </a:lnTo>
                <a:lnTo>
                  <a:pt x="539" y="890"/>
                </a:lnTo>
                <a:lnTo>
                  <a:pt x="546" y="878"/>
                </a:lnTo>
                <a:lnTo>
                  <a:pt x="550" y="873"/>
                </a:lnTo>
                <a:lnTo>
                  <a:pt x="550" y="871"/>
                </a:lnTo>
                <a:lnTo>
                  <a:pt x="549" y="869"/>
                </a:lnTo>
                <a:lnTo>
                  <a:pt x="543" y="860"/>
                </a:lnTo>
                <a:lnTo>
                  <a:pt x="543" y="860"/>
                </a:lnTo>
                <a:lnTo>
                  <a:pt x="538" y="852"/>
                </a:lnTo>
                <a:lnTo>
                  <a:pt x="530" y="847"/>
                </a:lnTo>
                <a:lnTo>
                  <a:pt x="522" y="842"/>
                </a:lnTo>
                <a:lnTo>
                  <a:pt x="514" y="837"/>
                </a:lnTo>
                <a:lnTo>
                  <a:pt x="497" y="829"/>
                </a:lnTo>
                <a:lnTo>
                  <a:pt x="491" y="825"/>
                </a:lnTo>
                <a:lnTo>
                  <a:pt x="487" y="821"/>
                </a:lnTo>
                <a:lnTo>
                  <a:pt x="487" y="821"/>
                </a:lnTo>
                <a:lnTo>
                  <a:pt x="477" y="807"/>
                </a:lnTo>
                <a:lnTo>
                  <a:pt x="463" y="786"/>
                </a:lnTo>
                <a:lnTo>
                  <a:pt x="447" y="757"/>
                </a:lnTo>
                <a:lnTo>
                  <a:pt x="447" y="757"/>
                </a:lnTo>
                <a:lnTo>
                  <a:pt x="444" y="754"/>
                </a:lnTo>
                <a:lnTo>
                  <a:pt x="441" y="752"/>
                </a:lnTo>
                <a:lnTo>
                  <a:pt x="441" y="752"/>
                </a:lnTo>
                <a:lnTo>
                  <a:pt x="442" y="748"/>
                </a:lnTo>
                <a:lnTo>
                  <a:pt x="446" y="743"/>
                </a:lnTo>
                <a:lnTo>
                  <a:pt x="452" y="735"/>
                </a:lnTo>
                <a:lnTo>
                  <a:pt x="495" y="791"/>
                </a:lnTo>
                <a:lnTo>
                  <a:pt x="495" y="791"/>
                </a:lnTo>
                <a:lnTo>
                  <a:pt x="520" y="795"/>
                </a:lnTo>
                <a:lnTo>
                  <a:pt x="539" y="796"/>
                </a:lnTo>
                <a:lnTo>
                  <a:pt x="546" y="795"/>
                </a:lnTo>
                <a:lnTo>
                  <a:pt x="551" y="793"/>
                </a:lnTo>
                <a:lnTo>
                  <a:pt x="551" y="793"/>
                </a:lnTo>
                <a:lnTo>
                  <a:pt x="568" y="779"/>
                </a:lnTo>
                <a:lnTo>
                  <a:pt x="577" y="771"/>
                </a:lnTo>
                <a:lnTo>
                  <a:pt x="572" y="767"/>
                </a:lnTo>
                <a:lnTo>
                  <a:pt x="572" y="767"/>
                </a:lnTo>
                <a:lnTo>
                  <a:pt x="613" y="713"/>
                </a:lnTo>
                <a:lnTo>
                  <a:pt x="646" y="671"/>
                </a:lnTo>
                <a:lnTo>
                  <a:pt x="666" y="642"/>
                </a:lnTo>
                <a:lnTo>
                  <a:pt x="666" y="642"/>
                </a:lnTo>
                <a:lnTo>
                  <a:pt x="676" y="627"/>
                </a:lnTo>
                <a:lnTo>
                  <a:pt x="681" y="620"/>
                </a:lnTo>
                <a:lnTo>
                  <a:pt x="686" y="611"/>
                </a:lnTo>
                <a:lnTo>
                  <a:pt x="691" y="601"/>
                </a:lnTo>
                <a:lnTo>
                  <a:pt x="694" y="591"/>
                </a:lnTo>
                <a:lnTo>
                  <a:pt x="696" y="579"/>
                </a:lnTo>
                <a:lnTo>
                  <a:pt x="696" y="567"/>
                </a:lnTo>
                <a:lnTo>
                  <a:pt x="696" y="567"/>
                </a:lnTo>
                <a:lnTo>
                  <a:pt x="695" y="554"/>
                </a:lnTo>
                <a:lnTo>
                  <a:pt x="692" y="544"/>
                </a:lnTo>
                <a:lnTo>
                  <a:pt x="690" y="537"/>
                </a:lnTo>
                <a:lnTo>
                  <a:pt x="687" y="530"/>
                </a:lnTo>
                <a:lnTo>
                  <a:pt x="684" y="524"/>
                </a:lnTo>
                <a:lnTo>
                  <a:pt x="679" y="520"/>
                </a:lnTo>
                <a:lnTo>
                  <a:pt x="672" y="516"/>
                </a:lnTo>
                <a:lnTo>
                  <a:pt x="666" y="513"/>
                </a:lnTo>
                <a:lnTo>
                  <a:pt x="666" y="513"/>
                </a:lnTo>
                <a:lnTo>
                  <a:pt x="656" y="509"/>
                </a:lnTo>
                <a:lnTo>
                  <a:pt x="646" y="505"/>
                </a:lnTo>
                <a:lnTo>
                  <a:pt x="622" y="500"/>
                </a:lnTo>
                <a:lnTo>
                  <a:pt x="595" y="494"/>
                </a:lnTo>
                <a:lnTo>
                  <a:pt x="595" y="494"/>
                </a:lnTo>
                <a:lnTo>
                  <a:pt x="597" y="492"/>
                </a:lnTo>
                <a:lnTo>
                  <a:pt x="598" y="487"/>
                </a:lnTo>
                <a:lnTo>
                  <a:pt x="601" y="479"/>
                </a:lnTo>
                <a:lnTo>
                  <a:pt x="602" y="465"/>
                </a:lnTo>
                <a:lnTo>
                  <a:pt x="602" y="465"/>
                </a:lnTo>
                <a:lnTo>
                  <a:pt x="601" y="441"/>
                </a:lnTo>
                <a:lnTo>
                  <a:pt x="598" y="411"/>
                </a:lnTo>
                <a:lnTo>
                  <a:pt x="595" y="374"/>
                </a:lnTo>
                <a:lnTo>
                  <a:pt x="595" y="374"/>
                </a:lnTo>
                <a:lnTo>
                  <a:pt x="602" y="369"/>
                </a:lnTo>
                <a:lnTo>
                  <a:pt x="617" y="360"/>
                </a:lnTo>
                <a:lnTo>
                  <a:pt x="624" y="354"/>
                </a:lnTo>
                <a:lnTo>
                  <a:pt x="631" y="348"/>
                </a:lnTo>
                <a:lnTo>
                  <a:pt x="635" y="341"/>
                </a:lnTo>
                <a:lnTo>
                  <a:pt x="636" y="339"/>
                </a:lnTo>
                <a:lnTo>
                  <a:pt x="636" y="335"/>
                </a:lnTo>
                <a:lnTo>
                  <a:pt x="636" y="335"/>
                </a:lnTo>
                <a:lnTo>
                  <a:pt x="628" y="320"/>
                </a:lnTo>
                <a:lnTo>
                  <a:pt x="617" y="300"/>
                </a:lnTo>
                <a:lnTo>
                  <a:pt x="602" y="271"/>
                </a:lnTo>
                <a:lnTo>
                  <a:pt x="602" y="271"/>
                </a:lnTo>
                <a:lnTo>
                  <a:pt x="608" y="270"/>
                </a:lnTo>
                <a:lnTo>
                  <a:pt x="622" y="266"/>
                </a:lnTo>
                <a:lnTo>
                  <a:pt x="629" y="263"/>
                </a:lnTo>
                <a:lnTo>
                  <a:pt x="637" y="261"/>
                </a:lnTo>
                <a:lnTo>
                  <a:pt x="641" y="257"/>
                </a:lnTo>
                <a:lnTo>
                  <a:pt x="643" y="256"/>
                </a:lnTo>
                <a:lnTo>
                  <a:pt x="643" y="253"/>
                </a:lnTo>
                <a:lnTo>
                  <a:pt x="643" y="253"/>
                </a:lnTo>
                <a:lnTo>
                  <a:pt x="642" y="247"/>
                </a:lnTo>
                <a:lnTo>
                  <a:pt x="637" y="238"/>
                </a:lnTo>
                <a:lnTo>
                  <a:pt x="623" y="217"/>
                </a:lnTo>
                <a:lnTo>
                  <a:pt x="603" y="189"/>
                </a:lnTo>
                <a:lnTo>
                  <a:pt x="603" y="189"/>
                </a:lnTo>
                <a:lnTo>
                  <a:pt x="607" y="179"/>
                </a:lnTo>
                <a:lnTo>
                  <a:pt x="614" y="155"/>
                </a:lnTo>
                <a:lnTo>
                  <a:pt x="618" y="141"/>
                </a:lnTo>
                <a:lnTo>
                  <a:pt x="621" y="126"/>
                </a:lnTo>
                <a:lnTo>
                  <a:pt x="622" y="112"/>
                </a:lnTo>
                <a:lnTo>
                  <a:pt x="622" y="101"/>
                </a:lnTo>
                <a:lnTo>
                  <a:pt x="622" y="101"/>
                </a:lnTo>
                <a:lnTo>
                  <a:pt x="618" y="91"/>
                </a:lnTo>
                <a:lnTo>
                  <a:pt x="614" y="81"/>
                </a:lnTo>
                <a:lnTo>
                  <a:pt x="608" y="71"/>
                </a:lnTo>
                <a:lnTo>
                  <a:pt x="601" y="61"/>
                </a:lnTo>
                <a:lnTo>
                  <a:pt x="590" y="52"/>
                </a:lnTo>
                <a:lnTo>
                  <a:pt x="579" y="42"/>
                </a:lnTo>
                <a:lnTo>
                  <a:pt x="565" y="33"/>
                </a:lnTo>
                <a:lnTo>
                  <a:pt x="549" y="24"/>
                </a:lnTo>
                <a:lnTo>
                  <a:pt x="549" y="24"/>
                </a:lnTo>
                <a:lnTo>
                  <a:pt x="533" y="17"/>
                </a:lnTo>
                <a:lnTo>
                  <a:pt x="517" y="10"/>
                </a:lnTo>
                <a:lnTo>
                  <a:pt x="502" y="5"/>
                </a:lnTo>
                <a:lnTo>
                  <a:pt x="487" y="3"/>
                </a:lnTo>
                <a:lnTo>
                  <a:pt x="473" y="0"/>
                </a:lnTo>
                <a:lnTo>
                  <a:pt x="460" y="0"/>
                </a:lnTo>
                <a:lnTo>
                  <a:pt x="446" y="2"/>
                </a:lnTo>
                <a:lnTo>
                  <a:pt x="432" y="4"/>
                </a:lnTo>
                <a:lnTo>
                  <a:pt x="432" y="4"/>
                </a:lnTo>
                <a:lnTo>
                  <a:pt x="419" y="8"/>
                </a:lnTo>
                <a:lnTo>
                  <a:pt x="409" y="13"/>
                </a:lnTo>
                <a:lnTo>
                  <a:pt x="399" y="17"/>
                </a:lnTo>
                <a:lnTo>
                  <a:pt x="393" y="20"/>
                </a:lnTo>
                <a:lnTo>
                  <a:pt x="386" y="24"/>
                </a:lnTo>
                <a:lnTo>
                  <a:pt x="383" y="28"/>
                </a:lnTo>
                <a:lnTo>
                  <a:pt x="381" y="32"/>
                </a:lnTo>
                <a:lnTo>
                  <a:pt x="380" y="34"/>
                </a:lnTo>
                <a:lnTo>
                  <a:pt x="380" y="34"/>
                </a:lnTo>
                <a:lnTo>
                  <a:pt x="379" y="44"/>
                </a:lnTo>
                <a:lnTo>
                  <a:pt x="375" y="57"/>
                </a:lnTo>
                <a:lnTo>
                  <a:pt x="370" y="73"/>
                </a:lnTo>
                <a:lnTo>
                  <a:pt x="370" y="73"/>
                </a:lnTo>
                <a:close/>
                <a:moveTo>
                  <a:pt x="478" y="360"/>
                </a:moveTo>
                <a:lnTo>
                  <a:pt x="478" y="360"/>
                </a:lnTo>
                <a:lnTo>
                  <a:pt x="481" y="368"/>
                </a:lnTo>
                <a:lnTo>
                  <a:pt x="485" y="375"/>
                </a:lnTo>
                <a:lnTo>
                  <a:pt x="491" y="382"/>
                </a:lnTo>
                <a:lnTo>
                  <a:pt x="491" y="382"/>
                </a:lnTo>
                <a:lnTo>
                  <a:pt x="502" y="391"/>
                </a:lnTo>
                <a:lnTo>
                  <a:pt x="506" y="393"/>
                </a:lnTo>
                <a:lnTo>
                  <a:pt x="507" y="394"/>
                </a:lnTo>
                <a:lnTo>
                  <a:pt x="507" y="394"/>
                </a:lnTo>
                <a:lnTo>
                  <a:pt x="505" y="403"/>
                </a:lnTo>
                <a:lnTo>
                  <a:pt x="505" y="403"/>
                </a:lnTo>
                <a:lnTo>
                  <a:pt x="505" y="404"/>
                </a:lnTo>
                <a:lnTo>
                  <a:pt x="505" y="404"/>
                </a:lnTo>
                <a:lnTo>
                  <a:pt x="505" y="403"/>
                </a:lnTo>
                <a:lnTo>
                  <a:pt x="505" y="403"/>
                </a:lnTo>
                <a:lnTo>
                  <a:pt x="511" y="404"/>
                </a:lnTo>
                <a:lnTo>
                  <a:pt x="521" y="452"/>
                </a:lnTo>
                <a:lnTo>
                  <a:pt x="521" y="452"/>
                </a:lnTo>
                <a:lnTo>
                  <a:pt x="519" y="453"/>
                </a:lnTo>
                <a:lnTo>
                  <a:pt x="512" y="456"/>
                </a:lnTo>
                <a:lnTo>
                  <a:pt x="510" y="458"/>
                </a:lnTo>
                <a:lnTo>
                  <a:pt x="506" y="462"/>
                </a:lnTo>
                <a:lnTo>
                  <a:pt x="504" y="467"/>
                </a:lnTo>
                <a:lnTo>
                  <a:pt x="502" y="472"/>
                </a:lnTo>
                <a:lnTo>
                  <a:pt x="502" y="472"/>
                </a:lnTo>
                <a:lnTo>
                  <a:pt x="501" y="490"/>
                </a:lnTo>
                <a:lnTo>
                  <a:pt x="501" y="490"/>
                </a:lnTo>
                <a:lnTo>
                  <a:pt x="490" y="492"/>
                </a:lnTo>
                <a:lnTo>
                  <a:pt x="480" y="494"/>
                </a:lnTo>
                <a:lnTo>
                  <a:pt x="468" y="494"/>
                </a:lnTo>
                <a:lnTo>
                  <a:pt x="468" y="494"/>
                </a:lnTo>
                <a:lnTo>
                  <a:pt x="458" y="494"/>
                </a:lnTo>
                <a:lnTo>
                  <a:pt x="449" y="492"/>
                </a:lnTo>
                <a:lnTo>
                  <a:pt x="441" y="490"/>
                </a:lnTo>
                <a:lnTo>
                  <a:pt x="441" y="490"/>
                </a:lnTo>
                <a:lnTo>
                  <a:pt x="438" y="484"/>
                </a:lnTo>
                <a:lnTo>
                  <a:pt x="434" y="480"/>
                </a:lnTo>
                <a:lnTo>
                  <a:pt x="432" y="479"/>
                </a:lnTo>
                <a:lnTo>
                  <a:pt x="428" y="479"/>
                </a:lnTo>
                <a:lnTo>
                  <a:pt x="428" y="479"/>
                </a:lnTo>
                <a:lnTo>
                  <a:pt x="407" y="476"/>
                </a:lnTo>
                <a:lnTo>
                  <a:pt x="407" y="476"/>
                </a:lnTo>
                <a:lnTo>
                  <a:pt x="418" y="453"/>
                </a:lnTo>
                <a:lnTo>
                  <a:pt x="428" y="435"/>
                </a:lnTo>
                <a:lnTo>
                  <a:pt x="438" y="418"/>
                </a:lnTo>
                <a:lnTo>
                  <a:pt x="438" y="418"/>
                </a:lnTo>
                <a:lnTo>
                  <a:pt x="463" y="383"/>
                </a:lnTo>
                <a:lnTo>
                  <a:pt x="478" y="360"/>
                </a:lnTo>
                <a:lnTo>
                  <a:pt x="478" y="3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64F1B861-27EE-43A3-8721-0DE0B2F89943}"/>
              </a:ext>
            </a:extLst>
          </p:cNvPr>
          <p:cNvSpPr>
            <a:spLocks noEditPoints="1"/>
          </p:cNvSpPr>
          <p:nvPr/>
        </p:nvSpPr>
        <p:spPr bwMode="auto">
          <a:xfrm>
            <a:off x="6737072" y="961095"/>
            <a:ext cx="2150013" cy="2467905"/>
          </a:xfrm>
          <a:custGeom>
            <a:avLst/>
            <a:gdLst>
              <a:gd name="T0" fmla="*/ 651 w 886"/>
              <a:gd name="T1" fmla="*/ 370 h 1017"/>
              <a:gd name="T2" fmla="*/ 652 w 886"/>
              <a:gd name="T3" fmla="*/ 370 h 1017"/>
              <a:gd name="T4" fmla="*/ 694 w 886"/>
              <a:gd name="T5" fmla="*/ 330 h 1017"/>
              <a:gd name="T6" fmla="*/ 723 w 886"/>
              <a:gd name="T7" fmla="*/ 323 h 1017"/>
              <a:gd name="T8" fmla="*/ 739 w 886"/>
              <a:gd name="T9" fmla="*/ 286 h 1017"/>
              <a:gd name="T10" fmla="*/ 751 w 886"/>
              <a:gd name="T11" fmla="*/ 260 h 1017"/>
              <a:gd name="T12" fmla="*/ 763 w 886"/>
              <a:gd name="T13" fmla="*/ 205 h 1017"/>
              <a:gd name="T14" fmla="*/ 795 w 886"/>
              <a:gd name="T15" fmla="*/ 165 h 1017"/>
              <a:gd name="T16" fmla="*/ 797 w 886"/>
              <a:gd name="T17" fmla="*/ 111 h 1017"/>
              <a:gd name="T18" fmla="*/ 767 w 886"/>
              <a:gd name="T19" fmla="*/ 58 h 1017"/>
              <a:gd name="T20" fmla="*/ 718 w 886"/>
              <a:gd name="T21" fmla="*/ 34 h 1017"/>
              <a:gd name="T22" fmla="*/ 656 w 886"/>
              <a:gd name="T23" fmla="*/ 7 h 1017"/>
              <a:gd name="T24" fmla="*/ 586 w 886"/>
              <a:gd name="T25" fmla="*/ 4 h 1017"/>
              <a:gd name="T26" fmla="*/ 534 w 886"/>
              <a:gd name="T27" fmla="*/ 41 h 1017"/>
              <a:gd name="T28" fmla="*/ 428 w 886"/>
              <a:gd name="T29" fmla="*/ 202 h 1017"/>
              <a:gd name="T30" fmla="*/ 379 w 886"/>
              <a:gd name="T31" fmla="*/ 242 h 1017"/>
              <a:gd name="T32" fmla="*/ 317 w 886"/>
              <a:gd name="T33" fmla="*/ 265 h 1017"/>
              <a:gd name="T34" fmla="*/ 232 w 886"/>
              <a:gd name="T35" fmla="*/ 341 h 1017"/>
              <a:gd name="T36" fmla="*/ 180 w 886"/>
              <a:gd name="T37" fmla="*/ 367 h 1017"/>
              <a:gd name="T38" fmla="*/ 160 w 886"/>
              <a:gd name="T39" fmla="*/ 393 h 1017"/>
              <a:gd name="T40" fmla="*/ 120 w 886"/>
              <a:gd name="T41" fmla="*/ 457 h 1017"/>
              <a:gd name="T42" fmla="*/ 55 w 886"/>
              <a:gd name="T43" fmla="*/ 554 h 1017"/>
              <a:gd name="T44" fmla="*/ 18 w 886"/>
              <a:gd name="T45" fmla="*/ 733 h 1017"/>
              <a:gd name="T46" fmla="*/ 0 w 886"/>
              <a:gd name="T47" fmla="*/ 807 h 1017"/>
              <a:gd name="T48" fmla="*/ 18 w 886"/>
              <a:gd name="T49" fmla="*/ 849 h 1017"/>
              <a:gd name="T50" fmla="*/ 63 w 886"/>
              <a:gd name="T51" fmla="*/ 904 h 1017"/>
              <a:gd name="T52" fmla="*/ 126 w 886"/>
              <a:gd name="T53" fmla="*/ 958 h 1017"/>
              <a:gd name="T54" fmla="*/ 257 w 886"/>
              <a:gd name="T55" fmla="*/ 958 h 1017"/>
              <a:gd name="T56" fmla="*/ 319 w 886"/>
              <a:gd name="T57" fmla="*/ 943 h 1017"/>
              <a:gd name="T58" fmla="*/ 314 w 886"/>
              <a:gd name="T59" fmla="*/ 966 h 1017"/>
              <a:gd name="T60" fmla="*/ 373 w 886"/>
              <a:gd name="T61" fmla="*/ 1000 h 1017"/>
              <a:gd name="T62" fmla="*/ 434 w 886"/>
              <a:gd name="T63" fmla="*/ 1002 h 1017"/>
              <a:gd name="T64" fmla="*/ 472 w 886"/>
              <a:gd name="T65" fmla="*/ 1006 h 1017"/>
              <a:gd name="T66" fmla="*/ 553 w 886"/>
              <a:gd name="T67" fmla="*/ 1014 h 1017"/>
              <a:gd name="T68" fmla="*/ 628 w 886"/>
              <a:gd name="T69" fmla="*/ 993 h 1017"/>
              <a:gd name="T70" fmla="*/ 646 w 886"/>
              <a:gd name="T71" fmla="*/ 963 h 1017"/>
              <a:gd name="T72" fmla="*/ 615 w 886"/>
              <a:gd name="T73" fmla="*/ 932 h 1017"/>
              <a:gd name="T74" fmla="*/ 640 w 886"/>
              <a:gd name="T75" fmla="*/ 816 h 1017"/>
              <a:gd name="T76" fmla="*/ 693 w 886"/>
              <a:gd name="T77" fmla="*/ 797 h 1017"/>
              <a:gd name="T78" fmla="*/ 793 w 886"/>
              <a:gd name="T79" fmla="*/ 667 h 1017"/>
              <a:gd name="T80" fmla="*/ 860 w 886"/>
              <a:gd name="T81" fmla="*/ 588 h 1017"/>
              <a:gd name="T82" fmla="*/ 880 w 886"/>
              <a:gd name="T83" fmla="*/ 559 h 1017"/>
              <a:gd name="T84" fmla="*/ 886 w 886"/>
              <a:gd name="T85" fmla="*/ 533 h 1017"/>
              <a:gd name="T86" fmla="*/ 885 w 886"/>
              <a:gd name="T87" fmla="*/ 516 h 1017"/>
              <a:gd name="T88" fmla="*/ 875 w 886"/>
              <a:gd name="T89" fmla="*/ 504 h 1017"/>
              <a:gd name="T90" fmla="*/ 874 w 886"/>
              <a:gd name="T91" fmla="*/ 495 h 1017"/>
              <a:gd name="T92" fmla="*/ 851 w 886"/>
              <a:gd name="T93" fmla="*/ 489 h 1017"/>
              <a:gd name="T94" fmla="*/ 742 w 886"/>
              <a:gd name="T95" fmla="*/ 538 h 1017"/>
              <a:gd name="T96" fmla="*/ 676 w 886"/>
              <a:gd name="T97" fmla="*/ 538 h 1017"/>
              <a:gd name="T98" fmla="*/ 661 w 886"/>
              <a:gd name="T99" fmla="*/ 481 h 1017"/>
              <a:gd name="T100" fmla="*/ 607 w 886"/>
              <a:gd name="T101" fmla="*/ 413 h 1017"/>
              <a:gd name="T102" fmla="*/ 553 w 886"/>
              <a:gd name="T103" fmla="*/ 324 h 1017"/>
              <a:gd name="T104" fmla="*/ 607 w 886"/>
              <a:gd name="T105" fmla="*/ 351 h 1017"/>
              <a:gd name="T106" fmla="*/ 635 w 886"/>
              <a:gd name="T107" fmla="*/ 355 h 1017"/>
              <a:gd name="T108" fmla="*/ 645 w 886"/>
              <a:gd name="T109" fmla="*/ 364 h 1017"/>
              <a:gd name="T110" fmla="*/ 655 w 886"/>
              <a:gd name="T111" fmla="*/ 356 h 1017"/>
              <a:gd name="T112" fmla="*/ 720 w 886"/>
              <a:gd name="T113" fmla="*/ 654 h 1017"/>
              <a:gd name="T114" fmla="*/ 671 w 886"/>
              <a:gd name="T115" fmla="*/ 652 h 1017"/>
              <a:gd name="T116" fmla="*/ 703 w 886"/>
              <a:gd name="T117" fmla="*/ 617 h 1017"/>
              <a:gd name="T118" fmla="*/ 754 w 886"/>
              <a:gd name="T119" fmla="*/ 6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6" h="1017">
                <a:moveTo>
                  <a:pt x="651" y="370"/>
                </a:moveTo>
                <a:lnTo>
                  <a:pt x="651" y="370"/>
                </a:lnTo>
                <a:lnTo>
                  <a:pt x="652" y="370"/>
                </a:lnTo>
                <a:lnTo>
                  <a:pt x="652" y="370"/>
                </a:lnTo>
                <a:lnTo>
                  <a:pt x="651" y="370"/>
                </a:lnTo>
                <a:lnTo>
                  <a:pt x="651" y="370"/>
                </a:lnTo>
                <a:close/>
                <a:moveTo>
                  <a:pt x="655" y="356"/>
                </a:moveTo>
                <a:lnTo>
                  <a:pt x="655" y="356"/>
                </a:lnTo>
                <a:lnTo>
                  <a:pt x="654" y="360"/>
                </a:lnTo>
                <a:lnTo>
                  <a:pt x="654" y="364"/>
                </a:lnTo>
                <a:lnTo>
                  <a:pt x="652" y="368"/>
                </a:lnTo>
                <a:lnTo>
                  <a:pt x="652" y="370"/>
                </a:lnTo>
                <a:lnTo>
                  <a:pt x="652" y="370"/>
                </a:lnTo>
                <a:lnTo>
                  <a:pt x="662" y="364"/>
                </a:lnTo>
                <a:lnTo>
                  <a:pt x="669" y="359"/>
                </a:lnTo>
                <a:lnTo>
                  <a:pt x="675" y="351"/>
                </a:lnTo>
                <a:lnTo>
                  <a:pt x="675" y="351"/>
                </a:lnTo>
                <a:lnTo>
                  <a:pt x="694" y="330"/>
                </a:lnTo>
                <a:lnTo>
                  <a:pt x="694" y="330"/>
                </a:lnTo>
                <a:lnTo>
                  <a:pt x="698" y="330"/>
                </a:lnTo>
                <a:lnTo>
                  <a:pt x="704" y="329"/>
                </a:lnTo>
                <a:lnTo>
                  <a:pt x="710" y="326"/>
                </a:lnTo>
                <a:lnTo>
                  <a:pt x="710" y="326"/>
                </a:lnTo>
                <a:lnTo>
                  <a:pt x="723" y="323"/>
                </a:lnTo>
                <a:lnTo>
                  <a:pt x="725" y="320"/>
                </a:lnTo>
                <a:lnTo>
                  <a:pt x="728" y="316"/>
                </a:lnTo>
                <a:lnTo>
                  <a:pt x="728" y="316"/>
                </a:lnTo>
                <a:lnTo>
                  <a:pt x="738" y="286"/>
                </a:lnTo>
                <a:lnTo>
                  <a:pt x="738" y="286"/>
                </a:lnTo>
                <a:lnTo>
                  <a:pt x="739" y="286"/>
                </a:lnTo>
                <a:lnTo>
                  <a:pt x="743" y="283"/>
                </a:lnTo>
                <a:lnTo>
                  <a:pt x="747" y="280"/>
                </a:lnTo>
                <a:lnTo>
                  <a:pt x="749" y="277"/>
                </a:lnTo>
                <a:lnTo>
                  <a:pt x="749" y="275"/>
                </a:lnTo>
                <a:lnTo>
                  <a:pt x="749" y="275"/>
                </a:lnTo>
                <a:lnTo>
                  <a:pt x="751" y="260"/>
                </a:lnTo>
                <a:lnTo>
                  <a:pt x="752" y="241"/>
                </a:lnTo>
                <a:lnTo>
                  <a:pt x="752" y="241"/>
                </a:lnTo>
                <a:lnTo>
                  <a:pt x="752" y="234"/>
                </a:lnTo>
                <a:lnTo>
                  <a:pt x="753" y="228"/>
                </a:lnTo>
                <a:lnTo>
                  <a:pt x="757" y="217"/>
                </a:lnTo>
                <a:lnTo>
                  <a:pt x="763" y="205"/>
                </a:lnTo>
                <a:lnTo>
                  <a:pt x="763" y="205"/>
                </a:lnTo>
                <a:lnTo>
                  <a:pt x="767" y="202"/>
                </a:lnTo>
                <a:lnTo>
                  <a:pt x="777" y="193"/>
                </a:lnTo>
                <a:lnTo>
                  <a:pt x="787" y="179"/>
                </a:lnTo>
                <a:lnTo>
                  <a:pt x="792" y="173"/>
                </a:lnTo>
                <a:lnTo>
                  <a:pt x="795" y="165"/>
                </a:lnTo>
                <a:lnTo>
                  <a:pt x="795" y="165"/>
                </a:lnTo>
                <a:lnTo>
                  <a:pt x="797" y="156"/>
                </a:lnTo>
                <a:lnTo>
                  <a:pt x="798" y="146"/>
                </a:lnTo>
                <a:lnTo>
                  <a:pt x="798" y="135"/>
                </a:lnTo>
                <a:lnTo>
                  <a:pt x="798" y="124"/>
                </a:lnTo>
                <a:lnTo>
                  <a:pt x="797" y="111"/>
                </a:lnTo>
                <a:lnTo>
                  <a:pt x="795" y="100"/>
                </a:lnTo>
                <a:lnTo>
                  <a:pt x="790" y="91"/>
                </a:lnTo>
                <a:lnTo>
                  <a:pt x="784" y="82"/>
                </a:lnTo>
                <a:lnTo>
                  <a:pt x="784" y="82"/>
                </a:lnTo>
                <a:lnTo>
                  <a:pt x="776" y="69"/>
                </a:lnTo>
                <a:lnTo>
                  <a:pt x="767" y="58"/>
                </a:lnTo>
                <a:lnTo>
                  <a:pt x="762" y="54"/>
                </a:lnTo>
                <a:lnTo>
                  <a:pt x="756" y="49"/>
                </a:lnTo>
                <a:lnTo>
                  <a:pt x="748" y="46"/>
                </a:lnTo>
                <a:lnTo>
                  <a:pt x="739" y="42"/>
                </a:lnTo>
                <a:lnTo>
                  <a:pt x="739" y="42"/>
                </a:lnTo>
                <a:lnTo>
                  <a:pt x="718" y="34"/>
                </a:lnTo>
                <a:lnTo>
                  <a:pt x="698" y="27"/>
                </a:lnTo>
                <a:lnTo>
                  <a:pt x="677" y="22"/>
                </a:lnTo>
                <a:lnTo>
                  <a:pt x="677" y="22"/>
                </a:lnTo>
                <a:lnTo>
                  <a:pt x="672" y="17"/>
                </a:lnTo>
                <a:lnTo>
                  <a:pt x="665" y="12"/>
                </a:lnTo>
                <a:lnTo>
                  <a:pt x="656" y="7"/>
                </a:lnTo>
                <a:lnTo>
                  <a:pt x="643" y="3"/>
                </a:lnTo>
                <a:lnTo>
                  <a:pt x="627" y="0"/>
                </a:lnTo>
                <a:lnTo>
                  <a:pt x="618" y="0"/>
                </a:lnTo>
                <a:lnTo>
                  <a:pt x="608" y="0"/>
                </a:lnTo>
                <a:lnTo>
                  <a:pt x="597" y="2"/>
                </a:lnTo>
                <a:lnTo>
                  <a:pt x="586" y="4"/>
                </a:lnTo>
                <a:lnTo>
                  <a:pt x="586" y="4"/>
                </a:lnTo>
                <a:lnTo>
                  <a:pt x="579" y="7"/>
                </a:lnTo>
                <a:lnTo>
                  <a:pt x="573" y="9"/>
                </a:lnTo>
                <a:lnTo>
                  <a:pt x="560" y="17"/>
                </a:lnTo>
                <a:lnTo>
                  <a:pt x="547" y="27"/>
                </a:lnTo>
                <a:lnTo>
                  <a:pt x="534" y="41"/>
                </a:lnTo>
                <a:lnTo>
                  <a:pt x="521" y="54"/>
                </a:lnTo>
                <a:lnTo>
                  <a:pt x="509" y="71"/>
                </a:lnTo>
                <a:lnTo>
                  <a:pt x="485" y="105"/>
                </a:lnTo>
                <a:lnTo>
                  <a:pt x="463" y="139"/>
                </a:lnTo>
                <a:lnTo>
                  <a:pt x="447" y="168"/>
                </a:lnTo>
                <a:lnTo>
                  <a:pt x="428" y="202"/>
                </a:lnTo>
                <a:lnTo>
                  <a:pt x="428" y="202"/>
                </a:lnTo>
                <a:lnTo>
                  <a:pt x="423" y="212"/>
                </a:lnTo>
                <a:lnTo>
                  <a:pt x="418" y="224"/>
                </a:lnTo>
                <a:lnTo>
                  <a:pt x="413" y="237"/>
                </a:lnTo>
                <a:lnTo>
                  <a:pt x="413" y="237"/>
                </a:lnTo>
                <a:lnTo>
                  <a:pt x="379" y="242"/>
                </a:lnTo>
                <a:lnTo>
                  <a:pt x="351" y="248"/>
                </a:lnTo>
                <a:lnTo>
                  <a:pt x="340" y="251"/>
                </a:lnTo>
                <a:lnTo>
                  <a:pt x="332" y="255"/>
                </a:lnTo>
                <a:lnTo>
                  <a:pt x="332" y="255"/>
                </a:lnTo>
                <a:lnTo>
                  <a:pt x="325" y="258"/>
                </a:lnTo>
                <a:lnTo>
                  <a:pt x="317" y="265"/>
                </a:lnTo>
                <a:lnTo>
                  <a:pt x="302" y="281"/>
                </a:lnTo>
                <a:lnTo>
                  <a:pt x="286" y="299"/>
                </a:lnTo>
                <a:lnTo>
                  <a:pt x="273" y="311"/>
                </a:lnTo>
                <a:lnTo>
                  <a:pt x="273" y="311"/>
                </a:lnTo>
                <a:lnTo>
                  <a:pt x="256" y="325"/>
                </a:lnTo>
                <a:lnTo>
                  <a:pt x="232" y="341"/>
                </a:lnTo>
                <a:lnTo>
                  <a:pt x="210" y="356"/>
                </a:lnTo>
                <a:lnTo>
                  <a:pt x="200" y="363"/>
                </a:lnTo>
                <a:lnTo>
                  <a:pt x="200" y="363"/>
                </a:lnTo>
                <a:lnTo>
                  <a:pt x="195" y="363"/>
                </a:lnTo>
                <a:lnTo>
                  <a:pt x="185" y="365"/>
                </a:lnTo>
                <a:lnTo>
                  <a:pt x="180" y="367"/>
                </a:lnTo>
                <a:lnTo>
                  <a:pt x="175" y="370"/>
                </a:lnTo>
                <a:lnTo>
                  <a:pt x="170" y="374"/>
                </a:lnTo>
                <a:lnTo>
                  <a:pt x="166" y="379"/>
                </a:lnTo>
                <a:lnTo>
                  <a:pt x="166" y="379"/>
                </a:lnTo>
                <a:lnTo>
                  <a:pt x="163" y="385"/>
                </a:lnTo>
                <a:lnTo>
                  <a:pt x="160" y="393"/>
                </a:lnTo>
                <a:lnTo>
                  <a:pt x="155" y="408"/>
                </a:lnTo>
                <a:lnTo>
                  <a:pt x="151" y="426"/>
                </a:lnTo>
                <a:lnTo>
                  <a:pt x="151" y="426"/>
                </a:lnTo>
                <a:lnTo>
                  <a:pt x="142" y="435"/>
                </a:lnTo>
                <a:lnTo>
                  <a:pt x="132" y="445"/>
                </a:lnTo>
                <a:lnTo>
                  <a:pt x="120" y="457"/>
                </a:lnTo>
                <a:lnTo>
                  <a:pt x="106" y="475"/>
                </a:lnTo>
                <a:lnTo>
                  <a:pt x="91" y="494"/>
                </a:lnTo>
                <a:lnTo>
                  <a:pt x="76" y="516"/>
                </a:lnTo>
                <a:lnTo>
                  <a:pt x="62" y="542"/>
                </a:lnTo>
                <a:lnTo>
                  <a:pt x="62" y="542"/>
                </a:lnTo>
                <a:lnTo>
                  <a:pt x="55" y="554"/>
                </a:lnTo>
                <a:lnTo>
                  <a:pt x="49" y="569"/>
                </a:lnTo>
                <a:lnTo>
                  <a:pt x="40" y="598"/>
                </a:lnTo>
                <a:lnTo>
                  <a:pt x="33" y="630"/>
                </a:lnTo>
                <a:lnTo>
                  <a:pt x="28" y="659"/>
                </a:lnTo>
                <a:lnTo>
                  <a:pt x="20" y="713"/>
                </a:lnTo>
                <a:lnTo>
                  <a:pt x="18" y="733"/>
                </a:lnTo>
                <a:lnTo>
                  <a:pt x="14" y="747"/>
                </a:lnTo>
                <a:lnTo>
                  <a:pt x="14" y="747"/>
                </a:lnTo>
                <a:lnTo>
                  <a:pt x="8" y="768"/>
                </a:lnTo>
                <a:lnTo>
                  <a:pt x="3" y="787"/>
                </a:lnTo>
                <a:lnTo>
                  <a:pt x="0" y="797"/>
                </a:lnTo>
                <a:lnTo>
                  <a:pt x="0" y="807"/>
                </a:lnTo>
                <a:lnTo>
                  <a:pt x="1" y="816"/>
                </a:lnTo>
                <a:lnTo>
                  <a:pt x="4" y="826"/>
                </a:lnTo>
                <a:lnTo>
                  <a:pt x="4" y="826"/>
                </a:lnTo>
                <a:lnTo>
                  <a:pt x="8" y="835"/>
                </a:lnTo>
                <a:lnTo>
                  <a:pt x="13" y="842"/>
                </a:lnTo>
                <a:lnTo>
                  <a:pt x="18" y="849"/>
                </a:lnTo>
                <a:lnTo>
                  <a:pt x="23" y="854"/>
                </a:lnTo>
                <a:lnTo>
                  <a:pt x="37" y="868"/>
                </a:lnTo>
                <a:lnTo>
                  <a:pt x="44" y="878"/>
                </a:lnTo>
                <a:lnTo>
                  <a:pt x="53" y="890"/>
                </a:lnTo>
                <a:lnTo>
                  <a:pt x="53" y="890"/>
                </a:lnTo>
                <a:lnTo>
                  <a:pt x="63" y="904"/>
                </a:lnTo>
                <a:lnTo>
                  <a:pt x="74" y="918"/>
                </a:lnTo>
                <a:lnTo>
                  <a:pt x="86" y="929"/>
                </a:lnTo>
                <a:lnTo>
                  <a:pt x="97" y="939"/>
                </a:lnTo>
                <a:lnTo>
                  <a:pt x="108" y="948"/>
                </a:lnTo>
                <a:lnTo>
                  <a:pt x="118" y="954"/>
                </a:lnTo>
                <a:lnTo>
                  <a:pt x="126" y="958"/>
                </a:lnTo>
                <a:lnTo>
                  <a:pt x="131" y="959"/>
                </a:lnTo>
                <a:lnTo>
                  <a:pt x="165" y="959"/>
                </a:lnTo>
                <a:lnTo>
                  <a:pt x="225" y="959"/>
                </a:lnTo>
                <a:lnTo>
                  <a:pt x="225" y="959"/>
                </a:lnTo>
                <a:lnTo>
                  <a:pt x="242" y="959"/>
                </a:lnTo>
                <a:lnTo>
                  <a:pt x="257" y="958"/>
                </a:lnTo>
                <a:lnTo>
                  <a:pt x="285" y="953"/>
                </a:lnTo>
                <a:lnTo>
                  <a:pt x="306" y="948"/>
                </a:lnTo>
                <a:lnTo>
                  <a:pt x="317" y="943"/>
                </a:lnTo>
                <a:lnTo>
                  <a:pt x="317" y="943"/>
                </a:lnTo>
                <a:lnTo>
                  <a:pt x="319" y="943"/>
                </a:lnTo>
                <a:lnTo>
                  <a:pt x="319" y="943"/>
                </a:lnTo>
                <a:lnTo>
                  <a:pt x="317" y="943"/>
                </a:lnTo>
                <a:lnTo>
                  <a:pt x="317" y="943"/>
                </a:lnTo>
                <a:lnTo>
                  <a:pt x="315" y="951"/>
                </a:lnTo>
                <a:lnTo>
                  <a:pt x="314" y="954"/>
                </a:lnTo>
                <a:lnTo>
                  <a:pt x="314" y="961"/>
                </a:lnTo>
                <a:lnTo>
                  <a:pt x="314" y="966"/>
                </a:lnTo>
                <a:lnTo>
                  <a:pt x="316" y="972"/>
                </a:lnTo>
                <a:lnTo>
                  <a:pt x="321" y="977"/>
                </a:lnTo>
                <a:lnTo>
                  <a:pt x="327" y="982"/>
                </a:lnTo>
                <a:lnTo>
                  <a:pt x="327" y="982"/>
                </a:lnTo>
                <a:lnTo>
                  <a:pt x="348" y="991"/>
                </a:lnTo>
                <a:lnTo>
                  <a:pt x="373" y="1000"/>
                </a:lnTo>
                <a:lnTo>
                  <a:pt x="385" y="1002"/>
                </a:lnTo>
                <a:lnTo>
                  <a:pt x="398" y="1005"/>
                </a:lnTo>
                <a:lnTo>
                  <a:pt x="411" y="1006"/>
                </a:lnTo>
                <a:lnTo>
                  <a:pt x="419" y="1005"/>
                </a:lnTo>
                <a:lnTo>
                  <a:pt x="419" y="1005"/>
                </a:lnTo>
                <a:lnTo>
                  <a:pt x="434" y="1002"/>
                </a:lnTo>
                <a:lnTo>
                  <a:pt x="445" y="998"/>
                </a:lnTo>
                <a:lnTo>
                  <a:pt x="448" y="995"/>
                </a:lnTo>
                <a:lnTo>
                  <a:pt x="451" y="993"/>
                </a:lnTo>
                <a:lnTo>
                  <a:pt x="451" y="993"/>
                </a:lnTo>
                <a:lnTo>
                  <a:pt x="456" y="997"/>
                </a:lnTo>
                <a:lnTo>
                  <a:pt x="472" y="1006"/>
                </a:lnTo>
                <a:lnTo>
                  <a:pt x="484" y="1011"/>
                </a:lnTo>
                <a:lnTo>
                  <a:pt x="496" y="1015"/>
                </a:lnTo>
                <a:lnTo>
                  <a:pt x="509" y="1017"/>
                </a:lnTo>
                <a:lnTo>
                  <a:pt x="523" y="1017"/>
                </a:lnTo>
                <a:lnTo>
                  <a:pt x="523" y="1017"/>
                </a:lnTo>
                <a:lnTo>
                  <a:pt x="553" y="1014"/>
                </a:lnTo>
                <a:lnTo>
                  <a:pt x="583" y="1009"/>
                </a:lnTo>
                <a:lnTo>
                  <a:pt x="597" y="1005"/>
                </a:lnTo>
                <a:lnTo>
                  <a:pt x="609" y="1002"/>
                </a:lnTo>
                <a:lnTo>
                  <a:pt x="620" y="997"/>
                </a:lnTo>
                <a:lnTo>
                  <a:pt x="628" y="993"/>
                </a:lnTo>
                <a:lnTo>
                  <a:pt x="628" y="993"/>
                </a:lnTo>
                <a:lnTo>
                  <a:pt x="638" y="986"/>
                </a:lnTo>
                <a:lnTo>
                  <a:pt x="642" y="982"/>
                </a:lnTo>
                <a:lnTo>
                  <a:pt x="646" y="978"/>
                </a:lnTo>
                <a:lnTo>
                  <a:pt x="647" y="975"/>
                </a:lnTo>
                <a:lnTo>
                  <a:pt x="647" y="970"/>
                </a:lnTo>
                <a:lnTo>
                  <a:pt x="646" y="963"/>
                </a:lnTo>
                <a:lnTo>
                  <a:pt x="643" y="956"/>
                </a:lnTo>
                <a:lnTo>
                  <a:pt x="643" y="956"/>
                </a:lnTo>
                <a:lnTo>
                  <a:pt x="638" y="948"/>
                </a:lnTo>
                <a:lnTo>
                  <a:pt x="631" y="942"/>
                </a:lnTo>
                <a:lnTo>
                  <a:pt x="623" y="937"/>
                </a:lnTo>
                <a:lnTo>
                  <a:pt x="615" y="932"/>
                </a:lnTo>
                <a:lnTo>
                  <a:pt x="601" y="927"/>
                </a:lnTo>
                <a:lnTo>
                  <a:pt x="594" y="924"/>
                </a:lnTo>
                <a:lnTo>
                  <a:pt x="548" y="909"/>
                </a:lnTo>
                <a:lnTo>
                  <a:pt x="631" y="881"/>
                </a:lnTo>
                <a:lnTo>
                  <a:pt x="640" y="816"/>
                </a:lnTo>
                <a:lnTo>
                  <a:pt x="640" y="816"/>
                </a:lnTo>
                <a:lnTo>
                  <a:pt x="652" y="812"/>
                </a:lnTo>
                <a:lnTo>
                  <a:pt x="665" y="808"/>
                </a:lnTo>
                <a:lnTo>
                  <a:pt x="683" y="805"/>
                </a:lnTo>
                <a:lnTo>
                  <a:pt x="683" y="805"/>
                </a:lnTo>
                <a:lnTo>
                  <a:pt x="688" y="802"/>
                </a:lnTo>
                <a:lnTo>
                  <a:pt x="693" y="797"/>
                </a:lnTo>
                <a:lnTo>
                  <a:pt x="708" y="783"/>
                </a:lnTo>
                <a:lnTo>
                  <a:pt x="725" y="763"/>
                </a:lnTo>
                <a:lnTo>
                  <a:pt x="743" y="740"/>
                </a:lnTo>
                <a:lnTo>
                  <a:pt x="776" y="695"/>
                </a:lnTo>
                <a:lnTo>
                  <a:pt x="793" y="667"/>
                </a:lnTo>
                <a:lnTo>
                  <a:pt x="793" y="667"/>
                </a:lnTo>
                <a:lnTo>
                  <a:pt x="802" y="651"/>
                </a:lnTo>
                <a:lnTo>
                  <a:pt x="813" y="631"/>
                </a:lnTo>
                <a:lnTo>
                  <a:pt x="825" y="604"/>
                </a:lnTo>
                <a:lnTo>
                  <a:pt x="825" y="604"/>
                </a:lnTo>
                <a:lnTo>
                  <a:pt x="845" y="596"/>
                </a:lnTo>
                <a:lnTo>
                  <a:pt x="860" y="588"/>
                </a:lnTo>
                <a:lnTo>
                  <a:pt x="866" y="583"/>
                </a:lnTo>
                <a:lnTo>
                  <a:pt x="871" y="579"/>
                </a:lnTo>
                <a:lnTo>
                  <a:pt x="871" y="579"/>
                </a:lnTo>
                <a:lnTo>
                  <a:pt x="874" y="576"/>
                </a:lnTo>
                <a:lnTo>
                  <a:pt x="876" y="570"/>
                </a:lnTo>
                <a:lnTo>
                  <a:pt x="880" y="559"/>
                </a:lnTo>
                <a:lnTo>
                  <a:pt x="883" y="544"/>
                </a:lnTo>
                <a:lnTo>
                  <a:pt x="883" y="544"/>
                </a:lnTo>
                <a:lnTo>
                  <a:pt x="885" y="542"/>
                </a:lnTo>
                <a:lnTo>
                  <a:pt x="886" y="538"/>
                </a:lnTo>
                <a:lnTo>
                  <a:pt x="886" y="533"/>
                </a:lnTo>
                <a:lnTo>
                  <a:pt x="886" y="533"/>
                </a:lnTo>
                <a:lnTo>
                  <a:pt x="886" y="528"/>
                </a:lnTo>
                <a:lnTo>
                  <a:pt x="885" y="523"/>
                </a:lnTo>
                <a:lnTo>
                  <a:pt x="883" y="518"/>
                </a:lnTo>
                <a:lnTo>
                  <a:pt x="883" y="518"/>
                </a:lnTo>
                <a:lnTo>
                  <a:pt x="884" y="518"/>
                </a:lnTo>
                <a:lnTo>
                  <a:pt x="885" y="516"/>
                </a:lnTo>
                <a:lnTo>
                  <a:pt x="886" y="514"/>
                </a:lnTo>
                <a:lnTo>
                  <a:pt x="885" y="509"/>
                </a:lnTo>
                <a:lnTo>
                  <a:pt x="885" y="509"/>
                </a:lnTo>
                <a:lnTo>
                  <a:pt x="883" y="506"/>
                </a:lnTo>
                <a:lnTo>
                  <a:pt x="880" y="505"/>
                </a:lnTo>
                <a:lnTo>
                  <a:pt x="875" y="504"/>
                </a:lnTo>
                <a:lnTo>
                  <a:pt x="868" y="504"/>
                </a:lnTo>
                <a:lnTo>
                  <a:pt x="868" y="504"/>
                </a:lnTo>
                <a:lnTo>
                  <a:pt x="869" y="504"/>
                </a:lnTo>
                <a:lnTo>
                  <a:pt x="871" y="501"/>
                </a:lnTo>
                <a:lnTo>
                  <a:pt x="874" y="497"/>
                </a:lnTo>
                <a:lnTo>
                  <a:pt x="874" y="495"/>
                </a:lnTo>
                <a:lnTo>
                  <a:pt x="873" y="492"/>
                </a:lnTo>
                <a:lnTo>
                  <a:pt x="873" y="492"/>
                </a:lnTo>
                <a:lnTo>
                  <a:pt x="871" y="491"/>
                </a:lnTo>
                <a:lnTo>
                  <a:pt x="869" y="490"/>
                </a:lnTo>
                <a:lnTo>
                  <a:pt x="861" y="489"/>
                </a:lnTo>
                <a:lnTo>
                  <a:pt x="851" y="489"/>
                </a:lnTo>
                <a:lnTo>
                  <a:pt x="841" y="489"/>
                </a:lnTo>
                <a:lnTo>
                  <a:pt x="821" y="490"/>
                </a:lnTo>
                <a:lnTo>
                  <a:pt x="812" y="491"/>
                </a:lnTo>
                <a:lnTo>
                  <a:pt x="764" y="529"/>
                </a:lnTo>
                <a:lnTo>
                  <a:pt x="764" y="529"/>
                </a:lnTo>
                <a:lnTo>
                  <a:pt x="742" y="538"/>
                </a:lnTo>
                <a:lnTo>
                  <a:pt x="742" y="538"/>
                </a:lnTo>
                <a:lnTo>
                  <a:pt x="698" y="554"/>
                </a:lnTo>
                <a:lnTo>
                  <a:pt x="675" y="554"/>
                </a:lnTo>
                <a:lnTo>
                  <a:pt x="675" y="554"/>
                </a:lnTo>
                <a:lnTo>
                  <a:pt x="676" y="550"/>
                </a:lnTo>
                <a:lnTo>
                  <a:pt x="676" y="538"/>
                </a:lnTo>
                <a:lnTo>
                  <a:pt x="676" y="521"/>
                </a:lnTo>
                <a:lnTo>
                  <a:pt x="675" y="513"/>
                </a:lnTo>
                <a:lnTo>
                  <a:pt x="671" y="504"/>
                </a:lnTo>
                <a:lnTo>
                  <a:pt x="671" y="504"/>
                </a:lnTo>
                <a:lnTo>
                  <a:pt x="666" y="490"/>
                </a:lnTo>
                <a:lnTo>
                  <a:pt x="661" y="481"/>
                </a:lnTo>
                <a:lnTo>
                  <a:pt x="656" y="475"/>
                </a:lnTo>
                <a:lnTo>
                  <a:pt x="615" y="442"/>
                </a:lnTo>
                <a:lnTo>
                  <a:pt x="615" y="442"/>
                </a:lnTo>
                <a:lnTo>
                  <a:pt x="615" y="433"/>
                </a:lnTo>
                <a:lnTo>
                  <a:pt x="612" y="424"/>
                </a:lnTo>
                <a:lnTo>
                  <a:pt x="607" y="413"/>
                </a:lnTo>
                <a:lnTo>
                  <a:pt x="607" y="413"/>
                </a:lnTo>
                <a:lnTo>
                  <a:pt x="603" y="406"/>
                </a:lnTo>
                <a:lnTo>
                  <a:pt x="596" y="397"/>
                </a:lnTo>
                <a:lnTo>
                  <a:pt x="577" y="379"/>
                </a:lnTo>
                <a:lnTo>
                  <a:pt x="553" y="359"/>
                </a:lnTo>
                <a:lnTo>
                  <a:pt x="553" y="324"/>
                </a:lnTo>
                <a:lnTo>
                  <a:pt x="567" y="315"/>
                </a:lnTo>
                <a:lnTo>
                  <a:pt x="567" y="329"/>
                </a:lnTo>
                <a:lnTo>
                  <a:pt x="589" y="320"/>
                </a:lnTo>
                <a:lnTo>
                  <a:pt x="589" y="336"/>
                </a:lnTo>
                <a:lnTo>
                  <a:pt x="602" y="330"/>
                </a:lnTo>
                <a:lnTo>
                  <a:pt x="607" y="351"/>
                </a:lnTo>
                <a:lnTo>
                  <a:pt x="625" y="329"/>
                </a:lnTo>
                <a:lnTo>
                  <a:pt x="625" y="329"/>
                </a:lnTo>
                <a:lnTo>
                  <a:pt x="628" y="363"/>
                </a:lnTo>
                <a:lnTo>
                  <a:pt x="628" y="363"/>
                </a:lnTo>
                <a:lnTo>
                  <a:pt x="630" y="359"/>
                </a:lnTo>
                <a:lnTo>
                  <a:pt x="635" y="355"/>
                </a:lnTo>
                <a:lnTo>
                  <a:pt x="640" y="353"/>
                </a:lnTo>
                <a:lnTo>
                  <a:pt x="641" y="351"/>
                </a:lnTo>
                <a:lnTo>
                  <a:pt x="641" y="351"/>
                </a:lnTo>
                <a:lnTo>
                  <a:pt x="641" y="351"/>
                </a:lnTo>
                <a:lnTo>
                  <a:pt x="643" y="359"/>
                </a:lnTo>
                <a:lnTo>
                  <a:pt x="645" y="364"/>
                </a:lnTo>
                <a:lnTo>
                  <a:pt x="645" y="364"/>
                </a:lnTo>
                <a:lnTo>
                  <a:pt x="651" y="359"/>
                </a:lnTo>
                <a:lnTo>
                  <a:pt x="655" y="356"/>
                </a:lnTo>
                <a:lnTo>
                  <a:pt x="655" y="356"/>
                </a:lnTo>
                <a:lnTo>
                  <a:pt x="655" y="356"/>
                </a:lnTo>
                <a:lnTo>
                  <a:pt x="655" y="356"/>
                </a:lnTo>
                <a:close/>
                <a:moveTo>
                  <a:pt x="754" y="617"/>
                </a:moveTo>
                <a:lnTo>
                  <a:pt x="754" y="617"/>
                </a:lnTo>
                <a:lnTo>
                  <a:pt x="743" y="632"/>
                </a:lnTo>
                <a:lnTo>
                  <a:pt x="732" y="645"/>
                </a:lnTo>
                <a:lnTo>
                  <a:pt x="727" y="650"/>
                </a:lnTo>
                <a:lnTo>
                  <a:pt x="720" y="654"/>
                </a:lnTo>
                <a:lnTo>
                  <a:pt x="720" y="654"/>
                </a:lnTo>
                <a:lnTo>
                  <a:pt x="699" y="670"/>
                </a:lnTo>
                <a:lnTo>
                  <a:pt x="688" y="677"/>
                </a:lnTo>
                <a:lnTo>
                  <a:pt x="675" y="665"/>
                </a:lnTo>
                <a:lnTo>
                  <a:pt x="675" y="665"/>
                </a:lnTo>
                <a:lnTo>
                  <a:pt x="671" y="652"/>
                </a:lnTo>
                <a:lnTo>
                  <a:pt x="671" y="652"/>
                </a:lnTo>
                <a:lnTo>
                  <a:pt x="669" y="642"/>
                </a:lnTo>
                <a:lnTo>
                  <a:pt x="670" y="618"/>
                </a:lnTo>
                <a:lnTo>
                  <a:pt x="699" y="616"/>
                </a:lnTo>
                <a:lnTo>
                  <a:pt x="699" y="616"/>
                </a:lnTo>
                <a:lnTo>
                  <a:pt x="703" y="617"/>
                </a:lnTo>
                <a:lnTo>
                  <a:pt x="718" y="621"/>
                </a:lnTo>
                <a:lnTo>
                  <a:pt x="718" y="621"/>
                </a:lnTo>
                <a:lnTo>
                  <a:pt x="729" y="621"/>
                </a:lnTo>
                <a:lnTo>
                  <a:pt x="742" y="620"/>
                </a:lnTo>
                <a:lnTo>
                  <a:pt x="754" y="617"/>
                </a:lnTo>
                <a:lnTo>
                  <a:pt x="754" y="6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B9770C20-B346-4870-97B6-2D5E0A58D42E}"/>
              </a:ext>
            </a:extLst>
          </p:cNvPr>
          <p:cNvSpPr>
            <a:spLocks noEditPoints="1"/>
          </p:cNvSpPr>
          <p:nvPr/>
        </p:nvSpPr>
        <p:spPr bwMode="auto">
          <a:xfrm>
            <a:off x="4109954" y="3962404"/>
            <a:ext cx="1686091" cy="2310105"/>
          </a:xfrm>
          <a:custGeom>
            <a:avLst/>
            <a:gdLst>
              <a:gd name="T0" fmla="*/ 374 w 943"/>
              <a:gd name="T1" fmla="*/ 384 h 1292"/>
              <a:gd name="T2" fmla="*/ 374 w 943"/>
              <a:gd name="T3" fmla="*/ 420 h 1292"/>
              <a:gd name="T4" fmla="*/ 378 w 943"/>
              <a:gd name="T5" fmla="*/ 557 h 1292"/>
              <a:gd name="T6" fmla="*/ 361 w 943"/>
              <a:gd name="T7" fmla="*/ 631 h 1292"/>
              <a:gd name="T8" fmla="*/ 340 w 943"/>
              <a:gd name="T9" fmla="*/ 642 h 1292"/>
              <a:gd name="T10" fmla="*/ 223 w 943"/>
              <a:gd name="T11" fmla="*/ 642 h 1292"/>
              <a:gd name="T12" fmla="*/ 170 w 943"/>
              <a:gd name="T13" fmla="*/ 582 h 1292"/>
              <a:gd name="T14" fmla="*/ 134 w 943"/>
              <a:gd name="T15" fmla="*/ 573 h 1292"/>
              <a:gd name="T16" fmla="*/ 124 w 943"/>
              <a:gd name="T17" fmla="*/ 585 h 1292"/>
              <a:gd name="T18" fmla="*/ 97 w 943"/>
              <a:gd name="T19" fmla="*/ 594 h 1292"/>
              <a:gd name="T20" fmla="*/ 49 w 943"/>
              <a:gd name="T21" fmla="*/ 588 h 1292"/>
              <a:gd name="T22" fmla="*/ 27 w 943"/>
              <a:gd name="T23" fmla="*/ 603 h 1292"/>
              <a:gd name="T24" fmla="*/ 33 w 943"/>
              <a:gd name="T25" fmla="*/ 623 h 1292"/>
              <a:gd name="T26" fmla="*/ 25 w 943"/>
              <a:gd name="T27" fmla="*/ 647 h 1292"/>
              <a:gd name="T28" fmla="*/ 1 w 943"/>
              <a:gd name="T29" fmla="*/ 662 h 1292"/>
              <a:gd name="T30" fmla="*/ 15 w 943"/>
              <a:gd name="T31" fmla="*/ 676 h 1292"/>
              <a:gd name="T32" fmla="*/ 19 w 943"/>
              <a:gd name="T33" fmla="*/ 714 h 1292"/>
              <a:gd name="T34" fmla="*/ 11 w 943"/>
              <a:gd name="T35" fmla="*/ 731 h 1292"/>
              <a:gd name="T36" fmla="*/ 93 w 943"/>
              <a:gd name="T37" fmla="*/ 728 h 1292"/>
              <a:gd name="T38" fmla="*/ 70 w 943"/>
              <a:gd name="T39" fmla="*/ 759 h 1292"/>
              <a:gd name="T40" fmla="*/ 118 w 943"/>
              <a:gd name="T41" fmla="*/ 734 h 1292"/>
              <a:gd name="T42" fmla="*/ 152 w 943"/>
              <a:gd name="T43" fmla="*/ 734 h 1292"/>
              <a:gd name="T44" fmla="*/ 258 w 943"/>
              <a:gd name="T45" fmla="*/ 771 h 1292"/>
              <a:gd name="T46" fmla="*/ 259 w 943"/>
              <a:gd name="T47" fmla="*/ 873 h 1292"/>
              <a:gd name="T48" fmla="*/ 379 w 943"/>
              <a:gd name="T49" fmla="*/ 1083 h 1292"/>
              <a:gd name="T50" fmla="*/ 484 w 943"/>
              <a:gd name="T51" fmla="*/ 1185 h 1292"/>
              <a:gd name="T52" fmla="*/ 493 w 943"/>
              <a:gd name="T53" fmla="*/ 1200 h 1292"/>
              <a:gd name="T54" fmla="*/ 464 w 943"/>
              <a:gd name="T55" fmla="*/ 1243 h 1292"/>
              <a:gd name="T56" fmla="*/ 490 w 943"/>
              <a:gd name="T57" fmla="*/ 1292 h 1292"/>
              <a:gd name="T58" fmla="*/ 668 w 943"/>
              <a:gd name="T59" fmla="*/ 1265 h 1292"/>
              <a:gd name="T60" fmla="*/ 792 w 943"/>
              <a:gd name="T61" fmla="*/ 1246 h 1292"/>
              <a:gd name="T62" fmla="*/ 823 w 943"/>
              <a:gd name="T63" fmla="*/ 1194 h 1292"/>
              <a:gd name="T64" fmla="*/ 851 w 943"/>
              <a:gd name="T65" fmla="*/ 1160 h 1292"/>
              <a:gd name="T66" fmla="*/ 816 w 943"/>
              <a:gd name="T67" fmla="*/ 1099 h 1292"/>
              <a:gd name="T68" fmla="*/ 805 w 943"/>
              <a:gd name="T69" fmla="*/ 1048 h 1292"/>
              <a:gd name="T70" fmla="*/ 875 w 943"/>
              <a:gd name="T71" fmla="*/ 997 h 1292"/>
              <a:gd name="T72" fmla="*/ 940 w 943"/>
              <a:gd name="T73" fmla="*/ 897 h 1292"/>
              <a:gd name="T74" fmla="*/ 916 w 943"/>
              <a:gd name="T75" fmla="*/ 787 h 1292"/>
              <a:gd name="T76" fmla="*/ 903 w 943"/>
              <a:gd name="T77" fmla="*/ 740 h 1292"/>
              <a:gd name="T78" fmla="*/ 897 w 943"/>
              <a:gd name="T79" fmla="*/ 673 h 1292"/>
              <a:gd name="T80" fmla="*/ 787 w 943"/>
              <a:gd name="T81" fmla="*/ 483 h 1292"/>
              <a:gd name="T82" fmla="*/ 622 w 943"/>
              <a:gd name="T83" fmla="*/ 299 h 1292"/>
              <a:gd name="T84" fmla="*/ 498 w 943"/>
              <a:gd name="T85" fmla="*/ 237 h 1292"/>
              <a:gd name="T86" fmla="*/ 442 w 943"/>
              <a:gd name="T87" fmla="*/ 211 h 1292"/>
              <a:gd name="T88" fmla="*/ 427 w 943"/>
              <a:gd name="T89" fmla="*/ 197 h 1292"/>
              <a:gd name="T90" fmla="*/ 400 w 943"/>
              <a:gd name="T91" fmla="*/ 38 h 1292"/>
              <a:gd name="T92" fmla="*/ 348 w 943"/>
              <a:gd name="T93" fmla="*/ 3 h 1292"/>
              <a:gd name="T94" fmla="*/ 263 w 943"/>
              <a:gd name="T95" fmla="*/ 7 h 1292"/>
              <a:gd name="T96" fmla="*/ 223 w 943"/>
              <a:gd name="T97" fmla="*/ 26 h 1292"/>
              <a:gd name="T98" fmla="*/ 177 w 943"/>
              <a:gd name="T99" fmla="*/ 108 h 1292"/>
              <a:gd name="T100" fmla="*/ 191 w 943"/>
              <a:gd name="T101" fmla="*/ 151 h 1292"/>
              <a:gd name="T102" fmla="*/ 192 w 943"/>
              <a:gd name="T103" fmla="*/ 181 h 1292"/>
              <a:gd name="T104" fmla="*/ 260 w 943"/>
              <a:gd name="T105" fmla="*/ 326 h 1292"/>
              <a:gd name="T106" fmla="*/ 305 w 943"/>
              <a:gd name="T107" fmla="*/ 338 h 1292"/>
              <a:gd name="T108" fmla="*/ 334 w 943"/>
              <a:gd name="T109" fmla="*/ 328 h 1292"/>
              <a:gd name="T110" fmla="*/ 544 w 943"/>
              <a:gd name="T111" fmla="*/ 734 h 1292"/>
              <a:gd name="T112" fmla="*/ 472 w 943"/>
              <a:gd name="T113" fmla="*/ 734 h 1292"/>
              <a:gd name="T114" fmla="*/ 501 w 943"/>
              <a:gd name="T115" fmla="*/ 677 h 1292"/>
              <a:gd name="T116" fmla="*/ 544 w 943"/>
              <a:gd name="T117" fmla="*/ 734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3" h="1292">
                <a:moveTo>
                  <a:pt x="334" y="328"/>
                </a:moveTo>
                <a:lnTo>
                  <a:pt x="334" y="328"/>
                </a:lnTo>
                <a:lnTo>
                  <a:pt x="351" y="338"/>
                </a:lnTo>
                <a:lnTo>
                  <a:pt x="362" y="346"/>
                </a:lnTo>
                <a:lnTo>
                  <a:pt x="367" y="348"/>
                </a:lnTo>
                <a:lnTo>
                  <a:pt x="367" y="348"/>
                </a:lnTo>
                <a:lnTo>
                  <a:pt x="372" y="368"/>
                </a:lnTo>
                <a:lnTo>
                  <a:pt x="374" y="384"/>
                </a:lnTo>
                <a:lnTo>
                  <a:pt x="375" y="390"/>
                </a:lnTo>
                <a:lnTo>
                  <a:pt x="374" y="393"/>
                </a:lnTo>
                <a:lnTo>
                  <a:pt x="374" y="393"/>
                </a:lnTo>
                <a:lnTo>
                  <a:pt x="373" y="396"/>
                </a:lnTo>
                <a:lnTo>
                  <a:pt x="373" y="399"/>
                </a:lnTo>
                <a:lnTo>
                  <a:pt x="373" y="407"/>
                </a:lnTo>
                <a:lnTo>
                  <a:pt x="374" y="414"/>
                </a:lnTo>
                <a:lnTo>
                  <a:pt x="374" y="420"/>
                </a:lnTo>
                <a:lnTo>
                  <a:pt x="374" y="420"/>
                </a:lnTo>
                <a:lnTo>
                  <a:pt x="375" y="427"/>
                </a:lnTo>
                <a:lnTo>
                  <a:pt x="378" y="439"/>
                </a:lnTo>
                <a:lnTo>
                  <a:pt x="380" y="460"/>
                </a:lnTo>
                <a:lnTo>
                  <a:pt x="381" y="475"/>
                </a:lnTo>
                <a:lnTo>
                  <a:pt x="380" y="491"/>
                </a:lnTo>
                <a:lnTo>
                  <a:pt x="380" y="491"/>
                </a:lnTo>
                <a:lnTo>
                  <a:pt x="378" y="557"/>
                </a:lnTo>
                <a:lnTo>
                  <a:pt x="376" y="580"/>
                </a:lnTo>
                <a:lnTo>
                  <a:pt x="374" y="597"/>
                </a:lnTo>
                <a:lnTo>
                  <a:pt x="374" y="597"/>
                </a:lnTo>
                <a:lnTo>
                  <a:pt x="370" y="607"/>
                </a:lnTo>
                <a:lnTo>
                  <a:pt x="367" y="617"/>
                </a:lnTo>
                <a:lnTo>
                  <a:pt x="361" y="629"/>
                </a:lnTo>
                <a:lnTo>
                  <a:pt x="361" y="629"/>
                </a:lnTo>
                <a:lnTo>
                  <a:pt x="361" y="631"/>
                </a:lnTo>
                <a:lnTo>
                  <a:pt x="362" y="632"/>
                </a:lnTo>
                <a:lnTo>
                  <a:pt x="363" y="635"/>
                </a:lnTo>
                <a:lnTo>
                  <a:pt x="363" y="637"/>
                </a:lnTo>
                <a:lnTo>
                  <a:pt x="362" y="640"/>
                </a:lnTo>
                <a:lnTo>
                  <a:pt x="358" y="641"/>
                </a:lnTo>
                <a:lnTo>
                  <a:pt x="351" y="642"/>
                </a:lnTo>
                <a:lnTo>
                  <a:pt x="340" y="642"/>
                </a:lnTo>
                <a:lnTo>
                  <a:pt x="340" y="642"/>
                </a:lnTo>
                <a:lnTo>
                  <a:pt x="282" y="643"/>
                </a:lnTo>
                <a:lnTo>
                  <a:pt x="257" y="643"/>
                </a:lnTo>
                <a:lnTo>
                  <a:pt x="242" y="642"/>
                </a:lnTo>
                <a:lnTo>
                  <a:pt x="242" y="642"/>
                </a:lnTo>
                <a:lnTo>
                  <a:pt x="236" y="642"/>
                </a:lnTo>
                <a:lnTo>
                  <a:pt x="231" y="643"/>
                </a:lnTo>
                <a:lnTo>
                  <a:pt x="226" y="643"/>
                </a:lnTo>
                <a:lnTo>
                  <a:pt x="223" y="642"/>
                </a:lnTo>
                <a:lnTo>
                  <a:pt x="223" y="642"/>
                </a:lnTo>
                <a:lnTo>
                  <a:pt x="207" y="627"/>
                </a:lnTo>
                <a:lnTo>
                  <a:pt x="193" y="615"/>
                </a:lnTo>
                <a:lnTo>
                  <a:pt x="189" y="609"/>
                </a:lnTo>
                <a:lnTo>
                  <a:pt x="184" y="603"/>
                </a:lnTo>
                <a:lnTo>
                  <a:pt x="184" y="603"/>
                </a:lnTo>
                <a:lnTo>
                  <a:pt x="177" y="592"/>
                </a:lnTo>
                <a:lnTo>
                  <a:pt x="170" y="582"/>
                </a:lnTo>
                <a:lnTo>
                  <a:pt x="166" y="578"/>
                </a:lnTo>
                <a:lnTo>
                  <a:pt x="161" y="574"/>
                </a:lnTo>
                <a:lnTo>
                  <a:pt x="156" y="572"/>
                </a:lnTo>
                <a:lnTo>
                  <a:pt x="152" y="570"/>
                </a:lnTo>
                <a:lnTo>
                  <a:pt x="152" y="570"/>
                </a:lnTo>
                <a:lnTo>
                  <a:pt x="142" y="570"/>
                </a:lnTo>
                <a:lnTo>
                  <a:pt x="137" y="570"/>
                </a:lnTo>
                <a:lnTo>
                  <a:pt x="134" y="573"/>
                </a:lnTo>
                <a:lnTo>
                  <a:pt x="131" y="576"/>
                </a:lnTo>
                <a:lnTo>
                  <a:pt x="131" y="576"/>
                </a:lnTo>
                <a:lnTo>
                  <a:pt x="130" y="582"/>
                </a:lnTo>
                <a:lnTo>
                  <a:pt x="130" y="586"/>
                </a:lnTo>
                <a:lnTo>
                  <a:pt x="131" y="589"/>
                </a:lnTo>
                <a:lnTo>
                  <a:pt x="131" y="589"/>
                </a:lnTo>
                <a:lnTo>
                  <a:pt x="129" y="587"/>
                </a:lnTo>
                <a:lnTo>
                  <a:pt x="124" y="585"/>
                </a:lnTo>
                <a:lnTo>
                  <a:pt x="118" y="583"/>
                </a:lnTo>
                <a:lnTo>
                  <a:pt x="118" y="583"/>
                </a:lnTo>
                <a:lnTo>
                  <a:pt x="113" y="583"/>
                </a:lnTo>
                <a:lnTo>
                  <a:pt x="111" y="585"/>
                </a:lnTo>
                <a:lnTo>
                  <a:pt x="105" y="589"/>
                </a:lnTo>
                <a:lnTo>
                  <a:pt x="105" y="589"/>
                </a:lnTo>
                <a:lnTo>
                  <a:pt x="101" y="593"/>
                </a:lnTo>
                <a:lnTo>
                  <a:pt x="97" y="594"/>
                </a:lnTo>
                <a:lnTo>
                  <a:pt x="93" y="597"/>
                </a:lnTo>
                <a:lnTo>
                  <a:pt x="93" y="597"/>
                </a:lnTo>
                <a:lnTo>
                  <a:pt x="91" y="597"/>
                </a:lnTo>
                <a:lnTo>
                  <a:pt x="87" y="594"/>
                </a:lnTo>
                <a:lnTo>
                  <a:pt x="80" y="593"/>
                </a:lnTo>
                <a:lnTo>
                  <a:pt x="67" y="589"/>
                </a:lnTo>
                <a:lnTo>
                  <a:pt x="67" y="589"/>
                </a:lnTo>
                <a:lnTo>
                  <a:pt x="49" y="588"/>
                </a:lnTo>
                <a:lnTo>
                  <a:pt x="41" y="589"/>
                </a:lnTo>
                <a:lnTo>
                  <a:pt x="32" y="591"/>
                </a:lnTo>
                <a:lnTo>
                  <a:pt x="26" y="592"/>
                </a:lnTo>
                <a:lnTo>
                  <a:pt x="24" y="595"/>
                </a:lnTo>
                <a:lnTo>
                  <a:pt x="23" y="597"/>
                </a:lnTo>
                <a:lnTo>
                  <a:pt x="24" y="599"/>
                </a:lnTo>
                <a:lnTo>
                  <a:pt x="27" y="603"/>
                </a:lnTo>
                <a:lnTo>
                  <a:pt x="27" y="603"/>
                </a:lnTo>
                <a:lnTo>
                  <a:pt x="37" y="611"/>
                </a:lnTo>
                <a:lnTo>
                  <a:pt x="43" y="615"/>
                </a:lnTo>
                <a:lnTo>
                  <a:pt x="46" y="616"/>
                </a:lnTo>
                <a:lnTo>
                  <a:pt x="46" y="616"/>
                </a:lnTo>
                <a:lnTo>
                  <a:pt x="41" y="618"/>
                </a:lnTo>
                <a:lnTo>
                  <a:pt x="36" y="619"/>
                </a:lnTo>
                <a:lnTo>
                  <a:pt x="35" y="621"/>
                </a:lnTo>
                <a:lnTo>
                  <a:pt x="33" y="623"/>
                </a:lnTo>
                <a:lnTo>
                  <a:pt x="33" y="623"/>
                </a:lnTo>
                <a:lnTo>
                  <a:pt x="32" y="630"/>
                </a:lnTo>
                <a:lnTo>
                  <a:pt x="32" y="632"/>
                </a:lnTo>
                <a:lnTo>
                  <a:pt x="33" y="636"/>
                </a:lnTo>
                <a:lnTo>
                  <a:pt x="33" y="636"/>
                </a:lnTo>
                <a:lnTo>
                  <a:pt x="35" y="637"/>
                </a:lnTo>
                <a:lnTo>
                  <a:pt x="32" y="641"/>
                </a:lnTo>
                <a:lnTo>
                  <a:pt x="25" y="647"/>
                </a:lnTo>
                <a:lnTo>
                  <a:pt x="14" y="655"/>
                </a:lnTo>
                <a:lnTo>
                  <a:pt x="14" y="655"/>
                </a:lnTo>
                <a:lnTo>
                  <a:pt x="5" y="656"/>
                </a:lnTo>
                <a:lnTo>
                  <a:pt x="2" y="658"/>
                </a:lnTo>
                <a:lnTo>
                  <a:pt x="0" y="659"/>
                </a:lnTo>
                <a:lnTo>
                  <a:pt x="0" y="660"/>
                </a:lnTo>
                <a:lnTo>
                  <a:pt x="1" y="662"/>
                </a:lnTo>
                <a:lnTo>
                  <a:pt x="1" y="662"/>
                </a:lnTo>
                <a:lnTo>
                  <a:pt x="6" y="667"/>
                </a:lnTo>
                <a:lnTo>
                  <a:pt x="9" y="672"/>
                </a:lnTo>
                <a:lnTo>
                  <a:pt x="12" y="676"/>
                </a:lnTo>
                <a:lnTo>
                  <a:pt x="13" y="676"/>
                </a:lnTo>
                <a:lnTo>
                  <a:pt x="14" y="676"/>
                </a:lnTo>
                <a:lnTo>
                  <a:pt x="14" y="676"/>
                </a:lnTo>
                <a:lnTo>
                  <a:pt x="15" y="674"/>
                </a:lnTo>
                <a:lnTo>
                  <a:pt x="15" y="676"/>
                </a:lnTo>
                <a:lnTo>
                  <a:pt x="14" y="680"/>
                </a:lnTo>
                <a:lnTo>
                  <a:pt x="13" y="687"/>
                </a:lnTo>
                <a:lnTo>
                  <a:pt x="13" y="691"/>
                </a:lnTo>
                <a:lnTo>
                  <a:pt x="14" y="695"/>
                </a:lnTo>
                <a:lnTo>
                  <a:pt x="14" y="695"/>
                </a:lnTo>
                <a:lnTo>
                  <a:pt x="15" y="702"/>
                </a:lnTo>
                <a:lnTo>
                  <a:pt x="18" y="709"/>
                </a:lnTo>
                <a:lnTo>
                  <a:pt x="19" y="714"/>
                </a:lnTo>
                <a:lnTo>
                  <a:pt x="19" y="715"/>
                </a:lnTo>
                <a:lnTo>
                  <a:pt x="20" y="715"/>
                </a:lnTo>
                <a:lnTo>
                  <a:pt x="20" y="715"/>
                </a:lnTo>
                <a:lnTo>
                  <a:pt x="19" y="716"/>
                </a:lnTo>
                <a:lnTo>
                  <a:pt x="14" y="721"/>
                </a:lnTo>
                <a:lnTo>
                  <a:pt x="12" y="723"/>
                </a:lnTo>
                <a:lnTo>
                  <a:pt x="11" y="727"/>
                </a:lnTo>
                <a:lnTo>
                  <a:pt x="11" y="731"/>
                </a:lnTo>
                <a:lnTo>
                  <a:pt x="14" y="734"/>
                </a:lnTo>
                <a:lnTo>
                  <a:pt x="14" y="734"/>
                </a:lnTo>
                <a:lnTo>
                  <a:pt x="21" y="739"/>
                </a:lnTo>
                <a:lnTo>
                  <a:pt x="29" y="741"/>
                </a:lnTo>
                <a:lnTo>
                  <a:pt x="35" y="741"/>
                </a:lnTo>
                <a:lnTo>
                  <a:pt x="41" y="740"/>
                </a:lnTo>
                <a:lnTo>
                  <a:pt x="41" y="740"/>
                </a:lnTo>
                <a:lnTo>
                  <a:pt x="93" y="728"/>
                </a:lnTo>
                <a:lnTo>
                  <a:pt x="93" y="728"/>
                </a:lnTo>
                <a:lnTo>
                  <a:pt x="86" y="733"/>
                </a:lnTo>
                <a:lnTo>
                  <a:pt x="74" y="744"/>
                </a:lnTo>
                <a:lnTo>
                  <a:pt x="70" y="750"/>
                </a:lnTo>
                <a:lnTo>
                  <a:pt x="67" y="754"/>
                </a:lnTo>
                <a:lnTo>
                  <a:pt x="67" y="757"/>
                </a:lnTo>
                <a:lnTo>
                  <a:pt x="68" y="758"/>
                </a:lnTo>
                <a:lnTo>
                  <a:pt x="70" y="759"/>
                </a:lnTo>
                <a:lnTo>
                  <a:pt x="73" y="760"/>
                </a:lnTo>
                <a:lnTo>
                  <a:pt x="73" y="760"/>
                </a:lnTo>
                <a:lnTo>
                  <a:pt x="80" y="760"/>
                </a:lnTo>
                <a:lnTo>
                  <a:pt x="88" y="758"/>
                </a:lnTo>
                <a:lnTo>
                  <a:pt x="95" y="753"/>
                </a:lnTo>
                <a:lnTo>
                  <a:pt x="103" y="748"/>
                </a:lnTo>
                <a:lnTo>
                  <a:pt x="115" y="740"/>
                </a:lnTo>
                <a:lnTo>
                  <a:pt x="118" y="734"/>
                </a:lnTo>
                <a:lnTo>
                  <a:pt x="118" y="734"/>
                </a:lnTo>
                <a:lnTo>
                  <a:pt x="119" y="733"/>
                </a:lnTo>
                <a:lnTo>
                  <a:pt x="123" y="733"/>
                </a:lnTo>
                <a:lnTo>
                  <a:pt x="131" y="732"/>
                </a:lnTo>
                <a:lnTo>
                  <a:pt x="142" y="732"/>
                </a:lnTo>
                <a:lnTo>
                  <a:pt x="147" y="733"/>
                </a:lnTo>
                <a:lnTo>
                  <a:pt x="152" y="734"/>
                </a:lnTo>
                <a:lnTo>
                  <a:pt x="152" y="734"/>
                </a:lnTo>
                <a:lnTo>
                  <a:pt x="159" y="736"/>
                </a:lnTo>
                <a:lnTo>
                  <a:pt x="174" y="738"/>
                </a:lnTo>
                <a:lnTo>
                  <a:pt x="214" y="741"/>
                </a:lnTo>
                <a:lnTo>
                  <a:pt x="252" y="745"/>
                </a:lnTo>
                <a:lnTo>
                  <a:pt x="269" y="747"/>
                </a:lnTo>
                <a:lnTo>
                  <a:pt x="269" y="747"/>
                </a:lnTo>
                <a:lnTo>
                  <a:pt x="266" y="754"/>
                </a:lnTo>
                <a:lnTo>
                  <a:pt x="258" y="771"/>
                </a:lnTo>
                <a:lnTo>
                  <a:pt x="250" y="794"/>
                </a:lnTo>
                <a:lnTo>
                  <a:pt x="246" y="806"/>
                </a:lnTo>
                <a:lnTo>
                  <a:pt x="242" y="819"/>
                </a:lnTo>
                <a:lnTo>
                  <a:pt x="242" y="819"/>
                </a:lnTo>
                <a:lnTo>
                  <a:pt x="244" y="827"/>
                </a:lnTo>
                <a:lnTo>
                  <a:pt x="246" y="839"/>
                </a:lnTo>
                <a:lnTo>
                  <a:pt x="252" y="855"/>
                </a:lnTo>
                <a:lnTo>
                  <a:pt x="259" y="873"/>
                </a:lnTo>
                <a:lnTo>
                  <a:pt x="278" y="912"/>
                </a:lnTo>
                <a:lnTo>
                  <a:pt x="301" y="955"/>
                </a:lnTo>
                <a:lnTo>
                  <a:pt x="325" y="997"/>
                </a:lnTo>
                <a:lnTo>
                  <a:pt x="345" y="1033"/>
                </a:lnTo>
                <a:lnTo>
                  <a:pt x="361" y="1058"/>
                </a:lnTo>
                <a:lnTo>
                  <a:pt x="367" y="1068"/>
                </a:lnTo>
                <a:lnTo>
                  <a:pt x="367" y="1068"/>
                </a:lnTo>
                <a:lnTo>
                  <a:pt x="379" y="1083"/>
                </a:lnTo>
                <a:lnTo>
                  <a:pt x="401" y="1112"/>
                </a:lnTo>
                <a:lnTo>
                  <a:pt x="440" y="1160"/>
                </a:lnTo>
                <a:lnTo>
                  <a:pt x="440" y="1160"/>
                </a:lnTo>
                <a:lnTo>
                  <a:pt x="443" y="1163"/>
                </a:lnTo>
                <a:lnTo>
                  <a:pt x="450" y="1167"/>
                </a:lnTo>
                <a:lnTo>
                  <a:pt x="466" y="1175"/>
                </a:lnTo>
                <a:lnTo>
                  <a:pt x="479" y="1182"/>
                </a:lnTo>
                <a:lnTo>
                  <a:pt x="484" y="1185"/>
                </a:lnTo>
                <a:lnTo>
                  <a:pt x="485" y="1186"/>
                </a:lnTo>
                <a:lnTo>
                  <a:pt x="485" y="1186"/>
                </a:lnTo>
                <a:lnTo>
                  <a:pt x="485" y="1187"/>
                </a:lnTo>
                <a:lnTo>
                  <a:pt x="486" y="1190"/>
                </a:lnTo>
                <a:lnTo>
                  <a:pt x="491" y="1193"/>
                </a:lnTo>
                <a:lnTo>
                  <a:pt x="498" y="1199"/>
                </a:lnTo>
                <a:lnTo>
                  <a:pt x="498" y="1199"/>
                </a:lnTo>
                <a:lnTo>
                  <a:pt x="493" y="1200"/>
                </a:lnTo>
                <a:lnTo>
                  <a:pt x="484" y="1205"/>
                </a:lnTo>
                <a:lnTo>
                  <a:pt x="478" y="1209"/>
                </a:lnTo>
                <a:lnTo>
                  <a:pt x="472" y="1212"/>
                </a:lnTo>
                <a:lnTo>
                  <a:pt x="468" y="1218"/>
                </a:lnTo>
                <a:lnTo>
                  <a:pt x="465" y="1225"/>
                </a:lnTo>
                <a:lnTo>
                  <a:pt x="465" y="1225"/>
                </a:lnTo>
                <a:lnTo>
                  <a:pt x="464" y="1234"/>
                </a:lnTo>
                <a:lnTo>
                  <a:pt x="464" y="1243"/>
                </a:lnTo>
                <a:lnTo>
                  <a:pt x="465" y="1253"/>
                </a:lnTo>
                <a:lnTo>
                  <a:pt x="466" y="1262"/>
                </a:lnTo>
                <a:lnTo>
                  <a:pt x="468" y="1271"/>
                </a:lnTo>
                <a:lnTo>
                  <a:pt x="473" y="1279"/>
                </a:lnTo>
                <a:lnTo>
                  <a:pt x="478" y="1286"/>
                </a:lnTo>
                <a:lnTo>
                  <a:pt x="485" y="1291"/>
                </a:lnTo>
                <a:lnTo>
                  <a:pt x="485" y="1291"/>
                </a:lnTo>
                <a:lnTo>
                  <a:pt x="490" y="1292"/>
                </a:lnTo>
                <a:lnTo>
                  <a:pt x="496" y="1292"/>
                </a:lnTo>
                <a:lnTo>
                  <a:pt x="514" y="1291"/>
                </a:lnTo>
                <a:lnTo>
                  <a:pt x="536" y="1288"/>
                </a:lnTo>
                <a:lnTo>
                  <a:pt x="563" y="1282"/>
                </a:lnTo>
                <a:lnTo>
                  <a:pt x="619" y="1271"/>
                </a:lnTo>
                <a:lnTo>
                  <a:pt x="645" y="1267"/>
                </a:lnTo>
                <a:lnTo>
                  <a:pt x="668" y="1265"/>
                </a:lnTo>
                <a:lnTo>
                  <a:pt x="668" y="1265"/>
                </a:lnTo>
                <a:lnTo>
                  <a:pt x="707" y="1264"/>
                </a:lnTo>
                <a:lnTo>
                  <a:pt x="742" y="1262"/>
                </a:lnTo>
                <a:lnTo>
                  <a:pt x="756" y="1261"/>
                </a:lnTo>
                <a:lnTo>
                  <a:pt x="768" y="1259"/>
                </a:lnTo>
                <a:lnTo>
                  <a:pt x="779" y="1255"/>
                </a:lnTo>
                <a:lnTo>
                  <a:pt x="786" y="1252"/>
                </a:lnTo>
                <a:lnTo>
                  <a:pt x="786" y="1252"/>
                </a:lnTo>
                <a:lnTo>
                  <a:pt x="792" y="1246"/>
                </a:lnTo>
                <a:lnTo>
                  <a:pt x="797" y="1239"/>
                </a:lnTo>
                <a:lnTo>
                  <a:pt x="808" y="1222"/>
                </a:lnTo>
                <a:lnTo>
                  <a:pt x="816" y="1207"/>
                </a:lnTo>
                <a:lnTo>
                  <a:pt x="818" y="1203"/>
                </a:lnTo>
                <a:lnTo>
                  <a:pt x="818" y="1199"/>
                </a:lnTo>
                <a:lnTo>
                  <a:pt x="818" y="1199"/>
                </a:lnTo>
                <a:lnTo>
                  <a:pt x="820" y="1197"/>
                </a:lnTo>
                <a:lnTo>
                  <a:pt x="823" y="1194"/>
                </a:lnTo>
                <a:lnTo>
                  <a:pt x="836" y="1187"/>
                </a:lnTo>
                <a:lnTo>
                  <a:pt x="842" y="1182"/>
                </a:lnTo>
                <a:lnTo>
                  <a:pt x="847" y="1176"/>
                </a:lnTo>
                <a:lnTo>
                  <a:pt x="850" y="1173"/>
                </a:lnTo>
                <a:lnTo>
                  <a:pt x="851" y="1169"/>
                </a:lnTo>
                <a:lnTo>
                  <a:pt x="852" y="1164"/>
                </a:lnTo>
                <a:lnTo>
                  <a:pt x="851" y="1160"/>
                </a:lnTo>
                <a:lnTo>
                  <a:pt x="851" y="1160"/>
                </a:lnTo>
                <a:lnTo>
                  <a:pt x="850" y="1144"/>
                </a:lnTo>
                <a:lnTo>
                  <a:pt x="848" y="1135"/>
                </a:lnTo>
                <a:lnTo>
                  <a:pt x="847" y="1131"/>
                </a:lnTo>
                <a:lnTo>
                  <a:pt x="844" y="1126"/>
                </a:lnTo>
                <a:lnTo>
                  <a:pt x="832" y="1114"/>
                </a:lnTo>
                <a:lnTo>
                  <a:pt x="832" y="1114"/>
                </a:lnTo>
                <a:lnTo>
                  <a:pt x="823" y="1106"/>
                </a:lnTo>
                <a:lnTo>
                  <a:pt x="816" y="1099"/>
                </a:lnTo>
                <a:lnTo>
                  <a:pt x="804" y="1083"/>
                </a:lnTo>
                <a:lnTo>
                  <a:pt x="796" y="1072"/>
                </a:lnTo>
                <a:lnTo>
                  <a:pt x="792" y="1068"/>
                </a:lnTo>
                <a:lnTo>
                  <a:pt x="792" y="1068"/>
                </a:lnTo>
                <a:lnTo>
                  <a:pt x="792" y="1068"/>
                </a:lnTo>
                <a:lnTo>
                  <a:pt x="793" y="1065"/>
                </a:lnTo>
                <a:lnTo>
                  <a:pt x="798" y="1058"/>
                </a:lnTo>
                <a:lnTo>
                  <a:pt x="805" y="1048"/>
                </a:lnTo>
                <a:lnTo>
                  <a:pt x="805" y="1048"/>
                </a:lnTo>
                <a:lnTo>
                  <a:pt x="805" y="1046"/>
                </a:lnTo>
                <a:lnTo>
                  <a:pt x="805" y="1042"/>
                </a:lnTo>
                <a:lnTo>
                  <a:pt x="805" y="1042"/>
                </a:lnTo>
                <a:lnTo>
                  <a:pt x="810" y="1039"/>
                </a:lnTo>
                <a:lnTo>
                  <a:pt x="821" y="1032"/>
                </a:lnTo>
                <a:lnTo>
                  <a:pt x="856" y="1010"/>
                </a:lnTo>
                <a:lnTo>
                  <a:pt x="875" y="997"/>
                </a:lnTo>
                <a:lnTo>
                  <a:pt x="893" y="984"/>
                </a:lnTo>
                <a:lnTo>
                  <a:pt x="907" y="970"/>
                </a:lnTo>
                <a:lnTo>
                  <a:pt x="913" y="964"/>
                </a:lnTo>
                <a:lnTo>
                  <a:pt x="916" y="956"/>
                </a:lnTo>
                <a:lnTo>
                  <a:pt x="916" y="956"/>
                </a:lnTo>
                <a:lnTo>
                  <a:pt x="927" y="934"/>
                </a:lnTo>
                <a:lnTo>
                  <a:pt x="936" y="915"/>
                </a:lnTo>
                <a:lnTo>
                  <a:pt x="940" y="897"/>
                </a:lnTo>
                <a:lnTo>
                  <a:pt x="943" y="879"/>
                </a:lnTo>
                <a:lnTo>
                  <a:pt x="943" y="879"/>
                </a:lnTo>
                <a:lnTo>
                  <a:pt x="942" y="867"/>
                </a:lnTo>
                <a:lnTo>
                  <a:pt x="939" y="854"/>
                </a:lnTo>
                <a:lnTo>
                  <a:pt x="936" y="838"/>
                </a:lnTo>
                <a:lnTo>
                  <a:pt x="931" y="823"/>
                </a:lnTo>
                <a:lnTo>
                  <a:pt x="921" y="797"/>
                </a:lnTo>
                <a:lnTo>
                  <a:pt x="916" y="787"/>
                </a:lnTo>
                <a:lnTo>
                  <a:pt x="916" y="787"/>
                </a:lnTo>
                <a:lnTo>
                  <a:pt x="918" y="775"/>
                </a:lnTo>
                <a:lnTo>
                  <a:pt x="918" y="766"/>
                </a:lnTo>
                <a:lnTo>
                  <a:pt x="916" y="760"/>
                </a:lnTo>
                <a:lnTo>
                  <a:pt x="916" y="760"/>
                </a:lnTo>
                <a:lnTo>
                  <a:pt x="908" y="748"/>
                </a:lnTo>
                <a:lnTo>
                  <a:pt x="905" y="742"/>
                </a:lnTo>
                <a:lnTo>
                  <a:pt x="903" y="740"/>
                </a:lnTo>
                <a:lnTo>
                  <a:pt x="903" y="740"/>
                </a:lnTo>
                <a:lnTo>
                  <a:pt x="905" y="739"/>
                </a:lnTo>
                <a:lnTo>
                  <a:pt x="907" y="734"/>
                </a:lnTo>
                <a:lnTo>
                  <a:pt x="908" y="727"/>
                </a:lnTo>
                <a:lnTo>
                  <a:pt x="908" y="716"/>
                </a:lnTo>
                <a:lnTo>
                  <a:pt x="907" y="701"/>
                </a:lnTo>
                <a:lnTo>
                  <a:pt x="901" y="683"/>
                </a:lnTo>
                <a:lnTo>
                  <a:pt x="897" y="673"/>
                </a:lnTo>
                <a:lnTo>
                  <a:pt x="891" y="661"/>
                </a:lnTo>
                <a:lnTo>
                  <a:pt x="885" y="649"/>
                </a:lnTo>
                <a:lnTo>
                  <a:pt x="877" y="636"/>
                </a:lnTo>
                <a:lnTo>
                  <a:pt x="877" y="636"/>
                </a:lnTo>
                <a:lnTo>
                  <a:pt x="859" y="607"/>
                </a:lnTo>
                <a:lnTo>
                  <a:pt x="842" y="576"/>
                </a:lnTo>
                <a:lnTo>
                  <a:pt x="807" y="514"/>
                </a:lnTo>
                <a:lnTo>
                  <a:pt x="787" y="483"/>
                </a:lnTo>
                <a:lnTo>
                  <a:pt x="769" y="454"/>
                </a:lnTo>
                <a:lnTo>
                  <a:pt x="752" y="429"/>
                </a:lnTo>
                <a:lnTo>
                  <a:pt x="734" y="407"/>
                </a:lnTo>
                <a:lnTo>
                  <a:pt x="734" y="407"/>
                </a:lnTo>
                <a:lnTo>
                  <a:pt x="697" y="367"/>
                </a:lnTo>
                <a:lnTo>
                  <a:pt x="658" y="330"/>
                </a:lnTo>
                <a:lnTo>
                  <a:pt x="640" y="313"/>
                </a:lnTo>
                <a:lnTo>
                  <a:pt x="622" y="299"/>
                </a:lnTo>
                <a:lnTo>
                  <a:pt x="606" y="286"/>
                </a:lnTo>
                <a:lnTo>
                  <a:pt x="589" y="275"/>
                </a:lnTo>
                <a:lnTo>
                  <a:pt x="589" y="275"/>
                </a:lnTo>
                <a:lnTo>
                  <a:pt x="560" y="260"/>
                </a:lnTo>
                <a:lnTo>
                  <a:pt x="534" y="248"/>
                </a:lnTo>
                <a:lnTo>
                  <a:pt x="513" y="239"/>
                </a:lnTo>
                <a:lnTo>
                  <a:pt x="504" y="237"/>
                </a:lnTo>
                <a:lnTo>
                  <a:pt x="498" y="237"/>
                </a:lnTo>
                <a:lnTo>
                  <a:pt x="498" y="237"/>
                </a:lnTo>
                <a:lnTo>
                  <a:pt x="478" y="234"/>
                </a:lnTo>
                <a:lnTo>
                  <a:pt x="471" y="232"/>
                </a:lnTo>
                <a:lnTo>
                  <a:pt x="465" y="230"/>
                </a:lnTo>
                <a:lnTo>
                  <a:pt x="465" y="230"/>
                </a:lnTo>
                <a:lnTo>
                  <a:pt x="453" y="219"/>
                </a:lnTo>
                <a:lnTo>
                  <a:pt x="446" y="213"/>
                </a:lnTo>
                <a:lnTo>
                  <a:pt x="442" y="211"/>
                </a:lnTo>
                <a:lnTo>
                  <a:pt x="440" y="211"/>
                </a:lnTo>
                <a:lnTo>
                  <a:pt x="440" y="211"/>
                </a:lnTo>
                <a:lnTo>
                  <a:pt x="435" y="211"/>
                </a:lnTo>
                <a:lnTo>
                  <a:pt x="431" y="209"/>
                </a:lnTo>
                <a:lnTo>
                  <a:pt x="430" y="208"/>
                </a:lnTo>
                <a:lnTo>
                  <a:pt x="429" y="206"/>
                </a:lnTo>
                <a:lnTo>
                  <a:pt x="427" y="197"/>
                </a:lnTo>
                <a:lnTo>
                  <a:pt x="427" y="197"/>
                </a:lnTo>
                <a:lnTo>
                  <a:pt x="424" y="175"/>
                </a:lnTo>
                <a:lnTo>
                  <a:pt x="422" y="141"/>
                </a:lnTo>
                <a:lnTo>
                  <a:pt x="419" y="104"/>
                </a:lnTo>
                <a:lnTo>
                  <a:pt x="417" y="87"/>
                </a:lnTo>
                <a:lnTo>
                  <a:pt x="413" y="73"/>
                </a:lnTo>
                <a:lnTo>
                  <a:pt x="413" y="73"/>
                </a:lnTo>
                <a:lnTo>
                  <a:pt x="405" y="49"/>
                </a:lnTo>
                <a:lnTo>
                  <a:pt x="400" y="38"/>
                </a:lnTo>
                <a:lnTo>
                  <a:pt x="395" y="30"/>
                </a:lnTo>
                <a:lnTo>
                  <a:pt x="389" y="23"/>
                </a:lnTo>
                <a:lnTo>
                  <a:pt x="383" y="16"/>
                </a:lnTo>
                <a:lnTo>
                  <a:pt x="376" y="11"/>
                </a:lnTo>
                <a:lnTo>
                  <a:pt x="367" y="7"/>
                </a:lnTo>
                <a:lnTo>
                  <a:pt x="367" y="7"/>
                </a:lnTo>
                <a:lnTo>
                  <a:pt x="357" y="4"/>
                </a:lnTo>
                <a:lnTo>
                  <a:pt x="348" y="3"/>
                </a:lnTo>
                <a:lnTo>
                  <a:pt x="329" y="0"/>
                </a:lnTo>
                <a:lnTo>
                  <a:pt x="314" y="0"/>
                </a:lnTo>
                <a:lnTo>
                  <a:pt x="308" y="0"/>
                </a:lnTo>
                <a:lnTo>
                  <a:pt x="308" y="0"/>
                </a:lnTo>
                <a:lnTo>
                  <a:pt x="302" y="1"/>
                </a:lnTo>
                <a:lnTo>
                  <a:pt x="290" y="3"/>
                </a:lnTo>
                <a:lnTo>
                  <a:pt x="275" y="5"/>
                </a:lnTo>
                <a:lnTo>
                  <a:pt x="263" y="7"/>
                </a:lnTo>
                <a:lnTo>
                  <a:pt x="263" y="7"/>
                </a:lnTo>
                <a:lnTo>
                  <a:pt x="253" y="10"/>
                </a:lnTo>
                <a:lnTo>
                  <a:pt x="244" y="12"/>
                </a:lnTo>
                <a:lnTo>
                  <a:pt x="239" y="14"/>
                </a:lnTo>
                <a:lnTo>
                  <a:pt x="233" y="17"/>
                </a:lnTo>
                <a:lnTo>
                  <a:pt x="228" y="20"/>
                </a:lnTo>
                <a:lnTo>
                  <a:pt x="223" y="26"/>
                </a:lnTo>
                <a:lnTo>
                  <a:pt x="223" y="26"/>
                </a:lnTo>
                <a:lnTo>
                  <a:pt x="205" y="52"/>
                </a:lnTo>
                <a:lnTo>
                  <a:pt x="191" y="73"/>
                </a:lnTo>
                <a:lnTo>
                  <a:pt x="191" y="73"/>
                </a:lnTo>
                <a:lnTo>
                  <a:pt x="182" y="85"/>
                </a:lnTo>
                <a:lnTo>
                  <a:pt x="178" y="91"/>
                </a:lnTo>
                <a:lnTo>
                  <a:pt x="178" y="98"/>
                </a:lnTo>
                <a:lnTo>
                  <a:pt x="178" y="98"/>
                </a:lnTo>
                <a:lnTo>
                  <a:pt x="177" y="108"/>
                </a:lnTo>
                <a:lnTo>
                  <a:pt x="176" y="114"/>
                </a:lnTo>
                <a:lnTo>
                  <a:pt x="176" y="120"/>
                </a:lnTo>
                <a:lnTo>
                  <a:pt x="176" y="122"/>
                </a:lnTo>
                <a:lnTo>
                  <a:pt x="178" y="124"/>
                </a:lnTo>
                <a:lnTo>
                  <a:pt x="178" y="124"/>
                </a:lnTo>
                <a:lnTo>
                  <a:pt x="185" y="136"/>
                </a:lnTo>
                <a:lnTo>
                  <a:pt x="189" y="142"/>
                </a:lnTo>
                <a:lnTo>
                  <a:pt x="191" y="151"/>
                </a:lnTo>
                <a:lnTo>
                  <a:pt x="191" y="151"/>
                </a:lnTo>
                <a:lnTo>
                  <a:pt x="191" y="160"/>
                </a:lnTo>
                <a:lnTo>
                  <a:pt x="190" y="167"/>
                </a:lnTo>
                <a:lnTo>
                  <a:pt x="190" y="173"/>
                </a:lnTo>
                <a:lnTo>
                  <a:pt x="190" y="176"/>
                </a:lnTo>
                <a:lnTo>
                  <a:pt x="191" y="177"/>
                </a:lnTo>
                <a:lnTo>
                  <a:pt x="191" y="177"/>
                </a:lnTo>
                <a:lnTo>
                  <a:pt x="192" y="181"/>
                </a:lnTo>
                <a:lnTo>
                  <a:pt x="193" y="187"/>
                </a:lnTo>
                <a:lnTo>
                  <a:pt x="198" y="203"/>
                </a:lnTo>
                <a:lnTo>
                  <a:pt x="204" y="230"/>
                </a:lnTo>
                <a:lnTo>
                  <a:pt x="204" y="230"/>
                </a:lnTo>
                <a:lnTo>
                  <a:pt x="229" y="275"/>
                </a:lnTo>
                <a:lnTo>
                  <a:pt x="256" y="322"/>
                </a:lnTo>
                <a:lnTo>
                  <a:pt x="256" y="322"/>
                </a:lnTo>
                <a:lnTo>
                  <a:pt x="260" y="326"/>
                </a:lnTo>
                <a:lnTo>
                  <a:pt x="268" y="332"/>
                </a:lnTo>
                <a:lnTo>
                  <a:pt x="277" y="337"/>
                </a:lnTo>
                <a:lnTo>
                  <a:pt x="289" y="341"/>
                </a:lnTo>
                <a:lnTo>
                  <a:pt x="289" y="341"/>
                </a:lnTo>
                <a:lnTo>
                  <a:pt x="294" y="342"/>
                </a:lnTo>
                <a:lnTo>
                  <a:pt x="299" y="342"/>
                </a:lnTo>
                <a:lnTo>
                  <a:pt x="302" y="340"/>
                </a:lnTo>
                <a:lnTo>
                  <a:pt x="305" y="338"/>
                </a:lnTo>
                <a:lnTo>
                  <a:pt x="309" y="332"/>
                </a:lnTo>
                <a:lnTo>
                  <a:pt x="312" y="330"/>
                </a:lnTo>
                <a:lnTo>
                  <a:pt x="315" y="328"/>
                </a:lnTo>
                <a:lnTo>
                  <a:pt x="315" y="328"/>
                </a:lnTo>
                <a:lnTo>
                  <a:pt x="319" y="326"/>
                </a:lnTo>
                <a:lnTo>
                  <a:pt x="323" y="326"/>
                </a:lnTo>
                <a:lnTo>
                  <a:pt x="329" y="326"/>
                </a:lnTo>
                <a:lnTo>
                  <a:pt x="334" y="328"/>
                </a:lnTo>
                <a:lnTo>
                  <a:pt x="334" y="328"/>
                </a:lnTo>
                <a:close/>
                <a:moveTo>
                  <a:pt x="530" y="610"/>
                </a:moveTo>
                <a:lnTo>
                  <a:pt x="530" y="610"/>
                </a:lnTo>
                <a:lnTo>
                  <a:pt x="544" y="708"/>
                </a:lnTo>
                <a:lnTo>
                  <a:pt x="544" y="708"/>
                </a:lnTo>
                <a:lnTo>
                  <a:pt x="545" y="715"/>
                </a:lnTo>
                <a:lnTo>
                  <a:pt x="545" y="723"/>
                </a:lnTo>
                <a:lnTo>
                  <a:pt x="544" y="734"/>
                </a:lnTo>
                <a:lnTo>
                  <a:pt x="544" y="734"/>
                </a:lnTo>
                <a:lnTo>
                  <a:pt x="539" y="733"/>
                </a:lnTo>
                <a:lnTo>
                  <a:pt x="524" y="734"/>
                </a:lnTo>
                <a:lnTo>
                  <a:pt x="524" y="734"/>
                </a:lnTo>
                <a:lnTo>
                  <a:pt x="505" y="735"/>
                </a:lnTo>
                <a:lnTo>
                  <a:pt x="489" y="735"/>
                </a:lnTo>
                <a:lnTo>
                  <a:pt x="472" y="734"/>
                </a:lnTo>
                <a:lnTo>
                  <a:pt x="472" y="734"/>
                </a:lnTo>
                <a:lnTo>
                  <a:pt x="475" y="729"/>
                </a:lnTo>
                <a:lnTo>
                  <a:pt x="484" y="717"/>
                </a:lnTo>
                <a:lnTo>
                  <a:pt x="493" y="702"/>
                </a:lnTo>
                <a:lnTo>
                  <a:pt x="496" y="695"/>
                </a:lnTo>
                <a:lnTo>
                  <a:pt x="498" y="689"/>
                </a:lnTo>
                <a:lnTo>
                  <a:pt x="498" y="689"/>
                </a:lnTo>
                <a:lnTo>
                  <a:pt x="499" y="683"/>
                </a:lnTo>
                <a:lnTo>
                  <a:pt x="501" y="677"/>
                </a:lnTo>
                <a:lnTo>
                  <a:pt x="505" y="670"/>
                </a:lnTo>
                <a:lnTo>
                  <a:pt x="509" y="664"/>
                </a:lnTo>
                <a:lnTo>
                  <a:pt x="511" y="662"/>
                </a:lnTo>
                <a:lnTo>
                  <a:pt x="530" y="610"/>
                </a:lnTo>
                <a:close/>
                <a:moveTo>
                  <a:pt x="544" y="734"/>
                </a:moveTo>
                <a:lnTo>
                  <a:pt x="544" y="734"/>
                </a:lnTo>
                <a:lnTo>
                  <a:pt x="544" y="734"/>
                </a:lnTo>
                <a:lnTo>
                  <a:pt x="544" y="734"/>
                </a:lnTo>
                <a:lnTo>
                  <a:pt x="544" y="7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pptxa26_しゃがんでいる人物のシルエット</dc:title>
  <dc:subject>pptxa26_しゃがんでいる人物のシルエット</dc:subject>
  <dc:creator>でじけろお</dc:creator>
  <cp:revision>1</cp:revision>
  <dcterms:created xsi:type="dcterms:W3CDTF">2018-05-20T00:31:01Z</dcterms:created>
  <dcterms:modified xsi:type="dcterms:W3CDTF">2019-05-17T07:54:08Z</dcterms:modified>
  <cp:version>1</cp:version>
</cp:coreProperties>
</file>