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B545BB0B-6604-49A9-B939-6623F599B0C4}"/>
              </a:ext>
            </a:extLst>
          </p:cNvPr>
          <p:cNvSpPr>
            <a:spLocks/>
          </p:cNvSpPr>
          <p:nvPr/>
        </p:nvSpPr>
        <p:spPr bwMode="auto">
          <a:xfrm>
            <a:off x="1280766" y="920752"/>
            <a:ext cx="1481638" cy="2508248"/>
          </a:xfrm>
          <a:custGeom>
            <a:avLst/>
            <a:gdLst>
              <a:gd name="T0" fmla="*/ 331 w 928"/>
              <a:gd name="T1" fmla="*/ 459 h 1571"/>
              <a:gd name="T2" fmla="*/ 247 w 928"/>
              <a:gd name="T3" fmla="*/ 507 h 1571"/>
              <a:gd name="T4" fmla="*/ 215 w 928"/>
              <a:gd name="T5" fmla="*/ 556 h 1571"/>
              <a:gd name="T6" fmla="*/ 194 w 928"/>
              <a:gd name="T7" fmla="*/ 661 h 1571"/>
              <a:gd name="T8" fmla="*/ 174 w 928"/>
              <a:gd name="T9" fmla="*/ 728 h 1571"/>
              <a:gd name="T10" fmla="*/ 154 w 928"/>
              <a:gd name="T11" fmla="*/ 897 h 1571"/>
              <a:gd name="T12" fmla="*/ 154 w 928"/>
              <a:gd name="T13" fmla="*/ 989 h 1571"/>
              <a:gd name="T14" fmla="*/ 193 w 928"/>
              <a:gd name="T15" fmla="*/ 1115 h 1571"/>
              <a:gd name="T16" fmla="*/ 176 w 928"/>
              <a:gd name="T17" fmla="*/ 1132 h 1571"/>
              <a:gd name="T18" fmla="*/ 84 w 928"/>
              <a:gd name="T19" fmla="*/ 1195 h 1571"/>
              <a:gd name="T20" fmla="*/ 44 w 928"/>
              <a:gd name="T21" fmla="*/ 1262 h 1571"/>
              <a:gd name="T22" fmla="*/ 5 w 928"/>
              <a:gd name="T23" fmla="*/ 1379 h 1571"/>
              <a:gd name="T24" fmla="*/ 1 w 928"/>
              <a:gd name="T25" fmla="*/ 1443 h 1571"/>
              <a:gd name="T26" fmla="*/ 13 w 928"/>
              <a:gd name="T27" fmla="*/ 1477 h 1571"/>
              <a:gd name="T28" fmla="*/ 71 w 928"/>
              <a:gd name="T29" fmla="*/ 1506 h 1571"/>
              <a:gd name="T30" fmla="*/ 185 w 928"/>
              <a:gd name="T31" fmla="*/ 1512 h 1571"/>
              <a:gd name="T32" fmla="*/ 392 w 928"/>
              <a:gd name="T33" fmla="*/ 1536 h 1571"/>
              <a:gd name="T34" fmla="*/ 558 w 928"/>
              <a:gd name="T35" fmla="*/ 1561 h 1571"/>
              <a:gd name="T36" fmla="*/ 657 w 928"/>
              <a:gd name="T37" fmla="*/ 1565 h 1571"/>
              <a:gd name="T38" fmla="*/ 774 w 928"/>
              <a:gd name="T39" fmla="*/ 1539 h 1571"/>
              <a:gd name="T40" fmla="*/ 866 w 928"/>
              <a:gd name="T41" fmla="*/ 1532 h 1571"/>
              <a:gd name="T42" fmla="*/ 919 w 928"/>
              <a:gd name="T43" fmla="*/ 1518 h 1571"/>
              <a:gd name="T44" fmla="*/ 928 w 928"/>
              <a:gd name="T45" fmla="*/ 1485 h 1571"/>
              <a:gd name="T46" fmla="*/ 902 w 928"/>
              <a:gd name="T47" fmla="*/ 1465 h 1571"/>
              <a:gd name="T48" fmla="*/ 842 w 928"/>
              <a:gd name="T49" fmla="*/ 1440 h 1571"/>
              <a:gd name="T50" fmla="*/ 816 w 928"/>
              <a:gd name="T51" fmla="*/ 1413 h 1571"/>
              <a:gd name="T52" fmla="*/ 792 w 928"/>
              <a:gd name="T53" fmla="*/ 1388 h 1571"/>
              <a:gd name="T54" fmla="*/ 783 w 928"/>
              <a:gd name="T55" fmla="*/ 1368 h 1571"/>
              <a:gd name="T56" fmla="*/ 789 w 928"/>
              <a:gd name="T57" fmla="*/ 1282 h 1571"/>
              <a:gd name="T58" fmla="*/ 784 w 928"/>
              <a:gd name="T59" fmla="*/ 1170 h 1571"/>
              <a:gd name="T60" fmla="*/ 766 w 928"/>
              <a:gd name="T61" fmla="*/ 1064 h 1571"/>
              <a:gd name="T62" fmla="*/ 723 w 928"/>
              <a:gd name="T63" fmla="*/ 981 h 1571"/>
              <a:gd name="T64" fmla="*/ 742 w 928"/>
              <a:gd name="T65" fmla="*/ 941 h 1571"/>
              <a:gd name="T66" fmla="*/ 775 w 928"/>
              <a:gd name="T67" fmla="*/ 806 h 1571"/>
              <a:gd name="T68" fmla="*/ 795 w 928"/>
              <a:gd name="T69" fmla="*/ 718 h 1571"/>
              <a:gd name="T70" fmla="*/ 781 w 928"/>
              <a:gd name="T71" fmla="*/ 583 h 1571"/>
              <a:gd name="T72" fmla="*/ 773 w 928"/>
              <a:gd name="T73" fmla="*/ 531 h 1571"/>
              <a:gd name="T74" fmla="*/ 723 w 928"/>
              <a:gd name="T75" fmla="*/ 453 h 1571"/>
              <a:gd name="T76" fmla="*/ 687 w 928"/>
              <a:gd name="T77" fmla="*/ 433 h 1571"/>
              <a:gd name="T78" fmla="*/ 613 w 928"/>
              <a:gd name="T79" fmla="*/ 423 h 1571"/>
              <a:gd name="T80" fmla="*/ 545 w 928"/>
              <a:gd name="T81" fmla="*/ 405 h 1571"/>
              <a:gd name="T82" fmla="*/ 536 w 928"/>
              <a:gd name="T83" fmla="*/ 366 h 1571"/>
              <a:gd name="T84" fmla="*/ 581 w 928"/>
              <a:gd name="T85" fmla="*/ 328 h 1571"/>
              <a:gd name="T86" fmla="*/ 606 w 928"/>
              <a:gd name="T87" fmla="*/ 270 h 1571"/>
              <a:gd name="T88" fmla="*/ 640 w 928"/>
              <a:gd name="T89" fmla="*/ 155 h 1571"/>
              <a:gd name="T90" fmla="*/ 633 w 928"/>
              <a:gd name="T91" fmla="*/ 116 h 1571"/>
              <a:gd name="T92" fmla="*/ 565 w 928"/>
              <a:gd name="T93" fmla="*/ 27 h 1571"/>
              <a:gd name="T94" fmla="*/ 531 w 928"/>
              <a:gd name="T95" fmla="*/ 2 h 1571"/>
              <a:gd name="T96" fmla="*/ 477 w 928"/>
              <a:gd name="T97" fmla="*/ 5 h 1571"/>
              <a:gd name="T98" fmla="*/ 442 w 928"/>
              <a:gd name="T99" fmla="*/ 2 h 1571"/>
              <a:gd name="T100" fmla="*/ 409 w 928"/>
              <a:gd name="T101" fmla="*/ 5 h 1571"/>
              <a:gd name="T102" fmla="*/ 381 w 928"/>
              <a:gd name="T103" fmla="*/ 20 h 1571"/>
              <a:gd name="T104" fmla="*/ 334 w 928"/>
              <a:gd name="T105" fmla="*/ 41 h 1571"/>
              <a:gd name="T106" fmla="*/ 299 w 928"/>
              <a:gd name="T107" fmla="*/ 62 h 1571"/>
              <a:gd name="T108" fmla="*/ 286 w 928"/>
              <a:gd name="T109" fmla="*/ 70 h 1571"/>
              <a:gd name="T110" fmla="*/ 282 w 928"/>
              <a:gd name="T111" fmla="*/ 92 h 1571"/>
              <a:gd name="T112" fmla="*/ 286 w 928"/>
              <a:gd name="T113" fmla="*/ 139 h 1571"/>
              <a:gd name="T114" fmla="*/ 282 w 928"/>
              <a:gd name="T115" fmla="*/ 178 h 1571"/>
              <a:gd name="T116" fmla="*/ 284 w 928"/>
              <a:gd name="T117" fmla="*/ 240 h 1571"/>
              <a:gd name="T118" fmla="*/ 287 w 928"/>
              <a:gd name="T119" fmla="*/ 276 h 1571"/>
              <a:gd name="T120" fmla="*/ 320 w 928"/>
              <a:gd name="T121" fmla="*/ 321 h 1571"/>
              <a:gd name="T122" fmla="*/ 334 w 928"/>
              <a:gd name="T123" fmla="*/ 354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8" h="1571">
                <a:moveTo>
                  <a:pt x="374" y="430"/>
                </a:moveTo>
                <a:lnTo>
                  <a:pt x="369" y="445"/>
                </a:lnTo>
                <a:lnTo>
                  <a:pt x="369" y="445"/>
                </a:lnTo>
                <a:lnTo>
                  <a:pt x="350" y="451"/>
                </a:lnTo>
                <a:lnTo>
                  <a:pt x="331" y="459"/>
                </a:lnTo>
                <a:lnTo>
                  <a:pt x="307" y="469"/>
                </a:lnTo>
                <a:lnTo>
                  <a:pt x="281" y="482"/>
                </a:lnTo>
                <a:lnTo>
                  <a:pt x="269" y="490"/>
                </a:lnTo>
                <a:lnTo>
                  <a:pt x="258" y="498"/>
                </a:lnTo>
                <a:lnTo>
                  <a:pt x="247" y="507"/>
                </a:lnTo>
                <a:lnTo>
                  <a:pt x="238" y="516"/>
                </a:lnTo>
                <a:lnTo>
                  <a:pt x="229" y="526"/>
                </a:lnTo>
                <a:lnTo>
                  <a:pt x="223" y="536"/>
                </a:lnTo>
                <a:lnTo>
                  <a:pt x="223" y="536"/>
                </a:lnTo>
                <a:lnTo>
                  <a:pt x="215" y="556"/>
                </a:lnTo>
                <a:lnTo>
                  <a:pt x="209" y="577"/>
                </a:lnTo>
                <a:lnTo>
                  <a:pt x="204" y="597"/>
                </a:lnTo>
                <a:lnTo>
                  <a:pt x="201" y="615"/>
                </a:lnTo>
                <a:lnTo>
                  <a:pt x="197" y="648"/>
                </a:lnTo>
                <a:lnTo>
                  <a:pt x="194" y="661"/>
                </a:lnTo>
                <a:lnTo>
                  <a:pt x="191" y="672"/>
                </a:lnTo>
                <a:lnTo>
                  <a:pt x="191" y="672"/>
                </a:lnTo>
                <a:lnTo>
                  <a:pt x="187" y="683"/>
                </a:lnTo>
                <a:lnTo>
                  <a:pt x="182" y="696"/>
                </a:lnTo>
                <a:lnTo>
                  <a:pt x="174" y="728"/>
                </a:lnTo>
                <a:lnTo>
                  <a:pt x="165" y="765"/>
                </a:lnTo>
                <a:lnTo>
                  <a:pt x="165" y="765"/>
                </a:lnTo>
                <a:lnTo>
                  <a:pt x="163" y="793"/>
                </a:lnTo>
                <a:lnTo>
                  <a:pt x="157" y="859"/>
                </a:lnTo>
                <a:lnTo>
                  <a:pt x="154" y="897"/>
                </a:lnTo>
                <a:lnTo>
                  <a:pt x="152" y="934"/>
                </a:lnTo>
                <a:lnTo>
                  <a:pt x="152" y="966"/>
                </a:lnTo>
                <a:lnTo>
                  <a:pt x="153" y="978"/>
                </a:lnTo>
                <a:lnTo>
                  <a:pt x="154" y="989"/>
                </a:lnTo>
                <a:lnTo>
                  <a:pt x="154" y="989"/>
                </a:lnTo>
                <a:lnTo>
                  <a:pt x="159" y="1007"/>
                </a:lnTo>
                <a:lnTo>
                  <a:pt x="165" y="1027"/>
                </a:lnTo>
                <a:lnTo>
                  <a:pt x="179" y="1070"/>
                </a:lnTo>
                <a:lnTo>
                  <a:pt x="189" y="1103"/>
                </a:lnTo>
                <a:lnTo>
                  <a:pt x="193" y="1115"/>
                </a:lnTo>
                <a:lnTo>
                  <a:pt x="193" y="1119"/>
                </a:lnTo>
                <a:lnTo>
                  <a:pt x="193" y="1121"/>
                </a:lnTo>
                <a:lnTo>
                  <a:pt x="193" y="1121"/>
                </a:lnTo>
                <a:lnTo>
                  <a:pt x="187" y="1125"/>
                </a:lnTo>
                <a:lnTo>
                  <a:pt x="176" y="1132"/>
                </a:lnTo>
                <a:lnTo>
                  <a:pt x="142" y="1153"/>
                </a:lnTo>
                <a:lnTo>
                  <a:pt x="124" y="1165"/>
                </a:lnTo>
                <a:lnTo>
                  <a:pt x="106" y="1177"/>
                </a:lnTo>
                <a:lnTo>
                  <a:pt x="90" y="1189"/>
                </a:lnTo>
                <a:lnTo>
                  <a:pt x="84" y="1195"/>
                </a:lnTo>
                <a:lnTo>
                  <a:pt x="79" y="1201"/>
                </a:lnTo>
                <a:lnTo>
                  <a:pt x="79" y="1201"/>
                </a:lnTo>
                <a:lnTo>
                  <a:pt x="70" y="1216"/>
                </a:lnTo>
                <a:lnTo>
                  <a:pt x="58" y="1236"/>
                </a:lnTo>
                <a:lnTo>
                  <a:pt x="44" y="1262"/>
                </a:lnTo>
                <a:lnTo>
                  <a:pt x="31" y="1292"/>
                </a:lnTo>
                <a:lnTo>
                  <a:pt x="18" y="1326"/>
                </a:lnTo>
                <a:lnTo>
                  <a:pt x="13" y="1343"/>
                </a:lnTo>
                <a:lnTo>
                  <a:pt x="8" y="1361"/>
                </a:lnTo>
                <a:lnTo>
                  <a:pt x="5" y="1379"/>
                </a:lnTo>
                <a:lnTo>
                  <a:pt x="1" y="1397"/>
                </a:lnTo>
                <a:lnTo>
                  <a:pt x="0" y="1415"/>
                </a:lnTo>
                <a:lnTo>
                  <a:pt x="0" y="1434"/>
                </a:lnTo>
                <a:lnTo>
                  <a:pt x="0" y="1434"/>
                </a:lnTo>
                <a:lnTo>
                  <a:pt x="1" y="1443"/>
                </a:lnTo>
                <a:lnTo>
                  <a:pt x="2" y="1450"/>
                </a:lnTo>
                <a:lnTo>
                  <a:pt x="3" y="1459"/>
                </a:lnTo>
                <a:lnTo>
                  <a:pt x="6" y="1465"/>
                </a:lnTo>
                <a:lnTo>
                  <a:pt x="9" y="1471"/>
                </a:lnTo>
                <a:lnTo>
                  <a:pt x="13" y="1477"/>
                </a:lnTo>
                <a:lnTo>
                  <a:pt x="21" y="1485"/>
                </a:lnTo>
                <a:lnTo>
                  <a:pt x="32" y="1494"/>
                </a:lnTo>
                <a:lnTo>
                  <a:pt x="44" y="1498"/>
                </a:lnTo>
                <a:lnTo>
                  <a:pt x="58" y="1503"/>
                </a:lnTo>
                <a:lnTo>
                  <a:pt x="71" y="1506"/>
                </a:lnTo>
                <a:lnTo>
                  <a:pt x="87" y="1508"/>
                </a:lnTo>
                <a:lnTo>
                  <a:pt x="102" y="1509"/>
                </a:lnTo>
                <a:lnTo>
                  <a:pt x="136" y="1510"/>
                </a:lnTo>
                <a:lnTo>
                  <a:pt x="169" y="1512"/>
                </a:lnTo>
                <a:lnTo>
                  <a:pt x="185" y="1512"/>
                </a:lnTo>
                <a:lnTo>
                  <a:pt x="200" y="1514"/>
                </a:lnTo>
                <a:lnTo>
                  <a:pt x="200" y="1514"/>
                </a:lnTo>
                <a:lnTo>
                  <a:pt x="259" y="1521"/>
                </a:lnTo>
                <a:lnTo>
                  <a:pt x="322" y="1529"/>
                </a:lnTo>
                <a:lnTo>
                  <a:pt x="392" y="1536"/>
                </a:lnTo>
                <a:lnTo>
                  <a:pt x="475" y="1544"/>
                </a:lnTo>
                <a:lnTo>
                  <a:pt x="475" y="1544"/>
                </a:lnTo>
                <a:lnTo>
                  <a:pt x="512" y="1550"/>
                </a:lnTo>
                <a:lnTo>
                  <a:pt x="539" y="1556"/>
                </a:lnTo>
                <a:lnTo>
                  <a:pt x="558" y="1561"/>
                </a:lnTo>
                <a:lnTo>
                  <a:pt x="572" y="1566"/>
                </a:lnTo>
                <a:lnTo>
                  <a:pt x="586" y="1570"/>
                </a:lnTo>
                <a:lnTo>
                  <a:pt x="601" y="1571"/>
                </a:lnTo>
                <a:lnTo>
                  <a:pt x="624" y="1570"/>
                </a:lnTo>
                <a:lnTo>
                  <a:pt x="657" y="1565"/>
                </a:lnTo>
                <a:lnTo>
                  <a:pt x="657" y="1565"/>
                </a:lnTo>
                <a:lnTo>
                  <a:pt x="690" y="1559"/>
                </a:lnTo>
                <a:lnTo>
                  <a:pt x="715" y="1554"/>
                </a:lnTo>
                <a:lnTo>
                  <a:pt x="749" y="1546"/>
                </a:lnTo>
                <a:lnTo>
                  <a:pt x="774" y="1539"/>
                </a:lnTo>
                <a:lnTo>
                  <a:pt x="787" y="1537"/>
                </a:lnTo>
                <a:lnTo>
                  <a:pt x="806" y="1536"/>
                </a:lnTo>
                <a:lnTo>
                  <a:pt x="806" y="1536"/>
                </a:lnTo>
                <a:lnTo>
                  <a:pt x="847" y="1533"/>
                </a:lnTo>
                <a:lnTo>
                  <a:pt x="866" y="1532"/>
                </a:lnTo>
                <a:lnTo>
                  <a:pt x="883" y="1530"/>
                </a:lnTo>
                <a:lnTo>
                  <a:pt x="899" y="1527"/>
                </a:lnTo>
                <a:lnTo>
                  <a:pt x="911" y="1524"/>
                </a:lnTo>
                <a:lnTo>
                  <a:pt x="916" y="1520"/>
                </a:lnTo>
                <a:lnTo>
                  <a:pt x="919" y="1518"/>
                </a:lnTo>
                <a:lnTo>
                  <a:pt x="923" y="1513"/>
                </a:lnTo>
                <a:lnTo>
                  <a:pt x="924" y="1508"/>
                </a:lnTo>
                <a:lnTo>
                  <a:pt x="924" y="1508"/>
                </a:lnTo>
                <a:lnTo>
                  <a:pt x="928" y="1491"/>
                </a:lnTo>
                <a:lnTo>
                  <a:pt x="928" y="1485"/>
                </a:lnTo>
                <a:lnTo>
                  <a:pt x="926" y="1480"/>
                </a:lnTo>
                <a:lnTo>
                  <a:pt x="924" y="1477"/>
                </a:lnTo>
                <a:lnTo>
                  <a:pt x="919" y="1472"/>
                </a:lnTo>
                <a:lnTo>
                  <a:pt x="912" y="1468"/>
                </a:lnTo>
                <a:lnTo>
                  <a:pt x="902" y="1465"/>
                </a:lnTo>
                <a:lnTo>
                  <a:pt x="902" y="1465"/>
                </a:lnTo>
                <a:lnTo>
                  <a:pt x="878" y="1456"/>
                </a:lnTo>
                <a:lnTo>
                  <a:pt x="865" y="1451"/>
                </a:lnTo>
                <a:lnTo>
                  <a:pt x="853" y="1446"/>
                </a:lnTo>
                <a:lnTo>
                  <a:pt x="842" y="1440"/>
                </a:lnTo>
                <a:lnTo>
                  <a:pt x="832" y="1432"/>
                </a:lnTo>
                <a:lnTo>
                  <a:pt x="824" y="1424"/>
                </a:lnTo>
                <a:lnTo>
                  <a:pt x="820" y="1417"/>
                </a:lnTo>
                <a:lnTo>
                  <a:pt x="816" y="1413"/>
                </a:lnTo>
                <a:lnTo>
                  <a:pt x="816" y="1413"/>
                </a:lnTo>
                <a:lnTo>
                  <a:pt x="814" y="1407"/>
                </a:lnTo>
                <a:lnTo>
                  <a:pt x="810" y="1402"/>
                </a:lnTo>
                <a:lnTo>
                  <a:pt x="804" y="1396"/>
                </a:lnTo>
                <a:lnTo>
                  <a:pt x="798" y="1392"/>
                </a:lnTo>
                <a:lnTo>
                  <a:pt x="792" y="1388"/>
                </a:lnTo>
                <a:lnTo>
                  <a:pt x="787" y="1385"/>
                </a:lnTo>
                <a:lnTo>
                  <a:pt x="785" y="1381"/>
                </a:lnTo>
                <a:lnTo>
                  <a:pt x="784" y="1378"/>
                </a:lnTo>
                <a:lnTo>
                  <a:pt x="783" y="1373"/>
                </a:lnTo>
                <a:lnTo>
                  <a:pt x="783" y="1368"/>
                </a:lnTo>
                <a:lnTo>
                  <a:pt x="784" y="1352"/>
                </a:lnTo>
                <a:lnTo>
                  <a:pt x="784" y="1352"/>
                </a:lnTo>
                <a:lnTo>
                  <a:pt x="787" y="1323"/>
                </a:lnTo>
                <a:lnTo>
                  <a:pt x="789" y="1303"/>
                </a:lnTo>
                <a:lnTo>
                  <a:pt x="789" y="1282"/>
                </a:lnTo>
                <a:lnTo>
                  <a:pt x="790" y="1251"/>
                </a:lnTo>
                <a:lnTo>
                  <a:pt x="790" y="1251"/>
                </a:lnTo>
                <a:lnTo>
                  <a:pt x="789" y="1227"/>
                </a:lnTo>
                <a:lnTo>
                  <a:pt x="787" y="1199"/>
                </a:lnTo>
                <a:lnTo>
                  <a:pt x="784" y="1170"/>
                </a:lnTo>
                <a:lnTo>
                  <a:pt x="779" y="1141"/>
                </a:lnTo>
                <a:lnTo>
                  <a:pt x="772" y="1091"/>
                </a:lnTo>
                <a:lnTo>
                  <a:pt x="768" y="1068"/>
                </a:lnTo>
                <a:lnTo>
                  <a:pt x="768" y="1068"/>
                </a:lnTo>
                <a:lnTo>
                  <a:pt x="766" y="1064"/>
                </a:lnTo>
                <a:lnTo>
                  <a:pt x="760" y="1053"/>
                </a:lnTo>
                <a:lnTo>
                  <a:pt x="744" y="1025"/>
                </a:lnTo>
                <a:lnTo>
                  <a:pt x="720" y="985"/>
                </a:lnTo>
                <a:lnTo>
                  <a:pt x="720" y="985"/>
                </a:lnTo>
                <a:lnTo>
                  <a:pt x="723" y="981"/>
                </a:lnTo>
                <a:lnTo>
                  <a:pt x="731" y="972"/>
                </a:lnTo>
                <a:lnTo>
                  <a:pt x="738" y="957"/>
                </a:lnTo>
                <a:lnTo>
                  <a:pt x="740" y="949"/>
                </a:lnTo>
                <a:lnTo>
                  <a:pt x="742" y="941"/>
                </a:lnTo>
                <a:lnTo>
                  <a:pt x="742" y="941"/>
                </a:lnTo>
                <a:lnTo>
                  <a:pt x="746" y="898"/>
                </a:lnTo>
                <a:lnTo>
                  <a:pt x="748" y="865"/>
                </a:lnTo>
                <a:lnTo>
                  <a:pt x="748" y="865"/>
                </a:lnTo>
                <a:lnTo>
                  <a:pt x="748" y="806"/>
                </a:lnTo>
                <a:lnTo>
                  <a:pt x="775" y="806"/>
                </a:lnTo>
                <a:lnTo>
                  <a:pt x="775" y="806"/>
                </a:lnTo>
                <a:lnTo>
                  <a:pt x="784" y="771"/>
                </a:lnTo>
                <a:lnTo>
                  <a:pt x="791" y="742"/>
                </a:lnTo>
                <a:lnTo>
                  <a:pt x="795" y="718"/>
                </a:lnTo>
                <a:lnTo>
                  <a:pt x="795" y="718"/>
                </a:lnTo>
                <a:lnTo>
                  <a:pt x="795" y="706"/>
                </a:lnTo>
                <a:lnTo>
                  <a:pt x="793" y="689"/>
                </a:lnTo>
                <a:lnTo>
                  <a:pt x="789" y="648"/>
                </a:lnTo>
                <a:lnTo>
                  <a:pt x="783" y="603"/>
                </a:lnTo>
                <a:lnTo>
                  <a:pt x="781" y="583"/>
                </a:lnTo>
                <a:lnTo>
                  <a:pt x="780" y="565"/>
                </a:lnTo>
                <a:lnTo>
                  <a:pt x="780" y="565"/>
                </a:lnTo>
                <a:lnTo>
                  <a:pt x="780" y="557"/>
                </a:lnTo>
                <a:lnTo>
                  <a:pt x="778" y="549"/>
                </a:lnTo>
                <a:lnTo>
                  <a:pt x="773" y="531"/>
                </a:lnTo>
                <a:lnTo>
                  <a:pt x="764" y="514"/>
                </a:lnTo>
                <a:lnTo>
                  <a:pt x="756" y="497"/>
                </a:lnTo>
                <a:lnTo>
                  <a:pt x="745" y="482"/>
                </a:lnTo>
                <a:lnTo>
                  <a:pt x="737" y="469"/>
                </a:lnTo>
                <a:lnTo>
                  <a:pt x="723" y="453"/>
                </a:lnTo>
                <a:lnTo>
                  <a:pt x="723" y="453"/>
                </a:lnTo>
                <a:lnTo>
                  <a:pt x="715" y="446"/>
                </a:lnTo>
                <a:lnTo>
                  <a:pt x="703" y="439"/>
                </a:lnTo>
                <a:lnTo>
                  <a:pt x="694" y="435"/>
                </a:lnTo>
                <a:lnTo>
                  <a:pt x="687" y="433"/>
                </a:lnTo>
                <a:lnTo>
                  <a:pt x="679" y="432"/>
                </a:lnTo>
                <a:lnTo>
                  <a:pt x="671" y="430"/>
                </a:lnTo>
                <a:lnTo>
                  <a:pt x="671" y="430"/>
                </a:lnTo>
                <a:lnTo>
                  <a:pt x="647" y="428"/>
                </a:lnTo>
                <a:lnTo>
                  <a:pt x="613" y="423"/>
                </a:lnTo>
                <a:lnTo>
                  <a:pt x="569" y="416"/>
                </a:lnTo>
                <a:lnTo>
                  <a:pt x="569" y="416"/>
                </a:lnTo>
                <a:lnTo>
                  <a:pt x="563" y="414"/>
                </a:lnTo>
                <a:lnTo>
                  <a:pt x="553" y="410"/>
                </a:lnTo>
                <a:lnTo>
                  <a:pt x="545" y="405"/>
                </a:lnTo>
                <a:lnTo>
                  <a:pt x="541" y="403"/>
                </a:lnTo>
                <a:lnTo>
                  <a:pt x="540" y="399"/>
                </a:lnTo>
                <a:lnTo>
                  <a:pt x="540" y="399"/>
                </a:lnTo>
                <a:lnTo>
                  <a:pt x="536" y="366"/>
                </a:lnTo>
                <a:lnTo>
                  <a:pt x="536" y="366"/>
                </a:lnTo>
                <a:lnTo>
                  <a:pt x="545" y="362"/>
                </a:lnTo>
                <a:lnTo>
                  <a:pt x="568" y="344"/>
                </a:lnTo>
                <a:lnTo>
                  <a:pt x="568" y="344"/>
                </a:lnTo>
                <a:lnTo>
                  <a:pt x="575" y="336"/>
                </a:lnTo>
                <a:lnTo>
                  <a:pt x="581" y="328"/>
                </a:lnTo>
                <a:lnTo>
                  <a:pt x="587" y="319"/>
                </a:lnTo>
                <a:lnTo>
                  <a:pt x="592" y="310"/>
                </a:lnTo>
                <a:lnTo>
                  <a:pt x="599" y="290"/>
                </a:lnTo>
                <a:lnTo>
                  <a:pt x="606" y="270"/>
                </a:lnTo>
                <a:lnTo>
                  <a:pt x="606" y="270"/>
                </a:lnTo>
                <a:lnTo>
                  <a:pt x="616" y="237"/>
                </a:lnTo>
                <a:lnTo>
                  <a:pt x="626" y="205"/>
                </a:lnTo>
                <a:lnTo>
                  <a:pt x="626" y="205"/>
                </a:lnTo>
                <a:lnTo>
                  <a:pt x="636" y="170"/>
                </a:lnTo>
                <a:lnTo>
                  <a:pt x="640" y="155"/>
                </a:lnTo>
                <a:lnTo>
                  <a:pt x="642" y="142"/>
                </a:lnTo>
                <a:lnTo>
                  <a:pt x="642" y="142"/>
                </a:lnTo>
                <a:lnTo>
                  <a:pt x="641" y="137"/>
                </a:lnTo>
                <a:lnTo>
                  <a:pt x="640" y="132"/>
                </a:lnTo>
                <a:lnTo>
                  <a:pt x="633" y="116"/>
                </a:lnTo>
                <a:lnTo>
                  <a:pt x="621" y="98"/>
                </a:lnTo>
                <a:lnTo>
                  <a:pt x="607" y="79"/>
                </a:lnTo>
                <a:lnTo>
                  <a:pt x="593" y="58"/>
                </a:lnTo>
                <a:lnTo>
                  <a:pt x="578" y="40"/>
                </a:lnTo>
                <a:lnTo>
                  <a:pt x="565" y="27"/>
                </a:lnTo>
                <a:lnTo>
                  <a:pt x="554" y="17"/>
                </a:lnTo>
                <a:lnTo>
                  <a:pt x="554" y="17"/>
                </a:lnTo>
                <a:lnTo>
                  <a:pt x="542" y="9"/>
                </a:lnTo>
                <a:lnTo>
                  <a:pt x="535" y="3"/>
                </a:lnTo>
                <a:lnTo>
                  <a:pt x="531" y="2"/>
                </a:lnTo>
                <a:lnTo>
                  <a:pt x="528" y="0"/>
                </a:lnTo>
                <a:lnTo>
                  <a:pt x="514" y="2"/>
                </a:lnTo>
                <a:lnTo>
                  <a:pt x="514" y="2"/>
                </a:lnTo>
                <a:lnTo>
                  <a:pt x="487" y="4"/>
                </a:lnTo>
                <a:lnTo>
                  <a:pt x="477" y="5"/>
                </a:lnTo>
                <a:lnTo>
                  <a:pt x="477" y="5"/>
                </a:lnTo>
                <a:lnTo>
                  <a:pt x="475" y="4"/>
                </a:lnTo>
                <a:lnTo>
                  <a:pt x="470" y="3"/>
                </a:lnTo>
                <a:lnTo>
                  <a:pt x="459" y="2"/>
                </a:lnTo>
                <a:lnTo>
                  <a:pt x="442" y="2"/>
                </a:lnTo>
                <a:lnTo>
                  <a:pt x="442" y="2"/>
                </a:lnTo>
                <a:lnTo>
                  <a:pt x="418" y="2"/>
                </a:lnTo>
                <a:lnTo>
                  <a:pt x="414" y="3"/>
                </a:lnTo>
                <a:lnTo>
                  <a:pt x="409" y="5"/>
                </a:lnTo>
                <a:lnTo>
                  <a:pt x="409" y="5"/>
                </a:lnTo>
                <a:lnTo>
                  <a:pt x="404" y="8"/>
                </a:lnTo>
                <a:lnTo>
                  <a:pt x="400" y="11"/>
                </a:lnTo>
                <a:lnTo>
                  <a:pt x="392" y="15"/>
                </a:lnTo>
                <a:lnTo>
                  <a:pt x="381" y="20"/>
                </a:lnTo>
                <a:lnTo>
                  <a:pt x="381" y="20"/>
                </a:lnTo>
                <a:lnTo>
                  <a:pt x="352" y="31"/>
                </a:lnTo>
                <a:lnTo>
                  <a:pt x="340" y="37"/>
                </a:lnTo>
                <a:lnTo>
                  <a:pt x="337" y="39"/>
                </a:lnTo>
                <a:lnTo>
                  <a:pt x="334" y="41"/>
                </a:lnTo>
                <a:lnTo>
                  <a:pt x="334" y="41"/>
                </a:lnTo>
                <a:lnTo>
                  <a:pt x="332" y="44"/>
                </a:lnTo>
                <a:lnTo>
                  <a:pt x="328" y="45"/>
                </a:lnTo>
                <a:lnTo>
                  <a:pt x="317" y="50"/>
                </a:lnTo>
                <a:lnTo>
                  <a:pt x="305" y="57"/>
                </a:lnTo>
                <a:lnTo>
                  <a:pt x="299" y="62"/>
                </a:lnTo>
                <a:lnTo>
                  <a:pt x="294" y="67"/>
                </a:lnTo>
                <a:lnTo>
                  <a:pt x="294" y="67"/>
                </a:lnTo>
                <a:lnTo>
                  <a:pt x="291" y="70"/>
                </a:lnTo>
                <a:lnTo>
                  <a:pt x="288" y="72"/>
                </a:lnTo>
                <a:lnTo>
                  <a:pt x="286" y="70"/>
                </a:lnTo>
                <a:lnTo>
                  <a:pt x="285" y="70"/>
                </a:lnTo>
                <a:lnTo>
                  <a:pt x="285" y="70"/>
                </a:lnTo>
                <a:lnTo>
                  <a:pt x="284" y="73"/>
                </a:lnTo>
                <a:lnTo>
                  <a:pt x="282" y="92"/>
                </a:lnTo>
                <a:lnTo>
                  <a:pt x="282" y="92"/>
                </a:lnTo>
                <a:lnTo>
                  <a:pt x="281" y="106"/>
                </a:lnTo>
                <a:lnTo>
                  <a:pt x="281" y="115"/>
                </a:lnTo>
                <a:lnTo>
                  <a:pt x="282" y="124"/>
                </a:lnTo>
                <a:lnTo>
                  <a:pt x="284" y="130"/>
                </a:lnTo>
                <a:lnTo>
                  <a:pt x="286" y="139"/>
                </a:lnTo>
                <a:lnTo>
                  <a:pt x="286" y="145"/>
                </a:lnTo>
                <a:lnTo>
                  <a:pt x="286" y="153"/>
                </a:lnTo>
                <a:lnTo>
                  <a:pt x="286" y="153"/>
                </a:lnTo>
                <a:lnTo>
                  <a:pt x="284" y="166"/>
                </a:lnTo>
                <a:lnTo>
                  <a:pt x="282" y="178"/>
                </a:lnTo>
                <a:lnTo>
                  <a:pt x="282" y="190"/>
                </a:lnTo>
                <a:lnTo>
                  <a:pt x="282" y="207"/>
                </a:lnTo>
                <a:lnTo>
                  <a:pt x="282" y="207"/>
                </a:lnTo>
                <a:lnTo>
                  <a:pt x="281" y="224"/>
                </a:lnTo>
                <a:lnTo>
                  <a:pt x="284" y="240"/>
                </a:lnTo>
                <a:lnTo>
                  <a:pt x="285" y="254"/>
                </a:lnTo>
                <a:lnTo>
                  <a:pt x="286" y="269"/>
                </a:lnTo>
                <a:lnTo>
                  <a:pt x="286" y="269"/>
                </a:lnTo>
                <a:lnTo>
                  <a:pt x="286" y="272"/>
                </a:lnTo>
                <a:lnTo>
                  <a:pt x="287" y="276"/>
                </a:lnTo>
                <a:lnTo>
                  <a:pt x="291" y="284"/>
                </a:lnTo>
                <a:lnTo>
                  <a:pt x="297" y="293"/>
                </a:lnTo>
                <a:lnTo>
                  <a:pt x="304" y="301"/>
                </a:lnTo>
                <a:lnTo>
                  <a:pt x="316" y="316"/>
                </a:lnTo>
                <a:lnTo>
                  <a:pt x="320" y="321"/>
                </a:lnTo>
                <a:lnTo>
                  <a:pt x="322" y="323"/>
                </a:lnTo>
                <a:lnTo>
                  <a:pt x="322" y="323"/>
                </a:lnTo>
                <a:lnTo>
                  <a:pt x="323" y="329"/>
                </a:lnTo>
                <a:lnTo>
                  <a:pt x="328" y="340"/>
                </a:lnTo>
                <a:lnTo>
                  <a:pt x="334" y="354"/>
                </a:lnTo>
                <a:lnTo>
                  <a:pt x="363" y="376"/>
                </a:lnTo>
                <a:lnTo>
                  <a:pt x="373" y="383"/>
                </a:lnTo>
                <a:lnTo>
                  <a:pt x="374" y="4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CC9203CE-E2CB-482D-9608-2837CEDF7814}"/>
              </a:ext>
            </a:extLst>
          </p:cNvPr>
          <p:cNvSpPr>
            <a:spLocks/>
          </p:cNvSpPr>
          <p:nvPr/>
        </p:nvSpPr>
        <p:spPr bwMode="auto">
          <a:xfrm>
            <a:off x="4391171" y="924453"/>
            <a:ext cx="1123657" cy="2525258"/>
          </a:xfrm>
          <a:custGeom>
            <a:avLst/>
            <a:gdLst>
              <a:gd name="T0" fmla="*/ 204 w 473"/>
              <a:gd name="T1" fmla="*/ 0 h 1063"/>
              <a:gd name="T2" fmla="*/ 157 w 473"/>
              <a:gd name="T3" fmla="*/ 14 h 1063"/>
              <a:gd name="T4" fmla="*/ 118 w 473"/>
              <a:gd name="T5" fmla="*/ 47 h 1063"/>
              <a:gd name="T6" fmla="*/ 105 w 473"/>
              <a:gd name="T7" fmla="*/ 74 h 1063"/>
              <a:gd name="T8" fmla="*/ 96 w 473"/>
              <a:gd name="T9" fmla="*/ 112 h 1063"/>
              <a:gd name="T10" fmla="*/ 107 w 473"/>
              <a:gd name="T11" fmla="*/ 157 h 1063"/>
              <a:gd name="T12" fmla="*/ 117 w 473"/>
              <a:gd name="T13" fmla="*/ 186 h 1063"/>
              <a:gd name="T14" fmla="*/ 116 w 473"/>
              <a:gd name="T15" fmla="*/ 218 h 1063"/>
              <a:gd name="T16" fmla="*/ 112 w 473"/>
              <a:gd name="T17" fmla="*/ 228 h 1063"/>
              <a:gd name="T18" fmla="*/ 125 w 473"/>
              <a:gd name="T19" fmla="*/ 233 h 1063"/>
              <a:gd name="T20" fmla="*/ 128 w 473"/>
              <a:gd name="T21" fmla="*/ 247 h 1063"/>
              <a:gd name="T22" fmla="*/ 160 w 473"/>
              <a:gd name="T23" fmla="*/ 277 h 1063"/>
              <a:gd name="T24" fmla="*/ 80 w 473"/>
              <a:gd name="T25" fmla="*/ 322 h 1063"/>
              <a:gd name="T26" fmla="*/ 30 w 473"/>
              <a:gd name="T27" fmla="*/ 374 h 1063"/>
              <a:gd name="T28" fmla="*/ 19 w 473"/>
              <a:gd name="T29" fmla="*/ 381 h 1063"/>
              <a:gd name="T30" fmla="*/ 8 w 473"/>
              <a:gd name="T31" fmla="*/ 444 h 1063"/>
              <a:gd name="T32" fmla="*/ 6 w 473"/>
              <a:gd name="T33" fmla="*/ 668 h 1063"/>
              <a:gd name="T34" fmla="*/ 25 w 473"/>
              <a:gd name="T35" fmla="*/ 677 h 1063"/>
              <a:gd name="T36" fmla="*/ 8 w 473"/>
              <a:gd name="T37" fmla="*/ 830 h 1063"/>
              <a:gd name="T38" fmla="*/ 25 w 473"/>
              <a:gd name="T39" fmla="*/ 831 h 1063"/>
              <a:gd name="T40" fmla="*/ 25 w 473"/>
              <a:gd name="T41" fmla="*/ 865 h 1063"/>
              <a:gd name="T42" fmla="*/ 45 w 473"/>
              <a:gd name="T43" fmla="*/ 923 h 1063"/>
              <a:gd name="T44" fmla="*/ 24 w 473"/>
              <a:gd name="T45" fmla="*/ 916 h 1063"/>
              <a:gd name="T46" fmla="*/ 11 w 473"/>
              <a:gd name="T47" fmla="*/ 954 h 1063"/>
              <a:gd name="T48" fmla="*/ 0 w 473"/>
              <a:gd name="T49" fmla="*/ 994 h 1063"/>
              <a:gd name="T50" fmla="*/ 45 w 473"/>
              <a:gd name="T51" fmla="*/ 1015 h 1063"/>
              <a:gd name="T52" fmla="*/ 102 w 473"/>
              <a:gd name="T53" fmla="*/ 1034 h 1063"/>
              <a:gd name="T54" fmla="*/ 146 w 473"/>
              <a:gd name="T55" fmla="*/ 1058 h 1063"/>
              <a:gd name="T56" fmla="*/ 207 w 473"/>
              <a:gd name="T57" fmla="*/ 1060 h 1063"/>
              <a:gd name="T58" fmla="*/ 276 w 473"/>
              <a:gd name="T59" fmla="*/ 1034 h 1063"/>
              <a:gd name="T60" fmla="*/ 353 w 473"/>
              <a:gd name="T61" fmla="*/ 1058 h 1063"/>
              <a:gd name="T62" fmla="*/ 408 w 473"/>
              <a:gd name="T63" fmla="*/ 1062 h 1063"/>
              <a:gd name="T64" fmla="*/ 443 w 473"/>
              <a:gd name="T65" fmla="*/ 1046 h 1063"/>
              <a:gd name="T66" fmla="*/ 473 w 473"/>
              <a:gd name="T67" fmla="*/ 991 h 1063"/>
              <a:gd name="T68" fmla="*/ 466 w 473"/>
              <a:gd name="T69" fmla="*/ 934 h 1063"/>
              <a:gd name="T70" fmla="*/ 440 w 473"/>
              <a:gd name="T71" fmla="*/ 856 h 1063"/>
              <a:gd name="T72" fmla="*/ 425 w 473"/>
              <a:gd name="T73" fmla="*/ 738 h 1063"/>
              <a:gd name="T74" fmla="*/ 452 w 473"/>
              <a:gd name="T75" fmla="*/ 641 h 1063"/>
              <a:gd name="T76" fmla="*/ 464 w 473"/>
              <a:gd name="T77" fmla="*/ 585 h 1063"/>
              <a:gd name="T78" fmla="*/ 449 w 473"/>
              <a:gd name="T79" fmla="*/ 439 h 1063"/>
              <a:gd name="T80" fmla="*/ 430 w 473"/>
              <a:gd name="T81" fmla="*/ 359 h 1063"/>
              <a:gd name="T82" fmla="*/ 404 w 473"/>
              <a:gd name="T83" fmla="*/ 310 h 1063"/>
              <a:gd name="T84" fmla="*/ 358 w 473"/>
              <a:gd name="T85" fmla="*/ 288 h 1063"/>
              <a:gd name="T86" fmla="*/ 329 w 473"/>
              <a:gd name="T87" fmla="*/ 282 h 1063"/>
              <a:gd name="T88" fmla="*/ 277 w 473"/>
              <a:gd name="T89" fmla="*/ 266 h 1063"/>
              <a:gd name="T90" fmla="*/ 293 w 473"/>
              <a:gd name="T91" fmla="*/ 245 h 1063"/>
              <a:gd name="T92" fmla="*/ 308 w 473"/>
              <a:gd name="T93" fmla="*/ 209 h 1063"/>
              <a:gd name="T94" fmla="*/ 325 w 473"/>
              <a:gd name="T95" fmla="*/ 173 h 1063"/>
              <a:gd name="T96" fmla="*/ 341 w 473"/>
              <a:gd name="T97" fmla="*/ 99 h 1063"/>
              <a:gd name="T98" fmla="*/ 328 w 473"/>
              <a:gd name="T99" fmla="*/ 45 h 1063"/>
              <a:gd name="T100" fmla="*/ 310 w 473"/>
              <a:gd name="T101" fmla="*/ 22 h 1063"/>
              <a:gd name="T102" fmla="*/ 276 w 473"/>
              <a:gd name="T103" fmla="*/ 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3" h="1063">
                <a:moveTo>
                  <a:pt x="228" y="3"/>
                </a:moveTo>
                <a:lnTo>
                  <a:pt x="228" y="3"/>
                </a:lnTo>
                <a:lnTo>
                  <a:pt x="224" y="1"/>
                </a:lnTo>
                <a:lnTo>
                  <a:pt x="212" y="0"/>
                </a:lnTo>
                <a:lnTo>
                  <a:pt x="204" y="0"/>
                </a:lnTo>
                <a:lnTo>
                  <a:pt x="194" y="1"/>
                </a:lnTo>
                <a:lnTo>
                  <a:pt x="183" y="4"/>
                </a:lnTo>
                <a:lnTo>
                  <a:pt x="170" y="7"/>
                </a:lnTo>
                <a:lnTo>
                  <a:pt x="170" y="7"/>
                </a:lnTo>
                <a:lnTo>
                  <a:pt x="157" y="14"/>
                </a:lnTo>
                <a:lnTo>
                  <a:pt x="146" y="20"/>
                </a:lnTo>
                <a:lnTo>
                  <a:pt x="137" y="26"/>
                </a:lnTo>
                <a:lnTo>
                  <a:pt x="129" y="33"/>
                </a:lnTo>
                <a:lnTo>
                  <a:pt x="123" y="40"/>
                </a:lnTo>
                <a:lnTo>
                  <a:pt x="118" y="47"/>
                </a:lnTo>
                <a:lnTo>
                  <a:pt x="114" y="54"/>
                </a:lnTo>
                <a:lnTo>
                  <a:pt x="112" y="60"/>
                </a:lnTo>
                <a:lnTo>
                  <a:pt x="112" y="60"/>
                </a:lnTo>
                <a:lnTo>
                  <a:pt x="108" y="69"/>
                </a:lnTo>
                <a:lnTo>
                  <a:pt x="105" y="74"/>
                </a:lnTo>
                <a:lnTo>
                  <a:pt x="101" y="81"/>
                </a:lnTo>
                <a:lnTo>
                  <a:pt x="98" y="94"/>
                </a:lnTo>
                <a:lnTo>
                  <a:pt x="98" y="94"/>
                </a:lnTo>
                <a:lnTo>
                  <a:pt x="96" y="104"/>
                </a:lnTo>
                <a:lnTo>
                  <a:pt x="96" y="112"/>
                </a:lnTo>
                <a:lnTo>
                  <a:pt x="98" y="121"/>
                </a:lnTo>
                <a:lnTo>
                  <a:pt x="99" y="128"/>
                </a:lnTo>
                <a:lnTo>
                  <a:pt x="104" y="142"/>
                </a:lnTo>
                <a:lnTo>
                  <a:pt x="107" y="157"/>
                </a:lnTo>
                <a:lnTo>
                  <a:pt x="107" y="157"/>
                </a:lnTo>
                <a:lnTo>
                  <a:pt x="111" y="167"/>
                </a:lnTo>
                <a:lnTo>
                  <a:pt x="114" y="171"/>
                </a:lnTo>
                <a:lnTo>
                  <a:pt x="117" y="176"/>
                </a:lnTo>
                <a:lnTo>
                  <a:pt x="117" y="186"/>
                </a:lnTo>
                <a:lnTo>
                  <a:pt x="117" y="186"/>
                </a:lnTo>
                <a:lnTo>
                  <a:pt x="116" y="205"/>
                </a:lnTo>
                <a:lnTo>
                  <a:pt x="117" y="215"/>
                </a:lnTo>
                <a:lnTo>
                  <a:pt x="117" y="215"/>
                </a:lnTo>
                <a:lnTo>
                  <a:pt x="117" y="216"/>
                </a:lnTo>
                <a:lnTo>
                  <a:pt x="116" y="218"/>
                </a:lnTo>
                <a:lnTo>
                  <a:pt x="114" y="221"/>
                </a:lnTo>
                <a:lnTo>
                  <a:pt x="112" y="224"/>
                </a:lnTo>
                <a:lnTo>
                  <a:pt x="112" y="224"/>
                </a:lnTo>
                <a:lnTo>
                  <a:pt x="112" y="227"/>
                </a:lnTo>
                <a:lnTo>
                  <a:pt x="112" y="228"/>
                </a:lnTo>
                <a:lnTo>
                  <a:pt x="113" y="232"/>
                </a:lnTo>
                <a:lnTo>
                  <a:pt x="117" y="234"/>
                </a:lnTo>
                <a:lnTo>
                  <a:pt x="117" y="234"/>
                </a:lnTo>
                <a:lnTo>
                  <a:pt x="122" y="233"/>
                </a:lnTo>
                <a:lnTo>
                  <a:pt x="125" y="233"/>
                </a:lnTo>
                <a:lnTo>
                  <a:pt x="127" y="233"/>
                </a:lnTo>
                <a:lnTo>
                  <a:pt x="127" y="234"/>
                </a:lnTo>
                <a:lnTo>
                  <a:pt x="127" y="248"/>
                </a:lnTo>
                <a:lnTo>
                  <a:pt x="127" y="248"/>
                </a:lnTo>
                <a:lnTo>
                  <a:pt x="128" y="247"/>
                </a:lnTo>
                <a:lnTo>
                  <a:pt x="130" y="247"/>
                </a:lnTo>
                <a:lnTo>
                  <a:pt x="136" y="245"/>
                </a:lnTo>
                <a:lnTo>
                  <a:pt x="146" y="244"/>
                </a:lnTo>
                <a:lnTo>
                  <a:pt x="155" y="248"/>
                </a:lnTo>
                <a:lnTo>
                  <a:pt x="160" y="277"/>
                </a:lnTo>
                <a:lnTo>
                  <a:pt x="160" y="277"/>
                </a:lnTo>
                <a:lnTo>
                  <a:pt x="131" y="292"/>
                </a:lnTo>
                <a:lnTo>
                  <a:pt x="88" y="316"/>
                </a:lnTo>
                <a:lnTo>
                  <a:pt x="88" y="316"/>
                </a:lnTo>
                <a:lnTo>
                  <a:pt x="80" y="322"/>
                </a:lnTo>
                <a:lnTo>
                  <a:pt x="71" y="328"/>
                </a:lnTo>
                <a:lnTo>
                  <a:pt x="54" y="345"/>
                </a:lnTo>
                <a:lnTo>
                  <a:pt x="39" y="362"/>
                </a:lnTo>
                <a:lnTo>
                  <a:pt x="30" y="374"/>
                </a:lnTo>
                <a:lnTo>
                  <a:pt x="30" y="374"/>
                </a:lnTo>
                <a:lnTo>
                  <a:pt x="28" y="376"/>
                </a:lnTo>
                <a:lnTo>
                  <a:pt x="25" y="377"/>
                </a:lnTo>
                <a:lnTo>
                  <a:pt x="24" y="377"/>
                </a:lnTo>
                <a:lnTo>
                  <a:pt x="22" y="379"/>
                </a:lnTo>
                <a:lnTo>
                  <a:pt x="19" y="381"/>
                </a:lnTo>
                <a:lnTo>
                  <a:pt x="17" y="388"/>
                </a:lnTo>
                <a:lnTo>
                  <a:pt x="13" y="399"/>
                </a:lnTo>
                <a:lnTo>
                  <a:pt x="11" y="417"/>
                </a:lnTo>
                <a:lnTo>
                  <a:pt x="11" y="417"/>
                </a:lnTo>
                <a:lnTo>
                  <a:pt x="8" y="444"/>
                </a:lnTo>
                <a:lnTo>
                  <a:pt x="6" y="480"/>
                </a:lnTo>
                <a:lnTo>
                  <a:pt x="4" y="562"/>
                </a:lnTo>
                <a:lnTo>
                  <a:pt x="4" y="634"/>
                </a:lnTo>
                <a:lnTo>
                  <a:pt x="5" y="658"/>
                </a:lnTo>
                <a:lnTo>
                  <a:pt x="6" y="668"/>
                </a:lnTo>
                <a:lnTo>
                  <a:pt x="6" y="668"/>
                </a:lnTo>
                <a:lnTo>
                  <a:pt x="11" y="671"/>
                </a:lnTo>
                <a:lnTo>
                  <a:pt x="17" y="674"/>
                </a:lnTo>
                <a:lnTo>
                  <a:pt x="25" y="677"/>
                </a:lnTo>
                <a:lnTo>
                  <a:pt x="25" y="677"/>
                </a:lnTo>
                <a:lnTo>
                  <a:pt x="22" y="703"/>
                </a:lnTo>
                <a:lnTo>
                  <a:pt x="14" y="758"/>
                </a:lnTo>
                <a:lnTo>
                  <a:pt x="11" y="788"/>
                </a:lnTo>
                <a:lnTo>
                  <a:pt x="10" y="813"/>
                </a:lnTo>
                <a:lnTo>
                  <a:pt x="8" y="830"/>
                </a:lnTo>
                <a:lnTo>
                  <a:pt x="10" y="835"/>
                </a:lnTo>
                <a:lnTo>
                  <a:pt x="10" y="836"/>
                </a:lnTo>
                <a:lnTo>
                  <a:pt x="11" y="836"/>
                </a:lnTo>
                <a:lnTo>
                  <a:pt x="11" y="836"/>
                </a:lnTo>
                <a:lnTo>
                  <a:pt x="25" y="831"/>
                </a:lnTo>
                <a:lnTo>
                  <a:pt x="25" y="831"/>
                </a:lnTo>
                <a:lnTo>
                  <a:pt x="24" y="845"/>
                </a:lnTo>
                <a:lnTo>
                  <a:pt x="23" y="856"/>
                </a:lnTo>
                <a:lnTo>
                  <a:pt x="24" y="860"/>
                </a:lnTo>
                <a:lnTo>
                  <a:pt x="25" y="865"/>
                </a:lnTo>
                <a:lnTo>
                  <a:pt x="25" y="865"/>
                </a:lnTo>
                <a:lnTo>
                  <a:pt x="30" y="878"/>
                </a:lnTo>
                <a:lnTo>
                  <a:pt x="37" y="898"/>
                </a:lnTo>
                <a:lnTo>
                  <a:pt x="45" y="923"/>
                </a:lnTo>
                <a:lnTo>
                  <a:pt x="45" y="923"/>
                </a:lnTo>
                <a:lnTo>
                  <a:pt x="42" y="921"/>
                </a:lnTo>
                <a:lnTo>
                  <a:pt x="36" y="917"/>
                </a:lnTo>
                <a:lnTo>
                  <a:pt x="31" y="915"/>
                </a:lnTo>
                <a:lnTo>
                  <a:pt x="28" y="915"/>
                </a:lnTo>
                <a:lnTo>
                  <a:pt x="24" y="916"/>
                </a:lnTo>
                <a:lnTo>
                  <a:pt x="21" y="918"/>
                </a:lnTo>
                <a:lnTo>
                  <a:pt x="21" y="918"/>
                </a:lnTo>
                <a:lnTo>
                  <a:pt x="18" y="924"/>
                </a:lnTo>
                <a:lnTo>
                  <a:pt x="14" y="933"/>
                </a:lnTo>
                <a:lnTo>
                  <a:pt x="11" y="954"/>
                </a:lnTo>
                <a:lnTo>
                  <a:pt x="6" y="977"/>
                </a:lnTo>
                <a:lnTo>
                  <a:pt x="4" y="984"/>
                </a:lnTo>
                <a:lnTo>
                  <a:pt x="1" y="991"/>
                </a:lnTo>
                <a:lnTo>
                  <a:pt x="1" y="991"/>
                </a:lnTo>
                <a:lnTo>
                  <a:pt x="0" y="994"/>
                </a:lnTo>
                <a:lnTo>
                  <a:pt x="1" y="998"/>
                </a:lnTo>
                <a:lnTo>
                  <a:pt x="5" y="1000"/>
                </a:lnTo>
                <a:lnTo>
                  <a:pt x="11" y="1004"/>
                </a:lnTo>
                <a:lnTo>
                  <a:pt x="27" y="1009"/>
                </a:lnTo>
                <a:lnTo>
                  <a:pt x="45" y="1015"/>
                </a:lnTo>
                <a:lnTo>
                  <a:pt x="45" y="1015"/>
                </a:lnTo>
                <a:lnTo>
                  <a:pt x="74" y="1023"/>
                </a:lnTo>
                <a:lnTo>
                  <a:pt x="87" y="1028"/>
                </a:lnTo>
                <a:lnTo>
                  <a:pt x="102" y="1034"/>
                </a:lnTo>
                <a:lnTo>
                  <a:pt x="102" y="1034"/>
                </a:lnTo>
                <a:lnTo>
                  <a:pt x="111" y="1039"/>
                </a:lnTo>
                <a:lnTo>
                  <a:pt x="119" y="1044"/>
                </a:lnTo>
                <a:lnTo>
                  <a:pt x="127" y="1048"/>
                </a:lnTo>
                <a:lnTo>
                  <a:pt x="136" y="1053"/>
                </a:lnTo>
                <a:lnTo>
                  <a:pt x="146" y="1058"/>
                </a:lnTo>
                <a:lnTo>
                  <a:pt x="158" y="1060"/>
                </a:lnTo>
                <a:lnTo>
                  <a:pt x="172" y="1063"/>
                </a:lnTo>
                <a:lnTo>
                  <a:pt x="189" y="1063"/>
                </a:lnTo>
                <a:lnTo>
                  <a:pt x="189" y="1063"/>
                </a:lnTo>
                <a:lnTo>
                  <a:pt x="207" y="1060"/>
                </a:lnTo>
                <a:lnTo>
                  <a:pt x="224" y="1057"/>
                </a:lnTo>
                <a:lnTo>
                  <a:pt x="239" y="1053"/>
                </a:lnTo>
                <a:lnTo>
                  <a:pt x="251" y="1047"/>
                </a:lnTo>
                <a:lnTo>
                  <a:pt x="270" y="1037"/>
                </a:lnTo>
                <a:lnTo>
                  <a:pt x="276" y="1034"/>
                </a:lnTo>
                <a:lnTo>
                  <a:pt x="276" y="1034"/>
                </a:lnTo>
                <a:lnTo>
                  <a:pt x="287" y="1039"/>
                </a:lnTo>
                <a:lnTo>
                  <a:pt x="316" y="1048"/>
                </a:lnTo>
                <a:lnTo>
                  <a:pt x="334" y="1053"/>
                </a:lnTo>
                <a:lnTo>
                  <a:pt x="353" y="1058"/>
                </a:lnTo>
                <a:lnTo>
                  <a:pt x="372" y="1062"/>
                </a:lnTo>
                <a:lnTo>
                  <a:pt x="392" y="1063"/>
                </a:lnTo>
                <a:lnTo>
                  <a:pt x="392" y="1063"/>
                </a:lnTo>
                <a:lnTo>
                  <a:pt x="400" y="1063"/>
                </a:lnTo>
                <a:lnTo>
                  <a:pt x="408" y="1062"/>
                </a:lnTo>
                <a:lnTo>
                  <a:pt x="417" y="1059"/>
                </a:lnTo>
                <a:lnTo>
                  <a:pt x="424" y="1057"/>
                </a:lnTo>
                <a:lnTo>
                  <a:pt x="431" y="1054"/>
                </a:lnTo>
                <a:lnTo>
                  <a:pt x="437" y="1051"/>
                </a:lnTo>
                <a:lnTo>
                  <a:pt x="443" y="1046"/>
                </a:lnTo>
                <a:lnTo>
                  <a:pt x="449" y="1041"/>
                </a:lnTo>
                <a:lnTo>
                  <a:pt x="459" y="1030"/>
                </a:lnTo>
                <a:lnTo>
                  <a:pt x="466" y="1018"/>
                </a:lnTo>
                <a:lnTo>
                  <a:pt x="471" y="1005"/>
                </a:lnTo>
                <a:lnTo>
                  <a:pt x="473" y="991"/>
                </a:lnTo>
                <a:lnTo>
                  <a:pt x="473" y="991"/>
                </a:lnTo>
                <a:lnTo>
                  <a:pt x="473" y="983"/>
                </a:lnTo>
                <a:lnTo>
                  <a:pt x="473" y="975"/>
                </a:lnTo>
                <a:lnTo>
                  <a:pt x="471" y="954"/>
                </a:lnTo>
                <a:lnTo>
                  <a:pt x="466" y="934"/>
                </a:lnTo>
                <a:lnTo>
                  <a:pt x="460" y="912"/>
                </a:lnTo>
                <a:lnTo>
                  <a:pt x="454" y="892"/>
                </a:lnTo>
                <a:lnTo>
                  <a:pt x="448" y="875"/>
                </a:lnTo>
                <a:lnTo>
                  <a:pt x="443" y="863"/>
                </a:lnTo>
                <a:lnTo>
                  <a:pt x="440" y="856"/>
                </a:lnTo>
                <a:lnTo>
                  <a:pt x="440" y="856"/>
                </a:lnTo>
                <a:lnTo>
                  <a:pt x="418" y="821"/>
                </a:lnTo>
                <a:lnTo>
                  <a:pt x="401" y="793"/>
                </a:lnTo>
                <a:lnTo>
                  <a:pt x="401" y="793"/>
                </a:lnTo>
                <a:lnTo>
                  <a:pt x="425" y="738"/>
                </a:lnTo>
                <a:lnTo>
                  <a:pt x="441" y="695"/>
                </a:lnTo>
                <a:lnTo>
                  <a:pt x="447" y="678"/>
                </a:lnTo>
                <a:lnTo>
                  <a:pt x="449" y="668"/>
                </a:lnTo>
                <a:lnTo>
                  <a:pt x="449" y="668"/>
                </a:lnTo>
                <a:lnTo>
                  <a:pt x="452" y="641"/>
                </a:lnTo>
                <a:lnTo>
                  <a:pt x="454" y="629"/>
                </a:lnTo>
                <a:lnTo>
                  <a:pt x="464" y="619"/>
                </a:lnTo>
                <a:lnTo>
                  <a:pt x="464" y="619"/>
                </a:lnTo>
                <a:lnTo>
                  <a:pt x="464" y="600"/>
                </a:lnTo>
                <a:lnTo>
                  <a:pt x="464" y="585"/>
                </a:lnTo>
                <a:lnTo>
                  <a:pt x="464" y="571"/>
                </a:lnTo>
                <a:lnTo>
                  <a:pt x="464" y="571"/>
                </a:lnTo>
                <a:lnTo>
                  <a:pt x="460" y="538"/>
                </a:lnTo>
                <a:lnTo>
                  <a:pt x="454" y="474"/>
                </a:lnTo>
                <a:lnTo>
                  <a:pt x="449" y="439"/>
                </a:lnTo>
                <a:lnTo>
                  <a:pt x="443" y="406"/>
                </a:lnTo>
                <a:lnTo>
                  <a:pt x="437" y="379"/>
                </a:lnTo>
                <a:lnTo>
                  <a:pt x="434" y="368"/>
                </a:lnTo>
                <a:lnTo>
                  <a:pt x="430" y="359"/>
                </a:lnTo>
                <a:lnTo>
                  <a:pt x="430" y="359"/>
                </a:lnTo>
                <a:lnTo>
                  <a:pt x="424" y="346"/>
                </a:lnTo>
                <a:lnTo>
                  <a:pt x="419" y="336"/>
                </a:lnTo>
                <a:lnTo>
                  <a:pt x="413" y="321"/>
                </a:lnTo>
                <a:lnTo>
                  <a:pt x="410" y="315"/>
                </a:lnTo>
                <a:lnTo>
                  <a:pt x="404" y="310"/>
                </a:lnTo>
                <a:lnTo>
                  <a:pt x="396" y="306"/>
                </a:lnTo>
                <a:lnTo>
                  <a:pt x="387" y="301"/>
                </a:lnTo>
                <a:lnTo>
                  <a:pt x="387" y="301"/>
                </a:lnTo>
                <a:lnTo>
                  <a:pt x="369" y="293"/>
                </a:lnTo>
                <a:lnTo>
                  <a:pt x="358" y="288"/>
                </a:lnTo>
                <a:lnTo>
                  <a:pt x="353" y="286"/>
                </a:lnTo>
                <a:lnTo>
                  <a:pt x="347" y="285"/>
                </a:lnTo>
                <a:lnTo>
                  <a:pt x="339" y="283"/>
                </a:lnTo>
                <a:lnTo>
                  <a:pt x="329" y="282"/>
                </a:lnTo>
                <a:lnTo>
                  <a:pt x="329" y="282"/>
                </a:lnTo>
                <a:lnTo>
                  <a:pt x="306" y="280"/>
                </a:lnTo>
                <a:lnTo>
                  <a:pt x="286" y="277"/>
                </a:lnTo>
                <a:lnTo>
                  <a:pt x="266" y="273"/>
                </a:lnTo>
                <a:lnTo>
                  <a:pt x="266" y="273"/>
                </a:lnTo>
                <a:lnTo>
                  <a:pt x="277" y="266"/>
                </a:lnTo>
                <a:lnTo>
                  <a:pt x="286" y="259"/>
                </a:lnTo>
                <a:lnTo>
                  <a:pt x="288" y="257"/>
                </a:lnTo>
                <a:lnTo>
                  <a:pt x="290" y="253"/>
                </a:lnTo>
                <a:lnTo>
                  <a:pt x="290" y="253"/>
                </a:lnTo>
                <a:lnTo>
                  <a:pt x="293" y="245"/>
                </a:lnTo>
                <a:lnTo>
                  <a:pt x="296" y="234"/>
                </a:lnTo>
                <a:lnTo>
                  <a:pt x="300" y="220"/>
                </a:lnTo>
                <a:lnTo>
                  <a:pt x="300" y="220"/>
                </a:lnTo>
                <a:lnTo>
                  <a:pt x="302" y="216"/>
                </a:lnTo>
                <a:lnTo>
                  <a:pt x="308" y="209"/>
                </a:lnTo>
                <a:lnTo>
                  <a:pt x="314" y="200"/>
                </a:lnTo>
                <a:lnTo>
                  <a:pt x="317" y="195"/>
                </a:lnTo>
                <a:lnTo>
                  <a:pt x="319" y="191"/>
                </a:lnTo>
                <a:lnTo>
                  <a:pt x="319" y="191"/>
                </a:lnTo>
                <a:lnTo>
                  <a:pt x="325" y="173"/>
                </a:lnTo>
                <a:lnTo>
                  <a:pt x="330" y="160"/>
                </a:lnTo>
                <a:lnTo>
                  <a:pt x="335" y="145"/>
                </a:lnTo>
                <a:lnTo>
                  <a:pt x="339" y="129"/>
                </a:lnTo>
                <a:lnTo>
                  <a:pt x="341" y="113"/>
                </a:lnTo>
                <a:lnTo>
                  <a:pt x="341" y="99"/>
                </a:lnTo>
                <a:lnTo>
                  <a:pt x="340" y="92"/>
                </a:lnTo>
                <a:lnTo>
                  <a:pt x="339" y="85"/>
                </a:lnTo>
                <a:lnTo>
                  <a:pt x="339" y="85"/>
                </a:lnTo>
                <a:lnTo>
                  <a:pt x="332" y="62"/>
                </a:lnTo>
                <a:lnTo>
                  <a:pt x="328" y="45"/>
                </a:lnTo>
                <a:lnTo>
                  <a:pt x="324" y="38"/>
                </a:lnTo>
                <a:lnTo>
                  <a:pt x="320" y="32"/>
                </a:lnTo>
                <a:lnTo>
                  <a:pt x="316" y="27"/>
                </a:lnTo>
                <a:lnTo>
                  <a:pt x="310" y="22"/>
                </a:lnTo>
                <a:lnTo>
                  <a:pt x="310" y="22"/>
                </a:lnTo>
                <a:lnTo>
                  <a:pt x="299" y="15"/>
                </a:lnTo>
                <a:lnTo>
                  <a:pt x="292" y="9"/>
                </a:lnTo>
                <a:lnTo>
                  <a:pt x="284" y="5"/>
                </a:lnTo>
                <a:lnTo>
                  <a:pt x="276" y="3"/>
                </a:lnTo>
                <a:lnTo>
                  <a:pt x="276" y="3"/>
                </a:lnTo>
                <a:lnTo>
                  <a:pt x="263" y="1"/>
                </a:lnTo>
                <a:lnTo>
                  <a:pt x="247" y="1"/>
                </a:lnTo>
                <a:lnTo>
                  <a:pt x="228" y="3"/>
                </a:lnTo>
                <a:lnTo>
                  <a:pt x="228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FFF38E2D-C182-4A09-9E8B-4D0225F7B774}"/>
              </a:ext>
            </a:extLst>
          </p:cNvPr>
          <p:cNvSpPr>
            <a:spLocks/>
          </p:cNvSpPr>
          <p:nvPr/>
        </p:nvSpPr>
        <p:spPr bwMode="auto">
          <a:xfrm>
            <a:off x="7290725" y="945165"/>
            <a:ext cx="1283998" cy="2483835"/>
          </a:xfrm>
          <a:custGeom>
            <a:avLst/>
            <a:gdLst>
              <a:gd name="T0" fmla="*/ 181 w 595"/>
              <a:gd name="T1" fmla="*/ 7 h 1151"/>
              <a:gd name="T2" fmla="*/ 145 w 595"/>
              <a:gd name="T3" fmla="*/ 19 h 1151"/>
              <a:gd name="T4" fmla="*/ 115 w 595"/>
              <a:gd name="T5" fmla="*/ 63 h 1151"/>
              <a:gd name="T6" fmla="*/ 103 w 595"/>
              <a:gd name="T7" fmla="*/ 141 h 1151"/>
              <a:gd name="T8" fmla="*/ 87 w 595"/>
              <a:gd name="T9" fmla="*/ 276 h 1151"/>
              <a:gd name="T10" fmla="*/ 103 w 595"/>
              <a:gd name="T11" fmla="*/ 284 h 1151"/>
              <a:gd name="T12" fmla="*/ 141 w 595"/>
              <a:gd name="T13" fmla="*/ 286 h 1151"/>
              <a:gd name="T14" fmla="*/ 185 w 595"/>
              <a:gd name="T15" fmla="*/ 276 h 1151"/>
              <a:gd name="T16" fmla="*/ 188 w 595"/>
              <a:gd name="T17" fmla="*/ 281 h 1151"/>
              <a:gd name="T18" fmla="*/ 147 w 595"/>
              <a:gd name="T19" fmla="*/ 322 h 1151"/>
              <a:gd name="T20" fmla="*/ 104 w 595"/>
              <a:gd name="T21" fmla="*/ 356 h 1151"/>
              <a:gd name="T22" fmla="*/ 53 w 595"/>
              <a:gd name="T23" fmla="*/ 437 h 1151"/>
              <a:gd name="T24" fmla="*/ 51 w 595"/>
              <a:gd name="T25" fmla="*/ 462 h 1151"/>
              <a:gd name="T26" fmla="*/ 45 w 595"/>
              <a:gd name="T27" fmla="*/ 498 h 1151"/>
              <a:gd name="T28" fmla="*/ 4 w 595"/>
              <a:gd name="T29" fmla="*/ 607 h 1151"/>
              <a:gd name="T30" fmla="*/ 2 w 595"/>
              <a:gd name="T31" fmla="*/ 686 h 1151"/>
              <a:gd name="T32" fmla="*/ 12 w 595"/>
              <a:gd name="T33" fmla="*/ 739 h 1151"/>
              <a:gd name="T34" fmla="*/ 33 w 595"/>
              <a:gd name="T35" fmla="*/ 752 h 1151"/>
              <a:gd name="T36" fmla="*/ 57 w 595"/>
              <a:gd name="T37" fmla="*/ 821 h 1151"/>
              <a:gd name="T38" fmla="*/ 33 w 595"/>
              <a:gd name="T39" fmla="*/ 969 h 1151"/>
              <a:gd name="T40" fmla="*/ 26 w 595"/>
              <a:gd name="T41" fmla="*/ 1001 h 1151"/>
              <a:gd name="T42" fmla="*/ 46 w 595"/>
              <a:gd name="T43" fmla="*/ 1081 h 1151"/>
              <a:gd name="T44" fmla="*/ 79 w 595"/>
              <a:gd name="T45" fmla="*/ 1105 h 1151"/>
              <a:gd name="T46" fmla="*/ 156 w 595"/>
              <a:gd name="T47" fmla="*/ 1129 h 1151"/>
              <a:gd name="T48" fmla="*/ 182 w 595"/>
              <a:gd name="T49" fmla="*/ 1118 h 1151"/>
              <a:gd name="T50" fmla="*/ 218 w 595"/>
              <a:gd name="T51" fmla="*/ 1076 h 1151"/>
              <a:gd name="T52" fmla="*/ 218 w 595"/>
              <a:gd name="T53" fmla="*/ 1098 h 1151"/>
              <a:gd name="T54" fmla="*/ 253 w 595"/>
              <a:gd name="T55" fmla="*/ 1119 h 1151"/>
              <a:gd name="T56" fmla="*/ 342 w 595"/>
              <a:gd name="T57" fmla="*/ 1146 h 1151"/>
              <a:gd name="T58" fmla="*/ 417 w 595"/>
              <a:gd name="T59" fmla="*/ 1146 h 1151"/>
              <a:gd name="T60" fmla="*/ 461 w 595"/>
              <a:gd name="T61" fmla="*/ 1111 h 1151"/>
              <a:gd name="T62" fmla="*/ 497 w 595"/>
              <a:gd name="T63" fmla="*/ 1069 h 1151"/>
              <a:gd name="T64" fmla="*/ 516 w 595"/>
              <a:gd name="T65" fmla="*/ 1048 h 1151"/>
              <a:gd name="T66" fmla="*/ 512 w 595"/>
              <a:gd name="T67" fmla="*/ 1033 h 1151"/>
              <a:gd name="T68" fmla="*/ 498 w 595"/>
              <a:gd name="T69" fmla="*/ 1018 h 1151"/>
              <a:gd name="T70" fmla="*/ 529 w 595"/>
              <a:gd name="T71" fmla="*/ 1010 h 1151"/>
              <a:gd name="T72" fmla="*/ 536 w 595"/>
              <a:gd name="T73" fmla="*/ 994 h 1151"/>
              <a:gd name="T74" fmla="*/ 498 w 595"/>
              <a:gd name="T75" fmla="*/ 957 h 1151"/>
              <a:gd name="T76" fmla="*/ 494 w 595"/>
              <a:gd name="T77" fmla="*/ 949 h 1151"/>
              <a:gd name="T78" fmla="*/ 508 w 595"/>
              <a:gd name="T79" fmla="*/ 934 h 1151"/>
              <a:gd name="T80" fmla="*/ 536 w 595"/>
              <a:gd name="T81" fmla="*/ 876 h 1151"/>
              <a:gd name="T82" fmla="*/ 546 w 595"/>
              <a:gd name="T83" fmla="*/ 830 h 1151"/>
              <a:gd name="T84" fmla="*/ 551 w 595"/>
              <a:gd name="T85" fmla="*/ 766 h 1151"/>
              <a:gd name="T86" fmla="*/ 571 w 595"/>
              <a:gd name="T87" fmla="*/ 739 h 1151"/>
              <a:gd name="T88" fmla="*/ 595 w 595"/>
              <a:gd name="T89" fmla="*/ 633 h 1151"/>
              <a:gd name="T90" fmla="*/ 561 w 595"/>
              <a:gd name="T91" fmla="*/ 536 h 1151"/>
              <a:gd name="T92" fmla="*/ 499 w 595"/>
              <a:gd name="T93" fmla="*/ 364 h 1151"/>
              <a:gd name="T94" fmla="*/ 468 w 595"/>
              <a:gd name="T95" fmla="*/ 313 h 1151"/>
              <a:gd name="T96" fmla="*/ 426 w 595"/>
              <a:gd name="T97" fmla="*/ 295 h 1151"/>
              <a:gd name="T98" fmla="*/ 387 w 595"/>
              <a:gd name="T99" fmla="*/ 286 h 1151"/>
              <a:gd name="T100" fmla="*/ 353 w 595"/>
              <a:gd name="T101" fmla="*/ 272 h 1151"/>
              <a:gd name="T102" fmla="*/ 363 w 595"/>
              <a:gd name="T103" fmla="*/ 247 h 1151"/>
              <a:gd name="T104" fmla="*/ 353 w 595"/>
              <a:gd name="T105" fmla="*/ 136 h 1151"/>
              <a:gd name="T106" fmla="*/ 328 w 595"/>
              <a:gd name="T107" fmla="*/ 75 h 1151"/>
              <a:gd name="T108" fmla="*/ 296 w 595"/>
              <a:gd name="T109" fmla="*/ 35 h 1151"/>
              <a:gd name="T110" fmla="*/ 258 w 595"/>
              <a:gd name="T111" fmla="*/ 5 h 1151"/>
              <a:gd name="T112" fmla="*/ 216 w 595"/>
              <a:gd name="T113" fmla="*/ 3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5" h="1151">
                <a:moveTo>
                  <a:pt x="199" y="11"/>
                </a:moveTo>
                <a:lnTo>
                  <a:pt x="199" y="11"/>
                </a:lnTo>
                <a:lnTo>
                  <a:pt x="197" y="10"/>
                </a:lnTo>
                <a:lnTo>
                  <a:pt x="187" y="7"/>
                </a:lnTo>
                <a:lnTo>
                  <a:pt x="181" y="7"/>
                </a:lnTo>
                <a:lnTo>
                  <a:pt x="173" y="9"/>
                </a:lnTo>
                <a:lnTo>
                  <a:pt x="162" y="11"/>
                </a:lnTo>
                <a:lnTo>
                  <a:pt x="151" y="16"/>
                </a:lnTo>
                <a:lnTo>
                  <a:pt x="151" y="16"/>
                </a:lnTo>
                <a:lnTo>
                  <a:pt x="145" y="19"/>
                </a:lnTo>
                <a:lnTo>
                  <a:pt x="140" y="23"/>
                </a:lnTo>
                <a:lnTo>
                  <a:pt x="134" y="28"/>
                </a:lnTo>
                <a:lnTo>
                  <a:pt x="130" y="34"/>
                </a:lnTo>
                <a:lnTo>
                  <a:pt x="122" y="47"/>
                </a:lnTo>
                <a:lnTo>
                  <a:pt x="115" y="63"/>
                </a:lnTo>
                <a:lnTo>
                  <a:pt x="110" y="81"/>
                </a:lnTo>
                <a:lnTo>
                  <a:pt x="106" y="100"/>
                </a:lnTo>
                <a:lnTo>
                  <a:pt x="104" y="121"/>
                </a:lnTo>
                <a:lnTo>
                  <a:pt x="103" y="141"/>
                </a:lnTo>
                <a:lnTo>
                  <a:pt x="103" y="141"/>
                </a:lnTo>
                <a:lnTo>
                  <a:pt x="102" y="163"/>
                </a:lnTo>
                <a:lnTo>
                  <a:pt x="99" y="186"/>
                </a:lnTo>
                <a:lnTo>
                  <a:pt x="92" y="230"/>
                </a:lnTo>
                <a:lnTo>
                  <a:pt x="87" y="265"/>
                </a:lnTo>
                <a:lnTo>
                  <a:pt x="87" y="276"/>
                </a:lnTo>
                <a:lnTo>
                  <a:pt x="87" y="280"/>
                </a:lnTo>
                <a:lnTo>
                  <a:pt x="88" y="281"/>
                </a:lnTo>
                <a:lnTo>
                  <a:pt x="88" y="281"/>
                </a:lnTo>
                <a:lnTo>
                  <a:pt x="96" y="283"/>
                </a:lnTo>
                <a:lnTo>
                  <a:pt x="103" y="284"/>
                </a:lnTo>
                <a:lnTo>
                  <a:pt x="112" y="286"/>
                </a:lnTo>
                <a:lnTo>
                  <a:pt x="112" y="286"/>
                </a:lnTo>
                <a:lnTo>
                  <a:pt x="123" y="284"/>
                </a:lnTo>
                <a:lnTo>
                  <a:pt x="133" y="284"/>
                </a:lnTo>
                <a:lnTo>
                  <a:pt x="141" y="286"/>
                </a:lnTo>
                <a:lnTo>
                  <a:pt x="141" y="286"/>
                </a:lnTo>
                <a:lnTo>
                  <a:pt x="146" y="286"/>
                </a:lnTo>
                <a:lnTo>
                  <a:pt x="152" y="284"/>
                </a:lnTo>
                <a:lnTo>
                  <a:pt x="169" y="281"/>
                </a:lnTo>
                <a:lnTo>
                  <a:pt x="185" y="276"/>
                </a:lnTo>
                <a:lnTo>
                  <a:pt x="188" y="276"/>
                </a:lnTo>
                <a:lnTo>
                  <a:pt x="190" y="276"/>
                </a:lnTo>
                <a:lnTo>
                  <a:pt x="190" y="276"/>
                </a:lnTo>
                <a:lnTo>
                  <a:pt x="190" y="276"/>
                </a:lnTo>
                <a:lnTo>
                  <a:pt x="188" y="281"/>
                </a:lnTo>
                <a:lnTo>
                  <a:pt x="186" y="287"/>
                </a:lnTo>
                <a:lnTo>
                  <a:pt x="185" y="295"/>
                </a:lnTo>
                <a:lnTo>
                  <a:pt x="185" y="295"/>
                </a:lnTo>
                <a:lnTo>
                  <a:pt x="165" y="310"/>
                </a:lnTo>
                <a:lnTo>
                  <a:pt x="147" y="322"/>
                </a:lnTo>
                <a:lnTo>
                  <a:pt x="127" y="334"/>
                </a:lnTo>
                <a:lnTo>
                  <a:pt x="127" y="334"/>
                </a:lnTo>
                <a:lnTo>
                  <a:pt x="122" y="337"/>
                </a:lnTo>
                <a:lnTo>
                  <a:pt x="116" y="342"/>
                </a:lnTo>
                <a:lnTo>
                  <a:pt x="104" y="356"/>
                </a:lnTo>
                <a:lnTo>
                  <a:pt x="92" y="371"/>
                </a:lnTo>
                <a:lnTo>
                  <a:pt x="80" y="389"/>
                </a:lnTo>
                <a:lnTo>
                  <a:pt x="69" y="407"/>
                </a:lnTo>
                <a:lnTo>
                  <a:pt x="59" y="424"/>
                </a:lnTo>
                <a:lnTo>
                  <a:pt x="53" y="437"/>
                </a:lnTo>
                <a:lnTo>
                  <a:pt x="50" y="445"/>
                </a:lnTo>
                <a:lnTo>
                  <a:pt x="50" y="445"/>
                </a:lnTo>
                <a:lnTo>
                  <a:pt x="49" y="450"/>
                </a:lnTo>
                <a:lnTo>
                  <a:pt x="50" y="453"/>
                </a:lnTo>
                <a:lnTo>
                  <a:pt x="51" y="462"/>
                </a:lnTo>
                <a:lnTo>
                  <a:pt x="51" y="469"/>
                </a:lnTo>
                <a:lnTo>
                  <a:pt x="50" y="476"/>
                </a:lnTo>
                <a:lnTo>
                  <a:pt x="49" y="486"/>
                </a:lnTo>
                <a:lnTo>
                  <a:pt x="45" y="498"/>
                </a:lnTo>
                <a:lnTo>
                  <a:pt x="45" y="498"/>
                </a:lnTo>
                <a:lnTo>
                  <a:pt x="35" y="527"/>
                </a:lnTo>
                <a:lnTo>
                  <a:pt x="24" y="556"/>
                </a:lnTo>
                <a:lnTo>
                  <a:pt x="6" y="599"/>
                </a:lnTo>
                <a:lnTo>
                  <a:pt x="6" y="599"/>
                </a:lnTo>
                <a:lnTo>
                  <a:pt x="4" y="607"/>
                </a:lnTo>
                <a:lnTo>
                  <a:pt x="3" y="617"/>
                </a:lnTo>
                <a:lnTo>
                  <a:pt x="0" y="642"/>
                </a:lnTo>
                <a:lnTo>
                  <a:pt x="0" y="666"/>
                </a:lnTo>
                <a:lnTo>
                  <a:pt x="2" y="686"/>
                </a:lnTo>
                <a:lnTo>
                  <a:pt x="2" y="686"/>
                </a:lnTo>
                <a:lnTo>
                  <a:pt x="3" y="701"/>
                </a:lnTo>
                <a:lnTo>
                  <a:pt x="5" y="718"/>
                </a:lnTo>
                <a:lnTo>
                  <a:pt x="8" y="727"/>
                </a:lnTo>
                <a:lnTo>
                  <a:pt x="9" y="733"/>
                </a:lnTo>
                <a:lnTo>
                  <a:pt x="12" y="739"/>
                </a:lnTo>
                <a:lnTo>
                  <a:pt x="16" y="743"/>
                </a:lnTo>
                <a:lnTo>
                  <a:pt x="16" y="743"/>
                </a:lnTo>
                <a:lnTo>
                  <a:pt x="23" y="748"/>
                </a:lnTo>
                <a:lnTo>
                  <a:pt x="29" y="751"/>
                </a:lnTo>
                <a:lnTo>
                  <a:pt x="33" y="752"/>
                </a:lnTo>
                <a:lnTo>
                  <a:pt x="35" y="753"/>
                </a:lnTo>
                <a:lnTo>
                  <a:pt x="35" y="753"/>
                </a:lnTo>
                <a:lnTo>
                  <a:pt x="59" y="796"/>
                </a:lnTo>
                <a:lnTo>
                  <a:pt x="59" y="796"/>
                </a:lnTo>
                <a:lnTo>
                  <a:pt x="57" y="821"/>
                </a:lnTo>
                <a:lnTo>
                  <a:pt x="50" y="876"/>
                </a:lnTo>
                <a:lnTo>
                  <a:pt x="45" y="907"/>
                </a:lnTo>
                <a:lnTo>
                  <a:pt x="40" y="936"/>
                </a:lnTo>
                <a:lnTo>
                  <a:pt x="35" y="960"/>
                </a:lnTo>
                <a:lnTo>
                  <a:pt x="33" y="969"/>
                </a:lnTo>
                <a:lnTo>
                  <a:pt x="31" y="975"/>
                </a:lnTo>
                <a:lnTo>
                  <a:pt x="31" y="975"/>
                </a:lnTo>
                <a:lnTo>
                  <a:pt x="28" y="980"/>
                </a:lnTo>
                <a:lnTo>
                  <a:pt x="27" y="987"/>
                </a:lnTo>
                <a:lnTo>
                  <a:pt x="26" y="1001"/>
                </a:lnTo>
                <a:lnTo>
                  <a:pt x="26" y="1018"/>
                </a:lnTo>
                <a:lnTo>
                  <a:pt x="29" y="1035"/>
                </a:lnTo>
                <a:lnTo>
                  <a:pt x="33" y="1053"/>
                </a:lnTo>
                <a:lnTo>
                  <a:pt x="39" y="1069"/>
                </a:lnTo>
                <a:lnTo>
                  <a:pt x="46" y="1081"/>
                </a:lnTo>
                <a:lnTo>
                  <a:pt x="51" y="1087"/>
                </a:lnTo>
                <a:lnTo>
                  <a:pt x="55" y="1090"/>
                </a:lnTo>
                <a:lnTo>
                  <a:pt x="55" y="1090"/>
                </a:lnTo>
                <a:lnTo>
                  <a:pt x="65" y="1098"/>
                </a:lnTo>
                <a:lnTo>
                  <a:pt x="79" y="1105"/>
                </a:lnTo>
                <a:lnTo>
                  <a:pt x="94" y="1112"/>
                </a:lnTo>
                <a:lnTo>
                  <a:pt x="111" y="1118"/>
                </a:lnTo>
                <a:lnTo>
                  <a:pt x="127" y="1124"/>
                </a:lnTo>
                <a:lnTo>
                  <a:pt x="143" y="1128"/>
                </a:lnTo>
                <a:lnTo>
                  <a:pt x="156" y="1129"/>
                </a:lnTo>
                <a:lnTo>
                  <a:pt x="165" y="1129"/>
                </a:lnTo>
                <a:lnTo>
                  <a:pt x="165" y="1129"/>
                </a:lnTo>
                <a:lnTo>
                  <a:pt x="169" y="1128"/>
                </a:lnTo>
                <a:lnTo>
                  <a:pt x="174" y="1125"/>
                </a:lnTo>
                <a:lnTo>
                  <a:pt x="182" y="1118"/>
                </a:lnTo>
                <a:lnTo>
                  <a:pt x="191" y="1110"/>
                </a:lnTo>
                <a:lnTo>
                  <a:pt x="199" y="1100"/>
                </a:lnTo>
                <a:lnTo>
                  <a:pt x="214" y="1083"/>
                </a:lnTo>
                <a:lnTo>
                  <a:pt x="218" y="1076"/>
                </a:lnTo>
                <a:lnTo>
                  <a:pt x="218" y="1076"/>
                </a:lnTo>
                <a:lnTo>
                  <a:pt x="216" y="1080"/>
                </a:lnTo>
                <a:lnTo>
                  <a:pt x="214" y="1084"/>
                </a:lnTo>
                <a:lnTo>
                  <a:pt x="215" y="1090"/>
                </a:lnTo>
                <a:lnTo>
                  <a:pt x="216" y="1094"/>
                </a:lnTo>
                <a:lnTo>
                  <a:pt x="218" y="1098"/>
                </a:lnTo>
                <a:lnTo>
                  <a:pt x="222" y="1101"/>
                </a:lnTo>
                <a:lnTo>
                  <a:pt x="228" y="1105"/>
                </a:lnTo>
                <a:lnTo>
                  <a:pt x="234" y="1110"/>
                </a:lnTo>
                <a:lnTo>
                  <a:pt x="243" y="1115"/>
                </a:lnTo>
                <a:lnTo>
                  <a:pt x="253" y="1119"/>
                </a:lnTo>
                <a:lnTo>
                  <a:pt x="267" y="1124"/>
                </a:lnTo>
                <a:lnTo>
                  <a:pt x="267" y="1124"/>
                </a:lnTo>
                <a:lnTo>
                  <a:pt x="294" y="1134"/>
                </a:lnTo>
                <a:lnTo>
                  <a:pt x="320" y="1141"/>
                </a:lnTo>
                <a:lnTo>
                  <a:pt x="342" y="1146"/>
                </a:lnTo>
                <a:lnTo>
                  <a:pt x="365" y="1149"/>
                </a:lnTo>
                <a:lnTo>
                  <a:pt x="385" y="1151"/>
                </a:lnTo>
                <a:lnTo>
                  <a:pt x="403" y="1149"/>
                </a:lnTo>
                <a:lnTo>
                  <a:pt x="410" y="1148"/>
                </a:lnTo>
                <a:lnTo>
                  <a:pt x="417" y="1146"/>
                </a:lnTo>
                <a:lnTo>
                  <a:pt x="424" y="1142"/>
                </a:lnTo>
                <a:lnTo>
                  <a:pt x="430" y="1139"/>
                </a:lnTo>
                <a:lnTo>
                  <a:pt x="430" y="1139"/>
                </a:lnTo>
                <a:lnTo>
                  <a:pt x="450" y="1123"/>
                </a:lnTo>
                <a:lnTo>
                  <a:pt x="461" y="1111"/>
                </a:lnTo>
                <a:lnTo>
                  <a:pt x="469" y="1101"/>
                </a:lnTo>
                <a:lnTo>
                  <a:pt x="479" y="1090"/>
                </a:lnTo>
                <a:lnTo>
                  <a:pt x="479" y="1090"/>
                </a:lnTo>
                <a:lnTo>
                  <a:pt x="488" y="1080"/>
                </a:lnTo>
                <a:lnTo>
                  <a:pt x="497" y="1069"/>
                </a:lnTo>
                <a:lnTo>
                  <a:pt x="504" y="1060"/>
                </a:lnTo>
                <a:lnTo>
                  <a:pt x="508" y="1057"/>
                </a:lnTo>
                <a:lnTo>
                  <a:pt x="508" y="1057"/>
                </a:lnTo>
                <a:lnTo>
                  <a:pt x="511" y="1054"/>
                </a:lnTo>
                <a:lnTo>
                  <a:pt x="516" y="1048"/>
                </a:lnTo>
                <a:lnTo>
                  <a:pt x="517" y="1045"/>
                </a:lnTo>
                <a:lnTo>
                  <a:pt x="517" y="1040"/>
                </a:lnTo>
                <a:lnTo>
                  <a:pt x="516" y="1036"/>
                </a:lnTo>
                <a:lnTo>
                  <a:pt x="512" y="1033"/>
                </a:lnTo>
                <a:lnTo>
                  <a:pt x="512" y="1033"/>
                </a:lnTo>
                <a:lnTo>
                  <a:pt x="504" y="1027"/>
                </a:lnTo>
                <a:lnTo>
                  <a:pt x="499" y="1023"/>
                </a:lnTo>
                <a:lnTo>
                  <a:pt x="497" y="1021"/>
                </a:lnTo>
                <a:lnTo>
                  <a:pt x="497" y="1019"/>
                </a:lnTo>
                <a:lnTo>
                  <a:pt x="498" y="1018"/>
                </a:lnTo>
                <a:lnTo>
                  <a:pt x="498" y="1018"/>
                </a:lnTo>
                <a:lnTo>
                  <a:pt x="501" y="1017"/>
                </a:lnTo>
                <a:lnTo>
                  <a:pt x="508" y="1016"/>
                </a:lnTo>
                <a:lnTo>
                  <a:pt x="523" y="1012"/>
                </a:lnTo>
                <a:lnTo>
                  <a:pt x="529" y="1010"/>
                </a:lnTo>
                <a:lnTo>
                  <a:pt x="535" y="1006"/>
                </a:lnTo>
                <a:lnTo>
                  <a:pt x="536" y="1004"/>
                </a:lnTo>
                <a:lnTo>
                  <a:pt x="538" y="1001"/>
                </a:lnTo>
                <a:lnTo>
                  <a:pt x="538" y="998"/>
                </a:lnTo>
                <a:lnTo>
                  <a:pt x="536" y="994"/>
                </a:lnTo>
                <a:lnTo>
                  <a:pt x="536" y="994"/>
                </a:lnTo>
                <a:lnTo>
                  <a:pt x="532" y="987"/>
                </a:lnTo>
                <a:lnTo>
                  <a:pt x="526" y="980"/>
                </a:lnTo>
                <a:lnTo>
                  <a:pt x="511" y="966"/>
                </a:lnTo>
                <a:lnTo>
                  <a:pt x="498" y="957"/>
                </a:lnTo>
                <a:lnTo>
                  <a:pt x="494" y="953"/>
                </a:lnTo>
                <a:lnTo>
                  <a:pt x="493" y="951"/>
                </a:lnTo>
                <a:lnTo>
                  <a:pt x="493" y="951"/>
                </a:lnTo>
                <a:lnTo>
                  <a:pt x="493" y="949"/>
                </a:lnTo>
                <a:lnTo>
                  <a:pt x="494" y="949"/>
                </a:lnTo>
                <a:lnTo>
                  <a:pt x="495" y="949"/>
                </a:lnTo>
                <a:lnTo>
                  <a:pt x="498" y="948"/>
                </a:lnTo>
                <a:lnTo>
                  <a:pt x="499" y="946"/>
                </a:lnTo>
                <a:lnTo>
                  <a:pt x="503" y="941"/>
                </a:lnTo>
                <a:lnTo>
                  <a:pt x="508" y="934"/>
                </a:lnTo>
                <a:lnTo>
                  <a:pt x="512" y="922"/>
                </a:lnTo>
                <a:lnTo>
                  <a:pt x="512" y="922"/>
                </a:lnTo>
                <a:lnTo>
                  <a:pt x="518" y="909"/>
                </a:lnTo>
                <a:lnTo>
                  <a:pt x="524" y="898"/>
                </a:lnTo>
                <a:lnTo>
                  <a:pt x="536" y="876"/>
                </a:lnTo>
                <a:lnTo>
                  <a:pt x="541" y="866"/>
                </a:lnTo>
                <a:lnTo>
                  <a:pt x="545" y="856"/>
                </a:lnTo>
                <a:lnTo>
                  <a:pt x="546" y="843"/>
                </a:lnTo>
                <a:lnTo>
                  <a:pt x="546" y="830"/>
                </a:lnTo>
                <a:lnTo>
                  <a:pt x="546" y="830"/>
                </a:lnTo>
                <a:lnTo>
                  <a:pt x="542" y="805"/>
                </a:lnTo>
                <a:lnTo>
                  <a:pt x="540" y="787"/>
                </a:lnTo>
                <a:lnTo>
                  <a:pt x="536" y="772"/>
                </a:lnTo>
                <a:lnTo>
                  <a:pt x="536" y="772"/>
                </a:lnTo>
                <a:lnTo>
                  <a:pt x="551" y="766"/>
                </a:lnTo>
                <a:lnTo>
                  <a:pt x="561" y="762"/>
                </a:lnTo>
                <a:lnTo>
                  <a:pt x="564" y="759"/>
                </a:lnTo>
                <a:lnTo>
                  <a:pt x="565" y="758"/>
                </a:lnTo>
                <a:lnTo>
                  <a:pt x="565" y="758"/>
                </a:lnTo>
                <a:lnTo>
                  <a:pt x="571" y="739"/>
                </a:lnTo>
                <a:lnTo>
                  <a:pt x="582" y="700"/>
                </a:lnTo>
                <a:lnTo>
                  <a:pt x="588" y="677"/>
                </a:lnTo>
                <a:lnTo>
                  <a:pt x="593" y="657"/>
                </a:lnTo>
                <a:lnTo>
                  <a:pt x="595" y="640"/>
                </a:lnTo>
                <a:lnTo>
                  <a:pt x="595" y="633"/>
                </a:lnTo>
                <a:lnTo>
                  <a:pt x="594" y="628"/>
                </a:lnTo>
                <a:lnTo>
                  <a:pt x="594" y="628"/>
                </a:lnTo>
                <a:lnTo>
                  <a:pt x="575" y="576"/>
                </a:lnTo>
                <a:lnTo>
                  <a:pt x="565" y="551"/>
                </a:lnTo>
                <a:lnTo>
                  <a:pt x="561" y="536"/>
                </a:lnTo>
                <a:lnTo>
                  <a:pt x="561" y="536"/>
                </a:lnTo>
                <a:lnTo>
                  <a:pt x="550" y="503"/>
                </a:lnTo>
                <a:lnTo>
                  <a:pt x="526" y="435"/>
                </a:lnTo>
                <a:lnTo>
                  <a:pt x="512" y="398"/>
                </a:lnTo>
                <a:lnTo>
                  <a:pt x="499" y="364"/>
                </a:lnTo>
                <a:lnTo>
                  <a:pt x="487" y="339"/>
                </a:lnTo>
                <a:lnTo>
                  <a:pt x="482" y="330"/>
                </a:lnTo>
                <a:lnTo>
                  <a:pt x="479" y="324"/>
                </a:lnTo>
                <a:lnTo>
                  <a:pt x="479" y="324"/>
                </a:lnTo>
                <a:lnTo>
                  <a:pt x="468" y="313"/>
                </a:lnTo>
                <a:lnTo>
                  <a:pt x="461" y="307"/>
                </a:lnTo>
                <a:lnTo>
                  <a:pt x="452" y="304"/>
                </a:lnTo>
                <a:lnTo>
                  <a:pt x="440" y="300"/>
                </a:lnTo>
                <a:lnTo>
                  <a:pt x="440" y="300"/>
                </a:lnTo>
                <a:lnTo>
                  <a:pt x="426" y="295"/>
                </a:lnTo>
                <a:lnTo>
                  <a:pt x="412" y="291"/>
                </a:lnTo>
                <a:lnTo>
                  <a:pt x="403" y="287"/>
                </a:lnTo>
                <a:lnTo>
                  <a:pt x="397" y="286"/>
                </a:lnTo>
                <a:lnTo>
                  <a:pt x="397" y="286"/>
                </a:lnTo>
                <a:lnTo>
                  <a:pt x="387" y="286"/>
                </a:lnTo>
                <a:lnTo>
                  <a:pt x="369" y="283"/>
                </a:lnTo>
                <a:lnTo>
                  <a:pt x="344" y="281"/>
                </a:lnTo>
                <a:lnTo>
                  <a:pt x="344" y="281"/>
                </a:lnTo>
                <a:lnTo>
                  <a:pt x="346" y="278"/>
                </a:lnTo>
                <a:lnTo>
                  <a:pt x="353" y="272"/>
                </a:lnTo>
                <a:lnTo>
                  <a:pt x="356" y="268"/>
                </a:lnTo>
                <a:lnTo>
                  <a:pt x="359" y="262"/>
                </a:lnTo>
                <a:lnTo>
                  <a:pt x="362" y="256"/>
                </a:lnTo>
                <a:lnTo>
                  <a:pt x="363" y="247"/>
                </a:lnTo>
                <a:lnTo>
                  <a:pt x="363" y="247"/>
                </a:lnTo>
                <a:lnTo>
                  <a:pt x="363" y="222"/>
                </a:lnTo>
                <a:lnTo>
                  <a:pt x="361" y="189"/>
                </a:lnTo>
                <a:lnTo>
                  <a:pt x="358" y="157"/>
                </a:lnTo>
                <a:lnTo>
                  <a:pt x="356" y="145"/>
                </a:lnTo>
                <a:lnTo>
                  <a:pt x="353" y="136"/>
                </a:lnTo>
                <a:lnTo>
                  <a:pt x="353" y="136"/>
                </a:lnTo>
                <a:lnTo>
                  <a:pt x="347" y="118"/>
                </a:lnTo>
                <a:lnTo>
                  <a:pt x="342" y="105"/>
                </a:lnTo>
                <a:lnTo>
                  <a:pt x="335" y="91"/>
                </a:lnTo>
                <a:lnTo>
                  <a:pt x="328" y="75"/>
                </a:lnTo>
                <a:lnTo>
                  <a:pt x="318" y="60"/>
                </a:lnTo>
                <a:lnTo>
                  <a:pt x="308" y="47"/>
                </a:lnTo>
                <a:lnTo>
                  <a:pt x="302" y="41"/>
                </a:lnTo>
                <a:lnTo>
                  <a:pt x="296" y="35"/>
                </a:lnTo>
                <a:lnTo>
                  <a:pt x="296" y="35"/>
                </a:lnTo>
                <a:lnTo>
                  <a:pt x="285" y="25"/>
                </a:lnTo>
                <a:lnTo>
                  <a:pt x="276" y="18"/>
                </a:lnTo>
                <a:lnTo>
                  <a:pt x="267" y="10"/>
                </a:lnTo>
                <a:lnTo>
                  <a:pt x="263" y="7"/>
                </a:lnTo>
                <a:lnTo>
                  <a:pt x="258" y="5"/>
                </a:lnTo>
                <a:lnTo>
                  <a:pt x="243" y="1"/>
                </a:lnTo>
                <a:lnTo>
                  <a:pt x="243" y="1"/>
                </a:lnTo>
                <a:lnTo>
                  <a:pt x="232" y="0"/>
                </a:lnTo>
                <a:lnTo>
                  <a:pt x="223" y="1"/>
                </a:lnTo>
                <a:lnTo>
                  <a:pt x="216" y="3"/>
                </a:lnTo>
                <a:lnTo>
                  <a:pt x="210" y="4"/>
                </a:lnTo>
                <a:lnTo>
                  <a:pt x="202" y="9"/>
                </a:lnTo>
                <a:lnTo>
                  <a:pt x="199" y="11"/>
                </a:lnTo>
                <a:lnTo>
                  <a:pt x="199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71F48B45-5131-4CC8-9360-147D673DFA42}"/>
              </a:ext>
            </a:extLst>
          </p:cNvPr>
          <p:cNvSpPr>
            <a:spLocks/>
          </p:cNvSpPr>
          <p:nvPr/>
        </p:nvSpPr>
        <p:spPr bwMode="auto">
          <a:xfrm>
            <a:off x="1396852" y="3927470"/>
            <a:ext cx="1292324" cy="2347088"/>
          </a:xfrm>
          <a:custGeom>
            <a:avLst/>
            <a:gdLst>
              <a:gd name="T0" fmla="*/ 340 w 544"/>
              <a:gd name="T1" fmla="*/ 112 h 988"/>
              <a:gd name="T2" fmla="*/ 336 w 544"/>
              <a:gd name="T3" fmla="*/ 71 h 988"/>
              <a:gd name="T4" fmla="*/ 288 w 544"/>
              <a:gd name="T5" fmla="*/ 6 h 988"/>
              <a:gd name="T6" fmla="*/ 258 w 544"/>
              <a:gd name="T7" fmla="*/ 0 h 988"/>
              <a:gd name="T8" fmla="*/ 230 w 544"/>
              <a:gd name="T9" fmla="*/ 5 h 988"/>
              <a:gd name="T10" fmla="*/ 196 w 544"/>
              <a:gd name="T11" fmla="*/ 10 h 988"/>
              <a:gd name="T12" fmla="*/ 166 w 544"/>
              <a:gd name="T13" fmla="*/ 29 h 988"/>
              <a:gd name="T14" fmla="*/ 151 w 544"/>
              <a:gd name="T15" fmla="*/ 66 h 988"/>
              <a:gd name="T16" fmla="*/ 146 w 544"/>
              <a:gd name="T17" fmla="*/ 105 h 988"/>
              <a:gd name="T18" fmla="*/ 147 w 544"/>
              <a:gd name="T19" fmla="*/ 116 h 988"/>
              <a:gd name="T20" fmla="*/ 138 w 544"/>
              <a:gd name="T21" fmla="*/ 130 h 988"/>
              <a:gd name="T22" fmla="*/ 148 w 544"/>
              <a:gd name="T23" fmla="*/ 169 h 988"/>
              <a:gd name="T24" fmla="*/ 155 w 544"/>
              <a:gd name="T25" fmla="*/ 193 h 988"/>
              <a:gd name="T26" fmla="*/ 147 w 544"/>
              <a:gd name="T27" fmla="*/ 242 h 988"/>
              <a:gd name="T28" fmla="*/ 78 w 544"/>
              <a:gd name="T29" fmla="*/ 335 h 988"/>
              <a:gd name="T30" fmla="*/ 45 w 544"/>
              <a:gd name="T31" fmla="*/ 407 h 988"/>
              <a:gd name="T32" fmla="*/ 1 w 544"/>
              <a:gd name="T33" fmla="*/ 617 h 988"/>
              <a:gd name="T34" fmla="*/ 1 w 544"/>
              <a:gd name="T35" fmla="*/ 695 h 988"/>
              <a:gd name="T36" fmla="*/ 15 w 544"/>
              <a:gd name="T37" fmla="*/ 815 h 988"/>
              <a:gd name="T38" fmla="*/ 20 w 544"/>
              <a:gd name="T39" fmla="*/ 835 h 988"/>
              <a:gd name="T40" fmla="*/ 20 w 544"/>
              <a:gd name="T41" fmla="*/ 857 h 988"/>
              <a:gd name="T42" fmla="*/ 29 w 544"/>
              <a:gd name="T43" fmla="*/ 879 h 988"/>
              <a:gd name="T44" fmla="*/ 49 w 544"/>
              <a:gd name="T45" fmla="*/ 900 h 988"/>
              <a:gd name="T46" fmla="*/ 26 w 544"/>
              <a:gd name="T47" fmla="*/ 919 h 988"/>
              <a:gd name="T48" fmla="*/ 16 w 544"/>
              <a:gd name="T49" fmla="*/ 938 h 988"/>
              <a:gd name="T50" fmla="*/ 20 w 544"/>
              <a:gd name="T51" fmla="*/ 962 h 988"/>
              <a:gd name="T52" fmla="*/ 49 w 544"/>
              <a:gd name="T53" fmla="*/ 972 h 988"/>
              <a:gd name="T54" fmla="*/ 179 w 544"/>
              <a:gd name="T55" fmla="*/ 978 h 988"/>
              <a:gd name="T56" fmla="*/ 179 w 544"/>
              <a:gd name="T57" fmla="*/ 988 h 988"/>
              <a:gd name="T58" fmla="*/ 359 w 544"/>
              <a:gd name="T59" fmla="*/ 983 h 988"/>
              <a:gd name="T60" fmla="*/ 438 w 544"/>
              <a:gd name="T61" fmla="*/ 986 h 988"/>
              <a:gd name="T62" fmla="*/ 469 w 544"/>
              <a:gd name="T63" fmla="*/ 980 h 988"/>
              <a:gd name="T64" fmla="*/ 531 w 544"/>
              <a:gd name="T65" fmla="*/ 948 h 988"/>
              <a:gd name="T66" fmla="*/ 540 w 544"/>
              <a:gd name="T67" fmla="*/ 930 h 988"/>
              <a:gd name="T68" fmla="*/ 544 w 544"/>
              <a:gd name="T69" fmla="*/ 888 h 988"/>
              <a:gd name="T70" fmla="*/ 535 w 544"/>
              <a:gd name="T71" fmla="*/ 827 h 988"/>
              <a:gd name="T72" fmla="*/ 522 w 544"/>
              <a:gd name="T73" fmla="*/ 815 h 988"/>
              <a:gd name="T74" fmla="*/ 490 w 544"/>
              <a:gd name="T75" fmla="*/ 806 h 988"/>
              <a:gd name="T76" fmla="*/ 503 w 544"/>
              <a:gd name="T77" fmla="*/ 779 h 988"/>
              <a:gd name="T78" fmla="*/ 501 w 544"/>
              <a:gd name="T79" fmla="*/ 750 h 988"/>
              <a:gd name="T80" fmla="*/ 485 w 544"/>
              <a:gd name="T81" fmla="*/ 719 h 988"/>
              <a:gd name="T82" fmla="*/ 401 w 544"/>
              <a:gd name="T83" fmla="*/ 709 h 988"/>
              <a:gd name="T84" fmla="*/ 413 w 544"/>
              <a:gd name="T85" fmla="*/ 700 h 988"/>
              <a:gd name="T86" fmla="*/ 400 w 544"/>
              <a:gd name="T87" fmla="*/ 689 h 988"/>
              <a:gd name="T88" fmla="*/ 446 w 544"/>
              <a:gd name="T89" fmla="*/ 693 h 988"/>
              <a:gd name="T90" fmla="*/ 475 w 544"/>
              <a:gd name="T91" fmla="*/ 703 h 988"/>
              <a:gd name="T92" fmla="*/ 472 w 544"/>
              <a:gd name="T93" fmla="*/ 695 h 988"/>
              <a:gd name="T94" fmla="*/ 434 w 544"/>
              <a:gd name="T95" fmla="*/ 676 h 988"/>
              <a:gd name="T96" fmla="*/ 399 w 544"/>
              <a:gd name="T97" fmla="*/ 665 h 988"/>
              <a:gd name="T98" fmla="*/ 349 w 544"/>
              <a:gd name="T99" fmla="*/ 670 h 988"/>
              <a:gd name="T100" fmla="*/ 320 w 544"/>
              <a:gd name="T101" fmla="*/ 680 h 988"/>
              <a:gd name="T102" fmla="*/ 322 w 544"/>
              <a:gd name="T103" fmla="*/ 602 h 988"/>
              <a:gd name="T104" fmla="*/ 318 w 544"/>
              <a:gd name="T105" fmla="*/ 555 h 988"/>
              <a:gd name="T106" fmla="*/ 325 w 544"/>
              <a:gd name="T107" fmla="*/ 515 h 988"/>
              <a:gd name="T108" fmla="*/ 313 w 544"/>
              <a:gd name="T109" fmla="*/ 455 h 988"/>
              <a:gd name="T110" fmla="*/ 310 w 544"/>
              <a:gd name="T111" fmla="*/ 395 h 988"/>
              <a:gd name="T112" fmla="*/ 311 w 544"/>
              <a:gd name="T113" fmla="*/ 346 h 988"/>
              <a:gd name="T114" fmla="*/ 291 w 544"/>
              <a:gd name="T115" fmla="*/ 325 h 988"/>
              <a:gd name="T116" fmla="*/ 273 w 544"/>
              <a:gd name="T117" fmla="*/ 281 h 988"/>
              <a:gd name="T118" fmla="*/ 284 w 544"/>
              <a:gd name="T119" fmla="*/ 271 h 988"/>
              <a:gd name="T120" fmla="*/ 301 w 544"/>
              <a:gd name="T121" fmla="*/ 258 h 988"/>
              <a:gd name="T122" fmla="*/ 328 w 544"/>
              <a:gd name="T123" fmla="*/ 210 h 988"/>
              <a:gd name="T124" fmla="*/ 336 w 544"/>
              <a:gd name="T125" fmla="*/ 141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4" h="988">
                <a:moveTo>
                  <a:pt x="336" y="141"/>
                </a:moveTo>
                <a:lnTo>
                  <a:pt x="336" y="141"/>
                </a:lnTo>
                <a:lnTo>
                  <a:pt x="337" y="132"/>
                </a:lnTo>
                <a:lnTo>
                  <a:pt x="340" y="112"/>
                </a:lnTo>
                <a:lnTo>
                  <a:pt x="340" y="88"/>
                </a:lnTo>
                <a:lnTo>
                  <a:pt x="339" y="78"/>
                </a:lnTo>
                <a:lnTo>
                  <a:pt x="336" y="71"/>
                </a:lnTo>
                <a:lnTo>
                  <a:pt x="336" y="71"/>
                </a:lnTo>
                <a:lnTo>
                  <a:pt x="326" y="53"/>
                </a:lnTo>
                <a:lnTo>
                  <a:pt x="311" y="32"/>
                </a:lnTo>
                <a:lnTo>
                  <a:pt x="294" y="13"/>
                </a:lnTo>
                <a:lnTo>
                  <a:pt x="288" y="6"/>
                </a:lnTo>
                <a:lnTo>
                  <a:pt x="283" y="3"/>
                </a:lnTo>
                <a:lnTo>
                  <a:pt x="283" y="3"/>
                </a:lnTo>
                <a:lnTo>
                  <a:pt x="272" y="1"/>
                </a:lnTo>
                <a:lnTo>
                  <a:pt x="258" y="0"/>
                </a:lnTo>
                <a:lnTo>
                  <a:pt x="247" y="1"/>
                </a:lnTo>
                <a:lnTo>
                  <a:pt x="242" y="1"/>
                </a:lnTo>
                <a:lnTo>
                  <a:pt x="242" y="1"/>
                </a:lnTo>
                <a:lnTo>
                  <a:pt x="230" y="5"/>
                </a:lnTo>
                <a:lnTo>
                  <a:pt x="219" y="8"/>
                </a:lnTo>
                <a:lnTo>
                  <a:pt x="219" y="8"/>
                </a:lnTo>
                <a:lnTo>
                  <a:pt x="211" y="8"/>
                </a:lnTo>
                <a:lnTo>
                  <a:pt x="196" y="10"/>
                </a:lnTo>
                <a:lnTo>
                  <a:pt x="189" y="13"/>
                </a:lnTo>
                <a:lnTo>
                  <a:pt x="180" y="17"/>
                </a:lnTo>
                <a:lnTo>
                  <a:pt x="172" y="22"/>
                </a:lnTo>
                <a:lnTo>
                  <a:pt x="166" y="29"/>
                </a:lnTo>
                <a:lnTo>
                  <a:pt x="166" y="29"/>
                </a:lnTo>
                <a:lnTo>
                  <a:pt x="161" y="37"/>
                </a:lnTo>
                <a:lnTo>
                  <a:pt x="157" y="47"/>
                </a:lnTo>
                <a:lnTo>
                  <a:pt x="151" y="66"/>
                </a:lnTo>
                <a:lnTo>
                  <a:pt x="147" y="83"/>
                </a:lnTo>
                <a:lnTo>
                  <a:pt x="146" y="96"/>
                </a:lnTo>
                <a:lnTo>
                  <a:pt x="146" y="96"/>
                </a:lnTo>
                <a:lnTo>
                  <a:pt x="146" y="105"/>
                </a:lnTo>
                <a:lnTo>
                  <a:pt x="146" y="111"/>
                </a:lnTo>
                <a:lnTo>
                  <a:pt x="148" y="115"/>
                </a:lnTo>
                <a:lnTo>
                  <a:pt x="148" y="115"/>
                </a:lnTo>
                <a:lnTo>
                  <a:pt x="147" y="116"/>
                </a:lnTo>
                <a:lnTo>
                  <a:pt x="143" y="119"/>
                </a:lnTo>
                <a:lnTo>
                  <a:pt x="140" y="124"/>
                </a:lnTo>
                <a:lnTo>
                  <a:pt x="138" y="126"/>
                </a:lnTo>
                <a:lnTo>
                  <a:pt x="138" y="130"/>
                </a:lnTo>
                <a:lnTo>
                  <a:pt x="138" y="130"/>
                </a:lnTo>
                <a:lnTo>
                  <a:pt x="140" y="141"/>
                </a:lnTo>
                <a:lnTo>
                  <a:pt x="143" y="152"/>
                </a:lnTo>
                <a:lnTo>
                  <a:pt x="148" y="169"/>
                </a:lnTo>
                <a:lnTo>
                  <a:pt x="148" y="169"/>
                </a:lnTo>
                <a:lnTo>
                  <a:pt x="151" y="180"/>
                </a:lnTo>
                <a:lnTo>
                  <a:pt x="155" y="193"/>
                </a:lnTo>
                <a:lnTo>
                  <a:pt x="155" y="193"/>
                </a:lnTo>
                <a:lnTo>
                  <a:pt x="155" y="203"/>
                </a:lnTo>
                <a:lnTo>
                  <a:pt x="155" y="209"/>
                </a:lnTo>
                <a:lnTo>
                  <a:pt x="145" y="228"/>
                </a:lnTo>
                <a:lnTo>
                  <a:pt x="147" y="242"/>
                </a:lnTo>
                <a:lnTo>
                  <a:pt x="104" y="288"/>
                </a:lnTo>
                <a:lnTo>
                  <a:pt x="104" y="288"/>
                </a:lnTo>
                <a:lnTo>
                  <a:pt x="96" y="302"/>
                </a:lnTo>
                <a:lnTo>
                  <a:pt x="78" y="335"/>
                </a:lnTo>
                <a:lnTo>
                  <a:pt x="59" y="374"/>
                </a:lnTo>
                <a:lnTo>
                  <a:pt x="50" y="392"/>
                </a:lnTo>
                <a:lnTo>
                  <a:pt x="45" y="407"/>
                </a:lnTo>
                <a:lnTo>
                  <a:pt x="45" y="407"/>
                </a:lnTo>
                <a:lnTo>
                  <a:pt x="35" y="453"/>
                </a:lnTo>
                <a:lnTo>
                  <a:pt x="20" y="523"/>
                </a:lnTo>
                <a:lnTo>
                  <a:pt x="6" y="587"/>
                </a:lnTo>
                <a:lnTo>
                  <a:pt x="1" y="617"/>
                </a:lnTo>
                <a:lnTo>
                  <a:pt x="1" y="617"/>
                </a:lnTo>
                <a:lnTo>
                  <a:pt x="0" y="648"/>
                </a:lnTo>
                <a:lnTo>
                  <a:pt x="0" y="672"/>
                </a:lnTo>
                <a:lnTo>
                  <a:pt x="1" y="695"/>
                </a:lnTo>
                <a:lnTo>
                  <a:pt x="1" y="695"/>
                </a:lnTo>
                <a:lnTo>
                  <a:pt x="4" y="725"/>
                </a:lnTo>
                <a:lnTo>
                  <a:pt x="9" y="764"/>
                </a:lnTo>
                <a:lnTo>
                  <a:pt x="15" y="815"/>
                </a:lnTo>
                <a:lnTo>
                  <a:pt x="15" y="815"/>
                </a:lnTo>
                <a:lnTo>
                  <a:pt x="17" y="826"/>
                </a:lnTo>
                <a:lnTo>
                  <a:pt x="20" y="835"/>
                </a:lnTo>
                <a:lnTo>
                  <a:pt x="20" y="835"/>
                </a:lnTo>
                <a:lnTo>
                  <a:pt x="20" y="837"/>
                </a:lnTo>
                <a:lnTo>
                  <a:pt x="19" y="845"/>
                </a:lnTo>
                <a:lnTo>
                  <a:pt x="19" y="851"/>
                </a:lnTo>
                <a:lnTo>
                  <a:pt x="20" y="857"/>
                </a:lnTo>
                <a:lnTo>
                  <a:pt x="21" y="864"/>
                </a:lnTo>
                <a:lnTo>
                  <a:pt x="25" y="871"/>
                </a:lnTo>
                <a:lnTo>
                  <a:pt x="25" y="871"/>
                </a:lnTo>
                <a:lnTo>
                  <a:pt x="29" y="879"/>
                </a:lnTo>
                <a:lnTo>
                  <a:pt x="33" y="885"/>
                </a:lnTo>
                <a:lnTo>
                  <a:pt x="40" y="893"/>
                </a:lnTo>
                <a:lnTo>
                  <a:pt x="46" y="898"/>
                </a:lnTo>
                <a:lnTo>
                  <a:pt x="49" y="900"/>
                </a:lnTo>
                <a:lnTo>
                  <a:pt x="49" y="900"/>
                </a:lnTo>
                <a:lnTo>
                  <a:pt x="44" y="904"/>
                </a:lnTo>
                <a:lnTo>
                  <a:pt x="33" y="913"/>
                </a:lnTo>
                <a:lnTo>
                  <a:pt x="26" y="919"/>
                </a:lnTo>
                <a:lnTo>
                  <a:pt x="21" y="925"/>
                </a:lnTo>
                <a:lnTo>
                  <a:pt x="17" y="932"/>
                </a:lnTo>
                <a:lnTo>
                  <a:pt x="16" y="938"/>
                </a:lnTo>
                <a:lnTo>
                  <a:pt x="16" y="938"/>
                </a:lnTo>
                <a:lnTo>
                  <a:pt x="15" y="948"/>
                </a:lnTo>
                <a:lnTo>
                  <a:pt x="16" y="956"/>
                </a:lnTo>
                <a:lnTo>
                  <a:pt x="19" y="959"/>
                </a:lnTo>
                <a:lnTo>
                  <a:pt x="20" y="962"/>
                </a:lnTo>
                <a:lnTo>
                  <a:pt x="28" y="967"/>
                </a:lnTo>
                <a:lnTo>
                  <a:pt x="28" y="967"/>
                </a:lnTo>
                <a:lnTo>
                  <a:pt x="36" y="969"/>
                </a:lnTo>
                <a:lnTo>
                  <a:pt x="49" y="972"/>
                </a:lnTo>
                <a:lnTo>
                  <a:pt x="84" y="974"/>
                </a:lnTo>
                <a:lnTo>
                  <a:pt x="135" y="974"/>
                </a:lnTo>
                <a:lnTo>
                  <a:pt x="135" y="974"/>
                </a:lnTo>
                <a:lnTo>
                  <a:pt x="179" y="978"/>
                </a:lnTo>
                <a:lnTo>
                  <a:pt x="179" y="978"/>
                </a:lnTo>
                <a:lnTo>
                  <a:pt x="177" y="983"/>
                </a:lnTo>
                <a:lnTo>
                  <a:pt x="177" y="987"/>
                </a:lnTo>
                <a:lnTo>
                  <a:pt x="179" y="988"/>
                </a:lnTo>
                <a:lnTo>
                  <a:pt x="179" y="988"/>
                </a:lnTo>
                <a:lnTo>
                  <a:pt x="244" y="986"/>
                </a:lnTo>
                <a:lnTo>
                  <a:pt x="359" y="983"/>
                </a:lnTo>
                <a:lnTo>
                  <a:pt x="359" y="983"/>
                </a:lnTo>
                <a:lnTo>
                  <a:pt x="381" y="983"/>
                </a:lnTo>
                <a:lnTo>
                  <a:pt x="400" y="985"/>
                </a:lnTo>
                <a:lnTo>
                  <a:pt x="427" y="986"/>
                </a:lnTo>
                <a:lnTo>
                  <a:pt x="438" y="986"/>
                </a:lnTo>
                <a:lnTo>
                  <a:pt x="447" y="986"/>
                </a:lnTo>
                <a:lnTo>
                  <a:pt x="458" y="983"/>
                </a:lnTo>
                <a:lnTo>
                  <a:pt x="469" y="980"/>
                </a:lnTo>
                <a:lnTo>
                  <a:pt x="469" y="980"/>
                </a:lnTo>
                <a:lnTo>
                  <a:pt x="492" y="971"/>
                </a:lnTo>
                <a:lnTo>
                  <a:pt x="511" y="962"/>
                </a:lnTo>
                <a:lnTo>
                  <a:pt x="526" y="953"/>
                </a:lnTo>
                <a:lnTo>
                  <a:pt x="531" y="948"/>
                </a:lnTo>
                <a:lnTo>
                  <a:pt x="535" y="943"/>
                </a:lnTo>
                <a:lnTo>
                  <a:pt x="535" y="943"/>
                </a:lnTo>
                <a:lnTo>
                  <a:pt x="537" y="938"/>
                </a:lnTo>
                <a:lnTo>
                  <a:pt x="540" y="930"/>
                </a:lnTo>
                <a:lnTo>
                  <a:pt x="543" y="914"/>
                </a:lnTo>
                <a:lnTo>
                  <a:pt x="544" y="898"/>
                </a:lnTo>
                <a:lnTo>
                  <a:pt x="544" y="888"/>
                </a:lnTo>
                <a:lnTo>
                  <a:pt x="544" y="888"/>
                </a:lnTo>
                <a:lnTo>
                  <a:pt x="543" y="875"/>
                </a:lnTo>
                <a:lnTo>
                  <a:pt x="541" y="851"/>
                </a:lnTo>
                <a:lnTo>
                  <a:pt x="539" y="839"/>
                </a:lnTo>
                <a:lnTo>
                  <a:pt x="535" y="827"/>
                </a:lnTo>
                <a:lnTo>
                  <a:pt x="532" y="823"/>
                </a:lnTo>
                <a:lnTo>
                  <a:pt x="530" y="820"/>
                </a:lnTo>
                <a:lnTo>
                  <a:pt x="527" y="817"/>
                </a:lnTo>
                <a:lnTo>
                  <a:pt x="522" y="815"/>
                </a:lnTo>
                <a:lnTo>
                  <a:pt x="522" y="815"/>
                </a:lnTo>
                <a:lnTo>
                  <a:pt x="498" y="808"/>
                </a:lnTo>
                <a:lnTo>
                  <a:pt x="490" y="806"/>
                </a:lnTo>
                <a:lnTo>
                  <a:pt x="490" y="806"/>
                </a:lnTo>
                <a:lnTo>
                  <a:pt x="493" y="802"/>
                </a:lnTo>
                <a:lnTo>
                  <a:pt x="498" y="792"/>
                </a:lnTo>
                <a:lnTo>
                  <a:pt x="502" y="786"/>
                </a:lnTo>
                <a:lnTo>
                  <a:pt x="503" y="779"/>
                </a:lnTo>
                <a:lnTo>
                  <a:pt x="505" y="773"/>
                </a:lnTo>
                <a:lnTo>
                  <a:pt x="505" y="766"/>
                </a:lnTo>
                <a:lnTo>
                  <a:pt x="505" y="766"/>
                </a:lnTo>
                <a:lnTo>
                  <a:pt x="501" y="750"/>
                </a:lnTo>
                <a:lnTo>
                  <a:pt x="495" y="737"/>
                </a:lnTo>
                <a:lnTo>
                  <a:pt x="488" y="724"/>
                </a:lnTo>
                <a:lnTo>
                  <a:pt x="485" y="719"/>
                </a:lnTo>
                <a:lnTo>
                  <a:pt x="485" y="719"/>
                </a:lnTo>
                <a:lnTo>
                  <a:pt x="473" y="718"/>
                </a:lnTo>
                <a:lnTo>
                  <a:pt x="454" y="716"/>
                </a:lnTo>
                <a:lnTo>
                  <a:pt x="425" y="715"/>
                </a:lnTo>
                <a:lnTo>
                  <a:pt x="401" y="709"/>
                </a:lnTo>
                <a:lnTo>
                  <a:pt x="401" y="709"/>
                </a:lnTo>
                <a:lnTo>
                  <a:pt x="408" y="705"/>
                </a:lnTo>
                <a:lnTo>
                  <a:pt x="412" y="703"/>
                </a:lnTo>
                <a:lnTo>
                  <a:pt x="413" y="700"/>
                </a:lnTo>
                <a:lnTo>
                  <a:pt x="413" y="700"/>
                </a:lnTo>
                <a:lnTo>
                  <a:pt x="410" y="696"/>
                </a:lnTo>
                <a:lnTo>
                  <a:pt x="407" y="694"/>
                </a:lnTo>
                <a:lnTo>
                  <a:pt x="400" y="689"/>
                </a:lnTo>
                <a:lnTo>
                  <a:pt x="400" y="689"/>
                </a:lnTo>
                <a:lnTo>
                  <a:pt x="422" y="690"/>
                </a:lnTo>
                <a:lnTo>
                  <a:pt x="437" y="691"/>
                </a:lnTo>
                <a:lnTo>
                  <a:pt x="446" y="693"/>
                </a:lnTo>
                <a:lnTo>
                  <a:pt x="446" y="693"/>
                </a:lnTo>
                <a:lnTo>
                  <a:pt x="462" y="700"/>
                </a:lnTo>
                <a:lnTo>
                  <a:pt x="471" y="703"/>
                </a:lnTo>
                <a:lnTo>
                  <a:pt x="475" y="703"/>
                </a:lnTo>
                <a:lnTo>
                  <a:pt x="477" y="701"/>
                </a:lnTo>
                <a:lnTo>
                  <a:pt x="477" y="701"/>
                </a:lnTo>
                <a:lnTo>
                  <a:pt x="476" y="699"/>
                </a:lnTo>
                <a:lnTo>
                  <a:pt x="472" y="695"/>
                </a:lnTo>
                <a:lnTo>
                  <a:pt x="461" y="689"/>
                </a:lnTo>
                <a:lnTo>
                  <a:pt x="439" y="679"/>
                </a:lnTo>
                <a:lnTo>
                  <a:pt x="439" y="679"/>
                </a:lnTo>
                <a:lnTo>
                  <a:pt x="434" y="676"/>
                </a:lnTo>
                <a:lnTo>
                  <a:pt x="424" y="671"/>
                </a:lnTo>
                <a:lnTo>
                  <a:pt x="412" y="667"/>
                </a:lnTo>
                <a:lnTo>
                  <a:pt x="405" y="666"/>
                </a:lnTo>
                <a:lnTo>
                  <a:pt x="399" y="665"/>
                </a:lnTo>
                <a:lnTo>
                  <a:pt x="399" y="665"/>
                </a:lnTo>
                <a:lnTo>
                  <a:pt x="369" y="667"/>
                </a:lnTo>
                <a:lnTo>
                  <a:pt x="356" y="669"/>
                </a:lnTo>
                <a:lnTo>
                  <a:pt x="349" y="670"/>
                </a:lnTo>
                <a:lnTo>
                  <a:pt x="349" y="670"/>
                </a:lnTo>
                <a:lnTo>
                  <a:pt x="332" y="676"/>
                </a:lnTo>
                <a:lnTo>
                  <a:pt x="320" y="680"/>
                </a:lnTo>
                <a:lnTo>
                  <a:pt x="320" y="680"/>
                </a:lnTo>
                <a:lnTo>
                  <a:pt x="322" y="656"/>
                </a:lnTo>
                <a:lnTo>
                  <a:pt x="323" y="617"/>
                </a:lnTo>
                <a:lnTo>
                  <a:pt x="323" y="617"/>
                </a:lnTo>
                <a:lnTo>
                  <a:pt x="322" y="602"/>
                </a:lnTo>
                <a:lnTo>
                  <a:pt x="320" y="584"/>
                </a:lnTo>
                <a:lnTo>
                  <a:pt x="317" y="568"/>
                </a:lnTo>
                <a:lnTo>
                  <a:pt x="317" y="560"/>
                </a:lnTo>
                <a:lnTo>
                  <a:pt x="318" y="555"/>
                </a:lnTo>
                <a:lnTo>
                  <a:pt x="318" y="555"/>
                </a:lnTo>
                <a:lnTo>
                  <a:pt x="321" y="543"/>
                </a:lnTo>
                <a:lnTo>
                  <a:pt x="323" y="529"/>
                </a:lnTo>
                <a:lnTo>
                  <a:pt x="325" y="515"/>
                </a:lnTo>
                <a:lnTo>
                  <a:pt x="325" y="504"/>
                </a:lnTo>
                <a:lnTo>
                  <a:pt x="325" y="504"/>
                </a:lnTo>
                <a:lnTo>
                  <a:pt x="317" y="472"/>
                </a:lnTo>
                <a:lnTo>
                  <a:pt x="313" y="455"/>
                </a:lnTo>
                <a:lnTo>
                  <a:pt x="312" y="445"/>
                </a:lnTo>
                <a:lnTo>
                  <a:pt x="312" y="445"/>
                </a:lnTo>
                <a:lnTo>
                  <a:pt x="312" y="427"/>
                </a:lnTo>
                <a:lnTo>
                  <a:pt x="310" y="395"/>
                </a:lnTo>
                <a:lnTo>
                  <a:pt x="305" y="351"/>
                </a:lnTo>
                <a:lnTo>
                  <a:pt x="305" y="351"/>
                </a:lnTo>
                <a:lnTo>
                  <a:pt x="310" y="349"/>
                </a:lnTo>
                <a:lnTo>
                  <a:pt x="311" y="346"/>
                </a:lnTo>
                <a:lnTo>
                  <a:pt x="312" y="345"/>
                </a:lnTo>
                <a:lnTo>
                  <a:pt x="311" y="344"/>
                </a:lnTo>
                <a:lnTo>
                  <a:pt x="311" y="344"/>
                </a:lnTo>
                <a:lnTo>
                  <a:pt x="291" y="325"/>
                </a:lnTo>
                <a:lnTo>
                  <a:pt x="291" y="325"/>
                </a:lnTo>
                <a:lnTo>
                  <a:pt x="272" y="290"/>
                </a:lnTo>
                <a:lnTo>
                  <a:pt x="272" y="290"/>
                </a:lnTo>
                <a:lnTo>
                  <a:pt x="273" y="281"/>
                </a:lnTo>
                <a:lnTo>
                  <a:pt x="274" y="273"/>
                </a:lnTo>
                <a:lnTo>
                  <a:pt x="274" y="273"/>
                </a:lnTo>
                <a:lnTo>
                  <a:pt x="277" y="273"/>
                </a:lnTo>
                <a:lnTo>
                  <a:pt x="284" y="271"/>
                </a:lnTo>
                <a:lnTo>
                  <a:pt x="293" y="266"/>
                </a:lnTo>
                <a:lnTo>
                  <a:pt x="298" y="263"/>
                </a:lnTo>
                <a:lnTo>
                  <a:pt x="301" y="258"/>
                </a:lnTo>
                <a:lnTo>
                  <a:pt x="301" y="258"/>
                </a:lnTo>
                <a:lnTo>
                  <a:pt x="317" y="233"/>
                </a:lnTo>
                <a:lnTo>
                  <a:pt x="325" y="219"/>
                </a:lnTo>
                <a:lnTo>
                  <a:pt x="328" y="210"/>
                </a:lnTo>
                <a:lnTo>
                  <a:pt x="328" y="210"/>
                </a:lnTo>
                <a:lnTo>
                  <a:pt x="332" y="189"/>
                </a:lnTo>
                <a:lnTo>
                  <a:pt x="335" y="169"/>
                </a:lnTo>
                <a:lnTo>
                  <a:pt x="335" y="169"/>
                </a:lnTo>
                <a:lnTo>
                  <a:pt x="336" y="141"/>
                </a:lnTo>
                <a:lnTo>
                  <a:pt x="336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65B48B74-6FF0-498A-B06F-01ABAD040E53}"/>
              </a:ext>
            </a:extLst>
          </p:cNvPr>
          <p:cNvSpPr>
            <a:spLocks/>
          </p:cNvSpPr>
          <p:nvPr/>
        </p:nvSpPr>
        <p:spPr bwMode="auto">
          <a:xfrm>
            <a:off x="4230819" y="3927469"/>
            <a:ext cx="1444362" cy="2404103"/>
          </a:xfrm>
          <a:custGeom>
            <a:avLst/>
            <a:gdLst>
              <a:gd name="T0" fmla="*/ 227 w 608"/>
              <a:gd name="T1" fmla="*/ 64 h 1012"/>
              <a:gd name="T2" fmla="*/ 219 w 608"/>
              <a:gd name="T3" fmla="*/ 78 h 1012"/>
              <a:gd name="T4" fmla="*/ 222 w 608"/>
              <a:gd name="T5" fmla="*/ 115 h 1012"/>
              <a:gd name="T6" fmla="*/ 233 w 608"/>
              <a:gd name="T7" fmla="*/ 160 h 1012"/>
              <a:gd name="T8" fmla="*/ 230 w 608"/>
              <a:gd name="T9" fmla="*/ 185 h 1012"/>
              <a:gd name="T10" fmla="*/ 230 w 608"/>
              <a:gd name="T11" fmla="*/ 203 h 1012"/>
              <a:gd name="T12" fmla="*/ 248 w 608"/>
              <a:gd name="T13" fmla="*/ 226 h 1012"/>
              <a:gd name="T14" fmla="*/ 254 w 608"/>
              <a:gd name="T15" fmla="*/ 234 h 1012"/>
              <a:gd name="T16" fmla="*/ 261 w 608"/>
              <a:gd name="T17" fmla="*/ 247 h 1012"/>
              <a:gd name="T18" fmla="*/ 288 w 608"/>
              <a:gd name="T19" fmla="*/ 263 h 1012"/>
              <a:gd name="T20" fmla="*/ 261 w 608"/>
              <a:gd name="T21" fmla="*/ 300 h 1012"/>
              <a:gd name="T22" fmla="*/ 268 w 608"/>
              <a:gd name="T23" fmla="*/ 351 h 1012"/>
              <a:gd name="T24" fmla="*/ 243 w 608"/>
              <a:gd name="T25" fmla="*/ 399 h 1012"/>
              <a:gd name="T26" fmla="*/ 223 w 608"/>
              <a:gd name="T27" fmla="*/ 450 h 1012"/>
              <a:gd name="T28" fmla="*/ 213 w 608"/>
              <a:gd name="T29" fmla="*/ 499 h 1012"/>
              <a:gd name="T30" fmla="*/ 205 w 608"/>
              <a:gd name="T31" fmla="*/ 518 h 1012"/>
              <a:gd name="T32" fmla="*/ 184 w 608"/>
              <a:gd name="T33" fmla="*/ 599 h 1012"/>
              <a:gd name="T34" fmla="*/ 159 w 608"/>
              <a:gd name="T35" fmla="*/ 647 h 1012"/>
              <a:gd name="T36" fmla="*/ 152 w 608"/>
              <a:gd name="T37" fmla="*/ 660 h 1012"/>
              <a:gd name="T38" fmla="*/ 137 w 608"/>
              <a:gd name="T39" fmla="*/ 710 h 1012"/>
              <a:gd name="T40" fmla="*/ 76 w 608"/>
              <a:gd name="T41" fmla="*/ 720 h 1012"/>
              <a:gd name="T42" fmla="*/ 15 w 608"/>
              <a:gd name="T43" fmla="*/ 750 h 1012"/>
              <a:gd name="T44" fmla="*/ 3 w 608"/>
              <a:gd name="T45" fmla="*/ 776 h 1012"/>
              <a:gd name="T46" fmla="*/ 4 w 608"/>
              <a:gd name="T47" fmla="*/ 822 h 1012"/>
              <a:gd name="T48" fmla="*/ 25 w 608"/>
              <a:gd name="T49" fmla="*/ 839 h 1012"/>
              <a:gd name="T50" fmla="*/ 15 w 608"/>
              <a:gd name="T51" fmla="*/ 895 h 1012"/>
              <a:gd name="T52" fmla="*/ 24 w 608"/>
              <a:gd name="T53" fmla="*/ 933 h 1012"/>
              <a:gd name="T54" fmla="*/ 43 w 608"/>
              <a:gd name="T55" fmla="*/ 957 h 1012"/>
              <a:gd name="T56" fmla="*/ 141 w 608"/>
              <a:gd name="T57" fmla="*/ 978 h 1012"/>
              <a:gd name="T58" fmla="*/ 248 w 608"/>
              <a:gd name="T59" fmla="*/ 1006 h 1012"/>
              <a:gd name="T60" fmla="*/ 438 w 608"/>
              <a:gd name="T61" fmla="*/ 1002 h 1012"/>
              <a:gd name="T62" fmla="*/ 492 w 608"/>
              <a:gd name="T63" fmla="*/ 991 h 1012"/>
              <a:gd name="T64" fmla="*/ 554 w 608"/>
              <a:gd name="T65" fmla="*/ 998 h 1012"/>
              <a:gd name="T66" fmla="*/ 604 w 608"/>
              <a:gd name="T67" fmla="*/ 996 h 1012"/>
              <a:gd name="T68" fmla="*/ 602 w 608"/>
              <a:gd name="T69" fmla="*/ 976 h 1012"/>
              <a:gd name="T70" fmla="*/ 570 w 608"/>
              <a:gd name="T71" fmla="*/ 962 h 1012"/>
              <a:gd name="T72" fmla="*/ 545 w 608"/>
              <a:gd name="T73" fmla="*/ 940 h 1012"/>
              <a:gd name="T74" fmla="*/ 546 w 608"/>
              <a:gd name="T75" fmla="*/ 924 h 1012"/>
              <a:gd name="T76" fmla="*/ 528 w 608"/>
              <a:gd name="T77" fmla="*/ 913 h 1012"/>
              <a:gd name="T78" fmla="*/ 514 w 608"/>
              <a:gd name="T79" fmla="*/ 895 h 1012"/>
              <a:gd name="T80" fmla="*/ 548 w 608"/>
              <a:gd name="T81" fmla="*/ 845 h 1012"/>
              <a:gd name="T82" fmla="*/ 572 w 608"/>
              <a:gd name="T83" fmla="*/ 817 h 1012"/>
              <a:gd name="T84" fmla="*/ 568 w 608"/>
              <a:gd name="T85" fmla="*/ 801 h 1012"/>
              <a:gd name="T86" fmla="*/ 573 w 608"/>
              <a:gd name="T87" fmla="*/ 710 h 1012"/>
              <a:gd name="T88" fmla="*/ 563 w 608"/>
              <a:gd name="T89" fmla="*/ 653 h 1012"/>
              <a:gd name="T90" fmla="*/ 536 w 608"/>
              <a:gd name="T91" fmla="*/ 550 h 1012"/>
              <a:gd name="T92" fmla="*/ 538 w 608"/>
              <a:gd name="T93" fmla="*/ 514 h 1012"/>
              <a:gd name="T94" fmla="*/ 534 w 608"/>
              <a:gd name="T95" fmla="*/ 458 h 1012"/>
              <a:gd name="T96" fmla="*/ 499 w 608"/>
              <a:gd name="T97" fmla="*/ 331 h 1012"/>
              <a:gd name="T98" fmla="*/ 457 w 608"/>
              <a:gd name="T99" fmla="*/ 251 h 1012"/>
              <a:gd name="T100" fmla="*/ 475 w 608"/>
              <a:gd name="T101" fmla="*/ 241 h 1012"/>
              <a:gd name="T102" fmla="*/ 472 w 608"/>
              <a:gd name="T103" fmla="*/ 199 h 1012"/>
              <a:gd name="T104" fmla="*/ 456 w 608"/>
              <a:gd name="T105" fmla="*/ 169 h 1012"/>
              <a:gd name="T106" fmla="*/ 444 w 608"/>
              <a:gd name="T107" fmla="*/ 146 h 1012"/>
              <a:gd name="T108" fmla="*/ 433 w 608"/>
              <a:gd name="T109" fmla="*/ 112 h 1012"/>
              <a:gd name="T110" fmla="*/ 423 w 608"/>
              <a:gd name="T111" fmla="*/ 81 h 1012"/>
              <a:gd name="T112" fmla="*/ 414 w 608"/>
              <a:gd name="T113" fmla="*/ 40 h 1012"/>
              <a:gd name="T114" fmla="*/ 376 w 608"/>
              <a:gd name="T115" fmla="*/ 9 h 1012"/>
              <a:gd name="T116" fmla="*/ 316 w 608"/>
              <a:gd name="T117" fmla="*/ 0 h 1012"/>
              <a:gd name="T118" fmla="*/ 296 w 608"/>
              <a:gd name="T119" fmla="*/ 9 h 1012"/>
              <a:gd name="T120" fmla="*/ 283 w 608"/>
              <a:gd name="T121" fmla="*/ 6 h 1012"/>
              <a:gd name="T122" fmla="*/ 263 w 608"/>
              <a:gd name="T123" fmla="*/ 13 h 1012"/>
              <a:gd name="T124" fmla="*/ 242 w 608"/>
              <a:gd name="T125" fmla="*/ 38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8" h="1012">
                <a:moveTo>
                  <a:pt x="242" y="38"/>
                </a:moveTo>
                <a:lnTo>
                  <a:pt x="235" y="62"/>
                </a:lnTo>
                <a:lnTo>
                  <a:pt x="235" y="62"/>
                </a:lnTo>
                <a:lnTo>
                  <a:pt x="233" y="62"/>
                </a:lnTo>
                <a:lnTo>
                  <a:pt x="227" y="64"/>
                </a:lnTo>
                <a:lnTo>
                  <a:pt x="224" y="67"/>
                </a:lnTo>
                <a:lnTo>
                  <a:pt x="222" y="69"/>
                </a:lnTo>
                <a:lnTo>
                  <a:pt x="219" y="73"/>
                </a:lnTo>
                <a:lnTo>
                  <a:pt x="219" y="78"/>
                </a:lnTo>
                <a:lnTo>
                  <a:pt x="219" y="78"/>
                </a:lnTo>
                <a:lnTo>
                  <a:pt x="219" y="98"/>
                </a:lnTo>
                <a:lnTo>
                  <a:pt x="219" y="108"/>
                </a:lnTo>
                <a:lnTo>
                  <a:pt x="220" y="112"/>
                </a:lnTo>
                <a:lnTo>
                  <a:pt x="222" y="115"/>
                </a:lnTo>
                <a:lnTo>
                  <a:pt x="222" y="115"/>
                </a:lnTo>
                <a:lnTo>
                  <a:pt x="233" y="129"/>
                </a:lnTo>
                <a:lnTo>
                  <a:pt x="233" y="129"/>
                </a:lnTo>
                <a:lnTo>
                  <a:pt x="232" y="142"/>
                </a:lnTo>
                <a:lnTo>
                  <a:pt x="232" y="154"/>
                </a:lnTo>
                <a:lnTo>
                  <a:pt x="233" y="160"/>
                </a:lnTo>
                <a:lnTo>
                  <a:pt x="233" y="160"/>
                </a:lnTo>
                <a:lnTo>
                  <a:pt x="233" y="164"/>
                </a:lnTo>
                <a:lnTo>
                  <a:pt x="233" y="169"/>
                </a:lnTo>
                <a:lnTo>
                  <a:pt x="232" y="176"/>
                </a:lnTo>
                <a:lnTo>
                  <a:pt x="230" y="185"/>
                </a:lnTo>
                <a:lnTo>
                  <a:pt x="230" y="185"/>
                </a:lnTo>
                <a:lnTo>
                  <a:pt x="229" y="192"/>
                </a:lnTo>
                <a:lnTo>
                  <a:pt x="228" y="195"/>
                </a:lnTo>
                <a:lnTo>
                  <a:pt x="228" y="198"/>
                </a:lnTo>
                <a:lnTo>
                  <a:pt x="230" y="203"/>
                </a:lnTo>
                <a:lnTo>
                  <a:pt x="230" y="203"/>
                </a:lnTo>
                <a:lnTo>
                  <a:pt x="238" y="214"/>
                </a:lnTo>
                <a:lnTo>
                  <a:pt x="244" y="223"/>
                </a:lnTo>
                <a:lnTo>
                  <a:pt x="244" y="223"/>
                </a:lnTo>
                <a:lnTo>
                  <a:pt x="248" y="226"/>
                </a:lnTo>
                <a:lnTo>
                  <a:pt x="252" y="228"/>
                </a:lnTo>
                <a:lnTo>
                  <a:pt x="254" y="229"/>
                </a:lnTo>
                <a:lnTo>
                  <a:pt x="256" y="231"/>
                </a:lnTo>
                <a:lnTo>
                  <a:pt x="256" y="231"/>
                </a:lnTo>
                <a:lnTo>
                  <a:pt x="254" y="234"/>
                </a:lnTo>
                <a:lnTo>
                  <a:pt x="252" y="238"/>
                </a:lnTo>
                <a:lnTo>
                  <a:pt x="252" y="241"/>
                </a:lnTo>
                <a:lnTo>
                  <a:pt x="253" y="243"/>
                </a:lnTo>
                <a:lnTo>
                  <a:pt x="257" y="246"/>
                </a:lnTo>
                <a:lnTo>
                  <a:pt x="261" y="247"/>
                </a:lnTo>
                <a:lnTo>
                  <a:pt x="261" y="247"/>
                </a:lnTo>
                <a:lnTo>
                  <a:pt x="280" y="256"/>
                </a:lnTo>
                <a:lnTo>
                  <a:pt x="287" y="258"/>
                </a:lnTo>
                <a:lnTo>
                  <a:pt x="287" y="258"/>
                </a:lnTo>
                <a:lnTo>
                  <a:pt x="288" y="263"/>
                </a:lnTo>
                <a:lnTo>
                  <a:pt x="291" y="268"/>
                </a:lnTo>
                <a:lnTo>
                  <a:pt x="293" y="271"/>
                </a:lnTo>
                <a:lnTo>
                  <a:pt x="277" y="281"/>
                </a:lnTo>
                <a:lnTo>
                  <a:pt x="277" y="296"/>
                </a:lnTo>
                <a:lnTo>
                  <a:pt x="261" y="300"/>
                </a:lnTo>
                <a:lnTo>
                  <a:pt x="261" y="300"/>
                </a:lnTo>
                <a:lnTo>
                  <a:pt x="263" y="306"/>
                </a:lnTo>
                <a:lnTo>
                  <a:pt x="266" y="322"/>
                </a:lnTo>
                <a:lnTo>
                  <a:pt x="268" y="343"/>
                </a:lnTo>
                <a:lnTo>
                  <a:pt x="268" y="351"/>
                </a:lnTo>
                <a:lnTo>
                  <a:pt x="267" y="359"/>
                </a:lnTo>
                <a:lnTo>
                  <a:pt x="267" y="359"/>
                </a:lnTo>
                <a:lnTo>
                  <a:pt x="263" y="366"/>
                </a:lnTo>
                <a:lnTo>
                  <a:pt x="258" y="377"/>
                </a:lnTo>
                <a:lnTo>
                  <a:pt x="243" y="399"/>
                </a:lnTo>
                <a:lnTo>
                  <a:pt x="235" y="413"/>
                </a:lnTo>
                <a:lnTo>
                  <a:pt x="229" y="426"/>
                </a:lnTo>
                <a:lnTo>
                  <a:pt x="225" y="438"/>
                </a:lnTo>
                <a:lnTo>
                  <a:pt x="223" y="450"/>
                </a:lnTo>
                <a:lnTo>
                  <a:pt x="223" y="450"/>
                </a:lnTo>
                <a:lnTo>
                  <a:pt x="220" y="482"/>
                </a:lnTo>
                <a:lnTo>
                  <a:pt x="219" y="494"/>
                </a:lnTo>
                <a:lnTo>
                  <a:pt x="219" y="494"/>
                </a:lnTo>
                <a:lnTo>
                  <a:pt x="217" y="495"/>
                </a:lnTo>
                <a:lnTo>
                  <a:pt x="213" y="499"/>
                </a:lnTo>
                <a:lnTo>
                  <a:pt x="208" y="504"/>
                </a:lnTo>
                <a:lnTo>
                  <a:pt x="206" y="507"/>
                </a:lnTo>
                <a:lnTo>
                  <a:pt x="205" y="513"/>
                </a:lnTo>
                <a:lnTo>
                  <a:pt x="205" y="513"/>
                </a:lnTo>
                <a:lnTo>
                  <a:pt x="205" y="518"/>
                </a:lnTo>
                <a:lnTo>
                  <a:pt x="203" y="526"/>
                </a:lnTo>
                <a:lnTo>
                  <a:pt x="198" y="546"/>
                </a:lnTo>
                <a:lnTo>
                  <a:pt x="189" y="573"/>
                </a:lnTo>
                <a:lnTo>
                  <a:pt x="189" y="573"/>
                </a:lnTo>
                <a:lnTo>
                  <a:pt x="184" y="599"/>
                </a:lnTo>
                <a:lnTo>
                  <a:pt x="180" y="618"/>
                </a:lnTo>
                <a:lnTo>
                  <a:pt x="178" y="628"/>
                </a:lnTo>
                <a:lnTo>
                  <a:pt x="178" y="628"/>
                </a:lnTo>
                <a:lnTo>
                  <a:pt x="169" y="637"/>
                </a:lnTo>
                <a:lnTo>
                  <a:pt x="159" y="647"/>
                </a:lnTo>
                <a:lnTo>
                  <a:pt x="159" y="647"/>
                </a:lnTo>
                <a:lnTo>
                  <a:pt x="156" y="650"/>
                </a:lnTo>
                <a:lnTo>
                  <a:pt x="154" y="651"/>
                </a:lnTo>
                <a:lnTo>
                  <a:pt x="152" y="653"/>
                </a:lnTo>
                <a:lnTo>
                  <a:pt x="152" y="660"/>
                </a:lnTo>
                <a:lnTo>
                  <a:pt x="152" y="660"/>
                </a:lnTo>
                <a:lnTo>
                  <a:pt x="152" y="666"/>
                </a:lnTo>
                <a:lnTo>
                  <a:pt x="151" y="674"/>
                </a:lnTo>
                <a:lnTo>
                  <a:pt x="145" y="690"/>
                </a:lnTo>
                <a:lnTo>
                  <a:pt x="137" y="710"/>
                </a:lnTo>
                <a:lnTo>
                  <a:pt x="137" y="710"/>
                </a:lnTo>
                <a:lnTo>
                  <a:pt x="118" y="711"/>
                </a:lnTo>
                <a:lnTo>
                  <a:pt x="99" y="715"/>
                </a:lnTo>
                <a:lnTo>
                  <a:pt x="76" y="720"/>
                </a:lnTo>
                <a:lnTo>
                  <a:pt x="76" y="720"/>
                </a:lnTo>
                <a:lnTo>
                  <a:pt x="53" y="729"/>
                </a:lnTo>
                <a:lnTo>
                  <a:pt x="42" y="734"/>
                </a:lnTo>
                <a:lnTo>
                  <a:pt x="31" y="739"/>
                </a:lnTo>
                <a:lnTo>
                  <a:pt x="23" y="744"/>
                </a:lnTo>
                <a:lnTo>
                  <a:pt x="15" y="750"/>
                </a:lnTo>
                <a:lnTo>
                  <a:pt x="10" y="757"/>
                </a:lnTo>
                <a:lnTo>
                  <a:pt x="6" y="762"/>
                </a:lnTo>
                <a:lnTo>
                  <a:pt x="6" y="762"/>
                </a:lnTo>
                <a:lnTo>
                  <a:pt x="4" y="768"/>
                </a:lnTo>
                <a:lnTo>
                  <a:pt x="3" y="776"/>
                </a:lnTo>
                <a:lnTo>
                  <a:pt x="0" y="793"/>
                </a:lnTo>
                <a:lnTo>
                  <a:pt x="1" y="810"/>
                </a:lnTo>
                <a:lnTo>
                  <a:pt x="3" y="816"/>
                </a:lnTo>
                <a:lnTo>
                  <a:pt x="4" y="822"/>
                </a:lnTo>
                <a:lnTo>
                  <a:pt x="4" y="822"/>
                </a:lnTo>
                <a:lnTo>
                  <a:pt x="8" y="826"/>
                </a:lnTo>
                <a:lnTo>
                  <a:pt x="10" y="830"/>
                </a:lnTo>
                <a:lnTo>
                  <a:pt x="18" y="835"/>
                </a:lnTo>
                <a:lnTo>
                  <a:pt x="25" y="839"/>
                </a:lnTo>
                <a:lnTo>
                  <a:pt x="25" y="839"/>
                </a:lnTo>
                <a:lnTo>
                  <a:pt x="20" y="859"/>
                </a:lnTo>
                <a:lnTo>
                  <a:pt x="16" y="876"/>
                </a:lnTo>
                <a:lnTo>
                  <a:pt x="15" y="886"/>
                </a:lnTo>
                <a:lnTo>
                  <a:pt x="15" y="895"/>
                </a:lnTo>
                <a:lnTo>
                  <a:pt x="15" y="895"/>
                </a:lnTo>
                <a:lnTo>
                  <a:pt x="15" y="909"/>
                </a:lnTo>
                <a:lnTo>
                  <a:pt x="16" y="919"/>
                </a:lnTo>
                <a:lnTo>
                  <a:pt x="19" y="927"/>
                </a:lnTo>
                <a:lnTo>
                  <a:pt x="24" y="933"/>
                </a:lnTo>
                <a:lnTo>
                  <a:pt x="24" y="933"/>
                </a:lnTo>
                <a:lnTo>
                  <a:pt x="28" y="942"/>
                </a:lnTo>
                <a:lnTo>
                  <a:pt x="29" y="946"/>
                </a:lnTo>
                <a:lnTo>
                  <a:pt x="31" y="949"/>
                </a:lnTo>
                <a:lnTo>
                  <a:pt x="37" y="953"/>
                </a:lnTo>
                <a:lnTo>
                  <a:pt x="43" y="957"/>
                </a:lnTo>
                <a:lnTo>
                  <a:pt x="53" y="961"/>
                </a:lnTo>
                <a:lnTo>
                  <a:pt x="65" y="964"/>
                </a:lnTo>
                <a:lnTo>
                  <a:pt x="65" y="964"/>
                </a:lnTo>
                <a:lnTo>
                  <a:pt x="101" y="971"/>
                </a:lnTo>
                <a:lnTo>
                  <a:pt x="141" y="978"/>
                </a:lnTo>
                <a:lnTo>
                  <a:pt x="175" y="983"/>
                </a:lnTo>
                <a:lnTo>
                  <a:pt x="191" y="987"/>
                </a:lnTo>
                <a:lnTo>
                  <a:pt x="191" y="987"/>
                </a:lnTo>
                <a:lnTo>
                  <a:pt x="222" y="997"/>
                </a:lnTo>
                <a:lnTo>
                  <a:pt x="248" y="1006"/>
                </a:lnTo>
                <a:lnTo>
                  <a:pt x="371" y="1012"/>
                </a:lnTo>
                <a:lnTo>
                  <a:pt x="383" y="1006"/>
                </a:lnTo>
                <a:lnTo>
                  <a:pt x="383" y="1006"/>
                </a:lnTo>
                <a:lnTo>
                  <a:pt x="414" y="1003"/>
                </a:lnTo>
                <a:lnTo>
                  <a:pt x="438" y="1002"/>
                </a:lnTo>
                <a:lnTo>
                  <a:pt x="452" y="1000"/>
                </a:lnTo>
                <a:lnTo>
                  <a:pt x="452" y="1000"/>
                </a:lnTo>
                <a:lnTo>
                  <a:pt x="471" y="993"/>
                </a:lnTo>
                <a:lnTo>
                  <a:pt x="485" y="991"/>
                </a:lnTo>
                <a:lnTo>
                  <a:pt x="492" y="991"/>
                </a:lnTo>
                <a:lnTo>
                  <a:pt x="501" y="991"/>
                </a:lnTo>
                <a:lnTo>
                  <a:pt x="501" y="991"/>
                </a:lnTo>
                <a:lnTo>
                  <a:pt x="519" y="993"/>
                </a:lnTo>
                <a:lnTo>
                  <a:pt x="536" y="996"/>
                </a:lnTo>
                <a:lnTo>
                  <a:pt x="554" y="998"/>
                </a:lnTo>
                <a:lnTo>
                  <a:pt x="570" y="998"/>
                </a:lnTo>
                <a:lnTo>
                  <a:pt x="570" y="998"/>
                </a:lnTo>
                <a:lnTo>
                  <a:pt x="587" y="998"/>
                </a:lnTo>
                <a:lnTo>
                  <a:pt x="599" y="997"/>
                </a:lnTo>
                <a:lnTo>
                  <a:pt x="604" y="996"/>
                </a:lnTo>
                <a:lnTo>
                  <a:pt x="607" y="993"/>
                </a:lnTo>
                <a:lnTo>
                  <a:pt x="608" y="990"/>
                </a:lnTo>
                <a:lnTo>
                  <a:pt x="607" y="986"/>
                </a:lnTo>
                <a:lnTo>
                  <a:pt x="607" y="986"/>
                </a:lnTo>
                <a:lnTo>
                  <a:pt x="602" y="976"/>
                </a:lnTo>
                <a:lnTo>
                  <a:pt x="596" y="969"/>
                </a:lnTo>
                <a:lnTo>
                  <a:pt x="588" y="966"/>
                </a:lnTo>
                <a:lnTo>
                  <a:pt x="582" y="964"/>
                </a:lnTo>
                <a:lnTo>
                  <a:pt x="582" y="964"/>
                </a:lnTo>
                <a:lnTo>
                  <a:pt x="570" y="962"/>
                </a:lnTo>
                <a:lnTo>
                  <a:pt x="555" y="956"/>
                </a:lnTo>
                <a:lnTo>
                  <a:pt x="535" y="947"/>
                </a:lnTo>
                <a:lnTo>
                  <a:pt x="535" y="947"/>
                </a:lnTo>
                <a:lnTo>
                  <a:pt x="539" y="946"/>
                </a:lnTo>
                <a:lnTo>
                  <a:pt x="545" y="940"/>
                </a:lnTo>
                <a:lnTo>
                  <a:pt x="548" y="937"/>
                </a:lnTo>
                <a:lnTo>
                  <a:pt x="549" y="933"/>
                </a:lnTo>
                <a:lnTo>
                  <a:pt x="549" y="928"/>
                </a:lnTo>
                <a:lnTo>
                  <a:pt x="546" y="924"/>
                </a:lnTo>
                <a:lnTo>
                  <a:pt x="546" y="924"/>
                </a:lnTo>
                <a:lnTo>
                  <a:pt x="539" y="917"/>
                </a:lnTo>
                <a:lnTo>
                  <a:pt x="535" y="913"/>
                </a:lnTo>
                <a:lnTo>
                  <a:pt x="531" y="912"/>
                </a:lnTo>
                <a:lnTo>
                  <a:pt x="528" y="913"/>
                </a:lnTo>
                <a:lnTo>
                  <a:pt x="528" y="913"/>
                </a:lnTo>
                <a:lnTo>
                  <a:pt x="519" y="914"/>
                </a:lnTo>
                <a:lnTo>
                  <a:pt x="507" y="915"/>
                </a:lnTo>
                <a:lnTo>
                  <a:pt x="491" y="917"/>
                </a:lnTo>
                <a:lnTo>
                  <a:pt x="491" y="917"/>
                </a:lnTo>
                <a:lnTo>
                  <a:pt x="514" y="895"/>
                </a:lnTo>
                <a:lnTo>
                  <a:pt x="530" y="879"/>
                </a:lnTo>
                <a:lnTo>
                  <a:pt x="535" y="873"/>
                </a:lnTo>
                <a:lnTo>
                  <a:pt x="539" y="867"/>
                </a:lnTo>
                <a:lnTo>
                  <a:pt x="539" y="867"/>
                </a:lnTo>
                <a:lnTo>
                  <a:pt x="548" y="845"/>
                </a:lnTo>
                <a:lnTo>
                  <a:pt x="555" y="827"/>
                </a:lnTo>
                <a:lnTo>
                  <a:pt x="555" y="827"/>
                </a:lnTo>
                <a:lnTo>
                  <a:pt x="564" y="823"/>
                </a:lnTo>
                <a:lnTo>
                  <a:pt x="570" y="820"/>
                </a:lnTo>
                <a:lnTo>
                  <a:pt x="572" y="817"/>
                </a:lnTo>
                <a:lnTo>
                  <a:pt x="573" y="815"/>
                </a:lnTo>
                <a:lnTo>
                  <a:pt x="573" y="815"/>
                </a:lnTo>
                <a:lnTo>
                  <a:pt x="572" y="811"/>
                </a:lnTo>
                <a:lnTo>
                  <a:pt x="570" y="807"/>
                </a:lnTo>
                <a:lnTo>
                  <a:pt x="568" y="801"/>
                </a:lnTo>
                <a:lnTo>
                  <a:pt x="567" y="794"/>
                </a:lnTo>
                <a:lnTo>
                  <a:pt x="567" y="794"/>
                </a:lnTo>
                <a:lnTo>
                  <a:pt x="568" y="777"/>
                </a:lnTo>
                <a:lnTo>
                  <a:pt x="572" y="744"/>
                </a:lnTo>
                <a:lnTo>
                  <a:pt x="573" y="710"/>
                </a:lnTo>
                <a:lnTo>
                  <a:pt x="574" y="696"/>
                </a:lnTo>
                <a:lnTo>
                  <a:pt x="573" y="687"/>
                </a:lnTo>
                <a:lnTo>
                  <a:pt x="573" y="687"/>
                </a:lnTo>
                <a:lnTo>
                  <a:pt x="569" y="671"/>
                </a:lnTo>
                <a:lnTo>
                  <a:pt x="563" y="653"/>
                </a:lnTo>
                <a:lnTo>
                  <a:pt x="558" y="636"/>
                </a:lnTo>
                <a:lnTo>
                  <a:pt x="554" y="622"/>
                </a:lnTo>
                <a:lnTo>
                  <a:pt x="554" y="622"/>
                </a:lnTo>
                <a:lnTo>
                  <a:pt x="543" y="577"/>
                </a:lnTo>
                <a:lnTo>
                  <a:pt x="536" y="550"/>
                </a:lnTo>
                <a:lnTo>
                  <a:pt x="534" y="530"/>
                </a:lnTo>
                <a:lnTo>
                  <a:pt x="534" y="530"/>
                </a:lnTo>
                <a:lnTo>
                  <a:pt x="534" y="525"/>
                </a:lnTo>
                <a:lnTo>
                  <a:pt x="535" y="521"/>
                </a:lnTo>
                <a:lnTo>
                  <a:pt x="538" y="514"/>
                </a:lnTo>
                <a:lnTo>
                  <a:pt x="539" y="507"/>
                </a:lnTo>
                <a:lnTo>
                  <a:pt x="539" y="496"/>
                </a:lnTo>
                <a:lnTo>
                  <a:pt x="538" y="481"/>
                </a:lnTo>
                <a:lnTo>
                  <a:pt x="534" y="458"/>
                </a:lnTo>
                <a:lnTo>
                  <a:pt x="534" y="458"/>
                </a:lnTo>
                <a:lnTo>
                  <a:pt x="530" y="432"/>
                </a:lnTo>
                <a:lnTo>
                  <a:pt x="524" y="407"/>
                </a:lnTo>
                <a:lnTo>
                  <a:pt x="516" y="383"/>
                </a:lnTo>
                <a:lnTo>
                  <a:pt x="510" y="363"/>
                </a:lnTo>
                <a:lnTo>
                  <a:pt x="499" y="331"/>
                </a:lnTo>
                <a:lnTo>
                  <a:pt x="494" y="320"/>
                </a:lnTo>
                <a:lnTo>
                  <a:pt x="494" y="320"/>
                </a:lnTo>
                <a:lnTo>
                  <a:pt x="475" y="285"/>
                </a:lnTo>
                <a:lnTo>
                  <a:pt x="457" y="251"/>
                </a:lnTo>
                <a:lnTo>
                  <a:pt x="457" y="251"/>
                </a:lnTo>
                <a:lnTo>
                  <a:pt x="461" y="251"/>
                </a:lnTo>
                <a:lnTo>
                  <a:pt x="465" y="251"/>
                </a:lnTo>
                <a:lnTo>
                  <a:pt x="468" y="248"/>
                </a:lnTo>
                <a:lnTo>
                  <a:pt x="471" y="246"/>
                </a:lnTo>
                <a:lnTo>
                  <a:pt x="475" y="241"/>
                </a:lnTo>
                <a:lnTo>
                  <a:pt x="476" y="232"/>
                </a:lnTo>
                <a:lnTo>
                  <a:pt x="476" y="222"/>
                </a:lnTo>
                <a:lnTo>
                  <a:pt x="476" y="222"/>
                </a:lnTo>
                <a:lnTo>
                  <a:pt x="475" y="209"/>
                </a:lnTo>
                <a:lnTo>
                  <a:pt x="472" y="199"/>
                </a:lnTo>
                <a:lnTo>
                  <a:pt x="468" y="190"/>
                </a:lnTo>
                <a:lnTo>
                  <a:pt x="466" y="183"/>
                </a:lnTo>
                <a:lnTo>
                  <a:pt x="460" y="173"/>
                </a:lnTo>
                <a:lnTo>
                  <a:pt x="456" y="169"/>
                </a:lnTo>
                <a:lnTo>
                  <a:pt x="456" y="169"/>
                </a:lnTo>
                <a:lnTo>
                  <a:pt x="449" y="163"/>
                </a:lnTo>
                <a:lnTo>
                  <a:pt x="446" y="158"/>
                </a:lnTo>
                <a:lnTo>
                  <a:pt x="444" y="152"/>
                </a:lnTo>
                <a:lnTo>
                  <a:pt x="444" y="152"/>
                </a:lnTo>
                <a:lnTo>
                  <a:pt x="444" y="146"/>
                </a:lnTo>
                <a:lnTo>
                  <a:pt x="444" y="132"/>
                </a:lnTo>
                <a:lnTo>
                  <a:pt x="444" y="132"/>
                </a:lnTo>
                <a:lnTo>
                  <a:pt x="443" y="127"/>
                </a:lnTo>
                <a:lnTo>
                  <a:pt x="441" y="122"/>
                </a:lnTo>
                <a:lnTo>
                  <a:pt x="433" y="112"/>
                </a:lnTo>
                <a:lnTo>
                  <a:pt x="426" y="103"/>
                </a:lnTo>
                <a:lnTo>
                  <a:pt x="422" y="98"/>
                </a:lnTo>
                <a:lnTo>
                  <a:pt x="422" y="98"/>
                </a:lnTo>
                <a:lnTo>
                  <a:pt x="422" y="92"/>
                </a:lnTo>
                <a:lnTo>
                  <a:pt x="423" y="81"/>
                </a:lnTo>
                <a:lnTo>
                  <a:pt x="424" y="69"/>
                </a:lnTo>
                <a:lnTo>
                  <a:pt x="424" y="61"/>
                </a:lnTo>
                <a:lnTo>
                  <a:pt x="424" y="61"/>
                </a:lnTo>
                <a:lnTo>
                  <a:pt x="421" y="52"/>
                </a:lnTo>
                <a:lnTo>
                  <a:pt x="414" y="40"/>
                </a:lnTo>
                <a:lnTo>
                  <a:pt x="402" y="23"/>
                </a:lnTo>
                <a:lnTo>
                  <a:pt x="402" y="23"/>
                </a:lnTo>
                <a:lnTo>
                  <a:pt x="395" y="19"/>
                </a:lnTo>
                <a:lnTo>
                  <a:pt x="387" y="14"/>
                </a:lnTo>
                <a:lnTo>
                  <a:pt x="376" y="9"/>
                </a:lnTo>
                <a:lnTo>
                  <a:pt x="368" y="6"/>
                </a:lnTo>
                <a:lnTo>
                  <a:pt x="368" y="6"/>
                </a:lnTo>
                <a:lnTo>
                  <a:pt x="340" y="1"/>
                </a:lnTo>
                <a:lnTo>
                  <a:pt x="324" y="0"/>
                </a:lnTo>
                <a:lnTo>
                  <a:pt x="316" y="0"/>
                </a:lnTo>
                <a:lnTo>
                  <a:pt x="312" y="1"/>
                </a:lnTo>
                <a:lnTo>
                  <a:pt x="312" y="1"/>
                </a:lnTo>
                <a:lnTo>
                  <a:pt x="306" y="5"/>
                </a:lnTo>
                <a:lnTo>
                  <a:pt x="300" y="8"/>
                </a:lnTo>
                <a:lnTo>
                  <a:pt x="296" y="9"/>
                </a:lnTo>
                <a:lnTo>
                  <a:pt x="293" y="10"/>
                </a:lnTo>
                <a:lnTo>
                  <a:pt x="293" y="10"/>
                </a:lnTo>
                <a:lnTo>
                  <a:pt x="292" y="10"/>
                </a:lnTo>
                <a:lnTo>
                  <a:pt x="287" y="8"/>
                </a:lnTo>
                <a:lnTo>
                  <a:pt x="283" y="6"/>
                </a:lnTo>
                <a:lnTo>
                  <a:pt x="280" y="6"/>
                </a:lnTo>
                <a:lnTo>
                  <a:pt x="274" y="8"/>
                </a:lnTo>
                <a:lnTo>
                  <a:pt x="269" y="9"/>
                </a:lnTo>
                <a:lnTo>
                  <a:pt x="269" y="9"/>
                </a:lnTo>
                <a:lnTo>
                  <a:pt x="263" y="13"/>
                </a:lnTo>
                <a:lnTo>
                  <a:pt x="258" y="17"/>
                </a:lnTo>
                <a:lnTo>
                  <a:pt x="249" y="27"/>
                </a:lnTo>
                <a:lnTo>
                  <a:pt x="244" y="34"/>
                </a:lnTo>
                <a:lnTo>
                  <a:pt x="242" y="38"/>
                </a:lnTo>
                <a:lnTo>
                  <a:pt x="242" y="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D851FCD7-1DC7-430C-8305-C7DC1D89EE4F}"/>
              </a:ext>
            </a:extLst>
          </p:cNvPr>
          <p:cNvSpPr>
            <a:spLocks/>
          </p:cNvSpPr>
          <p:nvPr/>
        </p:nvSpPr>
        <p:spPr bwMode="auto">
          <a:xfrm>
            <a:off x="7290725" y="3834820"/>
            <a:ext cx="1159291" cy="2439738"/>
          </a:xfrm>
          <a:custGeom>
            <a:avLst/>
            <a:gdLst>
              <a:gd name="T0" fmla="*/ 271 w 488"/>
              <a:gd name="T1" fmla="*/ 1 h 1027"/>
              <a:gd name="T2" fmla="*/ 301 w 488"/>
              <a:gd name="T3" fmla="*/ 2 h 1027"/>
              <a:gd name="T4" fmla="*/ 327 w 488"/>
              <a:gd name="T5" fmla="*/ 19 h 1027"/>
              <a:gd name="T6" fmla="*/ 354 w 488"/>
              <a:gd name="T7" fmla="*/ 60 h 1027"/>
              <a:gd name="T8" fmla="*/ 364 w 488"/>
              <a:gd name="T9" fmla="*/ 92 h 1027"/>
              <a:gd name="T10" fmla="*/ 360 w 488"/>
              <a:gd name="T11" fmla="*/ 121 h 1027"/>
              <a:gd name="T12" fmla="*/ 347 w 488"/>
              <a:gd name="T13" fmla="*/ 144 h 1027"/>
              <a:gd name="T14" fmla="*/ 347 w 488"/>
              <a:gd name="T15" fmla="*/ 173 h 1027"/>
              <a:gd name="T16" fmla="*/ 340 w 488"/>
              <a:gd name="T17" fmla="*/ 180 h 1027"/>
              <a:gd name="T18" fmla="*/ 330 w 488"/>
              <a:gd name="T19" fmla="*/ 200 h 1027"/>
              <a:gd name="T20" fmla="*/ 317 w 488"/>
              <a:gd name="T21" fmla="*/ 211 h 1027"/>
              <a:gd name="T22" fmla="*/ 342 w 488"/>
              <a:gd name="T23" fmla="*/ 254 h 1027"/>
              <a:gd name="T24" fmla="*/ 413 w 488"/>
              <a:gd name="T25" fmla="*/ 279 h 1027"/>
              <a:gd name="T26" fmla="*/ 456 w 488"/>
              <a:gd name="T27" fmla="*/ 303 h 1027"/>
              <a:gd name="T28" fmla="*/ 465 w 488"/>
              <a:gd name="T29" fmla="*/ 322 h 1027"/>
              <a:gd name="T30" fmla="*/ 487 w 488"/>
              <a:gd name="T31" fmla="*/ 520 h 1027"/>
              <a:gd name="T32" fmla="*/ 486 w 488"/>
              <a:gd name="T33" fmla="*/ 605 h 1027"/>
              <a:gd name="T34" fmla="*/ 465 w 488"/>
              <a:gd name="T35" fmla="*/ 712 h 1027"/>
              <a:gd name="T36" fmla="*/ 449 w 488"/>
              <a:gd name="T37" fmla="*/ 745 h 1027"/>
              <a:gd name="T38" fmla="*/ 462 w 488"/>
              <a:gd name="T39" fmla="*/ 810 h 1027"/>
              <a:gd name="T40" fmla="*/ 472 w 488"/>
              <a:gd name="T41" fmla="*/ 877 h 1027"/>
              <a:gd name="T42" fmla="*/ 458 w 488"/>
              <a:gd name="T43" fmla="*/ 886 h 1027"/>
              <a:gd name="T44" fmla="*/ 466 w 488"/>
              <a:gd name="T45" fmla="*/ 905 h 1027"/>
              <a:gd name="T46" fmla="*/ 465 w 488"/>
              <a:gd name="T47" fmla="*/ 920 h 1027"/>
              <a:gd name="T48" fmla="*/ 480 w 488"/>
              <a:gd name="T49" fmla="*/ 958 h 1027"/>
              <a:gd name="T50" fmla="*/ 477 w 488"/>
              <a:gd name="T51" fmla="*/ 979 h 1027"/>
              <a:gd name="T52" fmla="*/ 459 w 488"/>
              <a:gd name="T53" fmla="*/ 1007 h 1027"/>
              <a:gd name="T54" fmla="*/ 439 w 488"/>
              <a:gd name="T55" fmla="*/ 1021 h 1027"/>
              <a:gd name="T56" fmla="*/ 409 w 488"/>
              <a:gd name="T57" fmla="*/ 1027 h 1027"/>
              <a:gd name="T58" fmla="*/ 381 w 488"/>
              <a:gd name="T59" fmla="*/ 1017 h 1027"/>
              <a:gd name="T60" fmla="*/ 318 w 488"/>
              <a:gd name="T61" fmla="*/ 984 h 1027"/>
              <a:gd name="T62" fmla="*/ 291 w 488"/>
              <a:gd name="T63" fmla="*/ 951 h 1027"/>
              <a:gd name="T64" fmla="*/ 286 w 488"/>
              <a:gd name="T65" fmla="*/ 958 h 1027"/>
              <a:gd name="T66" fmla="*/ 268 w 488"/>
              <a:gd name="T67" fmla="*/ 998 h 1027"/>
              <a:gd name="T68" fmla="*/ 239 w 488"/>
              <a:gd name="T69" fmla="*/ 1021 h 1027"/>
              <a:gd name="T70" fmla="*/ 189 w 488"/>
              <a:gd name="T71" fmla="*/ 1023 h 1027"/>
              <a:gd name="T72" fmla="*/ 156 w 488"/>
              <a:gd name="T73" fmla="*/ 1016 h 1027"/>
              <a:gd name="T74" fmla="*/ 97 w 488"/>
              <a:gd name="T75" fmla="*/ 966 h 1027"/>
              <a:gd name="T76" fmla="*/ 55 w 488"/>
              <a:gd name="T77" fmla="*/ 871 h 1027"/>
              <a:gd name="T78" fmla="*/ 10 w 488"/>
              <a:gd name="T79" fmla="*/ 784 h 1027"/>
              <a:gd name="T80" fmla="*/ 1 w 488"/>
              <a:gd name="T81" fmla="*/ 735 h 1027"/>
              <a:gd name="T82" fmla="*/ 4 w 488"/>
              <a:gd name="T83" fmla="*/ 707 h 1027"/>
              <a:gd name="T84" fmla="*/ 31 w 488"/>
              <a:gd name="T85" fmla="*/ 671 h 1027"/>
              <a:gd name="T86" fmla="*/ 52 w 488"/>
              <a:gd name="T87" fmla="*/ 599 h 1027"/>
              <a:gd name="T88" fmla="*/ 39 w 488"/>
              <a:gd name="T89" fmla="*/ 509 h 1027"/>
              <a:gd name="T90" fmla="*/ 16 w 488"/>
              <a:gd name="T91" fmla="*/ 355 h 1027"/>
              <a:gd name="T92" fmla="*/ 24 w 488"/>
              <a:gd name="T93" fmla="*/ 318 h 1027"/>
              <a:gd name="T94" fmla="*/ 65 w 488"/>
              <a:gd name="T95" fmla="*/ 287 h 1027"/>
              <a:gd name="T96" fmla="*/ 198 w 488"/>
              <a:gd name="T97" fmla="*/ 222 h 1027"/>
              <a:gd name="T98" fmla="*/ 177 w 488"/>
              <a:gd name="T99" fmla="*/ 163 h 1027"/>
              <a:gd name="T100" fmla="*/ 159 w 488"/>
              <a:gd name="T101" fmla="*/ 126 h 1027"/>
              <a:gd name="T102" fmla="*/ 157 w 488"/>
              <a:gd name="T103" fmla="*/ 105 h 1027"/>
              <a:gd name="T104" fmla="*/ 199 w 488"/>
              <a:gd name="T105" fmla="*/ 25 h 1027"/>
              <a:gd name="T106" fmla="*/ 230 w 488"/>
              <a:gd name="T107" fmla="*/ 10 h 1027"/>
              <a:gd name="T108" fmla="*/ 254 w 488"/>
              <a:gd name="T109" fmla="*/ 8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1027">
                <a:moveTo>
                  <a:pt x="254" y="8"/>
                </a:moveTo>
                <a:lnTo>
                  <a:pt x="254" y="8"/>
                </a:lnTo>
                <a:lnTo>
                  <a:pt x="262" y="5"/>
                </a:lnTo>
                <a:lnTo>
                  <a:pt x="271" y="1"/>
                </a:lnTo>
                <a:lnTo>
                  <a:pt x="279" y="0"/>
                </a:lnTo>
                <a:lnTo>
                  <a:pt x="279" y="0"/>
                </a:lnTo>
                <a:lnTo>
                  <a:pt x="291" y="1"/>
                </a:lnTo>
                <a:lnTo>
                  <a:pt x="301" y="2"/>
                </a:lnTo>
                <a:lnTo>
                  <a:pt x="311" y="5"/>
                </a:lnTo>
                <a:lnTo>
                  <a:pt x="311" y="5"/>
                </a:lnTo>
                <a:lnTo>
                  <a:pt x="317" y="10"/>
                </a:lnTo>
                <a:lnTo>
                  <a:pt x="327" y="19"/>
                </a:lnTo>
                <a:lnTo>
                  <a:pt x="327" y="19"/>
                </a:lnTo>
                <a:lnTo>
                  <a:pt x="334" y="27"/>
                </a:lnTo>
                <a:lnTo>
                  <a:pt x="341" y="39"/>
                </a:lnTo>
                <a:lnTo>
                  <a:pt x="354" y="60"/>
                </a:lnTo>
                <a:lnTo>
                  <a:pt x="354" y="60"/>
                </a:lnTo>
                <a:lnTo>
                  <a:pt x="360" y="75"/>
                </a:lnTo>
                <a:lnTo>
                  <a:pt x="363" y="84"/>
                </a:lnTo>
                <a:lnTo>
                  <a:pt x="364" y="92"/>
                </a:lnTo>
                <a:lnTo>
                  <a:pt x="364" y="92"/>
                </a:lnTo>
                <a:lnTo>
                  <a:pt x="364" y="100"/>
                </a:lnTo>
                <a:lnTo>
                  <a:pt x="363" y="110"/>
                </a:lnTo>
                <a:lnTo>
                  <a:pt x="360" y="121"/>
                </a:lnTo>
                <a:lnTo>
                  <a:pt x="356" y="127"/>
                </a:lnTo>
                <a:lnTo>
                  <a:pt x="356" y="127"/>
                </a:lnTo>
                <a:lnTo>
                  <a:pt x="350" y="138"/>
                </a:lnTo>
                <a:lnTo>
                  <a:pt x="347" y="144"/>
                </a:lnTo>
                <a:lnTo>
                  <a:pt x="347" y="144"/>
                </a:lnTo>
                <a:lnTo>
                  <a:pt x="349" y="158"/>
                </a:lnTo>
                <a:lnTo>
                  <a:pt x="349" y="170"/>
                </a:lnTo>
                <a:lnTo>
                  <a:pt x="347" y="173"/>
                </a:lnTo>
                <a:lnTo>
                  <a:pt x="346" y="176"/>
                </a:lnTo>
                <a:lnTo>
                  <a:pt x="346" y="176"/>
                </a:lnTo>
                <a:lnTo>
                  <a:pt x="342" y="178"/>
                </a:lnTo>
                <a:lnTo>
                  <a:pt x="340" y="180"/>
                </a:lnTo>
                <a:lnTo>
                  <a:pt x="337" y="180"/>
                </a:lnTo>
                <a:lnTo>
                  <a:pt x="337" y="180"/>
                </a:lnTo>
                <a:lnTo>
                  <a:pt x="334" y="191"/>
                </a:lnTo>
                <a:lnTo>
                  <a:pt x="330" y="200"/>
                </a:lnTo>
                <a:lnTo>
                  <a:pt x="326" y="205"/>
                </a:lnTo>
                <a:lnTo>
                  <a:pt x="326" y="205"/>
                </a:lnTo>
                <a:lnTo>
                  <a:pt x="320" y="210"/>
                </a:lnTo>
                <a:lnTo>
                  <a:pt x="317" y="211"/>
                </a:lnTo>
                <a:lnTo>
                  <a:pt x="318" y="235"/>
                </a:lnTo>
                <a:lnTo>
                  <a:pt x="318" y="235"/>
                </a:lnTo>
                <a:lnTo>
                  <a:pt x="329" y="244"/>
                </a:lnTo>
                <a:lnTo>
                  <a:pt x="342" y="254"/>
                </a:lnTo>
                <a:lnTo>
                  <a:pt x="342" y="254"/>
                </a:lnTo>
                <a:lnTo>
                  <a:pt x="357" y="260"/>
                </a:lnTo>
                <a:lnTo>
                  <a:pt x="384" y="269"/>
                </a:lnTo>
                <a:lnTo>
                  <a:pt x="413" y="279"/>
                </a:lnTo>
                <a:lnTo>
                  <a:pt x="431" y="287"/>
                </a:lnTo>
                <a:lnTo>
                  <a:pt x="431" y="287"/>
                </a:lnTo>
                <a:lnTo>
                  <a:pt x="448" y="298"/>
                </a:lnTo>
                <a:lnTo>
                  <a:pt x="456" y="303"/>
                </a:lnTo>
                <a:lnTo>
                  <a:pt x="459" y="307"/>
                </a:lnTo>
                <a:lnTo>
                  <a:pt x="462" y="311"/>
                </a:lnTo>
                <a:lnTo>
                  <a:pt x="462" y="311"/>
                </a:lnTo>
                <a:lnTo>
                  <a:pt x="465" y="322"/>
                </a:lnTo>
                <a:lnTo>
                  <a:pt x="468" y="346"/>
                </a:lnTo>
                <a:lnTo>
                  <a:pt x="477" y="414"/>
                </a:lnTo>
                <a:lnTo>
                  <a:pt x="485" y="483"/>
                </a:lnTo>
                <a:lnTo>
                  <a:pt x="487" y="520"/>
                </a:lnTo>
                <a:lnTo>
                  <a:pt x="487" y="520"/>
                </a:lnTo>
                <a:lnTo>
                  <a:pt x="488" y="557"/>
                </a:lnTo>
                <a:lnTo>
                  <a:pt x="488" y="582"/>
                </a:lnTo>
                <a:lnTo>
                  <a:pt x="486" y="605"/>
                </a:lnTo>
                <a:lnTo>
                  <a:pt x="486" y="605"/>
                </a:lnTo>
                <a:lnTo>
                  <a:pt x="481" y="633"/>
                </a:lnTo>
                <a:lnTo>
                  <a:pt x="473" y="668"/>
                </a:lnTo>
                <a:lnTo>
                  <a:pt x="465" y="712"/>
                </a:lnTo>
                <a:lnTo>
                  <a:pt x="465" y="712"/>
                </a:lnTo>
                <a:lnTo>
                  <a:pt x="461" y="720"/>
                </a:lnTo>
                <a:lnTo>
                  <a:pt x="454" y="732"/>
                </a:lnTo>
                <a:lnTo>
                  <a:pt x="449" y="745"/>
                </a:lnTo>
                <a:lnTo>
                  <a:pt x="447" y="751"/>
                </a:lnTo>
                <a:lnTo>
                  <a:pt x="447" y="751"/>
                </a:lnTo>
                <a:lnTo>
                  <a:pt x="452" y="770"/>
                </a:lnTo>
                <a:lnTo>
                  <a:pt x="462" y="810"/>
                </a:lnTo>
                <a:lnTo>
                  <a:pt x="471" y="853"/>
                </a:lnTo>
                <a:lnTo>
                  <a:pt x="472" y="868"/>
                </a:lnTo>
                <a:lnTo>
                  <a:pt x="472" y="875"/>
                </a:lnTo>
                <a:lnTo>
                  <a:pt x="472" y="877"/>
                </a:lnTo>
                <a:lnTo>
                  <a:pt x="472" y="877"/>
                </a:lnTo>
                <a:lnTo>
                  <a:pt x="467" y="882"/>
                </a:lnTo>
                <a:lnTo>
                  <a:pt x="463" y="885"/>
                </a:lnTo>
                <a:lnTo>
                  <a:pt x="458" y="886"/>
                </a:lnTo>
                <a:lnTo>
                  <a:pt x="458" y="886"/>
                </a:lnTo>
                <a:lnTo>
                  <a:pt x="462" y="893"/>
                </a:lnTo>
                <a:lnTo>
                  <a:pt x="465" y="900"/>
                </a:lnTo>
                <a:lnTo>
                  <a:pt x="466" y="905"/>
                </a:lnTo>
                <a:lnTo>
                  <a:pt x="466" y="905"/>
                </a:lnTo>
                <a:lnTo>
                  <a:pt x="466" y="914"/>
                </a:lnTo>
                <a:lnTo>
                  <a:pt x="465" y="920"/>
                </a:lnTo>
                <a:lnTo>
                  <a:pt x="465" y="920"/>
                </a:lnTo>
                <a:lnTo>
                  <a:pt x="472" y="931"/>
                </a:lnTo>
                <a:lnTo>
                  <a:pt x="477" y="944"/>
                </a:lnTo>
                <a:lnTo>
                  <a:pt x="480" y="950"/>
                </a:lnTo>
                <a:lnTo>
                  <a:pt x="480" y="958"/>
                </a:lnTo>
                <a:lnTo>
                  <a:pt x="480" y="958"/>
                </a:lnTo>
                <a:lnTo>
                  <a:pt x="480" y="964"/>
                </a:lnTo>
                <a:lnTo>
                  <a:pt x="478" y="971"/>
                </a:lnTo>
                <a:lnTo>
                  <a:pt x="477" y="979"/>
                </a:lnTo>
                <a:lnTo>
                  <a:pt x="473" y="987"/>
                </a:lnTo>
                <a:lnTo>
                  <a:pt x="470" y="994"/>
                </a:lnTo>
                <a:lnTo>
                  <a:pt x="465" y="1000"/>
                </a:lnTo>
                <a:lnTo>
                  <a:pt x="459" y="1007"/>
                </a:lnTo>
                <a:lnTo>
                  <a:pt x="453" y="1012"/>
                </a:lnTo>
                <a:lnTo>
                  <a:pt x="453" y="1012"/>
                </a:lnTo>
                <a:lnTo>
                  <a:pt x="447" y="1017"/>
                </a:lnTo>
                <a:lnTo>
                  <a:pt x="439" y="1021"/>
                </a:lnTo>
                <a:lnTo>
                  <a:pt x="432" y="1023"/>
                </a:lnTo>
                <a:lnTo>
                  <a:pt x="424" y="1026"/>
                </a:lnTo>
                <a:lnTo>
                  <a:pt x="417" y="1027"/>
                </a:lnTo>
                <a:lnTo>
                  <a:pt x="409" y="1027"/>
                </a:lnTo>
                <a:lnTo>
                  <a:pt x="403" y="1026"/>
                </a:lnTo>
                <a:lnTo>
                  <a:pt x="398" y="1024"/>
                </a:lnTo>
                <a:lnTo>
                  <a:pt x="398" y="1024"/>
                </a:lnTo>
                <a:lnTo>
                  <a:pt x="381" y="1017"/>
                </a:lnTo>
                <a:lnTo>
                  <a:pt x="357" y="1007"/>
                </a:lnTo>
                <a:lnTo>
                  <a:pt x="334" y="995"/>
                </a:lnTo>
                <a:lnTo>
                  <a:pt x="325" y="989"/>
                </a:lnTo>
                <a:lnTo>
                  <a:pt x="318" y="984"/>
                </a:lnTo>
                <a:lnTo>
                  <a:pt x="318" y="984"/>
                </a:lnTo>
                <a:lnTo>
                  <a:pt x="308" y="974"/>
                </a:lnTo>
                <a:lnTo>
                  <a:pt x="298" y="961"/>
                </a:lnTo>
                <a:lnTo>
                  <a:pt x="291" y="951"/>
                </a:lnTo>
                <a:lnTo>
                  <a:pt x="288" y="949"/>
                </a:lnTo>
                <a:lnTo>
                  <a:pt x="287" y="949"/>
                </a:lnTo>
                <a:lnTo>
                  <a:pt x="287" y="949"/>
                </a:lnTo>
                <a:lnTo>
                  <a:pt x="286" y="958"/>
                </a:lnTo>
                <a:lnTo>
                  <a:pt x="283" y="966"/>
                </a:lnTo>
                <a:lnTo>
                  <a:pt x="279" y="976"/>
                </a:lnTo>
                <a:lnTo>
                  <a:pt x="274" y="987"/>
                </a:lnTo>
                <a:lnTo>
                  <a:pt x="268" y="998"/>
                </a:lnTo>
                <a:lnTo>
                  <a:pt x="261" y="1007"/>
                </a:lnTo>
                <a:lnTo>
                  <a:pt x="250" y="1014"/>
                </a:lnTo>
                <a:lnTo>
                  <a:pt x="250" y="1014"/>
                </a:lnTo>
                <a:lnTo>
                  <a:pt x="239" y="1021"/>
                </a:lnTo>
                <a:lnTo>
                  <a:pt x="227" y="1023"/>
                </a:lnTo>
                <a:lnTo>
                  <a:pt x="214" y="1024"/>
                </a:lnTo>
                <a:lnTo>
                  <a:pt x="201" y="1024"/>
                </a:lnTo>
                <a:lnTo>
                  <a:pt x="189" y="1023"/>
                </a:lnTo>
                <a:lnTo>
                  <a:pt x="179" y="1022"/>
                </a:lnTo>
                <a:lnTo>
                  <a:pt x="162" y="1019"/>
                </a:lnTo>
                <a:lnTo>
                  <a:pt x="162" y="1019"/>
                </a:lnTo>
                <a:lnTo>
                  <a:pt x="156" y="1016"/>
                </a:lnTo>
                <a:lnTo>
                  <a:pt x="146" y="1010"/>
                </a:lnTo>
                <a:lnTo>
                  <a:pt x="125" y="993"/>
                </a:lnTo>
                <a:lnTo>
                  <a:pt x="104" y="974"/>
                </a:lnTo>
                <a:lnTo>
                  <a:pt x="97" y="966"/>
                </a:lnTo>
                <a:lnTo>
                  <a:pt x="94" y="961"/>
                </a:lnTo>
                <a:lnTo>
                  <a:pt x="94" y="961"/>
                </a:lnTo>
                <a:lnTo>
                  <a:pt x="79" y="883"/>
                </a:lnTo>
                <a:lnTo>
                  <a:pt x="55" y="871"/>
                </a:lnTo>
                <a:lnTo>
                  <a:pt x="55" y="871"/>
                </a:lnTo>
                <a:lnTo>
                  <a:pt x="33" y="829"/>
                </a:lnTo>
                <a:lnTo>
                  <a:pt x="16" y="798"/>
                </a:lnTo>
                <a:lnTo>
                  <a:pt x="10" y="784"/>
                </a:lnTo>
                <a:lnTo>
                  <a:pt x="6" y="774"/>
                </a:lnTo>
                <a:lnTo>
                  <a:pt x="6" y="774"/>
                </a:lnTo>
                <a:lnTo>
                  <a:pt x="4" y="756"/>
                </a:lnTo>
                <a:lnTo>
                  <a:pt x="1" y="735"/>
                </a:lnTo>
                <a:lnTo>
                  <a:pt x="0" y="725"/>
                </a:lnTo>
                <a:lnTo>
                  <a:pt x="0" y="717"/>
                </a:lnTo>
                <a:lnTo>
                  <a:pt x="1" y="711"/>
                </a:lnTo>
                <a:lnTo>
                  <a:pt x="4" y="707"/>
                </a:lnTo>
                <a:lnTo>
                  <a:pt x="4" y="707"/>
                </a:lnTo>
                <a:lnTo>
                  <a:pt x="7" y="703"/>
                </a:lnTo>
                <a:lnTo>
                  <a:pt x="15" y="695"/>
                </a:lnTo>
                <a:lnTo>
                  <a:pt x="31" y="671"/>
                </a:lnTo>
                <a:lnTo>
                  <a:pt x="48" y="647"/>
                </a:lnTo>
                <a:lnTo>
                  <a:pt x="54" y="635"/>
                </a:lnTo>
                <a:lnTo>
                  <a:pt x="54" y="635"/>
                </a:lnTo>
                <a:lnTo>
                  <a:pt x="52" y="599"/>
                </a:lnTo>
                <a:lnTo>
                  <a:pt x="48" y="570"/>
                </a:lnTo>
                <a:lnTo>
                  <a:pt x="44" y="547"/>
                </a:lnTo>
                <a:lnTo>
                  <a:pt x="44" y="547"/>
                </a:lnTo>
                <a:lnTo>
                  <a:pt x="39" y="509"/>
                </a:lnTo>
                <a:lnTo>
                  <a:pt x="30" y="449"/>
                </a:lnTo>
                <a:lnTo>
                  <a:pt x="23" y="390"/>
                </a:lnTo>
                <a:lnTo>
                  <a:pt x="16" y="355"/>
                </a:lnTo>
                <a:lnTo>
                  <a:pt x="16" y="355"/>
                </a:lnTo>
                <a:lnTo>
                  <a:pt x="16" y="347"/>
                </a:lnTo>
                <a:lnTo>
                  <a:pt x="18" y="337"/>
                </a:lnTo>
                <a:lnTo>
                  <a:pt x="20" y="328"/>
                </a:lnTo>
                <a:lnTo>
                  <a:pt x="24" y="318"/>
                </a:lnTo>
                <a:lnTo>
                  <a:pt x="31" y="303"/>
                </a:lnTo>
                <a:lnTo>
                  <a:pt x="35" y="297"/>
                </a:lnTo>
                <a:lnTo>
                  <a:pt x="35" y="297"/>
                </a:lnTo>
                <a:lnTo>
                  <a:pt x="65" y="287"/>
                </a:lnTo>
                <a:lnTo>
                  <a:pt x="96" y="275"/>
                </a:lnTo>
                <a:lnTo>
                  <a:pt x="96" y="275"/>
                </a:lnTo>
                <a:lnTo>
                  <a:pt x="147" y="249"/>
                </a:lnTo>
                <a:lnTo>
                  <a:pt x="198" y="222"/>
                </a:lnTo>
                <a:lnTo>
                  <a:pt x="203" y="195"/>
                </a:lnTo>
                <a:lnTo>
                  <a:pt x="186" y="177"/>
                </a:lnTo>
                <a:lnTo>
                  <a:pt x="186" y="177"/>
                </a:lnTo>
                <a:lnTo>
                  <a:pt x="177" y="163"/>
                </a:lnTo>
                <a:lnTo>
                  <a:pt x="165" y="143"/>
                </a:lnTo>
                <a:lnTo>
                  <a:pt x="165" y="143"/>
                </a:lnTo>
                <a:lnTo>
                  <a:pt x="162" y="136"/>
                </a:lnTo>
                <a:lnTo>
                  <a:pt x="159" y="126"/>
                </a:lnTo>
                <a:lnTo>
                  <a:pt x="156" y="114"/>
                </a:lnTo>
                <a:lnTo>
                  <a:pt x="156" y="109"/>
                </a:lnTo>
                <a:lnTo>
                  <a:pt x="157" y="105"/>
                </a:lnTo>
                <a:lnTo>
                  <a:pt x="157" y="105"/>
                </a:lnTo>
                <a:lnTo>
                  <a:pt x="172" y="73"/>
                </a:lnTo>
                <a:lnTo>
                  <a:pt x="195" y="29"/>
                </a:lnTo>
                <a:lnTo>
                  <a:pt x="195" y="29"/>
                </a:lnTo>
                <a:lnTo>
                  <a:pt x="199" y="25"/>
                </a:lnTo>
                <a:lnTo>
                  <a:pt x="201" y="21"/>
                </a:lnTo>
                <a:lnTo>
                  <a:pt x="210" y="15"/>
                </a:lnTo>
                <a:lnTo>
                  <a:pt x="220" y="11"/>
                </a:lnTo>
                <a:lnTo>
                  <a:pt x="230" y="10"/>
                </a:lnTo>
                <a:lnTo>
                  <a:pt x="239" y="8"/>
                </a:lnTo>
                <a:lnTo>
                  <a:pt x="247" y="8"/>
                </a:lnTo>
                <a:lnTo>
                  <a:pt x="254" y="8"/>
                </a:lnTo>
                <a:lnTo>
                  <a:pt x="254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F78BEDA1-E8A1-4EB3-833C-0A2AE409BEC3}"/>
              </a:ext>
            </a:extLst>
          </p:cNvPr>
          <p:cNvSpPr>
            <a:spLocks/>
          </p:cNvSpPr>
          <p:nvPr/>
        </p:nvSpPr>
        <p:spPr bwMode="auto">
          <a:xfrm>
            <a:off x="1280766" y="920752"/>
            <a:ext cx="1481638" cy="2508248"/>
          </a:xfrm>
          <a:custGeom>
            <a:avLst/>
            <a:gdLst>
              <a:gd name="T0" fmla="*/ 331 w 928"/>
              <a:gd name="T1" fmla="*/ 459 h 1571"/>
              <a:gd name="T2" fmla="*/ 247 w 928"/>
              <a:gd name="T3" fmla="*/ 507 h 1571"/>
              <a:gd name="T4" fmla="*/ 215 w 928"/>
              <a:gd name="T5" fmla="*/ 556 h 1571"/>
              <a:gd name="T6" fmla="*/ 194 w 928"/>
              <a:gd name="T7" fmla="*/ 661 h 1571"/>
              <a:gd name="T8" fmla="*/ 174 w 928"/>
              <a:gd name="T9" fmla="*/ 728 h 1571"/>
              <a:gd name="T10" fmla="*/ 154 w 928"/>
              <a:gd name="T11" fmla="*/ 897 h 1571"/>
              <a:gd name="T12" fmla="*/ 154 w 928"/>
              <a:gd name="T13" fmla="*/ 989 h 1571"/>
              <a:gd name="T14" fmla="*/ 193 w 928"/>
              <a:gd name="T15" fmla="*/ 1115 h 1571"/>
              <a:gd name="T16" fmla="*/ 176 w 928"/>
              <a:gd name="T17" fmla="*/ 1132 h 1571"/>
              <a:gd name="T18" fmla="*/ 84 w 928"/>
              <a:gd name="T19" fmla="*/ 1195 h 1571"/>
              <a:gd name="T20" fmla="*/ 44 w 928"/>
              <a:gd name="T21" fmla="*/ 1262 h 1571"/>
              <a:gd name="T22" fmla="*/ 5 w 928"/>
              <a:gd name="T23" fmla="*/ 1379 h 1571"/>
              <a:gd name="T24" fmla="*/ 1 w 928"/>
              <a:gd name="T25" fmla="*/ 1443 h 1571"/>
              <a:gd name="T26" fmla="*/ 13 w 928"/>
              <a:gd name="T27" fmla="*/ 1477 h 1571"/>
              <a:gd name="T28" fmla="*/ 71 w 928"/>
              <a:gd name="T29" fmla="*/ 1506 h 1571"/>
              <a:gd name="T30" fmla="*/ 185 w 928"/>
              <a:gd name="T31" fmla="*/ 1512 h 1571"/>
              <a:gd name="T32" fmla="*/ 392 w 928"/>
              <a:gd name="T33" fmla="*/ 1536 h 1571"/>
              <a:gd name="T34" fmla="*/ 558 w 928"/>
              <a:gd name="T35" fmla="*/ 1561 h 1571"/>
              <a:gd name="T36" fmla="*/ 657 w 928"/>
              <a:gd name="T37" fmla="*/ 1565 h 1571"/>
              <a:gd name="T38" fmla="*/ 774 w 928"/>
              <a:gd name="T39" fmla="*/ 1539 h 1571"/>
              <a:gd name="T40" fmla="*/ 866 w 928"/>
              <a:gd name="T41" fmla="*/ 1532 h 1571"/>
              <a:gd name="T42" fmla="*/ 919 w 928"/>
              <a:gd name="T43" fmla="*/ 1518 h 1571"/>
              <a:gd name="T44" fmla="*/ 928 w 928"/>
              <a:gd name="T45" fmla="*/ 1485 h 1571"/>
              <a:gd name="T46" fmla="*/ 902 w 928"/>
              <a:gd name="T47" fmla="*/ 1465 h 1571"/>
              <a:gd name="T48" fmla="*/ 842 w 928"/>
              <a:gd name="T49" fmla="*/ 1440 h 1571"/>
              <a:gd name="T50" fmla="*/ 816 w 928"/>
              <a:gd name="T51" fmla="*/ 1413 h 1571"/>
              <a:gd name="T52" fmla="*/ 792 w 928"/>
              <a:gd name="T53" fmla="*/ 1388 h 1571"/>
              <a:gd name="T54" fmla="*/ 783 w 928"/>
              <a:gd name="T55" fmla="*/ 1368 h 1571"/>
              <a:gd name="T56" fmla="*/ 789 w 928"/>
              <a:gd name="T57" fmla="*/ 1282 h 1571"/>
              <a:gd name="T58" fmla="*/ 784 w 928"/>
              <a:gd name="T59" fmla="*/ 1170 h 1571"/>
              <a:gd name="T60" fmla="*/ 766 w 928"/>
              <a:gd name="T61" fmla="*/ 1064 h 1571"/>
              <a:gd name="T62" fmla="*/ 723 w 928"/>
              <a:gd name="T63" fmla="*/ 981 h 1571"/>
              <a:gd name="T64" fmla="*/ 742 w 928"/>
              <a:gd name="T65" fmla="*/ 941 h 1571"/>
              <a:gd name="T66" fmla="*/ 775 w 928"/>
              <a:gd name="T67" fmla="*/ 806 h 1571"/>
              <a:gd name="T68" fmla="*/ 795 w 928"/>
              <a:gd name="T69" fmla="*/ 718 h 1571"/>
              <a:gd name="T70" fmla="*/ 781 w 928"/>
              <a:gd name="T71" fmla="*/ 583 h 1571"/>
              <a:gd name="T72" fmla="*/ 773 w 928"/>
              <a:gd name="T73" fmla="*/ 531 h 1571"/>
              <a:gd name="T74" fmla="*/ 723 w 928"/>
              <a:gd name="T75" fmla="*/ 453 h 1571"/>
              <a:gd name="T76" fmla="*/ 687 w 928"/>
              <a:gd name="T77" fmla="*/ 433 h 1571"/>
              <a:gd name="T78" fmla="*/ 613 w 928"/>
              <a:gd name="T79" fmla="*/ 423 h 1571"/>
              <a:gd name="T80" fmla="*/ 545 w 928"/>
              <a:gd name="T81" fmla="*/ 405 h 1571"/>
              <a:gd name="T82" fmla="*/ 536 w 928"/>
              <a:gd name="T83" fmla="*/ 366 h 1571"/>
              <a:gd name="T84" fmla="*/ 581 w 928"/>
              <a:gd name="T85" fmla="*/ 328 h 1571"/>
              <a:gd name="T86" fmla="*/ 606 w 928"/>
              <a:gd name="T87" fmla="*/ 270 h 1571"/>
              <a:gd name="T88" fmla="*/ 640 w 928"/>
              <a:gd name="T89" fmla="*/ 155 h 1571"/>
              <a:gd name="T90" fmla="*/ 633 w 928"/>
              <a:gd name="T91" fmla="*/ 116 h 1571"/>
              <a:gd name="T92" fmla="*/ 565 w 928"/>
              <a:gd name="T93" fmla="*/ 27 h 1571"/>
              <a:gd name="T94" fmla="*/ 531 w 928"/>
              <a:gd name="T95" fmla="*/ 2 h 1571"/>
              <a:gd name="T96" fmla="*/ 477 w 928"/>
              <a:gd name="T97" fmla="*/ 5 h 1571"/>
              <a:gd name="T98" fmla="*/ 442 w 928"/>
              <a:gd name="T99" fmla="*/ 2 h 1571"/>
              <a:gd name="T100" fmla="*/ 409 w 928"/>
              <a:gd name="T101" fmla="*/ 5 h 1571"/>
              <a:gd name="T102" fmla="*/ 381 w 928"/>
              <a:gd name="T103" fmla="*/ 20 h 1571"/>
              <a:gd name="T104" fmla="*/ 334 w 928"/>
              <a:gd name="T105" fmla="*/ 41 h 1571"/>
              <a:gd name="T106" fmla="*/ 299 w 928"/>
              <a:gd name="T107" fmla="*/ 62 h 1571"/>
              <a:gd name="T108" fmla="*/ 286 w 928"/>
              <a:gd name="T109" fmla="*/ 70 h 1571"/>
              <a:gd name="T110" fmla="*/ 282 w 928"/>
              <a:gd name="T111" fmla="*/ 92 h 1571"/>
              <a:gd name="T112" fmla="*/ 286 w 928"/>
              <a:gd name="T113" fmla="*/ 139 h 1571"/>
              <a:gd name="T114" fmla="*/ 282 w 928"/>
              <a:gd name="T115" fmla="*/ 178 h 1571"/>
              <a:gd name="T116" fmla="*/ 284 w 928"/>
              <a:gd name="T117" fmla="*/ 240 h 1571"/>
              <a:gd name="T118" fmla="*/ 287 w 928"/>
              <a:gd name="T119" fmla="*/ 276 h 1571"/>
              <a:gd name="T120" fmla="*/ 320 w 928"/>
              <a:gd name="T121" fmla="*/ 321 h 1571"/>
              <a:gd name="T122" fmla="*/ 334 w 928"/>
              <a:gd name="T123" fmla="*/ 354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8" h="1571">
                <a:moveTo>
                  <a:pt x="374" y="430"/>
                </a:moveTo>
                <a:lnTo>
                  <a:pt x="369" y="445"/>
                </a:lnTo>
                <a:lnTo>
                  <a:pt x="369" y="445"/>
                </a:lnTo>
                <a:lnTo>
                  <a:pt x="350" y="451"/>
                </a:lnTo>
                <a:lnTo>
                  <a:pt x="331" y="459"/>
                </a:lnTo>
                <a:lnTo>
                  <a:pt x="307" y="469"/>
                </a:lnTo>
                <a:lnTo>
                  <a:pt x="281" y="482"/>
                </a:lnTo>
                <a:lnTo>
                  <a:pt x="269" y="490"/>
                </a:lnTo>
                <a:lnTo>
                  <a:pt x="258" y="498"/>
                </a:lnTo>
                <a:lnTo>
                  <a:pt x="247" y="507"/>
                </a:lnTo>
                <a:lnTo>
                  <a:pt x="238" y="516"/>
                </a:lnTo>
                <a:lnTo>
                  <a:pt x="229" y="526"/>
                </a:lnTo>
                <a:lnTo>
                  <a:pt x="223" y="536"/>
                </a:lnTo>
                <a:lnTo>
                  <a:pt x="223" y="536"/>
                </a:lnTo>
                <a:lnTo>
                  <a:pt x="215" y="556"/>
                </a:lnTo>
                <a:lnTo>
                  <a:pt x="209" y="577"/>
                </a:lnTo>
                <a:lnTo>
                  <a:pt x="204" y="597"/>
                </a:lnTo>
                <a:lnTo>
                  <a:pt x="201" y="615"/>
                </a:lnTo>
                <a:lnTo>
                  <a:pt x="197" y="648"/>
                </a:lnTo>
                <a:lnTo>
                  <a:pt x="194" y="661"/>
                </a:lnTo>
                <a:lnTo>
                  <a:pt x="191" y="672"/>
                </a:lnTo>
                <a:lnTo>
                  <a:pt x="191" y="672"/>
                </a:lnTo>
                <a:lnTo>
                  <a:pt x="187" y="683"/>
                </a:lnTo>
                <a:lnTo>
                  <a:pt x="182" y="696"/>
                </a:lnTo>
                <a:lnTo>
                  <a:pt x="174" y="728"/>
                </a:lnTo>
                <a:lnTo>
                  <a:pt x="165" y="765"/>
                </a:lnTo>
                <a:lnTo>
                  <a:pt x="165" y="765"/>
                </a:lnTo>
                <a:lnTo>
                  <a:pt x="163" y="793"/>
                </a:lnTo>
                <a:lnTo>
                  <a:pt x="157" y="859"/>
                </a:lnTo>
                <a:lnTo>
                  <a:pt x="154" y="897"/>
                </a:lnTo>
                <a:lnTo>
                  <a:pt x="152" y="934"/>
                </a:lnTo>
                <a:lnTo>
                  <a:pt x="152" y="966"/>
                </a:lnTo>
                <a:lnTo>
                  <a:pt x="153" y="978"/>
                </a:lnTo>
                <a:lnTo>
                  <a:pt x="154" y="989"/>
                </a:lnTo>
                <a:lnTo>
                  <a:pt x="154" y="989"/>
                </a:lnTo>
                <a:lnTo>
                  <a:pt x="159" y="1007"/>
                </a:lnTo>
                <a:lnTo>
                  <a:pt x="165" y="1027"/>
                </a:lnTo>
                <a:lnTo>
                  <a:pt x="179" y="1070"/>
                </a:lnTo>
                <a:lnTo>
                  <a:pt x="189" y="1103"/>
                </a:lnTo>
                <a:lnTo>
                  <a:pt x="193" y="1115"/>
                </a:lnTo>
                <a:lnTo>
                  <a:pt x="193" y="1119"/>
                </a:lnTo>
                <a:lnTo>
                  <a:pt x="193" y="1121"/>
                </a:lnTo>
                <a:lnTo>
                  <a:pt x="193" y="1121"/>
                </a:lnTo>
                <a:lnTo>
                  <a:pt x="187" y="1125"/>
                </a:lnTo>
                <a:lnTo>
                  <a:pt x="176" y="1132"/>
                </a:lnTo>
                <a:lnTo>
                  <a:pt x="142" y="1153"/>
                </a:lnTo>
                <a:lnTo>
                  <a:pt x="124" y="1165"/>
                </a:lnTo>
                <a:lnTo>
                  <a:pt x="106" y="1177"/>
                </a:lnTo>
                <a:lnTo>
                  <a:pt x="90" y="1189"/>
                </a:lnTo>
                <a:lnTo>
                  <a:pt x="84" y="1195"/>
                </a:lnTo>
                <a:lnTo>
                  <a:pt x="79" y="1201"/>
                </a:lnTo>
                <a:lnTo>
                  <a:pt x="79" y="1201"/>
                </a:lnTo>
                <a:lnTo>
                  <a:pt x="70" y="1216"/>
                </a:lnTo>
                <a:lnTo>
                  <a:pt x="58" y="1236"/>
                </a:lnTo>
                <a:lnTo>
                  <a:pt x="44" y="1262"/>
                </a:lnTo>
                <a:lnTo>
                  <a:pt x="31" y="1292"/>
                </a:lnTo>
                <a:lnTo>
                  <a:pt x="18" y="1326"/>
                </a:lnTo>
                <a:lnTo>
                  <a:pt x="13" y="1343"/>
                </a:lnTo>
                <a:lnTo>
                  <a:pt x="8" y="1361"/>
                </a:lnTo>
                <a:lnTo>
                  <a:pt x="5" y="1379"/>
                </a:lnTo>
                <a:lnTo>
                  <a:pt x="1" y="1397"/>
                </a:lnTo>
                <a:lnTo>
                  <a:pt x="0" y="1415"/>
                </a:lnTo>
                <a:lnTo>
                  <a:pt x="0" y="1434"/>
                </a:lnTo>
                <a:lnTo>
                  <a:pt x="0" y="1434"/>
                </a:lnTo>
                <a:lnTo>
                  <a:pt x="1" y="1443"/>
                </a:lnTo>
                <a:lnTo>
                  <a:pt x="2" y="1450"/>
                </a:lnTo>
                <a:lnTo>
                  <a:pt x="3" y="1459"/>
                </a:lnTo>
                <a:lnTo>
                  <a:pt x="6" y="1465"/>
                </a:lnTo>
                <a:lnTo>
                  <a:pt x="9" y="1471"/>
                </a:lnTo>
                <a:lnTo>
                  <a:pt x="13" y="1477"/>
                </a:lnTo>
                <a:lnTo>
                  <a:pt x="21" y="1485"/>
                </a:lnTo>
                <a:lnTo>
                  <a:pt x="32" y="1494"/>
                </a:lnTo>
                <a:lnTo>
                  <a:pt x="44" y="1498"/>
                </a:lnTo>
                <a:lnTo>
                  <a:pt x="58" y="1503"/>
                </a:lnTo>
                <a:lnTo>
                  <a:pt x="71" y="1506"/>
                </a:lnTo>
                <a:lnTo>
                  <a:pt x="87" y="1508"/>
                </a:lnTo>
                <a:lnTo>
                  <a:pt x="102" y="1509"/>
                </a:lnTo>
                <a:lnTo>
                  <a:pt x="136" y="1510"/>
                </a:lnTo>
                <a:lnTo>
                  <a:pt x="169" y="1512"/>
                </a:lnTo>
                <a:lnTo>
                  <a:pt x="185" y="1512"/>
                </a:lnTo>
                <a:lnTo>
                  <a:pt x="200" y="1514"/>
                </a:lnTo>
                <a:lnTo>
                  <a:pt x="200" y="1514"/>
                </a:lnTo>
                <a:lnTo>
                  <a:pt x="259" y="1521"/>
                </a:lnTo>
                <a:lnTo>
                  <a:pt x="322" y="1529"/>
                </a:lnTo>
                <a:lnTo>
                  <a:pt x="392" y="1536"/>
                </a:lnTo>
                <a:lnTo>
                  <a:pt x="475" y="1544"/>
                </a:lnTo>
                <a:lnTo>
                  <a:pt x="475" y="1544"/>
                </a:lnTo>
                <a:lnTo>
                  <a:pt x="512" y="1550"/>
                </a:lnTo>
                <a:lnTo>
                  <a:pt x="539" y="1556"/>
                </a:lnTo>
                <a:lnTo>
                  <a:pt x="558" y="1561"/>
                </a:lnTo>
                <a:lnTo>
                  <a:pt x="572" y="1566"/>
                </a:lnTo>
                <a:lnTo>
                  <a:pt x="586" y="1570"/>
                </a:lnTo>
                <a:lnTo>
                  <a:pt x="601" y="1571"/>
                </a:lnTo>
                <a:lnTo>
                  <a:pt x="624" y="1570"/>
                </a:lnTo>
                <a:lnTo>
                  <a:pt x="657" y="1565"/>
                </a:lnTo>
                <a:lnTo>
                  <a:pt x="657" y="1565"/>
                </a:lnTo>
                <a:lnTo>
                  <a:pt x="690" y="1559"/>
                </a:lnTo>
                <a:lnTo>
                  <a:pt x="715" y="1554"/>
                </a:lnTo>
                <a:lnTo>
                  <a:pt x="749" y="1546"/>
                </a:lnTo>
                <a:lnTo>
                  <a:pt x="774" y="1539"/>
                </a:lnTo>
                <a:lnTo>
                  <a:pt x="787" y="1537"/>
                </a:lnTo>
                <a:lnTo>
                  <a:pt x="806" y="1536"/>
                </a:lnTo>
                <a:lnTo>
                  <a:pt x="806" y="1536"/>
                </a:lnTo>
                <a:lnTo>
                  <a:pt x="847" y="1533"/>
                </a:lnTo>
                <a:lnTo>
                  <a:pt x="866" y="1532"/>
                </a:lnTo>
                <a:lnTo>
                  <a:pt x="883" y="1530"/>
                </a:lnTo>
                <a:lnTo>
                  <a:pt x="899" y="1527"/>
                </a:lnTo>
                <a:lnTo>
                  <a:pt x="911" y="1524"/>
                </a:lnTo>
                <a:lnTo>
                  <a:pt x="916" y="1520"/>
                </a:lnTo>
                <a:lnTo>
                  <a:pt x="919" y="1518"/>
                </a:lnTo>
                <a:lnTo>
                  <a:pt x="923" y="1513"/>
                </a:lnTo>
                <a:lnTo>
                  <a:pt x="924" y="1508"/>
                </a:lnTo>
                <a:lnTo>
                  <a:pt x="924" y="1508"/>
                </a:lnTo>
                <a:lnTo>
                  <a:pt x="928" y="1491"/>
                </a:lnTo>
                <a:lnTo>
                  <a:pt x="928" y="1485"/>
                </a:lnTo>
                <a:lnTo>
                  <a:pt x="926" y="1480"/>
                </a:lnTo>
                <a:lnTo>
                  <a:pt x="924" y="1477"/>
                </a:lnTo>
                <a:lnTo>
                  <a:pt x="919" y="1472"/>
                </a:lnTo>
                <a:lnTo>
                  <a:pt x="912" y="1468"/>
                </a:lnTo>
                <a:lnTo>
                  <a:pt x="902" y="1465"/>
                </a:lnTo>
                <a:lnTo>
                  <a:pt x="902" y="1465"/>
                </a:lnTo>
                <a:lnTo>
                  <a:pt x="878" y="1456"/>
                </a:lnTo>
                <a:lnTo>
                  <a:pt x="865" y="1451"/>
                </a:lnTo>
                <a:lnTo>
                  <a:pt x="853" y="1446"/>
                </a:lnTo>
                <a:lnTo>
                  <a:pt x="842" y="1440"/>
                </a:lnTo>
                <a:lnTo>
                  <a:pt x="832" y="1432"/>
                </a:lnTo>
                <a:lnTo>
                  <a:pt x="824" y="1424"/>
                </a:lnTo>
                <a:lnTo>
                  <a:pt x="820" y="1417"/>
                </a:lnTo>
                <a:lnTo>
                  <a:pt x="816" y="1413"/>
                </a:lnTo>
                <a:lnTo>
                  <a:pt x="816" y="1413"/>
                </a:lnTo>
                <a:lnTo>
                  <a:pt x="814" y="1407"/>
                </a:lnTo>
                <a:lnTo>
                  <a:pt x="810" y="1402"/>
                </a:lnTo>
                <a:lnTo>
                  <a:pt x="804" y="1396"/>
                </a:lnTo>
                <a:lnTo>
                  <a:pt x="798" y="1392"/>
                </a:lnTo>
                <a:lnTo>
                  <a:pt x="792" y="1388"/>
                </a:lnTo>
                <a:lnTo>
                  <a:pt x="787" y="1385"/>
                </a:lnTo>
                <a:lnTo>
                  <a:pt x="785" y="1381"/>
                </a:lnTo>
                <a:lnTo>
                  <a:pt x="784" y="1378"/>
                </a:lnTo>
                <a:lnTo>
                  <a:pt x="783" y="1373"/>
                </a:lnTo>
                <a:lnTo>
                  <a:pt x="783" y="1368"/>
                </a:lnTo>
                <a:lnTo>
                  <a:pt x="784" y="1352"/>
                </a:lnTo>
                <a:lnTo>
                  <a:pt x="784" y="1352"/>
                </a:lnTo>
                <a:lnTo>
                  <a:pt x="787" y="1323"/>
                </a:lnTo>
                <a:lnTo>
                  <a:pt x="789" y="1303"/>
                </a:lnTo>
                <a:lnTo>
                  <a:pt x="789" y="1282"/>
                </a:lnTo>
                <a:lnTo>
                  <a:pt x="790" y="1251"/>
                </a:lnTo>
                <a:lnTo>
                  <a:pt x="790" y="1251"/>
                </a:lnTo>
                <a:lnTo>
                  <a:pt x="789" y="1227"/>
                </a:lnTo>
                <a:lnTo>
                  <a:pt x="787" y="1199"/>
                </a:lnTo>
                <a:lnTo>
                  <a:pt x="784" y="1170"/>
                </a:lnTo>
                <a:lnTo>
                  <a:pt x="779" y="1141"/>
                </a:lnTo>
                <a:lnTo>
                  <a:pt x="772" y="1091"/>
                </a:lnTo>
                <a:lnTo>
                  <a:pt x="768" y="1068"/>
                </a:lnTo>
                <a:lnTo>
                  <a:pt x="768" y="1068"/>
                </a:lnTo>
                <a:lnTo>
                  <a:pt x="766" y="1064"/>
                </a:lnTo>
                <a:lnTo>
                  <a:pt x="760" y="1053"/>
                </a:lnTo>
                <a:lnTo>
                  <a:pt x="744" y="1025"/>
                </a:lnTo>
                <a:lnTo>
                  <a:pt x="720" y="985"/>
                </a:lnTo>
                <a:lnTo>
                  <a:pt x="720" y="985"/>
                </a:lnTo>
                <a:lnTo>
                  <a:pt x="723" y="981"/>
                </a:lnTo>
                <a:lnTo>
                  <a:pt x="731" y="972"/>
                </a:lnTo>
                <a:lnTo>
                  <a:pt x="738" y="957"/>
                </a:lnTo>
                <a:lnTo>
                  <a:pt x="740" y="949"/>
                </a:lnTo>
                <a:lnTo>
                  <a:pt x="742" y="941"/>
                </a:lnTo>
                <a:lnTo>
                  <a:pt x="742" y="941"/>
                </a:lnTo>
                <a:lnTo>
                  <a:pt x="746" y="898"/>
                </a:lnTo>
                <a:lnTo>
                  <a:pt x="748" y="865"/>
                </a:lnTo>
                <a:lnTo>
                  <a:pt x="748" y="865"/>
                </a:lnTo>
                <a:lnTo>
                  <a:pt x="748" y="806"/>
                </a:lnTo>
                <a:lnTo>
                  <a:pt x="775" y="806"/>
                </a:lnTo>
                <a:lnTo>
                  <a:pt x="775" y="806"/>
                </a:lnTo>
                <a:lnTo>
                  <a:pt x="784" y="771"/>
                </a:lnTo>
                <a:lnTo>
                  <a:pt x="791" y="742"/>
                </a:lnTo>
                <a:lnTo>
                  <a:pt x="795" y="718"/>
                </a:lnTo>
                <a:lnTo>
                  <a:pt x="795" y="718"/>
                </a:lnTo>
                <a:lnTo>
                  <a:pt x="795" y="706"/>
                </a:lnTo>
                <a:lnTo>
                  <a:pt x="793" y="689"/>
                </a:lnTo>
                <a:lnTo>
                  <a:pt x="789" y="648"/>
                </a:lnTo>
                <a:lnTo>
                  <a:pt x="783" y="603"/>
                </a:lnTo>
                <a:lnTo>
                  <a:pt x="781" y="583"/>
                </a:lnTo>
                <a:lnTo>
                  <a:pt x="780" y="565"/>
                </a:lnTo>
                <a:lnTo>
                  <a:pt x="780" y="565"/>
                </a:lnTo>
                <a:lnTo>
                  <a:pt x="780" y="557"/>
                </a:lnTo>
                <a:lnTo>
                  <a:pt x="778" y="549"/>
                </a:lnTo>
                <a:lnTo>
                  <a:pt x="773" y="531"/>
                </a:lnTo>
                <a:lnTo>
                  <a:pt x="764" y="514"/>
                </a:lnTo>
                <a:lnTo>
                  <a:pt x="756" y="497"/>
                </a:lnTo>
                <a:lnTo>
                  <a:pt x="745" y="482"/>
                </a:lnTo>
                <a:lnTo>
                  <a:pt x="737" y="469"/>
                </a:lnTo>
                <a:lnTo>
                  <a:pt x="723" y="453"/>
                </a:lnTo>
                <a:lnTo>
                  <a:pt x="723" y="453"/>
                </a:lnTo>
                <a:lnTo>
                  <a:pt x="715" y="446"/>
                </a:lnTo>
                <a:lnTo>
                  <a:pt x="703" y="439"/>
                </a:lnTo>
                <a:lnTo>
                  <a:pt x="694" y="435"/>
                </a:lnTo>
                <a:lnTo>
                  <a:pt x="687" y="433"/>
                </a:lnTo>
                <a:lnTo>
                  <a:pt x="679" y="432"/>
                </a:lnTo>
                <a:lnTo>
                  <a:pt x="671" y="430"/>
                </a:lnTo>
                <a:lnTo>
                  <a:pt x="671" y="430"/>
                </a:lnTo>
                <a:lnTo>
                  <a:pt x="647" y="428"/>
                </a:lnTo>
                <a:lnTo>
                  <a:pt x="613" y="423"/>
                </a:lnTo>
                <a:lnTo>
                  <a:pt x="569" y="416"/>
                </a:lnTo>
                <a:lnTo>
                  <a:pt x="569" y="416"/>
                </a:lnTo>
                <a:lnTo>
                  <a:pt x="563" y="414"/>
                </a:lnTo>
                <a:lnTo>
                  <a:pt x="553" y="410"/>
                </a:lnTo>
                <a:lnTo>
                  <a:pt x="545" y="405"/>
                </a:lnTo>
                <a:lnTo>
                  <a:pt x="541" y="403"/>
                </a:lnTo>
                <a:lnTo>
                  <a:pt x="540" y="399"/>
                </a:lnTo>
                <a:lnTo>
                  <a:pt x="540" y="399"/>
                </a:lnTo>
                <a:lnTo>
                  <a:pt x="536" y="366"/>
                </a:lnTo>
                <a:lnTo>
                  <a:pt x="536" y="366"/>
                </a:lnTo>
                <a:lnTo>
                  <a:pt x="545" y="362"/>
                </a:lnTo>
                <a:lnTo>
                  <a:pt x="568" y="344"/>
                </a:lnTo>
                <a:lnTo>
                  <a:pt x="568" y="344"/>
                </a:lnTo>
                <a:lnTo>
                  <a:pt x="575" y="336"/>
                </a:lnTo>
                <a:lnTo>
                  <a:pt x="581" y="328"/>
                </a:lnTo>
                <a:lnTo>
                  <a:pt x="587" y="319"/>
                </a:lnTo>
                <a:lnTo>
                  <a:pt x="592" y="310"/>
                </a:lnTo>
                <a:lnTo>
                  <a:pt x="599" y="290"/>
                </a:lnTo>
                <a:lnTo>
                  <a:pt x="606" y="270"/>
                </a:lnTo>
                <a:lnTo>
                  <a:pt x="606" y="270"/>
                </a:lnTo>
                <a:lnTo>
                  <a:pt x="616" y="237"/>
                </a:lnTo>
                <a:lnTo>
                  <a:pt x="626" y="205"/>
                </a:lnTo>
                <a:lnTo>
                  <a:pt x="626" y="205"/>
                </a:lnTo>
                <a:lnTo>
                  <a:pt x="636" y="170"/>
                </a:lnTo>
                <a:lnTo>
                  <a:pt x="640" y="155"/>
                </a:lnTo>
                <a:lnTo>
                  <a:pt x="642" y="142"/>
                </a:lnTo>
                <a:lnTo>
                  <a:pt x="642" y="142"/>
                </a:lnTo>
                <a:lnTo>
                  <a:pt x="641" y="137"/>
                </a:lnTo>
                <a:lnTo>
                  <a:pt x="640" y="132"/>
                </a:lnTo>
                <a:lnTo>
                  <a:pt x="633" y="116"/>
                </a:lnTo>
                <a:lnTo>
                  <a:pt x="621" y="98"/>
                </a:lnTo>
                <a:lnTo>
                  <a:pt x="607" y="79"/>
                </a:lnTo>
                <a:lnTo>
                  <a:pt x="593" y="58"/>
                </a:lnTo>
                <a:lnTo>
                  <a:pt x="578" y="40"/>
                </a:lnTo>
                <a:lnTo>
                  <a:pt x="565" y="27"/>
                </a:lnTo>
                <a:lnTo>
                  <a:pt x="554" y="17"/>
                </a:lnTo>
                <a:lnTo>
                  <a:pt x="554" y="17"/>
                </a:lnTo>
                <a:lnTo>
                  <a:pt x="542" y="9"/>
                </a:lnTo>
                <a:lnTo>
                  <a:pt x="535" y="3"/>
                </a:lnTo>
                <a:lnTo>
                  <a:pt x="531" y="2"/>
                </a:lnTo>
                <a:lnTo>
                  <a:pt x="528" y="0"/>
                </a:lnTo>
                <a:lnTo>
                  <a:pt x="514" y="2"/>
                </a:lnTo>
                <a:lnTo>
                  <a:pt x="514" y="2"/>
                </a:lnTo>
                <a:lnTo>
                  <a:pt x="487" y="4"/>
                </a:lnTo>
                <a:lnTo>
                  <a:pt x="477" y="5"/>
                </a:lnTo>
                <a:lnTo>
                  <a:pt x="477" y="5"/>
                </a:lnTo>
                <a:lnTo>
                  <a:pt x="475" y="4"/>
                </a:lnTo>
                <a:lnTo>
                  <a:pt x="470" y="3"/>
                </a:lnTo>
                <a:lnTo>
                  <a:pt x="459" y="2"/>
                </a:lnTo>
                <a:lnTo>
                  <a:pt x="442" y="2"/>
                </a:lnTo>
                <a:lnTo>
                  <a:pt x="442" y="2"/>
                </a:lnTo>
                <a:lnTo>
                  <a:pt x="418" y="2"/>
                </a:lnTo>
                <a:lnTo>
                  <a:pt x="414" y="3"/>
                </a:lnTo>
                <a:lnTo>
                  <a:pt x="409" y="5"/>
                </a:lnTo>
                <a:lnTo>
                  <a:pt x="409" y="5"/>
                </a:lnTo>
                <a:lnTo>
                  <a:pt x="404" y="8"/>
                </a:lnTo>
                <a:lnTo>
                  <a:pt x="400" y="11"/>
                </a:lnTo>
                <a:lnTo>
                  <a:pt x="392" y="15"/>
                </a:lnTo>
                <a:lnTo>
                  <a:pt x="381" y="20"/>
                </a:lnTo>
                <a:lnTo>
                  <a:pt x="381" y="20"/>
                </a:lnTo>
                <a:lnTo>
                  <a:pt x="352" y="31"/>
                </a:lnTo>
                <a:lnTo>
                  <a:pt x="340" y="37"/>
                </a:lnTo>
                <a:lnTo>
                  <a:pt x="337" y="39"/>
                </a:lnTo>
                <a:lnTo>
                  <a:pt x="334" y="41"/>
                </a:lnTo>
                <a:lnTo>
                  <a:pt x="334" y="41"/>
                </a:lnTo>
                <a:lnTo>
                  <a:pt x="332" y="44"/>
                </a:lnTo>
                <a:lnTo>
                  <a:pt x="328" y="45"/>
                </a:lnTo>
                <a:lnTo>
                  <a:pt x="317" y="50"/>
                </a:lnTo>
                <a:lnTo>
                  <a:pt x="305" y="57"/>
                </a:lnTo>
                <a:lnTo>
                  <a:pt x="299" y="62"/>
                </a:lnTo>
                <a:lnTo>
                  <a:pt x="294" y="67"/>
                </a:lnTo>
                <a:lnTo>
                  <a:pt x="294" y="67"/>
                </a:lnTo>
                <a:lnTo>
                  <a:pt x="291" y="70"/>
                </a:lnTo>
                <a:lnTo>
                  <a:pt x="288" y="72"/>
                </a:lnTo>
                <a:lnTo>
                  <a:pt x="286" y="70"/>
                </a:lnTo>
                <a:lnTo>
                  <a:pt x="285" y="70"/>
                </a:lnTo>
                <a:lnTo>
                  <a:pt x="285" y="70"/>
                </a:lnTo>
                <a:lnTo>
                  <a:pt x="284" y="73"/>
                </a:lnTo>
                <a:lnTo>
                  <a:pt x="282" y="92"/>
                </a:lnTo>
                <a:lnTo>
                  <a:pt x="282" y="92"/>
                </a:lnTo>
                <a:lnTo>
                  <a:pt x="281" y="106"/>
                </a:lnTo>
                <a:lnTo>
                  <a:pt x="281" y="115"/>
                </a:lnTo>
                <a:lnTo>
                  <a:pt x="282" y="124"/>
                </a:lnTo>
                <a:lnTo>
                  <a:pt x="284" y="130"/>
                </a:lnTo>
                <a:lnTo>
                  <a:pt x="286" y="139"/>
                </a:lnTo>
                <a:lnTo>
                  <a:pt x="286" y="145"/>
                </a:lnTo>
                <a:lnTo>
                  <a:pt x="286" y="153"/>
                </a:lnTo>
                <a:lnTo>
                  <a:pt x="286" y="153"/>
                </a:lnTo>
                <a:lnTo>
                  <a:pt x="284" y="166"/>
                </a:lnTo>
                <a:lnTo>
                  <a:pt x="282" y="178"/>
                </a:lnTo>
                <a:lnTo>
                  <a:pt x="282" y="190"/>
                </a:lnTo>
                <a:lnTo>
                  <a:pt x="282" y="207"/>
                </a:lnTo>
                <a:lnTo>
                  <a:pt x="282" y="207"/>
                </a:lnTo>
                <a:lnTo>
                  <a:pt x="281" y="224"/>
                </a:lnTo>
                <a:lnTo>
                  <a:pt x="284" y="240"/>
                </a:lnTo>
                <a:lnTo>
                  <a:pt x="285" y="254"/>
                </a:lnTo>
                <a:lnTo>
                  <a:pt x="286" y="269"/>
                </a:lnTo>
                <a:lnTo>
                  <a:pt x="286" y="269"/>
                </a:lnTo>
                <a:lnTo>
                  <a:pt x="286" y="272"/>
                </a:lnTo>
                <a:lnTo>
                  <a:pt x="287" y="276"/>
                </a:lnTo>
                <a:lnTo>
                  <a:pt x="291" y="284"/>
                </a:lnTo>
                <a:lnTo>
                  <a:pt x="297" y="293"/>
                </a:lnTo>
                <a:lnTo>
                  <a:pt x="304" y="301"/>
                </a:lnTo>
                <a:lnTo>
                  <a:pt x="316" y="316"/>
                </a:lnTo>
                <a:lnTo>
                  <a:pt x="320" y="321"/>
                </a:lnTo>
                <a:lnTo>
                  <a:pt x="322" y="323"/>
                </a:lnTo>
                <a:lnTo>
                  <a:pt x="322" y="323"/>
                </a:lnTo>
                <a:lnTo>
                  <a:pt x="323" y="329"/>
                </a:lnTo>
                <a:lnTo>
                  <a:pt x="328" y="340"/>
                </a:lnTo>
                <a:lnTo>
                  <a:pt x="334" y="354"/>
                </a:lnTo>
                <a:lnTo>
                  <a:pt x="363" y="376"/>
                </a:lnTo>
                <a:lnTo>
                  <a:pt x="373" y="383"/>
                </a:lnTo>
                <a:lnTo>
                  <a:pt x="374" y="4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32A6826A-C1B5-4E1B-9734-A881C16BB794}"/>
              </a:ext>
            </a:extLst>
          </p:cNvPr>
          <p:cNvSpPr>
            <a:spLocks/>
          </p:cNvSpPr>
          <p:nvPr/>
        </p:nvSpPr>
        <p:spPr bwMode="auto">
          <a:xfrm>
            <a:off x="4391171" y="924453"/>
            <a:ext cx="1123657" cy="2525258"/>
          </a:xfrm>
          <a:custGeom>
            <a:avLst/>
            <a:gdLst>
              <a:gd name="T0" fmla="*/ 204 w 473"/>
              <a:gd name="T1" fmla="*/ 0 h 1063"/>
              <a:gd name="T2" fmla="*/ 157 w 473"/>
              <a:gd name="T3" fmla="*/ 14 h 1063"/>
              <a:gd name="T4" fmla="*/ 118 w 473"/>
              <a:gd name="T5" fmla="*/ 47 h 1063"/>
              <a:gd name="T6" fmla="*/ 105 w 473"/>
              <a:gd name="T7" fmla="*/ 74 h 1063"/>
              <a:gd name="T8" fmla="*/ 96 w 473"/>
              <a:gd name="T9" fmla="*/ 112 h 1063"/>
              <a:gd name="T10" fmla="*/ 107 w 473"/>
              <a:gd name="T11" fmla="*/ 157 h 1063"/>
              <a:gd name="T12" fmla="*/ 117 w 473"/>
              <a:gd name="T13" fmla="*/ 186 h 1063"/>
              <a:gd name="T14" fmla="*/ 116 w 473"/>
              <a:gd name="T15" fmla="*/ 218 h 1063"/>
              <a:gd name="T16" fmla="*/ 112 w 473"/>
              <a:gd name="T17" fmla="*/ 228 h 1063"/>
              <a:gd name="T18" fmla="*/ 125 w 473"/>
              <a:gd name="T19" fmla="*/ 233 h 1063"/>
              <a:gd name="T20" fmla="*/ 128 w 473"/>
              <a:gd name="T21" fmla="*/ 247 h 1063"/>
              <a:gd name="T22" fmla="*/ 160 w 473"/>
              <a:gd name="T23" fmla="*/ 277 h 1063"/>
              <a:gd name="T24" fmla="*/ 80 w 473"/>
              <a:gd name="T25" fmla="*/ 322 h 1063"/>
              <a:gd name="T26" fmla="*/ 30 w 473"/>
              <a:gd name="T27" fmla="*/ 374 h 1063"/>
              <a:gd name="T28" fmla="*/ 19 w 473"/>
              <a:gd name="T29" fmla="*/ 381 h 1063"/>
              <a:gd name="T30" fmla="*/ 8 w 473"/>
              <a:gd name="T31" fmla="*/ 444 h 1063"/>
              <a:gd name="T32" fmla="*/ 6 w 473"/>
              <a:gd name="T33" fmla="*/ 668 h 1063"/>
              <a:gd name="T34" fmla="*/ 25 w 473"/>
              <a:gd name="T35" fmla="*/ 677 h 1063"/>
              <a:gd name="T36" fmla="*/ 8 w 473"/>
              <a:gd name="T37" fmla="*/ 830 h 1063"/>
              <a:gd name="T38" fmla="*/ 25 w 473"/>
              <a:gd name="T39" fmla="*/ 831 h 1063"/>
              <a:gd name="T40" fmla="*/ 25 w 473"/>
              <a:gd name="T41" fmla="*/ 865 h 1063"/>
              <a:gd name="T42" fmla="*/ 45 w 473"/>
              <a:gd name="T43" fmla="*/ 923 h 1063"/>
              <a:gd name="T44" fmla="*/ 24 w 473"/>
              <a:gd name="T45" fmla="*/ 916 h 1063"/>
              <a:gd name="T46" fmla="*/ 11 w 473"/>
              <a:gd name="T47" fmla="*/ 954 h 1063"/>
              <a:gd name="T48" fmla="*/ 0 w 473"/>
              <a:gd name="T49" fmla="*/ 994 h 1063"/>
              <a:gd name="T50" fmla="*/ 45 w 473"/>
              <a:gd name="T51" fmla="*/ 1015 h 1063"/>
              <a:gd name="T52" fmla="*/ 102 w 473"/>
              <a:gd name="T53" fmla="*/ 1034 h 1063"/>
              <a:gd name="T54" fmla="*/ 146 w 473"/>
              <a:gd name="T55" fmla="*/ 1058 h 1063"/>
              <a:gd name="T56" fmla="*/ 207 w 473"/>
              <a:gd name="T57" fmla="*/ 1060 h 1063"/>
              <a:gd name="T58" fmla="*/ 276 w 473"/>
              <a:gd name="T59" fmla="*/ 1034 h 1063"/>
              <a:gd name="T60" fmla="*/ 353 w 473"/>
              <a:gd name="T61" fmla="*/ 1058 h 1063"/>
              <a:gd name="T62" fmla="*/ 408 w 473"/>
              <a:gd name="T63" fmla="*/ 1062 h 1063"/>
              <a:gd name="T64" fmla="*/ 443 w 473"/>
              <a:gd name="T65" fmla="*/ 1046 h 1063"/>
              <a:gd name="T66" fmla="*/ 473 w 473"/>
              <a:gd name="T67" fmla="*/ 991 h 1063"/>
              <a:gd name="T68" fmla="*/ 466 w 473"/>
              <a:gd name="T69" fmla="*/ 934 h 1063"/>
              <a:gd name="T70" fmla="*/ 440 w 473"/>
              <a:gd name="T71" fmla="*/ 856 h 1063"/>
              <a:gd name="T72" fmla="*/ 425 w 473"/>
              <a:gd name="T73" fmla="*/ 738 h 1063"/>
              <a:gd name="T74" fmla="*/ 452 w 473"/>
              <a:gd name="T75" fmla="*/ 641 h 1063"/>
              <a:gd name="T76" fmla="*/ 464 w 473"/>
              <a:gd name="T77" fmla="*/ 585 h 1063"/>
              <a:gd name="T78" fmla="*/ 449 w 473"/>
              <a:gd name="T79" fmla="*/ 439 h 1063"/>
              <a:gd name="T80" fmla="*/ 430 w 473"/>
              <a:gd name="T81" fmla="*/ 359 h 1063"/>
              <a:gd name="T82" fmla="*/ 404 w 473"/>
              <a:gd name="T83" fmla="*/ 310 h 1063"/>
              <a:gd name="T84" fmla="*/ 358 w 473"/>
              <a:gd name="T85" fmla="*/ 288 h 1063"/>
              <a:gd name="T86" fmla="*/ 329 w 473"/>
              <a:gd name="T87" fmla="*/ 282 h 1063"/>
              <a:gd name="T88" fmla="*/ 277 w 473"/>
              <a:gd name="T89" fmla="*/ 266 h 1063"/>
              <a:gd name="T90" fmla="*/ 293 w 473"/>
              <a:gd name="T91" fmla="*/ 245 h 1063"/>
              <a:gd name="T92" fmla="*/ 308 w 473"/>
              <a:gd name="T93" fmla="*/ 209 h 1063"/>
              <a:gd name="T94" fmla="*/ 325 w 473"/>
              <a:gd name="T95" fmla="*/ 173 h 1063"/>
              <a:gd name="T96" fmla="*/ 341 w 473"/>
              <a:gd name="T97" fmla="*/ 99 h 1063"/>
              <a:gd name="T98" fmla="*/ 328 w 473"/>
              <a:gd name="T99" fmla="*/ 45 h 1063"/>
              <a:gd name="T100" fmla="*/ 310 w 473"/>
              <a:gd name="T101" fmla="*/ 22 h 1063"/>
              <a:gd name="T102" fmla="*/ 276 w 473"/>
              <a:gd name="T103" fmla="*/ 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3" h="1063">
                <a:moveTo>
                  <a:pt x="228" y="3"/>
                </a:moveTo>
                <a:lnTo>
                  <a:pt x="228" y="3"/>
                </a:lnTo>
                <a:lnTo>
                  <a:pt x="224" y="1"/>
                </a:lnTo>
                <a:lnTo>
                  <a:pt x="212" y="0"/>
                </a:lnTo>
                <a:lnTo>
                  <a:pt x="204" y="0"/>
                </a:lnTo>
                <a:lnTo>
                  <a:pt x="194" y="1"/>
                </a:lnTo>
                <a:lnTo>
                  <a:pt x="183" y="4"/>
                </a:lnTo>
                <a:lnTo>
                  <a:pt x="170" y="7"/>
                </a:lnTo>
                <a:lnTo>
                  <a:pt x="170" y="7"/>
                </a:lnTo>
                <a:lnTo>
                  <a:pt x="157" y="14"/>
                </a:lnTo>
                <a:lnTo>
                  <a:pt x="146" y="20"/>
                </a:lnTo>
                <a:lnTo>
                  <a:pt x="137" y="26"/>
                </a:lnTo>
                <a:lnTo>
                  <a:pt x="129" y="33"/>
                </a:lnTo>
                <a:lnTo>
                  <a:pt x="123" y="40"/>
                </a:lnTo>
                <a:lnTo>
                  <a:pt x="118" y="47"/>
                </a:lnTo>
                <a:lnTo>
                  <a:pt x="114" y="54"/>
                </a:lnTo>
                <a:lnTo>
                  <a:pt x="112" y="60"/>
                </a:lnTo>
                <a:lnTo>
                  <a:pt x="112" y="60"/>
                </a:lnTo>
                <a:lnTo>
                  <a:pt x="108" y="69"/>
                </a:lnTo>
                <a:lnTo>
                  <a:pt x="105" y="74"/>
                </a:lnTo>
                <a:lnTo>
                  <a:pt x="101" y="81"/>
                </a:lnTo>
                <a:lnTo>
                  <a:pt x="98" y="94"/>
                </a:lnTo>
                <a:lnTo>
                  <a:pt x="98" y="94"/>
                </a:lnTo>
                <a:lnTo>
                  <a:pt x="96" y="104"/>
                </a:lnTo>
                <a:lnTo>
                  <a:pt x="96" y="112"/>
                </a:lnTo>
                <a:lnTo>
                  <a:pt x="98" y="121"/>
                </a:lnTo>
                <a:lnTo>
                  <a:pt x="99" y="128"/>
                </a:lnTo>
                <a:lnTo>
                  <a:pt x="104" y="142"/>
                </a:lnTo>
                <a:lnTo>
                  <a:pt x="107" y="157"/>
                </a:lnTo>
                <a:lnTo>
                  <a:pt x="107" y="157"/>
                </a:lnTo>
                <a:lnTo>
                  <a:pt x="111" y="167"/>
                </a:lnTo>
                <a:lnTo>
                  <a:pt x="114" y="171"/>
                </a:lnTo>
                <a:lnTo>
                  <a:pt x="117" y="176"/>
                </a:lnTo>
                <a:lnTo>
                  <a:pt x="117" y="186"/>
                </a:lnTo>
                <a:lnTo>
                  <a:pt x="117" y="186"/>
                </a:lnTo>
                <a:lnTo>
                  <a:pt x="116" y="205"/>
                </a:lnTo>
                <a:lnTo>
                  <a:pt x="117" y="215"/>
                </a:lnTo>
                <a:lnTo>
                  <a:pt x="117" y="215"/>
                </a:lnTo>
                <a:lnTo>
                  <a:pt x="117" y="216"/>
                </a:lnTo>
                <a:lnTo>
                  <a:pt x="116" y="218"/>
                </a:lnTo>
                <a:lnTo>
                  <a:pt x="114" y="221"/>
                </a:lnTo>
                <a:lnTo>
                  <a:pt x="112" y="224"/>
                </a:lnTo>
                <a:lnTo>
                  <a:pt x="112" y="224"/>
                </a:lnTo>
                <a:lnTo>
                  <a:pt x="112" y="227"/>
                </a:lnTo>
                <a:lnTo>
                  <a:pt x="112" y="228"/>
                </a:lnTo>
                <a:lnTo>
                  <a:pt x="113" y="232"/>
                </a:lnTo>
                <a:lnTo>
                  <a:pt x="117" y="234"/>
                </a:lnTo>
                <a:lnTo>
                  <a:pt x="117" y="234"/>
                </a:lnTo>
                <a:lnTo>
                  <a:pt x="122" y="233"/>
                </a:lnTo>
                <a:lnTo>
                  <a:pt x="125" y="233"/>
                </a:lnTo>
                <a:lnTo>
                  <a:pt x="127" y="233"/>
                </a:lnTo>
                <a:lnTo>
                  <a:pt x="127" y="234"/>
                </a:lnTo>
                <a:lnTo>
                  <a:pt x="127" y="248"/>
                </a:lnTo>
                <a:lnTo>
                  <a:pt x="127" y="248"/>
                </a:lnTo>
                <a:lnTo>
                  <a:pt x="128" y="247"/>
                </a:lnTo>
                <a:lnTo>
                  <a:pt x="130" y="247"/>
                </a:lnTo>
                <a:lnTo>
                  <a:pt x="136" y="245"/>
                </a:lnTo>
                <a:lnTo>
                  <a:pt x="146" y="244"/>
                </a:lnTo>
                <a:lnTo>
                  <a:pt x="155" y="248"/>
                </a:lnTo>
                <a:lnTo>
                  <a:pt x="160" y="277"/>
                </a:lnTo>
                <a:lnTo>
                  <a:pt x="160" y="277"/>
                </a:lnTo>
                <a:lnTo>
                  <a:pt x="131" y="292"/>
                </a:lnTo>
                <a:lnTo>
                  <a:pt x="88" y="316"/>
                </a:lnTo>
                <a:lnTo>
                  <a:pt x="88" y="316"/>
                </a:lnTo>
                <a:lnTo>
                  <a:pt x="80" y="322"/>
                </a:lnTo>
                <a:lnTo>
                  <a:pt x="71" y="328"/>
                </a:lnTo>
                <a:lnTo>
                  <a:pt x="54" y="345"/>
                </a:lnTo>
                <a:lnTo>
                  <a:pt x="39" y="362"/>
                </a:lnTo>
                <a:lnTo>
                  <a:pt x="30" y="374"/>
                </a:lnTo>
                <a:lnTo>
                  <a:pt x="30" y="374"/>
                </a:lnTo>
                <a:lnTo>
                  <a:pt x="28" y="376"/>
                </a:lnTo>
                <a:lnTo>
                  <a:pt x="25" y="377"/>
                </a:lnTo>
                <a:lnTo>
                  <a:pt x="24" y="377"/>
                </a:lnTo>
                <a:lnTo>
                  <a:pt x="22" y="379"/>
                </a:lnTo>
                <a:lnTo>
                  <a:pt x="19" y="381"/>
                </a:lnTo>
                <a:lnTo>
                  <a:pt x="17" y="388"/>
                </a:lnTo>
                <a:lnTo>
                  <a:pt x="13" y="399"/>
                </a:lnTo>
                <a:lnTo>
                  <a:pt x="11" y="417"/>
                </a:lnTo>
                <a:lnTo>
                  <a:pt x="11" y="417"/>
                </a:lnTo>
                <a:lnTo>
                  <a:pt x="8" y="444"/>
                </a:lnTo>
                <a:lnTo>
                  <a:pt x="6" y="480"/>
                </a:lnTo>
                <a:lnTo>
                  <a:pt x="4" y="562"/>
                </a:lnTo>
                <a:lnTo>
                  <a:pt x="4" y="634"/>
                </a:lnTo>
                <a:lnTo>
                  <a:pt x="5" y="658"/>
                </a:lnTo>
                <a:lnTo>
                  <a:pt x="6" y="668"/>
                </a:lnTo>
                <a:lnTo>
                  <a:pt x="6" y="668"/>
                </a:lnTo>
                <a:lnTo>
                  <a:pt x="11" y="671"/>
                </a:lnTo>
                <a:lnTo>
                  <a:pt x="17" y="674"/>
                </a:lnTo>
                <a:lnTo>
                  <a:pt x="25" y="677"/>
                </a:lnTo>
                <a:lnTo>
                  <a:pt x="25" y="677"/>
                </a:lnTo>
                <a:lnTo>
                  <a:pt x="22" y="703"/>
                </a:lnTo>
                <a:lnTo>
                  <a:pt x="14" y="758"/>
                </a:lnTo>
                <a:lnTo>
                  <a:pt x="11" y="788"/>
                </a:lnTo>
                <a:lnTo>
                  <a:pt x="10" y="813"/>
                </a:lnTo>
                <a:lnTo>
                  <a:pt x="8" y="830"/>
                </a:lnTo>
                <a:lnTo>
                  <a:pt x="10" y="835"/>
                </a:lnTo>
                <a:lnTo>
                  <a:pt x="10" y="836"/>
                </a:lnTo>
                <a:lnTo>
                  <a:pt x="11" y="836"/>
                </a:lnTo>
                <a:lnTo>
                  <a:pt x="11" y="836"/>
                </a:lnTo>
                <a:lnTo>
                  <a:pt x="25" y="831"/>
                </a:lnTo>
                <a:lnTo>
                  <a:pt x="25" y="831"/>
                </a:lnTo>
                <a:lnTo>
                  <a:pt x="24" y="845"/>
                </a:lnTo>
                <a:lnTo>
                  <a:pt x="23" y="856"/>
                </a:lnTo>
                <a:lnTo>
                  <a:pt x="24" y="860"/>
                </a:lnTo>
                <a:lnTo>
                  <a:pt x="25" y="865"/>
                </a:lnTo>
                <a:lnTo>
                  <a:pt x="25" y="865"/>
                </a:lnTo>
                <a:lnTo>
                  <a:pt x="30" y="878"/>
                </a:lnTo>
                <a:lnTo>
                  <a:pt x="37" y="898"/>
                </a:lnTo>
                <a:lnTo>
                  <a:pt x="45" y="923"/>
                </a:lnTo>
                <a:lnTo>
                  <a:pt x="45" y="923"/>
                </a:lnTo>
                <a:lnTo>
                  <a:pt x="42" y="921"/>
                </a:lnTo>
                <a:lnTo>
                  <a:pt x="36" y="917"/>
                </a:lnTo>
                <a:lnTo>
                  <a:pt x="31" y="915"/>
                </a:lnTo>
                <a:lnTo>
                  <a:pt x="28" y="915"/>
                </a:lnTo>
                <a:lnTo>
                  <a:pt x="24" y="916"/>
                </a:lnTo>
                <a:lnTo>
                  <a:pt x="21" y="918"/>
                </a:lnTo>
                <a:lnTo>
                  <a:pt x="21" y="918"/>
                </a:lnTo>
                <a:lnTo>
                  <a:pt x="18" y="924"/>
                </a:lnTo>
                <a:lnTo>
                  <a:pt x="14" y="933"/>
                </a:lnTo>
                <a:lnTo>
                  <a:pt x="11" y="954"/>
                </a:lnTo>
                <a:lnTo>
                  <a:pt x="6" y="977"/>
                </a:lnTo>
                <a:lnTo>
                  <a:pt x="4" y="984"/>
                </a:lnTo>
                <a:lnTo>
                  <a:pt x="1" y="991"/>
                </a:lnTo>
                <a:lnTo>
                  <a:pt x="1" y="991"/>
                </a:lnTo>
                <a:lnTo>
                  <a:pt x="0" y="994"/>
                </a:lnTo>
                <a:lnTo>
                  <a:pt x="1" y="998"/>
                </a:lnTo>
                <a:lnTo>
                  <a:pt x="5" y="1000"/>
                </a:lnTo>
                <a:lnTo>
                  <a:pt x="11" y="1004"/>
                </a:lnTo>
                <a:lnTo>
                  <a:pt x="27" y="1009"/>
                </a:lnTo>
                <a:lnTo>
                  <a:pt x="45" y="1015"/>
                </a:lnTo>
                <a:lnTo>
                  <a:pt x="45" y="1015"/>
                </a:lnTo>
                <a:lnTo>
                  <a:pt x="74" y="1023"/>
                </a:lnTo>
                <a:lnTo>
                  <a:pt x="87" y="1028"/>
                </a:lnTo>
                <a:lnTo>
                  <a:pt x="102" y="1034"/>
                </a:lnTo>
                <a:lnTo>
                  <a:pt x="102" y="1034"/>
                </a:lnTo>
                <a:lnTo>
                  <a:pt x="111" y="1039"/>
                </a:lnTo>
                <a:lnTo>
                  <a:pt x="119" y="1044"/>
                </a:lnTo>
                <a:lnTo>
                  <a:pt x="127" y="1048"/>
                </a:lnTo>
                <a:lnTo>
                  <a:pt x="136" y="1053"/>
                </a:lnTo>
                <a:lnTo>
                  <a:pt x="146" y="1058"/>
                </a:lnTo>
                <a:lnTo>
                  <a:pt x="158" y="1060"/>
                </a:lnTo>
                <a:lnTo>
                  <a:pt x="172" y="1063"/>
                </a:lnTo>
                <a:lnTo>
                  <a:pt x="189" y="1063"/>
                </a:lnTo>
                <a:lnTo>
                  <a:pt x="189" y="1063"/>
                </a:lnTo>
                <a:lnTo>
                  <a:pt x="207" y="1060"/>
                </a:lnTo>
                <a:lnTo>
                  <a:pt x="224" y="1057"/>
                </a:lnTo>
                <a:lnTo>
                  <a:pt x="239" y="1053"/>
                </a:lnTo>
                <a:lnTo>
                  <a:pt x="251" y="1047"/>
                </a:lnTo>
                <a:lnTo>
                  <a:pt x="270" y="1037"/>
                </a:lnTo>
                <a:lnTo>
                  <a:pt x="276" y="1034"/>
                </a:lnTo>
                <a:lnTo>
                  <a:pt x="276" y="1034"/>
                </a:lnTo>
                <a:lnTo>
                  <a:pt x="287" y="1039"/>
                </a:lnTo>
                <a:lnTo>
                  <a:pt x="316" y="1048"/>
                </a:lnTo>
                <a:lnTo>
                  <a:pt x="334" y="1053"/>
                </a:lnTo>
                <a:lnTo>
                  <a:pt x="353" y="1058"/>
                </a:lnTo>
                <a:lnTo>
                  <a:pt x="372" y="1062"/>
                </a:lnTo>
                <a:lnTo>
                  <a:pt x="392" y="1063"/>
                </a:lnTo>
                <a:lnTo>
                  <a:pt x="392" y="1063"/>
                </a:lnTo>
                <a:lnTo>
                  <a:pt x="400" y="1063"/>
                </a:lnTo>
                <a:lnTo>
                  <a:pt x="408" y="1062"/>
                </a:lnTo>
                <a:lnTo>
                  <a:pt x="417" y="1059"/>
                </a:lnTo>
                <a:lnTo>
                  <a:pt x="424" y="1057"/>
                </a:lnTo>
                <a:lnTo>
                  <a:pt x="431" y="1054"/>
                </a:lnTo>
                <a:lnTo>
                  <a:pt x="437" y="1051"/>
                </a:lnTo>
                <a:lnTo>
                  <a:pt x="443" y="1046"/>
                </a:lnTo>
                <a:lnTo>
                  <a:pt x="449" y="1041"/>
                </a:lnTo>
                <a:lnTo>
                  <a:pt x="459" y="1030"/>
                </a:lnTo>
                <a:lnTo>
                  <a:pt x="466" y="1018"/>
                </a:lnTo>
                <a:lnTo>
                  <a:pt x="471" y="1005"/>
                </a:lnTo>
                <a:lnTo>
                  <a:pt x="473" y="991"/>
                </a:lnTo>
                <a:lnTo>
                  <a:pt x="473" y="991"/>
                </a:lnTo>
                <a:lnTo>
                  <a:pt x="473" y="983"/>
                </a:lnTo>
                <a:lnTo>
                  <a:pt x="473" y="975"/>
                </a:lnTo>
                <a:lnTo>
                  <a:pt x="471" y="954"/>
                </a:lnTo>
                <a:lnTo>
                  <a:pt x="466" y="934"/>
                </a:lnTo>
                <a:lnTo>
                  <a:pt x="460" y="912"/>
                </a:lnTo>
                <a:lnTo>
                  <a:pt x="454" y="892"/>
                </a:lnTo>
                <a:lnTo>
                  <a:pt x="448" y="875"/>
                </a:lnTo>
                <a:lnTo>
                  <a:pt x="443" y="863"/>
                </a:lnTo>
                <a:lnTo>
                  <a:pt x="440" y="856"/>
                </a:lnTo>
                <a:lnTo>
                  <a:pt x="440" y="856"/>
                </a:lnTo>
                <a:lnTo>
                  <a:pt x="418" y="821"/>
                </a:lnTo>
                <a:lnTo>
                  <a:pt x="401" y="793"/>
                </a:lnTo>
                <a:lnTo>
                  <a:pt x="401" y="793"/>
                </a:lnTo>
                <a:lnTo>
                  <a:pt x="425" y="738"/>
                </a:lnTo>
                <a:lnTo>
                  <a:pt x="441" y="695"/>
                </a:lnTo>
                <a:lnTo>
                  <a:pt x="447" y="678"/>
                </a:lnTo>
                <a:lnTo>
                  <a:pt x="449" y="668"/>
                </a:lnTo>
                <a:lnTo>
                  <a:pt x="449" y="668"/>
                </a:lnTo>
                <a:lnTo>
                  <a:pt x="452" y="641"/>
                </a:lnTo>
                <a:lnTo>
                  <a:pt x="454" y="629"/>
                </a:lnTo>
                <a:lnTo>
                  <a:pt x="464" y="619"/>
                </a:lnTo>
                <a:lnTo>
                  <a:pt x="464" y="619"/>
                </a:lnTo>
                <a:lnTo>
                  <a:pt x="464" y="600"/>
                </a:lnTo>
                <a:lnTo>
                  <a:pt x="464" y="585"/>
                </a:lnTo>
                <a:lnTo>
                  <a:pt x="464" y="571"/>
                </a:lnTo>
                <a:lnTo>
                  <a:pt x="464" y="571"/>
                </a:lnTo>
                <a:lnTo>
                  <a:pt x="460" y="538"/>
                </a:lnTo>
                <a:lnTo>
                  <a:pt x="454" y="474"/>
                </a:lnTo>
                <a:lnTo>
                  <a:pt x="449" y="439"/>
                </a:lnTo>
                <a:lnTo>
                  <a:pt x="443" y="406"/>
                </a:lnTo>
                <a:lnTo>
                  <a:pt x="437" y="379"/>
                </a:lnTo>
                <a:lnTo>
                  <a:pt x="434" y="368"/>
                </a:lnTo>
                <a:lnTo>
                  <a:pt x="430" y="359"/>
                </a:lnTo>
                <a:lnTo>
                  <a:pt x="430" y="359"/>
                </a:lnTo>
                <a:lnTo>
                  <a:pt x="424" y="346"/>
                </a:lnTo>
                <a:lnTo>
                  <a:pt x="419" y="336"/>
                </a:lnTo>
                <a:lnTo>
                  <a:pt x="413" y="321"/>
                </a:lnTo>
                <a:lnTo>
                  <a:pt x="410" y="315"/>
                </a:lnTo>
                <a:lnTo>
                  <a:pt x="404" y="310"/>
                </a:lnTo>
                <a:lnTo>
                  <a:pt x="396" y="306"/>
                </a:lnTo>
                <a:lnTo>
                  <a:pt x="387" y="301"/>
                </a:lnTo>
                <a:lnTo>
                  <a:pt x="387" y="301"/>
                </a:lnTo>
                <a:lnTo>
                  <a:pt x="369" y="293"/>
                </a:lnTo>
                <a:lnTo>
                  <a:pt x="358" y="288"/>
                </a:lnTo>
                <a:lnTo>
                  <a:pt x="353" y="286"/>
                </a:lnTo>
                <a:lnTo>
                  <a:pt x="347" y="285"/>
                </a:lnTo>
                <a:lnTo>
                  <a:pt x="339" y="283"/>
                </a:lnTo>
                <a:lnTo>
                  <a:pt x="329" y="282"/>
                </a:lnTo>
                <a:lnTo>
                  <a:pt x="329" y="282"/>
                </a:lnTo>
                <a:lnTo>
                  <a:pt x="306" y="280"/>
                </a:lnTo>
                <a:lnTo>
                  <a:pt x="286" y="277"/>
                </a:lnTo>
                <a:lnTo>
                  <a:pt x="266" y="273"/>
                </a:lnTo>
                <a:lnTo>
                  <a:pt x="266" y="273"/>
                </a:lnTo>
                <a:lnTo>
                  <a:pt x="277" y="266"/>
                </a:lnTo>
                <a:lnTo>
                  <a:pt x="286" y="259"/>
                </a:lnTo>
                <a:lnTo>
                  <a:pt x="288" y="257"/>
                </a:lnTo>
                <a:lnTo>
                  <a:pt x="290" y="253"/>
                </a:lnTo>
                <a:lnTo>
                  <a:pt x="290" y="253"/>
                </a:lnTo>
                <a:lnTo>
                  <a:pt x="293" y="245"/>
                </a:lnTo>
                <a:lnTo>
                  <a:pt x="296" y="234"/>
                </a:lnTo>
                <a:lnTo>
                  <a:pt x="300" y="220"/>
                </a:lnTo>
                <a:lnTo>
                  <a:pt x="300" y="220"/>
                </a:lnTo>
                <a:lnTo>
                  <a:pt x="302" y="216"/>
                </a:lnTo>
                <a:lnTo>
                  <a:pt x="308" y="209"/>
                </a:lnTo>
                <a:lnTo>
                  <a:pt x="314" y="200"/>
                </a:lnTo>
                <a:lnTo>
                  <a:pt x="317" y="195"/>
                </a:lnTo>
                <a:lnTo>
                  <a:pt x="319" y="191"/>
                </a:lnTo>
                <a:lnTo>
                  <a:pt x="319" y="191"/>
                </a:lnTo>
                <a:lnTo>
                  <a:pt x="325" y="173"/>
                </a:lnTo>
                <a:lnTo>
                  <a:pt x="330" y="160"/>
                </a:lnTo>
                <a:lnTo>
                  <a:pt x="335" y="145"/>
                </a:lnTo>
                <a:lnTo>
                  <a:pt x="339" y="129"/>
                </a:lnTo>
                <a:lnTo>
                  <a:pt x="341" y="113"/>
                </a:lnTo>
                <a:lnTo>
                  <a:pt x="341" y="99"/>
                </a:lnTo>
                <a:lnTo>
                  <a:pt x="340" y="92"/>
                </a:lnTo>
                <a:lnTo>
                  <a:pt x="339" y="85"/>
                </a:lnTo>
                <a:lnTo>
                  <a:pt x="339" y="85"/>
                </a:lnTo>
                <a:lnTo>
                  <a:pt x="332" y="62"/>
                </a:lnTo>
                <a:lnTo>
                  <a:pt x="328" y="45"/>
                </a:lnTo>
                <a:lnTo>
                  <a:pt x="324" y="38"/>
                </a:lnTo>
                <a:lnTo>
                  <a:pt x="320" y="32"/>
                </a:lnTo>
                <a:lnTo>
                  <a:pt x="316" y="27"/>
                </a:lnTo>
                <a:lnTo>
                  <a:pt x="310" y="22"/>
                </a:lnTo>
                <a:lnTo>
                  <a:pt x="310" y="22"/>
                </a:lnTo>
                <a:lnTo>
                  <a:pt x="299" y="15"/>
                </a:lnTo>
                <a:lnTo>
                  <a:pt x="292" y="9"/>
                </a:lnTo>
                <a:lnTo>
                  <a:pt x="284" y="5"/>
                </a:lnTo>
                <a:lnTo>
                  <a:pt x="276" y="3"/>
                </a:lnTo>
                <a:lnTo>
                  <a:pt x="276" y="3"/>
                </a:lnTo>
                <a:lnTo>
                  <a:pt x="263" y="1"/>
                </a:lnTo>
                <a:lnTo>
                  <a:pt x="247" y="1"/>
                </a:lnTo>
                <a:lnTo>
                  <a:pt x="228" y="3"/>
                </a:lnTo>
                <a:lnTo>
                  <a:pt x="228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3BF3A711-471F-4C66-868E-DE94A052E03E}"/>
              </a:ext>
            </a:extLst>
          </p:cNvPr>
          <p:cNvSpPr>
            <a:spLocks/>
          </p:cNvSpPr>
          <p:nvPr/>
        </p:nvSpPr>
        <p:spPr bwMode="auto">
          <a:xfrm>
            <a:off x="7290725" y="945165"/>
            <a:ext cx="1283998" cy="2483835"/>
          </a:xfrm>
          <a:custGeom>
            <a:avLst/>
            <a:gdLst>
              <a:gd name="T0" fmla="*/ 181 w 595"/>
              <a:gd name="T1" fmla="*/ 7 h 1151"/>
              <a:gd name="T2" fmla="*/ 145 w 595"/>
              <a:gd name="T3" fmla="*/ 19 h 1151"/>
              <a:gd name="T4" fmla="*/ 115 w 595"/>
              <a:gd name="T5" fmla="*/ 63 h 1151"/>
              <a:gd name="T6" fmla="*/ 103 w 595"/>
              <a:gd name="T7" fmla="*/ 141 h 1151"/>
              <a:gd name="T8" fmla="*/ 87 w 595"/>
              <a:gd name="T9" fmla="*/ 276 h 1151"/>
              <a:gd name="T10" fmla="*/ 103 w 595"/>
              <a:gd name="T11" fmla="*/ 284 h 1151"/>
              <a:gd name="T12" fmla="*/ 141 w 595"/>
              <a:gd name="T13" fmla="*/ 286 h 1151"/>
              <a:gd name="T14" fmla="*/ 185 w 595"/>
              <a:gd name="T15" fmla="*/ 276 h 1151"/>
              <a:gd name="T16" fmla="*/ 188 w 595"/>
              <a:gd name="T17" fmla="*/ 281 h 1151"/>
              <a:gd name="T18" fmla="*/ 147 w 595"/>
              <a:gd name="T19" fmla="*/ 322 h 1151"/>
              <a:gd name="T20" fmla="*/ 104 w 595"/>
              <a:gd name="T21" fmla="*/ 356 h 1151"/>
              <a:gd name="T22" fmla="*/ 53 w 595"/>
              <a:gd name="T23" fmla="*/ 437 h 1151"/>
              <a:gd name="T24" fmla="*/ 51 w 595"/>
              <a:gd name="T25" fmla="*/ 462 h 1151"/>
              <a:gd name="T26" fmla="*/ 45 w 595"/>
              <a:gd name="T27" fmla="*/ 498 h 1151"/>
              <a:gd name="T28" fmla="*/ 4 w 595"/>
              <a:gd name="T29" fmla="*/ 607 h 1151"/>
              <a:gd name="T30" fmla="*/ 2 w 595"/>
              <a:gd name="T31" fmla="*/ 686 h 1151"/>
              <a:gd name="T32" fmla="*/ 12 w 595"/>
              <a:gd name="T33" fmla="*/ 739 h 1151"/>
              <a:gd name="T34" fmla="*/ 33 w 595"/>
              <a:gd name="T35" fmla="*/ 752 h 1151"/>
              <a:gd name="T36" fmla="*/ 57 w 595"/>
              <a:gd name="T37" fmla="*/ 821 h 1151"/>
              <a:gd name="T38" fmla="*/ 33 w 595"/>
              <a:gd name="T39" fmla="*/ 969 h 1151"/>
              <a:gd name="T40" fmla="*/ 26 w 595"/>
              <a:gd name="T41" fmla="*/ 1001 h 1151"/>
              <a:gd name="T42" fmla="*/ 46 w 595"/>
              <a:gd name="T43" fmla="*/ 1081 h 1151"/>
              <a:gd name="T44" fmla="*/ 79 w 595"/>
              <a:gd name="T45" fmla="*/ 1105 h 1151"/>
              <a:gd name="T46" fmla="*/ 156 w 595"/>
              <a:gd name="T47" fmla="*/ 1129 h 1151"/>
              <a:gd name="T48" fmla="*/ 182 w 595"/>
              <a:gd name="T49" fmla="*/ 1118 h 1151"/>
              <a:gd name="T50" fmla="*/ 218 w 595"/>
              <a:gd name="T51" fmla="*/ 1076 h 1151"/>
              <a:gd name="T52" fmla="*/ 218 w 595"/>
              <a:gd name="T53" fmla="*/ 1098 h 1151"/>
              <a:gd name="T54" fmla="*/ 253 w 595"/>
              <a:gd name="T55" fmla="*/ 1119 h 1151"/>
              <a:gd name="T56" fmla="*/ 342 w 595"/>
              <a:gd name="T57" fmla="*/ 1146 h 1151"/>
              <a:gd name="T58" fmla="*/ 417 w 595"/>
              <a:gd name="T59" fmla="*/ 1146 h 1151"/>
              <a:gd name="T60" fmla="*/ 461 w 595"/>
              <a:gd name="T61" fmla="*/ 1111 h 1151"/>
              <a:gd name="T62" fmla="*/ 497 w 595"/>
              <a:gd name="T63" fmla="*/ 1069 h 1151"/>
              <a:gd name="T64" fmla="*/ 516 w 595"/>
              <a:gd name="T65" fmla="*/ 1048 h 1151"/>
              <a:gd name="T66" fmla="*/ 512 w 595"/>
              <a:gd name="T67" fmla="*/ 1033 h 1151"/>
              <a:gd name="T68" fmla="*/ 498 w 595"/>
              <a:gd name="T69" fmla="*/ 1018 h 1151"/>
              <a:gd name="T70" fmla="*/ 529 w 595"/>
              <a:gd name="T71" fmla="*/ 1010 h 1151"/>
              <a:gd name="T72" fmla="*/ 536 w 595"/>
              <a:gd name="T73" fmla="*/ 994 h 1151"/>
              <a:gd name="T74" fmla="*/ 498 w 595"/>
              <a:gd name="T75" fmla="*/ 957 h 1151"/>
              <a:gd name="T76" fmla="*/ 494 w 595"/>
              <a:gd name="T77" fmla="*/ 949 h 1151"/>
              <a:gd name="T78" fmla="*/ 508 w 595"/>
              <a:gd name="T79" fmla="*/ 934 h 1151"/>
              <a:gd name="T80" fmla="*/ 536 w 595"/>
              <a:gd name="T81" fmla="*/ 876 h 1151"/>
              <a:gd name="T82" fmla="*/ 546 w 595"/>
              <a:gd name="T83" fmla="*/ 830 h 1151"/>
              <a:gd name="T84" fmla="*/ 551 w 595"/>
              <a:gd name="T85" fmla="*/ 766 h 1151"/>
              <a:gd name="T86" fmla="*/ 571 w 595"/>
              <a:gd name="T87" fmla="*/ 739 h 1151"/>
              <a:gd name="T88" fmla="*/ 595 w 595"/>
              <a:gd name="T89" fmla="*/ 633 h 1151"/>
              <a:gd name="T90" fmla="*/ 561 w 595"/>
              <a:gd name="T91" fmla="*/ 536 h 1151"/>
              <a:gd name="T92" fmla="*/ 499 w 595"/>
              <a:gd name="T93" fmla="*/ 364 h 1151"/>
              <a:gd name="T94" fmla="*/ 468 w 595"/>
              <a:gd name="T95" fmla="*/ 313 h 1151"/>
              <a:gd name="T96" fmla="*/ 426 w 595"/>
              <a:gd name="T97" fmla="*/ 295 h 1151"/>
              <a:gd name="T98" fmla="*/ 387 w 595"/>
              <a:gd name="T99" fmla="*/ 286 h 1151"/>
              <a:gd name="T100" fmla="*/ 353 w 595"/>
              <a:gd name="T101" fmla="*/ 272 h 1151"/>
              <a:gd name="T102" fmla="*/ 363 w 595"/>
              <a:gd name="T103" fmla="*/ 247 h 1151"/>
              <a:gd name="T104" fmla="*/ 353 w 595"/>
              <a:gd name="T105" fmla="*/ 136 h 1151"/>
              <a:gd name="T106" fmla="*/ 328 w 595"/>
              <a:gd name="T107" fmla="*/ 75 h 1151"/>
              <a:gd name="T108" fmla="*/ 296 w 595"/>
              <a:gd name="T109" fmla="*/ 35 h 1151"/>
              <a:gd name="T110" fmla="*/ 258 w 595"/>
              <a:gd name="T111" fmla="*/ 5 h 1151"/>
              <a:gd name="T112" fmla="*/ 216 w 595"/>
              <a:gd name="T113" fmla="*/ 3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5" h="1151">
                <a:moveTo>
                  <a:pt x="199" y="11"/>
                </a:moveTo>
                <a:lnTo>
                  <a:pt x="199" y="11"/>
                </a:lnTo>
                <a:lnTo>
                  <a:pt x="197" y="10"/>
                </a:lnTo>
                <a:lnTo>
                  <a:pt x="187" y="7"/>
                </a:lnTo>
                <a:lnTo>
                  <a:pt x="181" y="7"/>
                </a:lnTo>
                <a:lnTo>
                  <a:pt x="173" y="9"/>
                </a:lnTo>
                <a:lnTo>
                  <a:pt x="162" y="11"/>
                </a:lnTo>
                <a:lnTo>
                  <a:pt x="151" y="16"/>
                </a:lnTo>
                <a:lnTo>
                  <a:pt x="151" y="16"/>
                </a:lnTo>
                <a:lnTo>
                  <a:pt x="145" y="19"/>
                </a:lnTo>
                <a:lnTo>
                  <a:pt x="140" y="23"/>
                </a:lnTo>
                <a:lnTo>
                  <a:pt x="134" y="28"/>
                </a:lnTo>
                <a:lnTo>
                  <a:pt x="130" y="34"/>
                </a:lnTo>
                <a:lnTo>
                  <a:pt x="122" y="47"/>
                </a:lnTo>
                <a:lnTo>
                  <a:pt x="115" y="63"/>
                </a:lnTo>
                <a:lnTo>
                  <a:pt x="110" y="81"/>
                </a:lnTo>
                <a:lnTo>
                  <a:pt x="106" y="100"/>
                </a:lnTo>
                <a:lnTo>
                  <a:pt x="104" y="121"/>
                </a:lnTo>
                <a:lnTo>
                  <a:pt x="103" y="141"/>
                </a:lnTo>
                <a:lnTo>
                  <a:pt x="103" y="141"/>
                </a:lnTo>
                <a:lnTo>
                  <a:pt x="102" y="163"/>
                </a:lnTo>
                <a:lnTo>
                  <a:pt x="99" y="186"/>
                </a:lnTo>
                <a:lnTo>
                  <a:pt x="92" y="230"/>
                </a:lnTo>
                <a:lnTo>
                  <a:pt x="87" y="265"/>
                </a:lnTo>
                <a:lnTo>
                  <a:pt x="87" y="276"/>
                </a:lnTo>
                <a:lnTo>
                  <a:pt x="87" y="280"/>
                </a:lnTo>
                <a:lnTo>
                  <a:pt x="88" y="281"/>
                </a:lnTo>
                <a:lnTo>
                  <a:pt x="88" y="281"/>
                </a:lnTo>
                <a:lnTo>
                  <a:pt x="96" y="283"/>
                </a:lnTo>
                <a:lnTo>
                  <a:pt x="103" y="284"/>
                </a:lnTo>
                <a:lnTo>
                  <a:pt x="112" y="286"/>
                </a:lnTo>
                <a:lnTo>
                  <a:pt x="112" y="286"/>
                </a:lnTo>
                <a:lnTo>
                  <a:pt x="123" y="284"/>
                </a:lnTo>
                <a:lnTo>
                  <a:pt x="133" y="284"/>
                </a:lnTo>
                <a:lnTo>
                  <a:pt x="141" y="286"/>
                </a:lnTo>
                <a:lnTo>
                  <a:pt x="141" y="286"/>
                </a:lnTo>
                <a:lnTo>
                  <a:pt x="146" y="286"/>
                </a:lnTo>
                <a:lnTo>
                  <a:pt x="152" y="284"/>
                </a:lnTo>
                <a:lnTo>
                  <a:pt x="169" y="281"/>
                </a:lnTo>
                <a:lnTo>
                  <a:pt x="185" y="276"/>
                </a:lnTo>
                <a:lnTo>
                  <a:pt x="188" y="276"/>
                </a:lnTo>
                <a:lnTo>
                  <a:pt x="190" y="276"/>
                </a:lnTo>
                <a:lnTo>
                  <a:pt x="190" y="276"/>
                </a:lnTo>
                <a:lnTo>
                  <a:pt x="190" y="276"/>
                </a:lnTo>
                <a:lnTo>
                  <a:pt x="188" y="281"/>
                </a:lnTo>
                <a:lnTo>
                  <a:pt x="186" y="287"/>
                </a:lnTo>
                <a:lnTo>
                  <a:pt x="185" y="295"/>
                </a:lnTo>
                <a:lnTo>
                  <a:pt x="185" y="295"/>
                </a:lnTo>
                <a:lnTo>
                  <a:pt x="165" y="310"/>
                </a:lnTo>
                <a:lnTo>
                  <a:pt x="147" y="322"/>
                </a:lnTo>
                <a:lnTo>
                  <a:pt x="127" y="334"/>
                </a:lnTo>
                <a:lnTo>
                  <a:pt x="127" y="334"/>
                </a:lnTo>
                <a:lnTo>
                  <a:pt x="122" y="337"/>
                </a:lnTo>
                <a:lnTo>
                  <a:pt x="116" y="342"/>
                </a:lnTo>
                <a:lnTo>
                  <a:pt x="104" y="356"/>
                </a:lnTo>
                <a:lnTo>
                  <a:pt x="92" y="371"/>
                </a:lnTo>
                <a:lnTo>
                  <a:pt x="80" y="389"/>
                </a:lnTo>
                <a:lnTo>
                  <a:pt x="69" y="407"/>
                </a:lnTo>
                <a:lnTo>
                  <a:pt x="59" y="424"/>
                </a:lnTo>
                <a:lnTo>
                  <a:pt x="53" y="437"/>
                </a:lnTo>
                <a:lnTo>
                  <a:pt x="50" y="445"/>
                </a:lnTo>
                <a:lnTo>
                  <a:pt x="50" y="445"/>
                </a:lnTo>
                <a:lnTo>
                  <a:pt x="49" y="450"/>
                </a:lnTo>
                <a:lnTo>
                  <a:pt x="50" y="453"/>
                </a:lnTo>
                <a:lnTo>
                  <a:pt x="51" y="462"/>
                </a:lnTo>
                <a:lnTo>
                  <a:pt x="51" y="469"/>
                </a:lnTo>
                <a:lnTo>
                  <a:pt x="50" y="476"/>
                </a:lnTo>
                <a:lnTo>
                  <a:pt x="49" y="486"/>
                </a:lnTo>
                <a:lnTo>
                  <a:pt x="45" y="498"/>
                </a:lnTo>
                <a:lnTo>
                  <a:pt x="45" y="498"/>
                </a:lnTo>
                <a:lnTo>
                  <a:pt x="35" y="527"/>
                </a:lnTo>
                <a:lnTo>
                  <a:pt x="24" y="556"/>
                </a:lnTo>
                <a:lnTo>
                  <a:pt x="6" y="599"/>
                </a:lnTo>
                <a:lnTo>
                  <a:pt x="6" y="599"/>
                </a:lnTo>
                <a:lnTo>
                  <a:pt x="4" y="607"/>
                </a:lnTo>
                <a:lnTo>
                  <a:pt x="3" y="617"/>
                </a:lnTo>
                <a:lnTo>
                  <a:pt x="0" y="642"/>
                </a:lnTo>
                <a:lnTo>
                  <a:pt x="0" y="666"/>
                </a:lnTo>
                <a:lnTo>
                  <a:pt x="2" y="686"/>
                </a:lnTo>
                <a:lnTo>
                  <a:pt x="2" y="686"/>
                </a:lnTo>
                <a:lnTo>
                  <a:pt x="3" y="701"/>
                </a:lnTo>
                <a:lnTo>
                  <a:pt x="5" y="718"/>
                </a:lnTo>
                <a:lnTo>
                  <a:pt x="8" y="727"/>
                </a:lnTo>
                <a:lnTo>
                  <a:pt x="9" y="733"/>
                </a:lnTo>
                <a:lnTo>
                  <a:pt x="12" y="739"/>
                </a:lnTo>
                <a:lnTo>
                  <a:pt x="16" y="743"/>
                </a:lnTo>
                <a:lnTo>
                  <a:pt x="16" y="743"/>
                </a:lnTo>
                <a:lnTo>
                  <a:pt x="23" y="748"/>
                </a:lnTo>
                <a:lnTo>
                  <a:pt x="29" y="751"/>
                </a:lnTo>
                <a:lnTo>
                  <a:pt x="33" y="752"/>
                </a:lnTo>
                <a:lnTo>
                  <a:pt x="35" y="753"/>
                </a:lnTo>
                <a:lnTo>
                  <a:pt x="35" y="753"/>
                </a:lnTo>
                <a:lnTo>
                  <a:pt x="59" y="796"/>
                </a:lnTo>
                <a:lnTo>
                  <a:pt x="59" y="796"/>
                </a:lnTo>
                <a:lnTo>
                  <a:pt x="57" y="821"/>
                </a:lnTo>
                <a:lnTo>
                  <a:pt x="50" y="876"/>
                </a:lnTo>
                <a:lnTo>
                  <a:pt x="45" y="907"/>
                </a:lnTo>
                <a:lnTo>
                  <a:pt x="40" y="936"/>
                </a:lnTo>
                <a:lnTo>
                  <a:pt x="35" y="960"/>
                </a:lnTo>
                <a:lnTo>
                  <a:pt x="33" y="969"/>
                </a:lnTo>
                <a:lnTo>
                  <a:pt x="31" y="975"/>
                </a:lnTo>
                <a:lnTo>
                  <a:pt x="31" y="975"/>
                </a:lnTo>
                <a:lnTo>
                  <a:pt x="28" y="980"/>
                </a:lnTo>
                <a:lnTo>
                  <a:pt x="27" y="987"/>
                </a:lnTo>
                <a:lnTo>
                  <a:pt x="26" y="1001"/>
                </a:lnTo>
                <a:lnTo>
                  <a:pt x="26" y="1018"/>
                </a:lnTo>
                <a:lnTo>
                  <a:pt x="29" y="1035"/>
                </a:lnTo>
                <a:lnTo>
                  <a:pt x="33" y="1053"/>
                </a:lnTo>
                <a:lnTo>
                  <a:pt x="39" y="1069"/>
                </a:lnTo>
                <a:lnTo>
                  <a:pt x="46" y="1081"/>
                </a:lnTo>
                <a:lnTo>
                  <a:pt x="51" y="1087"/>
                </a:lnTo>
                <a:lnTo>
                  <a:pt x="55" y="1090"/>
                </a:lnTo>
                <a:lnTo>
                  <a:pt x="55" y="1090"/>
                </a:lnTo>
                <a:lnTo>
                  <a:pt x="65" y="1098"/>
                </a:lnTo>
                <a:lnTo>
                  <a:pt x="79" y="1105"/>
                </a:lnTo>
                <a:lnTo>
                  <a:pt x="94" y="1112"/>
                </a:lnTo>
                <a:lnTo>
                  <a:pt x="111" y="1118"/>
                </a:lnTo>
                <a:lnTo>
                  <a:pt x="127" y="1124"/>
                </a:lnTo>
                <a:lnTo>
                  <a:pt x="143" y="1128"/>
                </a:lnTo>
                <a:lnTo>
                  <a:pt x="156" y="1129"/>
                </a:lnTo>
                <a:lnTo>
                  <a:pt x="165" y="1129"/>
                </a:lnTo>
                <a:lnTo>
                  <a:pt x="165" y="1129"/>
                </a:lnTo>
                <a:lnTo>
                  <a:pt x="169" y="1128"/>
                </a:lnTo>
                <a:lnTo>
                  <a:pt x="174" y="1125"/>
                </a:lnTo>
                <a:lnTo>
                  <a:pt x="182" y="1118"/>
                </a:lnTo>
                <a:lnTo>
                  <a:pt x="191" y="1110"/>
                </a:lnTo>
                <a:lnTo>
                  <a:pt x="199" y="1100"/>
                </a:lnTo>
                <a:lnTo>
                  <a:pt x="214" y="1083"/>
                </a:lnTo>
                <a:lnTo>
                  <a:pt x="218" y="1076"/>
                </a:lnTo>
                <a:lnTo>
                  <a:pt x="218" y="1076"/>
                </a:lnTo>
                <a:lnTo>
                  <a:pt x="216" y="1080"/>
                </a:lnTo>
                <a:lnTo>
                  <a:pt x="214" y="1084"/>
                </a:lnTo>
                <a:lnTo>
                  <a:pt x="215" y="1090"/>
                </a:lnTo>
                <a:lnTo>
                  <a:pt x="216" y="1094"/>
                </a:lnTo>
                <a:lnTo>
                  <a:pt x="218" y="1098"/>
                </a:lnTo>
                <a:lnTo>
                  <a:pt x="222" y="1101"/>
                </a:lnTo>
                <a:lnTo>
                  <a:pt x="228" y="1105"/>
                </a:lnTo>
                <a:lnTo>
                  <a:pt x="234" y="1110"/>
                </a:lnTo>
                <a:lnTo>
                  <a:pt x="243" y="1115"/>
                </a:lnTo>
                <a:lnTo>
                  <a:pt x="253" y="1119"/>
                </a:lnTo>
                <a:lnTo>
                  <a:pt x="267" y="1124"/>
                </a:lnTo>
                <a:lnTo>
                  <a:pt x="267" y="1124"/>
                </a:lnTo>
                <a:lnTo>
                  <a:pt x="294" y="1134"/>
                </a:lnTo>
                <a:lnTo>
                  <a:pt x="320" y="1141"/>
                </a:lnTo>
                <a:lnTo>
                  <a:pt x="342" y="1146"/>
                </a:lnTo>
                <a:lnTo>
                  <a:pt x="365" y="1149"/>
                </a:lnTo>
                <a:lnTo>
                  <a:pt x="385" y="1151"/>
                </a:lnTo>
                <a:lnTo>
                  <a:pt x="403" y="1149"/>
                </a:lnTo>
                <a:lnTo>
                  <a:pt x="410" y="1148"/>
                </a:lnTo>
                <a:lnTo>
                  <a:pt x="417" y="1146"/>
                </a:lnTo>
                <a:lnTo>
                  <a:pt x="424" y="1142"/>
                </a:lnTo>
                <a:lnTo>
                  <a:pt x="430" y="1139"/>
                </a:lnTo>
                <a:lnTo>
                  <a:pt x="430" y="1139"/>
                </a:lnTo>
                <a:lnTo>
                  <a:pt x="450" y="1123"/>
                </a:lnTo>
                <a:lnTo>
                  <a:pt x="461" y="1111"/>
                </a:lnTo>
                <a:lnTo>
                  <a:pt x="469" y="1101"/>
                </a:lnTo>
                <a:lnTo>
                  <a:pt x="479" y="1090"/>
                </a:lnTo>
                <a:lnTo>
                  <a:pt x="479" y="1090"/>
                </a:lnTo>
                <a:lnTo>
                  <a:pt x="488" y="1080"/>
                </a:lnTo>
                <a:lnTo>
                  <a:pt x="497" y="1069"/>
                </a:lnTo>
                <a:lnTo>
                  <a:pt x="504" y="1060"/>
                </a:lnTo>
                <a:lnTo>
                  <a:pt x="508" y="1057"/>
                </a:lnTo>
                <a:lnTo>
                  <a:pt x="508" y="1057"/>
                </a:lnTo>
                <a:lnTo>
                  <a:pt x="511" y="1054"/>
                </a:lnTo>
                <a:lnTo>
                  <a:pt x="516" y="1048"/>
                </a:lnTo>
                <a:lnTo>
                  <a:pt x="517" y="1045"/>
                </a:lnTo>
                <a:lnTo>
                  <a:pt x="517" y="1040"/>
                </a:lnTo>
                <a:lnTo>
                  <a:pt x="516" y="1036"/>
                </a:lnTo>
                <a:lnTo>
                  <a:pt x="512" y="1033"/>
                </a:lnTo>
                <a:lnTo>
                  <a:pt x="512" y="1033"/>
                </a:lnTo>
                <a:lnTo>
                  <a:pt x="504" y="1027"/>
                </a:lnTo>
                <a:lnTo>
                  <a:pt x="499" y="1023"/>
                </a:lnTo>
                <a:lnTo>
                  <a:pt x="497" y="1021"/>
                </a:lnTo>
                <a:lnTo>
                  <a:pt x="497" y="1019"/>
                </a:lnTo>
                <a:lnTo>
                  <a:pt x="498" y="1018"/>
                </a:lnTo>
                <a:lnTo>
                  <a:pt x="498" y="1018"/>
                </a:lnTo>
                <a:lnTo>
                  <a:pt x="501" y="1017"/>
                </a:lnTo>
                <a:lnTo>
                  <a:pt x="508" y="1016"/>
                </a:lnTo>
                <a:lnTo>
                  <a:pt x="523" y="1012"/>
                </a:lnTo>
                <a:lnTo>
                  <a:pt x="529" y="1010"/>
                </a:lnTo>
                <a:lnTo>
                  <a:pt x="535" y="1006"/>
                </a:lnTo>
                <a:lnTo>
                  <a:pt x="536" y="1004"/>
                </a:lnTo>
                <a:lnTo>
                  <a:pt x="538" y="1001"/>
                </a:lnTo>
                <a:lnTo>
                  <a:pt x="538" y="998"/>
                </a:lnTo>
                <a:lnTo>
                  <a:pt x="536" y="994"/>
                </a:lnTo>
                <a:lnTo>
                  <a:pt x="536" y="994"/>
                </a:lnTo>
                <a:lnTo>
                  <a:pt x="532" y="987"/>
                </a:lnTo>
                <a:lnTo>
                  <a:pt x="526" y="980"/>
                </a:lnTo>
                <a:lnTo>
                  <a:pt x="511" y="966"/>
                </a:lnTo>
                <a:lnTo>
                  <a:pt x="498" y="957"/>
                </a:lnTo>
                <a:lnTo>
                  <a:pt x="494" y="953"/>
                </a:lnTo>
                <a:lnTo>
                  <a:pt x="493" y="951"/>
                </a:lnTo>
                <a:lnTo>
                  <a:pt x="493" y="951"/>
                </a:lnTo>
                <a:lnTo>
                  <a:pt x="493" y="949"/>
                </a:lnTo>
                <a:lnTo>
                  <a:pt x="494" y="949"/>
                </a:lnTo>
                <a:lnTo>
                  <a:pt x="495" y="949"/>
                </a:lnTo>
                <a:lnTo>
                  <a:pt x="498" y="948"/>
                </a:lnTo>
                <a:lnTo>
                  <a:pt x="499" y="946"/>
                </a:lnTo>
                <a:lnTo>
                  <a:pt x="503" y="941"/>
                </a:lnTo>
                <a:lnTo>
                  <a:pt x="508" y="934"/>
                </a:lnTo>
                <a:lnTo>
                  <a:pt x="512" y="922"/>
                </a:lnTo>
                <a:lnTo>
                  <a:pt x="512" y="922"/>
                </a:lnTo>
                <a:lnTo>
                  <a:pt x="518" y="909"/>
                </a:lnTo>
                <a:lnTo>
                  <a:pt x="524" y="898"/>
                </a:lnTo>
                <a:lnTo>
                  <a:pt x="536" y="876"/>
                </a:lnTo>
                <a:lnTo>
                  <a:pt x="541" y="866"/>
                </a:lnTo>
                <a:lnTo>
                  <a:pt x="545" y="856"/>
                </a:lnTo>
                <a:lnTo>
                  <a:pt x="546" y="843"/>
                </a:lnTo>
                <a:lnTo>
                  <a:pt x="546" y="830"/>
                </a:lnTo>
                <a:lnTo>
                  <a:pt x="546" y="830"/>
                </a:lnTo>
                <a:lnTo>
                  <a:pt x="542" y="805"/>
                </a:lnTo>
                <a:lnTo>
                  <a:pt x="540" y="787"/>
                </a:lnTo>
                <a:lnTo>
                  <a:pt x="536" y="772"/>
                </a:lnTo>
                <a:lnTo>
                  <a:pt x="536" y="772"/>
                </a:lnTo>
                <a:lnTo>
                  <a:pt x="551" y="766"/>
                </a:lnTo>
                <a:lnTo>
                  <a:pt x="561" y="762"/>
                </a:lnTo>
                <a:lnTo>
                  <a:pt x="564" y="759"/>
                </a:lnTo>
                <a:lnTo>
                  <a:pt x="565" y="758"/>
                </a:lnTo>
                <a:lnTo>
                  <a:pt x="565" y="758"/>
                </a:lnTo>
                <a:lnTo>
                  <a:pt x="571" y="739"/>
                </a:lnTo>
                <a:lnTo>
                  <a:pt x="582" y="700"/>
                </a:lnTo>
                <a:lnTo>
                  <a:pt x="588" y="677"/>
                </a:lnTo>
                <a:lnTo>
                  <a:pt x="593" y="657"/>
                </a:lnTo>
                <a:lnTo>
                  <a:pt x="595" y="640"/>
                </a:lnTo>
                <a:lnTo>
                  <a:pt x="595" y="633"/>
                </a:lnTo>
                <a:lnTo>
                  <a:pt x="594" y="628"/>
                </a:lnTo>
                <a:lnTo>
                  <a:pt x="594" y="628"/>
                </a:lnTo>
                <a:lnTo>
                  <a:pt x="575" y="576"/>
                </a:lnTo>
                <a:lnTo>
                  <a:pt x="565" y="551"/>
                </a:lnTo>
                <a:lnTo>
                  <a:pt x="561" y="536"/>
                </a:lnTo>
                <a:lnTo>
                  <a:pt x="561" y="536"/>
                </a:lnTo>
                <a:lnTo>
                  <a:pt x="550" y="503"/>
                </a:lnTo>
                <a:lnTo>
                  <a:pt x="526" y="435"/>
                </a:lnTo>
                <a:lnTo>
                  <a:pt x="512" y="398"/>
                </a:lnTo>
                <a:lnTo>
                  <a:pt x="499" y="364"/>
                </a:lnTo>
                <a:lnTo>
                  <a:pt x="487" y="339"/>
                </a:lnTo>
                <a:lnTo>
                  <a:pt x="482" y="330"/>
                </a:lnTo>
                <a:lnTo>
                  <a:pt x="479" y="324"/>
                </a:lnTo>
                <a:lnTo>
                  <a:pt x="479" y="324"/>
                </a:lnTo>
                <a:lnTo>
                  <a:pt x="468" y="313"/>
                </a:lnTo>
                <a:lnTo>
                  <a:pt x="461" y="307"/>
                </a:lnTo>
                <a:lnTo>
                  <a:pt x="452" y="304"/>
                </a:lnTo>
                <a:lnTo>
                  <a:pt x="440" y="300"/>
                </a:lnTo>
                <a:lnTo>
                  <a:pt x="440" y="300"/>
                </a:lnTo>
                <a:lnTo>
                  <a:pt x="426" y="295"/>
                </a:lnTo>
                <a:lnTo>
                  <a:pt x="412" y="291"/>
                </a:lnTo>
                <a:lnTo>
                  <a:pt x="403" y="287"/>
                </a:lnTo>
                <a:lnTo>
                  <a:pt x="397" y="286"/>
                </a:lnTo>
                <a:lnTo>
                  <a:pt x="397" y="286"/>
                </a:lnTo>
                <a:lnTo>
                  <a:pt x="387" y="286"/>
                </a:lnTo>
                <a:lnTo>
                  <a:pt x="369" y="283"/>
                </a:lnTo>
                <a:lnTo>
                  <a:pt x="344" y="281"/>
                </a:lnTo>
                <a:lnTo>
                  <a:pt x="344" y="281"/>
                </a:lnTo>
                <a:lnTo>
                  <a:pt x="346" y="278"/>
                </a:lnTo>
                <a:lnTo>
                  <a:pt x="353" y="272"/>
                </a:lnTo>
                <a:lnTo>
                  <a:pt x="356" y="268"/>
                </a:lnTo>
                <a:lnTo>
                  <a:pt x="359" y="262"/>
                </a:lnTo>
                <a:lnTo>
                  <a:pt x="362" y="256"/>
                </a:lnTo>
                <a:lnTo>
                  <a:pt x="363" y="247"/>
                </a:lnTo>
                <a:lnTo>
                  <a:pt x="363" y="247"/>
                </a:lnTo>
                <a:lnTo>
                  <a:pt x="363" y="222"/>
                </a:lnTo>
                <a:lnTo>
                  <a:pt x="361" y="189"/>
                </a:lnTo>
                <a:lnTo>
                  <a:pt x="358" y="157"/>
                </a:lnTo>
                <a:lnTo>
                  <a:pt x="356" y="145"/>
                </a:lnTo>
                <a:lnTo>
                  <a:pt x="353" y="136"/>
                </a:lnTo>
                <a:lnTo>
                  <a:pt x="353" y="136"/>
                </a:lnTo>
                <a:lnTo>
                  <a:pt x="347" y="118"/>
                </a:lnTo>
                <a:lnTo>
                  <a:pt x="342" y="105"/>
                </a:lnTo>
                <a:lnTo>
                  <a:pt x="335" y="91"/>
                </a:lnTo>
                <a:lnTo>
                  <a:pt x="328" y="75"/>
                </a:lnTo>
                <a:lnTo>
                  <a:pt x="318" y="60"/>
                </a:lnTo>
                <a:lnTo>
                  <a:pt x="308" y="47"/>
                </a:lnTo>
                <a:lnTo>
                  <a:pt x="302" y="41"/>
                </a:lnTo>
                <a:lnTo>
                  <a:pt x="296" y="35"/>
                </a:lnTo>
                <a:lnTo>
                  <a:pt x="296" y="35"/>
                </a:lnTo>
                <a:lnTo>
                  <a:pt x="285" y="25"/>
                </a:lnTo>
                <a:lnTo>
                  <a:pt x="276" y="18"/>
                </a:lnTo>
                <a:lnTo>
                  <a:pt x="267" y="10"/>
                </a:lnTo>
                <a:lnTo>
                  <a:pt x="263" y="7"/>
                </a:lnTo>
                <a:lnTo>
                  <a:pt x="258" y="5"/>
                </a:lnTo>
                <a:lnTo>
                  <a:pt x="243" y="1"/>
                </a:lnTo>
                <a:lnTo>
                  <a:pt x="243" y="1"/>
                </a:lnTo>
                <a:lnTo>
                  <a:pt x="232" y="0"/>
                </a:lnTo>
                <a:lnTo>
                  <a:pt x="223" y="1"/>
                </a:lnTo>
                <a:lnTo>
                  <a:pt x="216" y="3"/>
                </a:lnTo>
                <a:lnTo>
                  <a:pt x="210" y="4"/>
                </a:lnTo>
                <a:lnTo>
                  <a:pt x="202" y="9"/>
                </a:lnTo>
                <a:lnTo>
                  <a:pt x="199" y="11"/>
                </a:lnTo>
                <a:lnTo>
                  <a:pt x="199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29503A0C-4128-497F-B457-27C0EEBD78FD}"/>
              </a:ext>
            </a:extLst>
          </p:cNvPr>
          <p:cNvSpPr>
            <a:spLocks/>
          </p:cNvSpPr>
          <p:nvPr/>
        </p:nvSpPr>
        <p:spPr bwMode="auto">
          <a:xfrm>
            <a:off x="1396852" y="3927470"/>
            <a:ext cx="1292324" cy="2347088"/>
          </a:xfrm>
          <a:custGeom>
            <a:avLst/>
            <a:gdLst>
              <a:gd name="T0" fmla="*/ 340 w 544"/>
              <a:gd name="T1" fmla="*/ 112 h 988"/>
              <a:gd name="T2" fmla="*/ 336 w 544"/>
              <a:gd name="T3" fmla="*/ 71 h 988"/>
              <a:gd name="T4" fmla="*/ 288 w 544"/>
              <a:gd name="T5" fmla="*/ 6 h 988"/>
              <a:gd name="T6" fmla="*/ 258 w 544"/>
              <a:gd name="T7" fmla="*/ 0 h 988"/>
              <a:gd name="T8" fmla="*/ 230 w 544"/>
              <a:gd name="T9" fmla="*/ 5 h 988"/>
              <a:gd name="T10" fmla="*/ 196 w 544"/>
              <a:gd name="T11" fmla="*/ 10 h 988"/>
              <a:gd name="T12" fmla="*/ 166 w 544"/>
              <a:gd name="T13" fmla="*/ 29 h 988"/>
              <a:gd name="T14" fmla="*/ 151 w 544"/>
              <a:gd name="T15" fmla="*/ 66 h 988"/>
              <a:gd name="T16" fmla="*/ 146 w 544"/>
              <a:gd name="T17" fmla="*/ 105 h 988"/>
              <a:gd name="T18" fmla="*/ 147 w 544"/>
              <a:gd name="T19" fmla="*/ 116 h 988"/>
              <a:gd name="T20" fmla="*/ 138 w 544"/>
              <a:gd name="T21" fmla="*/ 130 h 988"/>
              <a:gd name="T22" fmla="*/ 148 w 544"/>
              <a:gd name="T23" fmla="*/ 169 h 988"/>
              <a:gd name="T24" fmla="*/ 155 w 544"/>
              <a:gd name="T25" fmla="*/ 193 h 988"/>
              <a:gd name="T26" fmla="*/ 147 w 544"/>
              <a:gd name="T27" fmla="*/ 242 h 988"/>
              <a:gd name="T28" fmla="*/ 78 w 544"/>
              <a:gd name="T29" fmla="*/ 335 h 988"/>
              <a:gd name="T30" fmla="*/ 45 w 544"/>
              <a:gd name="T31" fmla="*/ 407 h 988"/>
              <a:gd name="T32" fmla="*/ 1 w 544"/>
              <a:gd name="T33" fmla="*/ 617 h 988"/>
              <a:gd name="T34" fmla="*/ 1 w 544"/>
              <a:gd name="T35" fmla="*/ 695 h 988"/>
              <a:gd name="T36" fmla="*/ 15 w 544"/>
              <a:gd name="T37" fmla="*/ 815 h 988"/>
              <a:gd name="T38" fmla="*/ 20 w 544"/>
              <a:gd name="T39" fmla="*/ 835 h 988"/>
              <a:gd name="T40" fmla="*/ 20 w 544"/>
              <a:gd name="T41" fmla="*/ 857 h 988"/>
              <a:gd name="T42" fmla="*/ 29 w 544"/>
              <a:gd name="T43" fmla="*/ 879 h 988"/>
              <a:gd name="T44" fmla="*/ 49 w 544"/>
              <a:gd name="T45" fmla="*/ 900 h 988"/>
              <a:gd name="T46" fmla="*/ 26 w 544"/>
              <a:gd name="T47" fmla="*/ 919 h 988"/>
              <a:gd name="T48" fmla="*/ 16 w 544"/>
              <a:gd name="T49" fmla="*/ 938 h 988"/>
              <a:gd name="T50" fmla="*/ 20 w 544"/>
              <a:gd name="T51" fmla="*/ 962 h 988"/>
              <a:gd name="T52" fmla="*/ 49 w 544"/>
              <a:gd name="T53" fmla="*/ 972 h 988"/>
              <a:gd name="T54" fmla="*/ 179 w 544"/>
              <a:gd name="T55" fmla="*/ 978 h 988"/>
              <a:gd name="T56" fmla="*/ 179 w 544"/>
              <a:gd name="T57" fmla="*/ 988 h 988"/>
              <a:gd name="T58" fmla="*/ 359 w 544"/>
              <a:gd name="T59" fmla="*/ 983 h 988"/>
              <a:gd name="T60" fmla="*/ 438 w 544"/>
              <a:gd name="T61" fmla="*/ 986 h 988"/>
              <a:gd name="T62" fmla="*/ 469 w 544"/>
              <a:gd name="T63" fmla="*/ 980 h 988"/>
              <a:gd name="T64" fmla="*/ 531 w 544"/>
              <a:gd name="T65" fmla="*/ 948 h 988"/>
              <a:gd name="T66" fmla="*/ 540 w 544"/>
              <a:gd name="T67" fmla="*/ 930 h 988"/>
              <a:gd name="T68" fmla="*/ 544 w 544"/>
              <a:gd name="T69" fmla="*/ 888 h 988"/>
              <a:gd name="T70" fmla="*/ 535 w 544"/>
              <a:gd name="T71" fmla="*/ 827 h 988"/>
              <a:gd name="T72" fmla="*/ 522 w 544"/>
              <a:gd name="T73" fmla="*/ 815 h 988"/>
              <a:gd name="T74" fmla="*/ 490 w 544"/>
              <a:gd name="T75" fmla="*/ 806 h 988"/>
              <a:gd name="T76" fmla="*/ 503 w 544"/>
              <a:gd name="T77" fmla="*/ 779 h 988"/>
              <a:gd name="T78" fmla="*/ 501 w 544"/>
              <a:gd name="T79" fmla="*/ 750 h 988"/>
              <a:gd name="T80" fmla="*/ 485 w 544"/>
              <a:gd name="T81" fmla="*/ 719 h 988"/>
              <a:gd name="T82" fmla="*/ 401 w 544"/>
              <a:gd name="T83" fmla="*/ 709 h 988"/>
              <a:gd name="T84" fmla="*/ 413 w 544"/>
              <a:gd name="T85" fmla="*/ 700 h 988"/>
              <a:gd name="T86" fmla="*/ 400 w 544"/>
              <a:gd name="T87" fmla="*/ 689 h 988"/>
              <a:gd name="T88" fmla="*/ 446 w 544"/>
              <a:gd name="T89" fmla="*/ 693 h 988"/>
              <a:gd name="T90" fmla="*/ 475 w 544"/>
              <a:gd name="T91" fmla="*/ 703 h 988"/>
              <a:gd name="T92" fmla="*/ 472 w 544"/>
              <a:gd name="T93" fmla="*/ 695 h 988"/>
              <a:gd name="T94" fmla="*/ 434 w 544"/>
              <a:gd name="T95" fmla="*/ 676 h 988"/>
              <a:gd name="T96" fmla="*/ 399 w 544"/>
              <a:gd name="T97" fmla="*/ 665 h 988"/>
              <a:gd name="T98" fmla="*/ 349 w 544"/>
              <a:gd name="T99" fmla="*/ 670 h 988"/>
              <a:gd name="T100" fmla="*/ 320 w 544"/>
              <a:gd name="T101" fmla="*/ 680 h 988"/>
              <a:gd name="T102" fmla="*/ 322 w 544"/>
              <a:gd name="T103" fmla="*/ 602 h 988"/>
              <a:gd name="T104" fmla="*/ 318 w 544"/>
              <a:gd name="T105" fmla="*/ 555 h 988"/>
              <a:gd name="T106" fmla="*/ 325 w 544"/>
              <a:gd name="T107" fmla="*/ 515 h 988"/>
              <a:gd name="T108" fmla="*/ 313 w 544"/>
              <a:gd name="T109" fmla="*/ 455 h 988"/>
              <a:gd name="T110" fmla="*/ 310 w 544"/>
              <a:gd name="T111" fmla="*/ 395 h 988"/>
              <a:gd name="T112" fmla="*/ 311 w 544"/>
              <a:gd name="T113" fmla="*/ 346 h 988"/>
              <a:gd name="T114" fmla="*/ 291 w 544"/>
              <a:gd name="T115" fmla="*/ 325 h 988"/>
              <a:gd name="T116" fmla="*/ 273 w 544"/>
              <a:gd name="T117" fmla="*/ 281 h 988"/>
              <a:gd name="T118" fmla="*/ 284 w 544"/>
              <a:gd name="T119" fmla="*/ 271 h 988"/>
              <a:gd name="T120" fmla="*/ 301 w 544"/>
              <a:gd name="T121" fmla="*/ 258 h 988"/>
              <a:gd name="T122" fmla="*/ 328 w 544"/>
              <a:gd name="T123" fmla="*/ 210 h 988"/>
              <a:gd name="T124" fmla="*/ 336 w 544"/>
              <a:gd name="T125" fmla="*/ 141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4" h="988">
                <a:moveTo>
                  <a:pt x="336" y="141"/>
                </a:moveTo>
                <a:lnTo>
                  <a:pt x="336" y="141"/>
                </a:lnTo>
                <a:lnTo>
                  <a:pt x="337" y="132"/>
                </a:lnTo>
                <a:lnTo>
                  <a:pt x="340" y="112"/>
                </a:lnTo>
                <a:lnTo>
                  <a:pt x="340" y="88"/>
                </a:lnTo>
                <a:lnTo>
                  <a:pt x="339" y="78"/>
                </a:lnTo>
                <a:lnTo>
                  <a:pt x="336" y="71"/>
                </a:lnTo>
                <a:lnTo>
                  <a:pt x="336" y="71"/>
                </a:lnTo>
                <a:lnTo>
                  <a:pt x="326" y="53"/>
                </a:lnTo>
                <a:lnTo>
                  <a:pt x="311" y="32"/>
                </a:lnTo>
                <a:lnTo>
                  <a:pt x="294" y="13"/>
                </a:lnTo>
                <a:lnTo>
                  <a:pt x="288" y="6"/>
                </a:lnTo>
                <a:lnTo>
                  <a:pt x="283" y="3"/>
                </a:lnTo>
                <a:lnTo>
                  <a:pt x="283" y="3"/>
                </a:lnTo>
                <a:lnTo>
                  <a:pt x="272" y="1"/>
                </a:lnTo>
                <a:lnTo>
                  <a:pt x="258" y="0"/>
                </a:lnTo>
                <a:lnTo>
                  <a:pt x="247" y="1"/>
                </a:lnTo>
                <a:lnTo>
                  <a:pt x="242" y="1"/>
                </a:lnTo>
                <a:lnTo>
                  <a:pt x="242" y="1"/>
                </a:lnTo>
                <a:lnTo>
                  <a:pt x="230" y="5"/>
                </a:lnTo>
                <a:lnTo>
                  <a:pt x="219" y="8"/>
                </a:lnTo>
                <a:lnTo>
                  <a:pt x="219" y="8"/>
                </a:lnTo>
                <a:lnTo>
                  <a:pt x="211" y="8"/>
                </a:lnTo>
                <a:lnTo>
                  <a:pt x="196" y="10"/>
                </a:lnTo>
                <a:lnTo>
                  <a:pt x="189" y="13"/>
                </a:lnTo>
                <a:lnTo>
                  <a:pt x="180" y="17"/>
                </a:lnTo>
                <a:lnTo>
                  <a:pt x="172" y="22"/>
                </a:lnTo>
                <a:lnTo>
                  <a:pt x="166" y="29"/>
                </a:lnTo>
                <a:lnTo>
                  <a:pt x="166" y="29"/>
                </a:lnTo>
                <a:lnTo>
                  <a:pt x="161" y="37"/>
                </a:lnTo>
                <a:lnTo>
                  <a:pt x="157" y="47"/>
                </a:lnTo>
                <a:lnTo>
                  <a:pt x="151" y="66"/>
                </a:lnTo>
                <a:lnTo>
                  <a:pt x="147" y="83"/>
                </a:lnTo>
                <a:lnTo>
                  <a:pt x="146" y="96"/>
                </a:lnTo>
                <a:lnTo>
                  <a:pt x="146" y="96"/>
                </a:lnTo>
                <a:lnTo>
                  <a:pt x="146" y="105"/>
                </a:lnTo>
                <a:lnTo>
                  <a:pt x="146" y="111"/>
                </a:lnTo>
                <a:lnTo>
                  <a:pt x="148" y="115"/>
                </a:lnTo>
                <a:lnTo>
                  <a:pt x="148" y="115"/>
                </a:lnTo>
                <a:lnTo>
                  <a:pt x="147" y="116"/>
                </a:lnTo>
                <a:lnTo>
                  <a:pt x="143" y="119"/>
                </a:lnTo>
                <a:lnTo>
                  <a:pt x="140" y="124"/>
                </a:lnTo>
                <a:lnTo>
                  <a:pt x="138" y="126"/>
                </a:lnTo>
                <a:lnTo>
                  <a:pt x="138" y="130"/>
                </a:lnTo>
                <a:lnTo>
                  <a:pt x="138" y="130"/>
                </a:lnTo>
                <a:lnTo>
                  <a:pt x="140" y="141"/>
                </a:lnTo>
                <a:lnTo>
                  <a:pt x="143" y="152"/>
                </a:lnTo>
                <a:lnTo>
                  <a:pt x="148" y="169"/>
                </a:lnTo>
                <a:lnTo>
                  <a:pt x="148" y="169"/>
                </a:lnTo>
                <a:lnTo>
                  <a:pt x="151" y="180"/>
                </a:lnTo>
                <a:lnTo>
                  <a:pt x="155" y="193"/>
                </a:lnTo>
                <a:lnTo>
                  <a:pt x="155" y="193"/>
                </a:lnTo>
                <a:lnTo>
                  <a:pt x="155" y="203"/>
                </a:lnTo>
                <a:lnTo>
                  <a:pt x="155" y="209"/>
                </a:lnTo>
                <a:lnTo>
                  <a:pt x="145" y="228"/>
                </a:lnTo>
                <a:lnTo>
                  <a:pt x="147" y="242"/>
                </a:lnTo>
                <a:lnTo>
                  <a:pt x="104" y="288"/>
                </a:lnTo>
                <a:lnTo>
                  <a:pt x="104" y="288"/>
                </a:lnTo>
                <a:lnTo>
                  <a:pt x="96" y="302"/>
                </a:lnTo>
                <a:lnTo>
                  <a:pt x="78" y="335"/>
                </a:lnTo>
                <a:lnTo>
                  <a:pt x="59" y="374"/>
                </a:lnTo>
                <a:lnTo>
                  <a:pt x="50" y="392"/>
                </a:lnTo>
                <a:lnTo>
                  <a:pt x="45" y="407"/>
                </a:lnTo>
                <a:lnTo>
                  <a:pt x="45" y="407"/>
                </a:lnTo>
                <a:lnTo>
                  <a:pt x="35" y="453"/>
                </a:lnTo>
                <a:lnTo>
                  <a:pt x="20" y="523"/>
                </a:lnTo>
                <a:lnTo>
                  <a:pt x="6" y="587"/>
                </a:lnTo>
                <a:lnTo>
                  <a:pt x="1" y="617"/>
                </a:lnTo>
                <a:lnTo>
                  <a:pt x="1" y="617"/>
                </a:lnTo>
                <a:lnTo>
                  <a:pt x="0" y="648"/>
                </a:lnTo>
                <a:lnTo>
                  <a:pt x="0" y="672"/>
                </a:lnTo>
                <a:lnTo>
                  <a:pt x="1" y="695"/>
                </a:lnTo>
                <a:lnTo>
                  <a:pt x="1" y="695"/>
                </a:lnTo>
                <a:lnTo>
                  <a:pt x="4" y="725"/>
                </a:lnTo>
                <a:lnTo>
                  <a:pt x="9" y="764"/>
                </a:lnTo>
                <a:lnTo>
                  <a:pt x="15" y="815"/>
                </a:lnTo>
                <a:lnTo>
                  <a:pt x="15" y="815"/>
                </a:lnTo>
                <a:lnTo>
                  <a:pt x="17" y="826"/>
                </a:lnTo>
                <a:lnTo>
                  <a:pt x="20" y="835"/>
                </a:lnTo>
                <a:lnTo>
                  <a:pt x="20" y="835"/>
                </a:lnTo>
                <a:lnTo>
                  <a:pt x="20" y="837"/>
                </a:lnTo>
                <a:lnTo>
                  <a:pt x="19" y="845"/>
                </a:lnTo>
                <a:lnTo>
                  <a:pt x="19" y="851"/>
                </a:lnTo>
                <a:lnTo>
                  <a:pt x="20" y="857"/>
                </a:lnTo>
                <a:lnTo>
                  <a:pt x="21" y="864"/>
                </a:lnTo>
                <a:lnTo>
                  <a:pt x="25" y="871"/>
                </a:lnTo>
                <a:lnTo>
                  <a:pt x="25" y="871"/>
                </a:lnTo>
                <a:lnTo>
                  <a:pt x="29" y="879"/>
                </a:lnTo>
                <a:lnTo>
                  <a:pt x="33" y="885"/>
                </a:lnTo>
                <a:lnTo>
                  <a:pt x="40" y="893"/>
                </a:lnTo>
                <a:lnTo>
                  <a:pt x="46" y="898"/>
                </a:lnTo>
                <a:lnTo>
                  <a:pt x="49" y="900"/>
                </a:lnTo>
                <a:lnTo>
                  <a:pt x="49" y="900"/>
                </a:lnTo>
                <a:lnTo>
                  <a:pt x="44" y="904"/>
                </a:lnTo>
                <a:lnTo>
                  <a:pt x="33" y="913"/>
                </a:lnTo>
                <a:lnTo>
                  <a:pt x="26" y="919"/>
                </a:lnTo>
                <a:lnTo>
                  <a:pt x="21" y="925"/>
                </a:lnTo>
                <a:lnTo>
                  <a:pt x="17" y="932"/>
                </a:lnTo>
                <a:lnTo>
                  <a:pt x="16" y="938"/>
                </a:lnTo>
                <a:lnTo>
                  <a:pt x="16" y="938"/>
                </a:lnTo>
                <a:lnTo>
                  <a:pt x="15" y="948"/>
                </a:lnTo>
                <a:lnTo>
                  <a:pt x="16" y="956"/>
                </a:lnTo>
                <a:lnTo>
                  <a:pt x="19" y="959"/>
                </a:lnTo>
                <a:lnTo>
                  <a:pt x="20" y="962"/>
                </a:lnTo>
                <a:lnTo>
                  <a:pt x="28" y="967"/>
                </a:lnTo>
                <a:lnTo>
                  <a:pt x="28" y="967"/>
                </a:lnTo>
                <a:lnTo>
                  <a:pt x="36" y="969"/>
                </a:lnTo>
                <a:lnTo>
                  <a:pt x="49" y="972"/>
                </a:lnTo>
                <a:lnTo>
                  <a:pt x="84" y="974"/>
                </a:lnTo>
                <a:lnTo>
                  <a:pt x="135" y="974"/>
                </a:lnTo>
                <a:lnTo>
                  <a:pt x="135" y="974"/>
                </a:lnTo>
                <a:lnTo>
                  <a:pt x="179" y="978"/>
                </a:lnTo>
                <a:lnTo>
                  <a:pt x="179" y="978"/>
                </a:lnTo>
                <a:lnTo>
                  <a:pt x="177" y="983"/>
                </a:lnTo>
                <a:lnTo>
                  <a:pt x="177" y="987"/>
                </a:lnTo>
                <a:lnTo>
                  <a:pt x="179" y="988"/>
                </a:lnTo>
                <a:lnTo>
                  <a:pt x="179" y="988"/>
                </a:lnTo>
                <a:lnTo>
                  <a:pt x="244" y="986"/>
                </a:lnTo>
                <a:lnTo>
                  <a:pt x="359" y="983"/>
                </a:lnTo>
                <a:lnTo>
                  <a:pt x="359" y="983"/>
                </a:lnTo>
                <a:lnTo>
                  <a:pt x="381" y="983"/>
                </a:lnTo>
                <a:lnTo>
                  <a:pt x="400" y="985"/>
                </a:lnTo>
                <a:lnTo>
                  <a:pt x="427" y="986"/>
                </a:lnTo>
                <a:lnTo>
                  <a:pt x="438" y="986"/>
                </a:lnTo>
                <a:lnTo>
                  <a:pt x="447" y="986"/>
                </a:lnTo>
                <a:lnTo>
                  <a:pt x="458" y="983"/>
                </a:lnTo>
                <a:lnTo>
                  <a:pt x="469" y="980"/>
                </a:lnTo>
                <a:lnTo>
                  <a:pt x="469" y="980"/>
                </a:lnTo>
                <a:lnTo>
                  <a:pt x="492" y="971"/>
                </a:lnTo>
                <a:lnTo>
                  <a:pt x="511" y="962"/>
                </a:lnTo>
                <a:lnTo>
                  <a:pt x="526" y="953"/>
                </a:lnTo>
                <a:lnTo>
                  <a:pt x="531" y="948"/>
                </a:lnTo>
                <a:lnTo>
                  <a:pt x="535" y="943"/>
                </a:lnTo>
                <a:lnTo>
                  <a:pt x="535" y="943"/>
                </a:lnTo>
                <a:lnTo>
                  <a:pt x="537" y="938"/>
                </a:lnTo>
                <a:lnTo>
                  <a:pt x="540" y="930"/>
                </a:lnTo>
                <a:lnTo>
                  <a:pt x="543" y="914"/>
                </a:lnTo>
                <a:lnTo>
                  <a:pt x="544" y="898"/>
                </a:lnTo>
                <a:lnTo>
                  <a:pt x="544" y="888"/>
                </a:lnTo>
                <a:lnTo>
                  <a:pt x="544" y="888"/>
                </a:lnTo>
                <a:lnTo>
                  <a:pt x="543" y="875"/>
                </a:lnTo>
                <a:lnTo>
                  <a:pt x="541" y="851"/>
                </a:lnTo>
                <a:lnTo>
                  <a:pt x="539" y="839"/>
                </a:lnTo>
                <a:lnTo>
                  <a:pt x="535" y="827"/>
                </a:lnTo>
                <a:lnTo>
                  <a:pt x="532" y="823"/>
                </a:lnTo>
                <a:lnTo>
                  <a:pt x="530" y="820"/>
                </a:lnTo>
                <a:lnTo>
                  <a:pt x="527" y="817"/>
                </a:lnTo>
                <a:lnTo>
                  <a:pt x="522" y="815"/>
                </a:lnTo>
                <a:lnTo>
                  <a:pt x="522" y="815"/>
                </a:lnTo>
                <a:lnTo>
                  <a:pt x="498" y="808"/>
                </a:lnTo>
                <a:lnTo>
                  <a:pt x="490" y="806"/>
                </a:lnTo>
                <a:lnTo>
                  <a:pt x="490" y="806"/>
                </a:lnTo>
                <a:lnTo>
                  <a:pt x="493" y="802"/>
                </a:lnTo>
                <a:lnTo>
                  <a:pt x="498" y="792"/>
                </a:lnTo>
                <a:lnTo>
                  <a:pt x="502" y="786"/>
                </a:lnTo>
                <a:lnTo>
                  <a:pt x="503" y="779"/>
                </a:lnTo>
                <a:lnTo>
                  <a:pt x="505" y="773"/>
                </a:lnTo>
                <a:lnTo>
                  <a:pt x="505" y="766"/>
                </a:lnTo>
                <a:lnTo>
                  <a:pt x="505" y="766"/>
                </a:lnTo>
                <a:lnTo>
                  <a:pt x="501" y="750"/>
                </a:lnTo>
                <a:lnTo>
                  <a:pt x="495" y="737"/>
                </a:lnTo>
                <a:lnTo>
                  <a:pt x="488" y="724"/>
                </a:lnTo>
                <a:lnTo>
                  <a:pt x="485" y="719"/>
                </a:lnTo>
                <a:lnTo>
                  <a:pt x="485" y="719"/>
                </a:lnTo>
                <a:lnTo>
                  <a:pt x="473" y="718"/>
                </a:lnTo>
                <a:lnTo>
                  <a:pt x="454" y="716"/>
                </a:lnTo>
                <a:lnTo>
                  <a:pt x="425" y="715"/>
                </a:lnTo>
                <a:lnTo>
                  <a:pt x="401" y="709"/>
                </a:lnTo>
                <a:lnTo>
                  <a:pt x="401" y="709"/>
                </a:lnTo>
                <a:lnTo>
                  <a:pt x="408" y="705"/>
                </a:lnTo>
                <a:lnTo>
                  <a:pt x="412" y="703"/>
                </a:lnTo>
                <a:lnTo>
                  <a:pt x="413" y="700"/>
                </a:lnTo>
                <a:lnTo>
                  <a:pt x="413" y="700"/>
                </a:lnTo>
                <a:lnTo>
                  <a:pt x="410" y="696"/>
                </a:lnTo>
                <a:lnTo>
                  <a:pt x="407" y="694"/>
                </a:lnTo>
                <a:lnTo>
                  <a:pt x="400" y="689"/>
                </a:lnTo>
                <a:lnTo>
                  <a:pt x="400" y="689"/>
                </a:lnTo>
                <a:lnTo>
                  <a:pt x="422" y="690"/>
                </a:lnTo>
                <a:lnTo>
                  <a:pt x="437" y="691"/>
                </a:lnTo>
                <a:lnTo>
                  <a:pt x="446" y="693"/>
                </a:lnTo>
                <a:lnTo>
                  <a:pt x="446" y="693"/>
                </a:lnTo>
                <a:lnTo>
                  <a:pt x="462" y="700"/>
                </a:lnTo>
                <a:lnTo>
                  <a:pt x="471" y="703"/>
                </a:lnTo>
                <a:lnTo>
                  <a:pt x="475" y="703"/>
                </a:lnTo>
                <a:lnTo>
                  <a:pt x="477" y="701"/>
                </a:lnTo>
                <a:lnTo>
                  <a:pt x="477" y="701"/>
                </a:lnTo>
                <a:lnTo>
                  <a:pt x="476" y="699"/>
                </a:lnTo>
                <a:lnTo>
                  <a:pt x="472" y="695"/>
                </a:lnTo>
                <a:lnTo>
                  <a:pt x="461" y="689"/>
                </a:lnTo>
                <a:lnTo>
                  <a:pt x="439" y="679"/>
                </a:lnTo>
                <a:lnTo>
                  <a:pt x="439" y="679"/>
                </a:lnTo>
                <a:lnTo>
                  <a:pt x="434" y="676"/>
                </a:lnTo>
                <a:lnTo>
                  <a:pt x="424" y="671"/>
                </a:lnTo>
                <a:lnTo>
                  <a:pt x="412" y="667"/>
                </a:lnTo>
                <a:lnTo>
                  <a:pt x="405" y="666"/>
                </a:lnTo>
                <a:lnTo>
                  <a:pt x="399" y="665"/>
                </a:lnTo>
                <a:lnTo>
                  <a:pt x="399" y="665"/>
                </a:lnTo>
                <a:lnTo>
                  <a:pt x="369" y="667"/>
                </a:lnTo>
                <a:lnTo>
                  <a:pt x="356" y="669"/>
                </a:lnTo>
                <a:lnTo>
                  <a:pt x="349" y="670"/>
                </a:lnTo>
                <a:lnTo>
                  <a:pt x="349" y="670"/>
                </a:lnTo>
                <a:lnTo>
                  <a:pt x="332" y="676"/>
                </a:lnTo>
                <a:lnTo>
                  <a:pt x="320" y="680"/>
                </a:lnTo>
                <a:lnTo>
                  <a:pt x="320" y="680"/>
                </a:lnTo>
                <a:lnTo>
                  <a:pt x="322" y="656"/>
                </a:lnTo>
                <a:lnTo>
                  <a:pt x="323" y="617"/>
                </a:lnTo>
                <a:lnTo>
                  <a:pt x="323" y="617"/>
                </a:lnTo>
                <a:lnTo>
                  <a:pt x="322" y="602"/>
                </a:lnTo>
                <a:lnTo>
                  <a:pt x="320" y="584"/>
                </a:lnTo>
                <a:lnTo>
                  <a:pt x="317" y="568"/>
                </a:lnTo>
                <a:lnTo>
                  <a:pt x="317" y="560"/>
                </a:lnTo>
                <a:lnTo>
                  <a:pt x="318" y="555"/>
                </a:lnTo>
                <a:lnTo>
                  <a:pt x="318" y="555"/>
                </a:lnTo>
                <a:lnTo>
                  <a:pt x="321" y="543"/>
                </a:lnTo>
                <a:lnTo>
                  <a:pt x="323" y="529"/>
                </a:lnTo>
                <a:lnTo>
                  <a:pt x="325" y="515"/>
                </a:lnTo>
                <a:lnTo>
                  <a:pt x="325" y="504"/>
                </a:lnTo>
                <a:lnTo>
                  <a:pt x="325" y="504"/>
                </a:lnTo>
                <a:lnTo>
                  <a:pt x="317" y="472"/>
                </a:lnTo>
                <a:lnTo>
                  <a:pt x="313" y="455"/>
                </a:lnTo>
                <a:lnTo>
                  <a:pt x="312" y="445"/>
                </a:lnTo>
                <a:lnTo>
                  <a:pt x="312" y="445"/>
                </a:lnTo>
                <a:lnTo>
                  <a:pt x="312" y="427"/>
                </a:lnTo>
                <a:lnTo>
                  <a:pt x="310" y="395"/>
                </a:lnTo>
                <a:lnTo>
                  <a:pt x="305" y="351"/>
                </a:lnTo>
                <a:lnTo>
                  <a:pt x="305" y="351"/>
                </a:lnTo>
                <a:lnTo>
                  <a:pt x="310" y="349"/>
                </a:lnTo>
                <a:lnTo>
                  <a:pt x="311" y="346"/>
                </a:lnTo>
                <a:lnTo>
                  <a:pt x="312" y="345"/>
                </a:lnTo>
                <a:lnTo>
                  <a:pt x="311" y="344"/>
                </a:lnTo>
                <a:lnTo>
                  <a:pt x="311" y="344"/>
                </a:lnTo>
                <a:lnTo>
                  <a:pt x="291" y="325"/>
                </a:lnTo>
                <a:lnTo>
                  <a:pt x="291" y="325"/>
                </a:lnTo>
                <a:lnTo>
                  <a:pt x="272" y="290"/>
                </a:lnTo>
                <a:lnTo>
                  <a:pt x="272" y="290"/>
                </a:lnTo>
                <a:lnTo>
                  <a:pt x="273" y="281"/>
                </a:lnTo>
                <a:lnTo>
                  <a:pt x="274" y="273"/>
                </a:lnTo>
                <a:lnTo>
                  <a:pt x="274" y="273"/>
                </a:lnTo>
                <a:lnTo>
                  <a:pt x="277" y="273"/>
                </a:lnTo>
                <a:lnTo>
                  <a:pt x="284" y="271"/>
                </a:lnTo>
                <a:lnTo>
                  <a:pt x="293" y="266"/>
                </a:lnTo>
                <a:lnTo>
                  <a:pt x="298" y="263"/>
                </a:lnTo>
                <a:lnTo>
                  <a:pt x="301" y="258"/>
                </a:lnTo>
                <a:lnTo>
                  <a:pt x="301" y="258"/>
                </a:lnTo>
                <a:lnTo>
                  <a:pt x="317" y="233"/>
                </a:lnTo>
                <a:lnTo>
                  <a:pt x="325" y="219"/>
                </a:lnTo>
                <a:lnTo>
                  <a:pt x="328" y="210"/>
                </a:lnTo>
                <a:lnTo>
                  <a:pt x="328" y="210"/>
                </a:lnTo>
                <a:lnTo>
                  <a:pt x="332" y="189"/>
                </a:lnTo>
                <a:lnTo>
                  <a:pt x="335" y="169"/>
                </a:lnTo>
                <a:lnTo>
                  <a:pt x="335" y="169"/>
                </a:lnTo>
                <a:lnTo>
                  <a:pt x="336" y="141"/>
                </a:lnTo>
                <a:lnTo>
                  <a:pt x="336" y="1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F66837E3-9E9F-4049-A25F-57379E131D5B}"/>
              </a:ext>
            </a:extLst>
          </p:cNvPr>
          <p:cNvSpPr>
            <a:spLocks/>
          </p:cNvSpPr>
          <p:nvPr/>
        </p:nvSpPr>
        <p:spPr bwMode="auto">
          <a:xfrm>
            <a:off x="4230819" y="3927469"/>
            <a:ext cx="1444362" cy="2404103"/>
          </a:xfrm>
          <a:custGeom>
            <a:avLst/>
            <a:gdLst>
              <a:gd name="T0" fmla="*/ 227 w 608"/>
              <a:gd name="T1" fmla="*/ 64 h 1012"/>
              <a:gd name="T2" fmla="*/ 219 w 608"/>
              <a:gd name="T3" fmla="*/ 78 h 1012"/>
              <a:gd name="T4" fmla="*/ 222 w 608"/>
              <a:gd name="T5" fmla="*/ 115 h 1012"/>
              <a:gd name="T6" fmla="*/ 233 w 608"/>
              <a:gd name="T7" fmla="*/ 160 h 1012"/>
              <a:gd name="T8" fmla="*/ 230 w 608"/>
              <a:gd name="T9" fmla="*/ 185 h 1012"/>
              <a:gd name="T10" fmla="*/ 230 w 608"/>
              <a:gd name="T11" fmla="*/ 203 h 1012"/>
              <a:gd name="T12" fmla="*/ 248 w 608"/>
              <a:gd name="T13" fmla="*/ 226 h 1012"/>
              <a:gd name="T14" fmla="*/ 254 w 608"/>
              <a:gd name="T15" fmla="*/ 234 h 1012"/>
              <a:gd name="T16" fmla="*/ 261 w 608"/>
              <a:gd name="T17" fmla="*/ 247 h 1012"/>
              <a:gd name="T18" fmla="*/ 288 w 608"/>
              <a:gd name="T19" fmla="*/ 263 h 1012"/>
              <a:gd name="T20" fmla="*/ 261 w 608"/>
              <a:gd name="T21" fmla="*/ 300 h 1012"/>
              <a:gd name="T22" fmla="*/ 268 w 608"/>
              <a:gd name="T23" fmla="*/ 351 h 1012"/>
              <a:gd name="T24" fmla="*/ 243 w 608"/>
              <a:gd name="T25" fmla="*/ 399 h 1012"/>
              <a:gd name="T26" fmla="*/ 223 w 608"/>
              <a:gd name="T27" fmla="*/ 450 h 1012"/>
              <a:gd name="T28" fmla="*/ 213 w 608"/>
              <a:gd name="T29" fmla="*/ 499 h 1012"/>
              <a:gd name="T30" fmla="*/ 205 w 608"/>
              <a:gd name="T31" fmla="*/ 518 h 1012"/>
              <a:gd name="T32" fmla="*/ 184 w 608"/>
              <a:gd name="T33" fmla="*/ 599 h 1012"/>
              <a:gd name="T34" fmla="*/ 159 w 608"/>
              <a:gd name="T35" fmla="*/ 647 h 1012"/>
              <a:gd name="T36" fmla="*/ 152 w 608"/>
              <a:gd name="T37" fmla="*/ 660 h 1012"/>
              <a:gd name="T38" fmla="*/ 137 w 608"/>
              <a:gd name="T39" fmla="*/ 710 h 1012"/>
              <a:gd name="T40" fmla="*/ 76 w 608"/>
              <a:gd name="T41" fmla="*/ 720 h 1012"/>
              <a:gd name="T42" fmla="*/ 15 w 608"/>
              <a:gd name="T43" fmla="*/ 750 h 1012"/>
              <a:gd name="T44" fmla="*/ 3 w 608"/>
              <a:gd name="T45" fmla="*/ 776 h 1012"/>
              <a:gd name="T46" fmla="*/ 4 w 608"/>
              <a:gd name="T47" fmla="*/ 822 h 1012"/>
              <a:gd name="T48" fmla="*/ 25 w 608"/>
              <a:gd name="T49" fmla="*/ 839 h 1012"/>
              <a:gd name="T50" fmla="*/ 15 w 608"/>
              <a:gd name="T51" fmla="*/ 895 h 1012"/>
              <a:gd name="T52" fmla="*/ 24 w 608"/>
              <a:gd name="T53" fmla="*/ 933 h 1012"/>
              <a:gd name="T54" fmla="*/ 43 w 608"/>
              <a:gd name="T55" fmla="*/ 957 h 1012"/>
              <a:gd name="T56" fmla="*/ 141 w 608"/>
              <a:gd name="T57" fmla="*/ 978 h 1012"/>
              <a:gd name="T58" fmla="*/ 248 w 608"/>
              <a:gd name="T59" fmla="*/ 1006 h 1012"/>
              <a:gd name="T60" fmla="*/ 438 w 608"/>
              <a:gd name="T61" fmla="*/ 1002 h 1012"/>
              <a:gd name="T62" fmla="*/ 492 w 608"/>
              <a:gd name="T63" fmla="*/ 991 h 1012"/>
              <a:gd name="T64" fmla="*/ 554 w 608"/>
              <a:gd name="T65" fmla="*/ 998 h 1012"/>
              <a:gd name="T66" fmla="*/ 604 w 608"/>
              <a:gd name="T67" fmla="*/ 996 h 1012"/>
              <a:gd name="T68" fmla="*/ 602 w 608"/>
              <a:gd name="T69" fmla="*/ 976 h 1012"/>
              <a:gd name="T70" fmla="*/ 570 w 608"/>
              <a:gd name="T71" fmla="*/ 962 h 1012"/>
              <a:gd name="T72" fmla="*/ 545 w 608"/>
              <a:gd name="T73" fmla="*/ 940 h 1012"/>
              <a:gd name="T74" fmla="*/ 546 w 608"/>
              <a:gd name="T75" fmla="*/ 924 h 1012"/>
              <a:gd name="T76" fmla="*/ 528 w 608"/>
              <a:gd name="T77" fmla="*/ 913 h 1012"/>
              <a:gd name="T78" fmla="*/ 514 w 608"/>
              <a:gd name="T79" fmla="*/ 895 h 1012"/>
              <a:gd name="T80" fmla="*/ 548 w 608"/>
              <a:gd name="T81" fmla="*/ 845 h 1012"/>
              <a:gd name="T82" fmla="*/ 572 w 608"/>
              <a:gd name="T83" fmla="*/ 817 h 1012"/>
              <a:gd name="T84" fmla="*/ 568 w 608"/>
              <a:gd name="T85" fmla="*/ 801 h 1012"/>
              <a:gd name="T86" fmla="*/ 573 w 608"/>
              <a:gd name="T87" fmla="*/ 710 h 1012"/>
              <a:gd name="T88" fmla="*/ 563 w 608"/>
              <a:gd name="T89" fmla="*/ 653 h 1012"/>
              <a:gd name="T90" fmla="*/ 536 w 608"/>
              <a:gd name="T91" fmla="*/ 550 h 1012"/>
              <a:gd name="T92" fmla="*/ 538 w 608"/>
              <a:gd name="T93" fmla="*/ 514 h 1012"/>
              <a:gd name="T94" fmla="*/ 534 w 608"/>
              <a:gd name="T95" fmla="*/ 458 h 1012"/>
              <a:gd name="T96" fmla="*/ 499 w 608"/>
              <a:gd name="T97" fmla="*/ 331 h 1012"/>
              <a:gd name="T98" fmla="*/ 457 w 608"/>
              <a:gd name="T99" fmla="*/ 251 h 1012"/>
              <a:gd name="T100" fmla="*/ 475 w 608"/>
              <a:gd name="T101" fmla="*/ 241 h 1012"/>
              <a:gd name="T102" fmla="*/ 472 w 608"/>
              <a:gd name="T103" fmla="*/ 199 h 1012"/>
              <a:gd name="T104" fmla="*/ 456 w 608"/>
              <a:gd name="T105" fmla="*/ 169 h 1012"/>
              <a:gd name="T106" fmla="*/ 444 w 608"/>
              <a:gd name="T107" fmla="*/ 146 h 1012"/>
              <a:gd name="T108" fmla="*/ 433 w 608"/>
              <a:gd name="T109" fmla="*/ 112 h 1012"/>
              <a:gd name="T110" fmla="*/ 423 w 608"/>
              <a:gd name="T111" fmla="*/ 81 h 1012"/>
              <a:gd name="T112" fmla="*/ 414 w 608"/>
              <a:gd name="T113" fmla="*/ 40 h 1012"/>
              <a:gd name="T114" fmla="*/ 376 w 608"/>
              <a:gd name="T115" fmla="*/ 9 h 1012"/>
              <a:gd name="T116" fmla="*/ 316 w 608"/>
              <a:gd name="T117" fmla="*/ 0 h 1012"/>
              <a:gd name="T118" fmla="*/ 296 w 608"/>
              <a:gd name="T119" fmla="*/ 9 h 1012"/>
              <a:gd name="T120" fmla="*/ 283 w 608"/>
              <a:gd name="T121" fmla="*/ 6 h 1012"/>
              <a:gd name="T122" fmla="*/ 263 w 608"/>
              <a:gd name="T123" fmla="*/ 13 h 1012"/>
              <a:gd name="T124" fmla="*/ 242 w 608"/>
              <a:gd name="T125" fmla="*/ 38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8" h="1012">
                <a:moveTo>
                  <a:pt x="242" y="38"/>
                </a:moveTo>
                <a:lnTo>
                  <a:pt x="235" y="62"/>
                </a:lnTo>
                <a:lnTo>
                  <a:pt x="235" y="62"/>
                </a:lnTo>
                <a:lnTo>
                  <a:pt x="233" y="62"/>
                </a:lnTo>
                <a:lnTo>
                  <a:pt x="227" y="64"/>
                </a:lnTo>
                <a:lnTo>
                  <a:pt x="224" y="67"/>
                </a:lnTo>
                <a:lnTo>
                  <a:pt x="222" y="69"/>
                </a:lnTo>
                <a:lnTo>
                  <a:pt x="219" y="73"/>
                </a:lnTo>
                <a:lnTo>
                  <a:pt x="219" y="78"/>
                </a:lnTo>
                <a:lnTo>
                  <a:pt x="219" y="78"/>
                </a:lnTo>
                <a:lnTo>
                  <a:pt x="219" y="98"/>
                </a:lnTo>
                <a:lnTo>
                  <a:pt x="219" y="108"/>
                </a:lnTo>
                <a:lnTo>
                  <a:pt x="220" y="112"/>
                </a:lnTo>
                <a:lnTo>
                  <a:pt x="222" y="115"/>
                </a:lnTo>
                <a:lnTo>
                  <a:pt x="222" y="115"/>
                </a:lnTo>
                <a:lnTo>
                  <a:pt x="233" y="129"/>
                </a:lnTo>
                <a:lnTo>
                  <a:pt x="233" y="129"/>
                </a:lnTo>
                <a:lnTo>
                  <a:pt x="232" y="142"/>
                </a:lnTo>
                <a:lnTo>
                  <a:pt x="232" y="154"/>
                </a:lnTo>
                <a:lnTo>
                  <a:pt x="233" y="160"/>
                </a:lnTo>
                <a:lnTo>
                  <a:pt x="233" y="160"/>
                </a:lnTo>
                <a:lnTo>
                  <a:pt x="233" y="164"/>
                </a:lnTo>
                <a:lnTo>
                  <a:pt x="233" y="169"/>
                </a:lnTo>
                <a:lnTo>
                  <a:pt x="232" y="176"/>
                </a:lnTo>
                <a:lnTo>
                  <a:pt x="230" y="185"/>
                </a:lnTo>
                <a:lnTo>
                  <a:pt x="230" y="185"/>
                </a:lnTo>
                <a:lnTo>
                  <a:pt x="229" y="192"/>
                </a:lnTo>
                <a:lnTo>
                  <a:pt x="228" y="195"/>
                </a:lnTo>
                <a:lnTo>
                  <a:pt x="228" y="198"/>
                </a:lnTo>
                <a:lnTo>
                  <a:pt x="230" y="203"/>
                </a:lnTo>
                <a:lnTo>
                  <a:pt x="230" y="203"/>
                </a:lnTo>
                <a:lnTo>
                  <a:pt x="238" y="214"/>
                </a:lnTo>
                <a:lnTo>
                  <a:pt x="244" y="223"/>
                </a:lnTo>
                <a:lnTo>
                  <a:pt x="244" y="223"/>
                </a:lnTo>
                <a:lnTo>
                  <a:pt x="248" y="226"/>
                </a:lnTo>
                <a:lnTo>
                  <a:pt x="252" y="228"/>
                </a:lnTo>
                <a:lnTo>
                  <a:pt x="254" y="229"/>
                </a:lnTo>
                <a:lnTo>
                  <a:pt x="256" y="231"/>
                </a:lnTo>
                <a:lnTo>
                  <a:pt x="256" y="231"/>
                </a:lnTo>
                <a:lnTo>
                  <a:pt x="254" y="234"/>
                </a:lnTo>
                <a:lnTo>
                  <a:pt x="252" y="238"/>
                </a:lnTo>
                <a:lnTo>
                  <a:pt x="252" y="241"/>
                </a:lnTo>
                <a:lnTo>
                  <a:pt x="253" y="243"/>
                </a:lnTo>
                <a:lnTo>
                  <a:pt x="257" y="246"/>
                </a:lnTo>
                <a:lnTo>
                  <a:pt x="261" y="247"/>
                </a:lnTo>
                <a:lnTo>
                  <a:pt x="261" y="247"/>
                </a:lnTo>
                <a:lnTo>
                  <a:pt x="280" y="256"/>
                </a:lnTo>
                <a:lnTo>
                  <a:pt x="287" y="258"/>
                </a:lnTo>
                <a:lnTo>
                  <a:pt x="287" y="258"/>
                </a:lnTo>
                <a:lnTo>
                  <a:pt x="288" y="263"/>
                </a:lnTo>
                <a:lnTo>
                  <a:pt x="291" y="268"/>
                </a:lnTo>
                <a:lnTo>
                  <a:pt x="293" y="271"/>
                </a:lnTo>
                <a:lnTo>
                  <a:pt x="277" y="281"/>
                </a:lnTo>
                <a:lnTo>
                  <a:pt x="277" y="296"/>
                </a:lnTo>
                <a:lnTo>
                  <a:pt x="261" y="300"/>
                </a:lnTo>
                <a:lnTo>
                  <a:pt x="261" y="300"/>
                </a:lnTo>
                <a:lnTo>
                  <a:pt x="263" y="306"/>
                </a:lnTo>
                <a:lnTo>
                  <a:pt x="266" y="322"/>
                </a:lnTo>
                <a:lnTo>
                  <a:pt x="268" y="343"/>
                </a:lnTo>
                <a:lnTo>
                  <a:pt x="268" y="351"/>
                </a:lnTo>
                <a:lnTo>
                  <a:pt x="267" y="359"/>
                </a:lnTo>
                <a:lnTo>
                  <a:pt x="267" y="359"/>
                </a:lnTo>
                <a:lnTo>
                  <a:pt x="263" y="366"/>
                </a:lnTo>
                <a:lnTo>
                  <a:pt x="258" y="377"/>
                </a:lnTo>
                <a:lnTo>
                  <a:pt x="243" y="399"/>
                </a:lnTo>
                <a:lnTo>
                  <a:pt x="235" y="413"/>
                </a:lnTo>
                <a:lnTo>
                  <a:pt x="229" y="426"/>
                </a:lnTo>
                <a:lnTo>
                  <a:pt x="225" y="438"/>
                </a:lnTo>
                <a:lnTo>
                  <a:pt x="223" y="450"/>
                </a:lnTo>
                <a:lnTo>
                  <a:pt x="223" y="450"/>
                </a:lnTo>
                <a:lnTo>
                  <a:pt x="220" y="482"/>
                </a:lnTo>
                <a:lnTo>
                  <a:pt x="219" y="494"/>
                </a:lnTo>
                <a:lnTo>
                  <a:pt x="219" y="494"/>
                </a:lnTo>
                <a:lnTo>
                  <a:pt x="217" y="495"/>
                </a:lnTo>
                <a:lnTo>
                  <a:pt x="213" y="499"/>
                </a:lnTo>
                <a:lnTo>
                  <a:pt x="208" y="504"/>
                </a:lnTo>
                <a:lnTo>
                  <a:pt x="206" y="507"/>
                </a:lnTo>
                <a:lnTo>
                  <a:pt x="205" y="513"/>
                </a:lnTo>
                <a:lnTo>
                  <a:pt x="205" y="513"/>
                </a:lnTo>
                <a:lnTo>
                  <a:pt x="205" y="518"/>
                </a:lnTo>
                <a:lnTo>
                  <a:pt x="203" y="526"/>
                </a:lnTo>
                <a:lnTo>
                  <a:pt x="198" y="546"/>
                </a:lnTo>
                <a:lnTo>
                  <a:pt x="189" y="573"/>
                </a:lnTo>
                <a:lnTo>
                  <a:pt x="189" y="573"/>
                </a:lnTo>
                <a:lnTo>
                  <a:pt x="184" y="599"/>
                </a:lnTo>
                <a:lnTo>
                  <a:pt x="180" y="618"/>
                </a:lnTo>
                <a:lnTo>
                  <a:pt x="178" y="628"/>
                </a:lnTo>
                <a:lnTo>
                  <a:pt x="178" y="628"/>
                </a:lnTo>
                <a:lnTo>
                  <a:pt x="169" y="637"/>
                </a:lnTo>
                <a:lnTo>
                  <a:pt x="159" y="647"/>
                </a:lnTo>
                <a:lnTo>
                  <a:pt x="159" y="647"/>
                </a:lnTo>
                <a:lnTo>
                  <a:pt x="156" y="650"/>
                </a:lnTo>
                <a:lnTo>
                  <a:pt x="154" y="651"/>
                </a:lnTo>
                <a:lnTo>
                  <a:pt x="152" y="653"/>
                </a:lnTo>
                <a:lnTo>
                  <a:pt x="152" y="660"/>
                </a:lnTo>
                <a:lnTo>
                  <a:pt x="152" y="660"/>
                </a:lnTo>
                <a:lnTo>
                  <a:pt x="152" y="666"/>
                </a:lnTo>
                <a:lnTo>
                  <a:pt x="151" y="674"/>
                </a:lnTo>
                <a:lnTo>
                  <a:pt x="145" y="690"/>
                </a:lnTo>
                <a:lnTo>
                  <a:pt x="137" y="710"/>
                </a:lnTo>
                <a:lnTo>
                  <a:pt x="137" y="710"/>
                </a:lnTo>
                <a:lnTo>
                  <a:pt x="118" y="711"/>
                </a:lnTo>
                <a:lnTo>
                  <a:pt x="99" y="715"/>
                </a:lnTo>
                <a:lnTo>
                  <a:pt x="76" y="720"/>
                </a:lnTo>
                <a:lnTo>
                  <a:pt x="76" y="720"/>
                </a:lnTo>
                <a:lnTo>
                  <a:pt x="53" y="729"/>
                </a:lnTo>
                <a:lnTo>
                  <a:pt x="42" y="734"/>
                </a:lnTo>
                <a:lnTo>
                  <a:pt x="31" y="739"/>
                </a:lnTo>
                <a:lnTo>
                  <a:pt x="23" y="744"/>
                </a:lnTo>
                <a:lnTo>
                  <a:pt x="15" y="750"/>
                </a:lnTo>
                <a:lnTo>
                  <a:pt x="10" y="757"/>
                </a:lnTo>
                <a:lnTo>
                  <a:pt x="6" y="762"/>
                </a:lnTo>
                <a:lnTo>
                  <a:pt x="6" y="762"/>
                </a:lnTo>
                <a:lnTo>
                  <a:pt x="4" y="768"/>
                </a:lnTo>
                <a:lnTo>
                  <a:pt x="3" y="776"/>
                </a:lnTo>
                <a:lnTo>
                  <a:pt x="0" y="793"/>
                </a:lnTo>
                <a:lnTo>
                  <a:pt x="1" y="810"/>
                </a:lnTo>
                <a:lnTo>
                  <a:pt x="3" y="816"/>
                </a:lnTo>
                <a:lnTo>
                  <a:pt x="4" y="822"/>
                </a:lnTo>
                <a:lnTo>
                  <a:pt x="4" y="822"/>
                </a:lnTo>
                <a:lnTo>
                  <a:pt x="8" y="826"/>
                </a:lnTo>
                <a:lnTo>
                  <a:pt x="10" y="830"/>
                </a:lnTo>
                <a:lnTo>
                  <a:pt x="18" y="835"/>
                </a:lnTo>
                <a:lnTo>
                  <a:pt x="25" y="839"/>
                </a:lnTo>
                <a:lnTo>
                  <a:pt x="25" y="839"/>
                </a:lnTo>
                <a:lnTo>
                  <a:pt x="20" y="859"/>
                </a:lnTo>
                <a:lnTo>
                  <a:pt x="16" y="876"/>
                </a:lnTo>
                <a:lnTo>
                  <a:pt x="15" y="886"/>
                </a:lnTo>
                <a:lnTo>
                  <a:pt x="15" y="895"/>
                </a:lnTo>
                <a:lnTo>
                  <a:pt x="15" y="895"/>
                </a:lnTo>
                <a:lnTo>
                  <a:pt x="15" y="909"/>
                </a:lnTo>
                <a:lnTo>
                  <a:pt x="16" y="919"/>
                </a:lnTo>
                <a:lnTo>
                  <a:pt x="19" y="927"/>
                </a:lnTo>
                <a:lnTo>
                  <a:pt x="24" y="933"/>
                </a:lnTo>
                <a:lnTo>
                  <a:pt x="24" y="933"/>
                </a:lnTo>
                <a:lnTo>
                  <a:pt x="28" y="942"/>
                </a:lnTo>
                <a:lnTo>
                  <a:pt x="29" y="946"/>
                </a:lnTo>
                <a:lnTo>
                  <a:pt x="31" y="949"/>
                </a:lnTo>
                <a:lnTo>
                  <a:pt x="37" y="953"/>
                </a:lnTo>
                <a:lnTo>
                  <a:pt x="43" y="957"/>
                </a:lnTo>
                <a:lnTo>
                  <a:pt x="53" y="961"/>
                </a:lnTo>
                <a:lnTo>
                  <a:pt x="65" y="964"/>
                </a:lnTo>
                <a:lnTo>
                  <a:pt x="65" y="964"/>
                </a:lnTo>
                <a:lnTo>
                  <a:pt x="101" y="971"/>
                </a:lnTo>
                <a:lnTo>
                  <a:pt x="141" y="978"/>
                </a:lnTo>
                <a:lnTo>
                  <a:pt x="175" y="983"/>
                </a:lnTo>
                <a:lnTo>
                  <a:pt x="191" y="987"/>
                </a:lnTo>
                <a:lnTo>
                  <a:pt x="191" y="987"/>
                </a:lnTo>
                <a:lnTo>
                  <a:pt x="222" y="997"/>
                </a:lnTo>
                <a:lnTo>
                  <a:pt x="248" y="1006"/>
                </a:lnTo>
                <a:lnTo>
                  <a:pt x="371" y="1012"/>
                </a:lnTo>
                <a:lnTo>
                  <a:pt x="383" y="1006"/>
                </a:lnTo>
                <a:lnTo>
                  <a:pt x="383" y="1006"/>
                </a:lnTo>
                <a:lnTo>
                  <a:pt x="414" y="1003"/>
                </a:lnTo>
                <a:lnTo>
                  <a:pt x="438" y="1002"/>
                </a:lnTo>
                <a:lnTo>
                  <a:pt x="452" y="1000"/>
                </a:lnTo>
                <a:lnTo>
                  <a:pt x="452" y="1000"/>
                </a:lnTo>
                <a:lnTo>
                  <a:pt x="471" y="993"/>
                </a:lnTo>
                <a:lnTo>
                  <a:pt x="485" y="991"/>
                </a:lnTo>
                <a:lnTo>
                  <a:pt x="492" y="991"/>
                </a:lnTo>
                <a:lnTo>
                  <a:pt x="501" y="991"/>
                </a:lnTo>
                <a:lnTo>
                  <a:pt x="501" y="991"/>
                </a:lnTo>
                <a:lnTo>
                  <a:pt x="519" y="993"/>
                </a:lnTo>
                <a:lnTo>
                  <a:pt x="536" y="996"/>
                </a:lnTo>
                <a:lnTo>
                  <a:pt x="554" y="998"/>
                </a:lnTo>
                <a:lnTo>
                  <a:pt x="570" y="998"/>
                </a:lnTo>
                <a:lnTo>
                  <a:pt x="570" y="998"/>
                </a:lnTo>
                <a:lnTo>
                  <a:pt x="587" y="998"/>
                </a:lnTo>
                <a:lnTo>
                  <a:pt x="599" y="997"/>
                </a:lnTo>
                <a:lnTo>
                  <a:pt x="604" y="996"/>
                </a:lnTo>
                <a:lnTo>
                  <a:pt x="607" y="993"/>
                </a:lnTo>
                <a:lnTo>
                  <a:pt x="608" y="990"/>
                </a:lnTo>
                <a:lnTo>
                  <a:pt x="607" y="986"/>
                </a:lnTo>
                <a:lnTo>
                  <a:pt x="607" y="986"/>
                </a:lnTo>
                <a:lnTo>
                  <a:pt x="602" y="976"/>
                </a:lnTo>
                <a:lnTo>
                  <a:pt x="596" y="969"/>
                </a:lnTo>
                <a:lnTo>
                  <a:pt x="588" y="966"/>
                </a:lnTo>
                <a:lnTo>
                  <a:pt x="582" y="964"/>
                </a:lnTo>
                <a:lnTo>
                  <a:pt x="582" y="964"/>
                </a:lnTo>
                <a:lnTo>
                  <a:pt x="570" y="962"/>
                </a:lnTo>
                <a:lnTo>
                  <a:pt x="555" y="956"/>
                </a:lnTo>
                <a:lnTo>
                  <a:pt x="535" y="947"/>
                </a:lnTo>
                <a:lnTo>
                  <a:pt x="535" y="947"/>
                </a:lnTo>
                <a:lnTo>
                  <a:pt x="539" y="946"/>
                </a:lnTo>
                <a:lnTo>
                  <a:pt x="545" y="940"/>
                </a:lnTo>
                <a:lnTo>
                  <a:pt x="548" y="937"/>
                </a:lnTo>
                <a:lnTo>
                  <a:pt x="549" y="933"/>
                </a:lnTo>
                <a:lnTo>
                  <a:pt x="549" y="928"/>
                </a:lnTo>
                <a:lnTo>
                  <a:pt x="546" y="924"/>
                </a:lnTo>
                <a:lnTo>
                  <a:pt x="546" y="924"/>
                </a:lnTo>
                <a:lnTo>
                  <a:pt x="539" y="917"/>
                </a:lnTo>
                <a:lnTo>
                  <a:pt x="535" y="913"/>
                </a:lnTo>
                <a:lnTo>
                  <a:pt x="531" y="912"/>
                </a:lnTo>
                <a:lnTo>
                  <a:pt x="528" y="913"/>
                </a:lnTo>
                <a:lnTo>
                  <a:pt x="528" y="913"/>
                </a:lnTo>
                <a:lnTo>
                  <a:pt x="519" y="914"/>
                </a:lnTo>
                <a:lnTo>
                  <a:pt x="507" y="915"/>
                </a:lnTo>
                <a:lnTo>
                  <a:pt x="491" y="917"/>
                </a:lnTo>
                <a:lnTo>
                  <a:pt x="491" y="917"/>
                </a:lnTo>
                <a:lnTo>
                  <a:pt x="514" y="895"/>
                </a:lnTo>
                <a:lnTo>
                  <a:pt x="530" y="879"/>
                </a:lnTo>
                <a:lnTo>
                  <a:pt x="535" y="873"/>
                </a:lnTo>
                <a:lnTo>
                  <a:pt x="539" y="867"/>
                </a:lnTo>
                <a:lnTo>
                  <a:pt x="539" y="867"/>
                </a:lnTo>
                <a:lnTo>
                  <a:pt x="548" y="845"/>
                </a:lnTo>
                <a:lnTo>
                  <a:pt x="555" y="827"/>
                </a:lnTo>
                <a:lnTo>
                  <a:pt x="555" y="827"/>
                </a:lnTo>
                <a:lnTo>
                  <a:pt x="564" y="823"/>
                </a:lnTo>
                <a:lnTo>
                  <a:pt x="570" y="820"/>
                </a:lnTo>
                <a:lnTo>
                  <a:pt x="572" y="817"/>
                </a:lnTo>
                <a:lnTo>
                  <a:pt x="573" y="815"/>
                </a:lnTo>
                <a:lnTo>
                  <a:pt x="573" y="815"/>
                </a:lnTo>
                <a:lnTo>
                  <a:pt x="572" y="811"/>
                </a:lnTo>
                <a:lnTo>
                  <a:pt x="570" y="807"/>
                </a:lnTo>
                <a:lnTo>
                  <a:pt x="568" y="801"/>
                </a:lnTo>
                <a:lnTo>
                  <a:pt x="567" y="794"/>
                </a:lnTo>
                <a:lnTo>
                  <a:pt x="567" y="794"/>
                </a:lnTo>
                <a:lnTo>
                  <a:pt x="568" y="777"/>
                </a:lnTo>
                <a:lnTo>
                  <a:pt x="572" y="744"/>
                </a:lnTo>
                <a:lnTo>
                  <a:pt x="573" y="710"/>
                </a:lnTo>
                <a:lnTo>
                  <a:pt x="574" y="696"/>
                </a:lnTo>
                <a:lnTo>
                  <a:pt x="573" y="687"/>
                </a:lnTo>
                <a:lnTo>
                  <a:pt x="573" y="687"/>
                </a:lnTo>
                <a:lnTo>
                  <a:pt x="569" y="671"/>
                </a:lnTo>
                <a:lnTo>
                  <a:pt x="563" y="653"/>
                </a:lnTo>
                <a:lnTo>
                  <a:pt x="558" y="636"/>
                </a:lnTo>
                <a:lnTo>
                  <a:pt x="554" y="622"/>
                </a:lnTo>
                <a:lnTo>
                  <a:pt x="554" y="622"/>
                </a:lnTo>
                <a:lnTo>
                  <a:pt x="543" y="577"/>
                </a:lnTo>
                <a:lnTo>
                  <a:pt x="536" y="550"/>
                </a:lnTo>
                <a:lnTo>
                  <a:pt x="534" y="530"/>
                </a:lnTo>
                <a:lnTo>
                  <a:pt x="534" y="530"/>
                </a:lnTo>
                <a:lnTo>
                  <a:pt x="534" y="525"/>
                </a:lnTo>
                <a:lnTo>
                  <a:pt x="535" y="521"/>
                </a:lnTo>
                <a:lnTo>
                  <a:pt x="538" y="514"/>
                </a:lnTo>
                <a:lnTo>
                  <a:pt x="539" y="507"/>
                </a:lnTo>
                <a:lnTo>
                  <a:pt x="539" y="496"/>
                </a:lnTo>
                <a:lnTo>
                  <a:pt x="538" y="481"/>
                </a:lnTo>
                <a:lnTo>
                  <a:pt x="534" y="458"/>
                </a:lnTo>
                <a:lnTo>
                  <a:pt x="534" y="458"/>
                </a:lnTo>
                <a:lnTo>
                  <a:pt x="530" y="432"/>
                </a:lnTo>
                <a:lnTo>
                  <a:pt x="524" y="407"/>
                </a:lnTo>
                <a:lnTo>
                  <a:pt x="516" y="383"/>
                </a:lnTo>
                <a:lnTo>
                  <a:pt x="510" y="363"/>
                </a:lnTo>
                <a:lnTo>
                  <a:pt x="499" y="331"/>
                </a:lnTo>
                <a:lnTo>
                  <a:pt x="494" y="320"/>
                </a:lnTo>
                <a:lnTo>
                  <a:pt x="494" y="320"/>
                </a:lnTo>
                <a:lnTo>
                  <a:pt x="475" y="285"/>
                </a:lnTo>
                <a:lnTo>
                  <a:pt x="457" y="251"/>
                </a:lnTo>
                <a:lnTo>
                  <a:pt x="457" y="251"/>
                </a:lnTo>
                <a:lnTo>
                  <a:pt x="461" y="251"/>
                </a:lnTo>
                <a:lnTo>
                  <a:pt x="465" y="251"/>
                </a:lnTo>
                <a:lnTo>
                  <a:pt x="468" y="248"/>
                </a:lnTo>
                <a:lnTo>
                  <a:pt x="471" y="246"/>
                </a:lnTo>
                <a:lnTo>
                  <a:pt x="475" y="241"/>
                </a:lnTo>
                <a:lnTo>
                  <a:pt x="476" y="232"/>
                </a:lnTo>
                <a:lnTo>
                  <a:pt x="476" y="222"/>
                </a:lnTo>
                <a:lnTo>
                  <a:pt x="476" y="222"/>
                </a:lnTo>
                <a:lnTo>
                  <a:pt x="475" y="209"/>
                </a:lnTo>
                <a:lnTo>
                  <a:pt x="472" y="199"/>
                </a:lnTo>
                <a:lnTo>
                  <a:pt x="468" y="190"/>
                </a:lnTo>
                <a:lnTo>
                  <a:pt x="466" y="183"/>
                </a:lnTo>
                <a:lnTo>
                  <a:pt x="460" y="173"/>
                </a:lnTo>
                <a:lnTo>
                  <a:pt x="456" y="169"/>
                </a:lnTo>
                <a:lnTo>
                  <a:pt x="456" y="169"/>
                </a:lnTo>
                <a:lnTo>
                  <a:pt x="449" y="163"/>
                </a:lnTo>
                <a:lnTo>
                  <a:pt x="446" y="158"/>
                </a:lnTo>
                <a:lnTo>
                  <a:pt x="444" y="152"/>
                </a:lnTo>
                <a:lnTo>
                  <a:pt x="444" y="152"/>
                </a:lnTo>
                <a:lnTo>
                  <a:pt x="444" y="146"/>
                </a:lnTo>
                <a:lnTo>
                  <a:pt x="444" y="132"/>
                </a:lnTo>
                <a:lnTo>
                  <a:pt x="444" y="132"/>
                </a:lnTo>
                <a:lnTo>
                  <a:pt x="443" y="127"/>
                </a:lnTo>
                <a:lnTo>
                  <a:pt x="441" y="122"/>
                </a:lnTo>
                <a:lnTo>
                  <a:pt x="433" y="112"/>
                </a:lnTo>
                <a:lnTo>
                  <a:pt x="426" y="103"/>
                </a:lnTo>
                <a:lnTo>
                  <a:pt x="422" y="98"/>
                </a:lnTo>
                <a:lnTo>
                  <a:pt x="422" y="98"/>
                </a:lnTo>
                <a:lnTo>
                  <a:pt x="422" y="92"/>
                </a:lnTo>
                <a:lnTo>
                  <a:pt x="423" y="81"/>
                </a:lnTo>
                <a:lnTo>
                  <a:pt x="424" y="69"/>
                </a:lnTo>
                <a:lnTo>
                  <a:pt x="424" y="61"/>
                </a:lnTo>
                <a:lnTo>
                  <a:pt x="424" y="61"/>
                </a:lnTo>
                <a:lnTo>
                  <a:pt x="421" y="52"/>
                </a:lnTo>
                <a:lnTo>
                  <a:pt x="414" y="40"/>
                </a:lnTo>
                <a:lnTo>
                  <a:pt x="402" y="23"/>
                </a:lnTo>
                <a:lnTo>
                  <a:pt x="402" y="23"/>
                </a:lnTo>
                <a:lnTo>
                  <a:pt x="395" y="19"/>
                </a:lnTo>
                <a:lnTo>
                  <a:pt x="387" y="14"/>
                </a:lnTo>
                <a:lnTo>
                  <a:pt x="376" y="9"/>
                </a:lnTo>
                <a:lnTo>
                  <a:pt x="368" y="6"/>
                </a:lnTo>
                <a:lnTo>
                  <a:pt x="368" y="6"/>
                </a:lnTo>
                <a:lnTo>
                  <a:pt x="340" y="1"/>
                </a:lnTo>
                <a:lnTo>
                  <a:pt x="324" y="0"/>
                </a:lnTo>
                <a:lnTo>
                  <a:pt x="316" y="0"/>
                </a:lnTo>
                <a:lnTo>
                  <a:pt x="312" y="1"/>
                </a:lnTo>
                <a:lnTo>
                  <a:pt x="312" y="1"/>
                </a:lnTo>
                <a:lnTo>
                  <a:pt x="306" y="5"/>
                </a:lnTo>
                <a:lnTo>
                  <a:pt x="300" y="8"/>
                </a:lnTo>
                <a:lnTo>
                  <a:pt x="296" y="9"/>
                </a:lnTo>
                <a:lnTo>
                  <a:pt x="293" y="10"/>
                </a:lnTo>
                <a:lnTo>
                  <a:pt x="293" y="10"/>
                </a:lnTo>
                <a:lnTo>
                  <a:pt x="292" y="10"/>
                </a:lnTo>
                <a:lnTo>
                  <a:pt x="287" y="8"/>
                </a:lnTo>
                <a:lnTo>
                  <a:pt x="283" y="6"/>
                </a:lnTo>
                <a:lnTo>
                  <a:pt x="280" y="6"/>
                </a:lnTo>
                <a:lnTo>
                  <a:pt x="274" y="8"/>
                </a:lnTo>
                <a:lnTo>
                  <a:pt x="269" y="9"/>
                </a:lnTo>
                <a:lnTo>
                  <a:pt x="269" y="9"/>
                </a:lnTo>
                <a:lnTo>
                  <a:pt x="263" y="13"/>
                </a:lnTo>
                <a:lnTo>
                  <a:pt x="258" y="17"/>
                </a:lnTo>
                <a:lnTo>
                  <a:pt x="249" y="27"/>
                </a:lnTo>
                <a:lnTo>
                  <a:pt x="244" y="34"/>
                </a:lnTo>
                <a:lnTo>
                  <a:pt x="242" y="38"/>
                </a:lnTo>
                <a:lnTo>
                  <a:pt x="242" y="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BE53DCA4-A5ED-4069-A0CA-1EBC6C776D68}"/>
              </a:ext>
            </a:extLst>
          </p:cNvPr>
          <p:cNvSpPr>
            <a:spLocks/>
          </p:cNvSpPr>
          <p:nvPr/>
        </p:nvSpPr>
        <p:spPr bwMode="auto">
          <a:xfrm>
            <a:off x="7290725" y="3834820"/>
            <a:ext cx="1159291" cy="2439738"/>
          </a:xfrm>
          <a:custGeom>
            <a:avLst/>
            <a:gdLst>
              <a:gd name="T0" fmla="*/ 271 w 488"/>
              <a:gd name="T1" fmla="*/ 1 h 1027"/>
              <a:gd name="T2" fmla="*/ 301 w 488"/>
              <a:gd name="T3" fmla="*/ 2 h 1027"/>
              <a:gd name="T4" fmla="*/ 327 w 488"/>
              <a:gd name="T5" fmla="*/ 19 h 1027"/>
              <a:gd name="T6" fmla="*/ 354 w 488"/>
              <a:gd name="T7" fmla="*/ 60 h 1027"/>
              <a:gd name="T8" fmla="*/ 364 w 488"/>
              <a:gd name="T9" fmla="*/ 92 h 1027"/>
              <a:gd name="T10" fmla="*/ 360 w 488"/>
              <a:gd name="T11" fmla="*/ 121 h 1027"/>
              <a:gd name="T12" fmla="*/ 347 w 488"/>
              <a:gd name="T13" fmla="*/ 144 h 1027"/>
              <a:gd name="T14" fmla="*/ 347 w 488"/>
              <a:gd name="T15" fmla="*/ 173 h 1027"/>
              <a:gd name="T16" fmla="*/ 340 w 488"/>
              <a:gd name="T17" fmla="*/ 180 h 1027"/>
              <a:gd name="T18" fmla="*/ 330 w 488"/>
              <a:gd name="T19" fmla="*/ 200 h 1027"/>
              <a:gd name="T20" fmla="*/ 317 w 488"/>
              <a:gd name="T21" fmla="*/ 211 h 1027"/>
              <a:gd name="T22" fmla="*/ 342 w 488"/>
              <a:gd name="T23" fmla="*/ 254 h 1027"/>
              <a:gd name="T24" fmla="*/ 413 w 488"/>
              <a:gd name="T25" fmla="*/ 279 h 1027"/>
              <a:gd name="T26" fmla="*/ 456 w 488"/>
              <a:gd name="T27" fmla="*/ 303 h 1027"/>
              <a:gd name="T28" fmla="*/ 465 w 488"/>
              <a:gd name="T29" fmla="*/ 322 h 1027"/>
              <a:gd name="T30" fmla="*/ 487 w 488"/>
              <a:gd name="T31" fmla="*/ 520 h 1027"/>
              <a:gd name="T32" fmla="*/ 486 w 488"/>
              <a:gd name="T33" fmla="*/ 605 h 1027"/>
              <a:gd name="T34" fmla="*/ 465 w 488"/>
              <a:gd name="T35" fmla="*/ 712 h 1027"/>
              <a:gd name="T36" fmla="*/ 449 w 488"/>
              <a:gd name="T37" fmla="*/ 745 h 1027"/>
              <a:gd name="T38" fmla="*/ 462 w 488"/>
              <a:gd name="T39" fmla="*/ 810 h 1027"/>
              <a:gd name="T40" fmla="*/ 472 w 488"/>
              <a:gd name="T41" fmla="*/ 877 h 1027"/>
              <a:gd name="T42" fmla="*/ 458 w 488"/>
              <a:gd name="T43" fmla="*/ 886 h 1027"/>
              <a:gd name="T44" fmla="*/ 466 w 488"/>
              <a:gd name="T45" fmla="*/ 905 h 1027"/>
              <a:gd name="T46" fmla="*/ 465 w 488"/>
              <a:gd name="T47" fmla="*/ 920 h 1027"/>
              <a:gd name="T48" fmla="*/ 480 w 488"/>
              <a:gd name="T49" fmla="*/ 958 h 1027"/>
              <a:gd name="T50" fmla="*/ 477 w 488"/>
              <a:gd name="T51" fmla="*/ 979 h 1027"/>
              <a:gd name="T52" fmla="*/ 459 w 488"/>
              <a:gd name="T53" fmla="*/ 1007 h 1027"/>
              <a:gd name="T54" fmla="*/ 439 w 488"/>
              <a:gd name="T55" fmla="*/ 1021 h 1027"/>
              <a:gd name="T56" fmla="*/ 409 w 488"/>
              <a:gd name="T57" fmla="*/ 1027 h 1027"/>
              <a:gd name="T58" fmla="*/ 381 w 488"/>
              <a:gd name="T59" fmla="*/ 1017 h 1027"/>
              <a:gd name="T60" fmla="*/ 318 w 488"/>
              <a:gd name="T61" fmla="*/ 984 h 1027"/>
              <a:gd name="T62" fmla="*/ 291 w 488"/>
              <a:gd name="T63" fmla="*/ 951 h 1027"/>
              <a:gd name="T64" fmla="*/ 286 w 488"/>
              <a:gd name="T65" fmla="*/ 958 h 1027"/>
              <a:gd name="T66" fmla="*/ 268 w 488"/>
              <a:gd name="T67" fmla="*/ 998 h 1027"/>
              <a:gd name="T68" fmla="*/ 239 w 488"/>
              <a:gd name="T69" fmla="*/ 1021 h 1027"/>
              <a:gd name="T70" fmla="*/ 189 w 488"/>
              <a:gd name="T71" fmla="*/ 1023 h 1027"/>
              <a:gd name="T72" fmla="*/ 156 w 488"/>
              <a:gd name="T73" fmla="*/ 1016 h 1027"/>
              <a:gd name="T74" fmla="*/ 97 w 488"/>
              <a:gd name="T75" fmla="*/ 966 h 1027"/>
              <a:gd name="T76" fmla="*/ 55 w 488"/>
              <a:gd name="T77" fmla="*/ 871 h 1027"/>
              <a:gd name="T78" fmla="*/ 10 w 488"/>
              <a:gd name="T79" fmla="*/ 784 h 1027"/>
              <a:gd name="T80" fmla="*/ 1 w 488"/>
              <a:gd name="T81" fmla="*/ 735 h 1027"/>
              <a:gd name="T82" fmla="*/ 4 w 488"/>
              <a:gd name="T83" fmla="*/ 707 h 1027"/>
              <a:gd name="T84" fmla="*/ 31 w 488"/>
              <a:gd name="T85" fmla="*/ 671 h 1027"/>
              <a:gd name="T86" fmla="*/ 52 w 488"/>
              <a:gd name="T87" fmla="*/ 599 h 1027"/>
              <a:gd name="T88" fmla="*/ 39 w 488"/>
              <a:gd name="T89" fmla="*/ 509 h 1027"/>
              <a:gd name="T90" fmla="*/ 16 w 488"/>
              <a:gd name="T91" fmla="*/ 355 h 1027"/>
              <a:gd name="T92" fmla="*/ 24 w 488"/>
              <a:gd name="T93" fmla="*/ 318 h 1027"/>
              <a:gd name="T94" fmla="*/ 65 w 488"/>
              <a:gd name="T95" fmla="*/ 287 h 1027"/>
              <a:gd name="T96" fmla="*/ 198 w 488"/>
              <a:gd name="T97" fmla="*/ 222 h 1027"/>
              <a:gd name="T98" fmla="*/ 177 w 488"/>
              <a:gd name="T99" fmla="*/ 163 h 1027"/>
              <a:gd name="T100" fmla="*/ 159 w 488"/>
              <a:gd name="T101" fmla="*/ 126 h 1027"/>
              <a:gd name="T102" fmla="*/ 157 w 488"/>
              <a:gd name="T103" fmla="*/ 105 h 1027"/>
              <a:gd name="T104" fmla="*/ 199 w 488"/>
              <a:gd name="T105" fmla="*/ 25 h 1027"/>
              <a:gd name="T106" fmla="*/ 230 w 488"/>
              <a:gd name="T107" fmla="*/ 10 h 1027"/>
              <a:gd name="T108" fmla="*/ 254 w 488"/>
              <a:gd name="T109" fmla="*/ 8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1027">
                <a:moveTo>
                  <a:pt x="254" y="8"/>
                </a:moveTo>
                <a:lnTo>
                  <a:pt x="254" y="8"/>
                </a:lnTo>
                <a:lnTo>
                  <a:pt x="262" y="5"/>
                </a:lnTo>
                <a:lnTo>
                  <a:pt x="271" y="1"/>
                </a:lnTo>
                <a:lnTo>
                  <a:pt x="279" y="0"/>
                </a:lnTo>
                <a:lnTo>
                  <a:pt x="279" y="0"/>
                </a:lnTo>
                <a:lnTo>
                  <a:pt x="291" y="1"/>
                </a:lnTo>
                <a:lnTo>
                  <a:pt x="301" y="2"/>
                </a:lnTo>
                <a:lnTo>
                  <a:pt x="311" y="5"/>
                </a:lnTo>
                <a:lnTo>
                  <a:pt x="311" y="5"/>
                </a:lnTo>
                <a:lnTo>
                  <a:pt x="317" y="10"/>
                </a:lnTo>
                <a:lnTo>
                  <a:pt x="327" y="19"/>
                </a:lnTo>
                <a:lnTo>
                  <a:pt x="327" y="19"/>
                </a:lnTo>
                <a:lnTo>
                  <a:pt x="334" y="27"/>
                </a:lnTo>
                <a:lnTo>
                  <a:pt x="341" y="39"/>
                </a:lnTo>
                <a:lnTo>
                  <a:pt x="354" y="60"/>
                </a:lnTo>
                <a:lnTo>
                  <a:pt x="354" y="60"/>
                </a:lnTo>
                <a:lnTo>
                  <a:pt x="360" y="75"/>
                </a:lnTo>
                <a:lnTo>
                  <a:pt x="363" y="84"/>
                </a:lnTo>
                <a:lnTo>
                  <a:pt x="364" y="92"/>
                </a:lnTo>
                <a:lnTo>
                  <a:pt x="364" y="92"/>
                </a:lnTo>
                <a:lnTo>
                  <a:pt x="364" y="100"/>
                </a:lnTo>
                <a:lnTo>
                  <a:pt x="363" y="110"/>
                </a:lnTo>
                <a:lnTo>
                  <a:pt x="360" y="121"/>
                </a:lnTo>
                <a:lnTo>
                  <a:pt x="356" y="127"/>
                </a:lnTo>
                <a:lnTo>
                  <a:pt x="356" y="127"/>
                </a:lnTo>
                <a:lnTo>
                  <a:pt x="350" y="138"/>
                </a:lnTo>
                <a:lnTo>
                  <a:pt x="347" y="144"/>
                </a:lnTo>
                <a:lnTo>
                  <a:pt x="347" y="144"/>
                </a:lnTo>
                <a:lnTo>
                  <a:pt x="349" y="158"/>
                </a:lnTo>
                <a:lnTo>
                  <a:pt x="349" y="170"/>
                </a:lnTo>
                <a:lnTo>
                  <a:pt x="347" y="173"/>
                </a:lnTo>
                <a:lnTo>
                  <a:pt x="346" y="176"/>
                </a:lnTo>
                <a:lnTo>
                  <a:pt x="346" y="176"/>
                </a:lnTo>
                <a:lnTo>
                  <a:pt x="342" y="178"/>
                </a:lnTo>
                <a:lnTo>
                  <a:pt x="340" y="180"/>
                </a:lnTo>
                <a:lnTo>
                  <a:pt x="337" y="180"/>
                </a:lnTo>
                <a:lnTo>
                  <a:pt x="337" y="180"/>
                </a:lnTo>
                <a:lnTo>
                  <a:pt x="334" y="191"/>
                </a:lnTo>
                <a:lnTo>
                  <a:pt x="330" y="200"/>
                </a:lnTo>
                <a:lnTo>
                  <a:pt x="326" y="205"/>
                </a:lnTo>
                <a:lnTo>
                  <a:pt x="326" y="205"/>
                </a:lnTo>
                <a:lnTo>
                  <a:pt x="320" y="210"/>
                </a:lnTo>
                <a:lnTo>
                  <a:pt x="317" y="211"/>
                </a:lnTo>
                <a:lnTo>
                  <a:pt x="318" y="235"/>
                </a:lnTo>
                <a:lnTo>
                  <a:pt x="318" y="235"/>
                </a:lnTo>
                <a:lnTo>
                  <a:pt x="329" y="244"/>
                </a:lnTo>
                <a:lnTo>
                  <a:pt x="342" y="254"/>
                </a:lnTo>
                <a:lnTo>
                  <a:pt x="342" y="254"/>
                </a:lnTo>
                <a:lnTo>
                  <a:pt x="357" y="260"/>
                </a:lnTo>
                <a:lnTo>
                  <a:pt x="384" y="269"/>
                </a:lnTo>
                <a:lnTo>
                  <a:pt x="413" y="279"/>
                </a:lnTo>
                <a:lnTo>
                  <a:pt x="431" y="287"/>
                </a:lnTo>
                <a:lnTo>
                  <a:pt x="431" y="287"/>
                </a:lnTo>
                <a:lnTo>
                  <a:pt x="448" y="298"/>
                </a:lnTo>
                <a:lnTo>
                  <a:pt x="456" y="303"/>
                </a:lnTo>
                <a:lnTo>
                  <a:pt x="459" y="307"/>
                </a:lnTo>
                <a:lnTo>
                  <a:pt x="462" y="311"/>
                </a:lnTo>
                <a:lnTo>
                  <a:pt x="462" y="311"/>
                </a:lnTo>
                <a:lnTo>
                  <a:pt x="465" y="322"/>
                </a:lnTo>
                <a:lnTo>
                  <a:pt x="468" y="346"/>
                </a:lnTo>
                <a:lnTo>
                  <a:pt x="477" y="414"/>
                </a:lnTo>
                <a:lnTo>
                  <a:pt x="485" y="483"/>
                </a:lnTo>
                <a:lnTo>
                  <a:pt x="487" y="520"/>
                </a:lnTo>
                <a:lnTo>
                  <a:pt x="487" y="520"/>
                </a:lnTo>
                <a:lnTo>
                  <a:pt x="488" y="557"/>
                </a:lnTo>
                <a:lnTo>
                  <a:pt x="488" y="582"/>
                </a:lnTo>
                <a:lnTo>
                  <a:pt x="486" y="605"/>
                </a:lnTo>
                <a:lnTo>
                  <a:pt x="486" y="605"/>
                </a:lnTo>
                <a:lnTo>
                  <a:pt x="481" y="633"/>
                </a:lnTo>
                <a:lnTo>
                  <a:pt x="473" y="668"/>
                </a:lnTo>
                <a:lnTo>
                  <a:pt x="465" y="712"/>
                </a:lnTo>
                <a:lnTo>
                  <a:pt x="465" y="712"/>
                </a:lnTo>
                <a:lnTo>
                  <a:pt x="461" y="720"/>
                </a:lnTo>
                <a:lnTo>
                  <a:pt x="454" y="732"/>
                </a:lnTo>
                <a:lnTo>
                  <a:pt x="449" y="745"/>
                </a:lnTo>
                <a:lnTo>
                  <a:pt x="447" y="751"/>
                </a:lnTo>
                <a:lnTo>
                  <a:pt x="447" y="751"/>
                </a:lnTo>
                <a:lnTo>
                  <a:pt x="452" y="770"/>
                </a:lnTo>
                <a:lnTo>
                  <a:pt x="462" y="810"/>
                </a:lnTo>
                <a:lnTo>
                  <a:pt x="471" y="853"/>
                </a:lnTo>
                <a:lnTo>
                  <a:pt x="472" y="868"/>
                </a:lnTo>
                <a:lnTo>
                  <a:pt x="472" y="875"/>
                </a:lnTo>
                <a:lnTo>
                  <a:pt x="472" y="877"/>
                </a:lnTo>
                <a:lnTo>
                  <a:pt x="472" y="877"/>
                </a:lnTo>
                <a:lnTo>
                  <a:pt x="467" y="882"/>
                </a:lnTo>
                <a:lnTo>
                  <a:pt x="463" y="885"/>
                </a:lnTo>
                <a:lnTo>
                  <a:pt x="458" y="886"/>
                </a:lnTo>
                <a:lnTo>
                  <a:pt x="458" y="886"/>
                </a:lnTo>
                <a:lnTo>
                  <a:pt x="462" y="893"/>
                </a:lnTo>
                <a:lnTo>
                  <a:pt x="465" y="900"/>
                </a:lnTo>
                <a:lnTo>
                  <a:pt x="466" y="905"/>
                </a:lnTo>
                <a:lnTo>
                  <a:pt x="466" y="905"/>
                </a:lnTo>
                <a:lnTo>
                  <a:pt x="466" y="914"/>
                </a:lnTo>
                <a:lnTo>
                  <a:pt x="465" y="920"/>
                </a:lnTo>
                <a:lnTo>
                  <a:pt x="465" y="920"/>
                </a:lnTo>
                <a:lnTo>
                  <a:pt x="472" y="931"/>
                </a:lnTo>
                <a:lnTo>
                  <a:pt x="477" y="944"/>
                </a:lnTo>
                <a:lnTo>
                  <a:pt x="480" y="950"/>
                </a:lnTo>
                <a:lnTo>
                  <a:pt x="480" y="958"/>
                </a:lnTo>
                <a:lnTo>
                  <a:pt x="480" y="958"/>
                </a:lnTo>
                <a:lnTo>
                  <a:pt x="480" y="964"/>
                </a:lnTo>
                <a:lnTo>
                  <a:pt x="478" y="971"/>
                </a:lnTo>
                <a:lnTo>
                  <a:pt x="477" y="979"/>
                </a:lnTo>
                <a:lnTo>
                  <a:pt x="473" y="987"/>
                </a:lnTo>
                <a:lnTo>
                  <a:pt x="470" y="994"/>
                </a:lnTo>
                <a:lnTo>
                  <a:pt x="465" y="1000"/>
                </a:lnTo>
                <a:lnTo>
                  <a:pt x="459" y="1007"/>
                </a:lnTo>
                <a:lnTo>
                  <a:pt x="453" y="1012"/>
                </a:lnTo>
                <a:lnTo>
                  <a:pt x="453" y="1012"/>
                </a:lnTo>
                <a:lnTo>
                  <a:pt x="447" y="1017"/>
                </a:lnTo>
                <a:lnTo>
                  <a:pt x="439" y="1021"/>
                </a:lnTo>
                <a:lnTo>
                  <a:pt x="432" y="1023"/>
                </a:lnTo>
                <a:lnTo>
                  <a:pt x="424" y="1026"/>
                </a:lnTo>
                <a:lnTo>
                  <a:pt x="417" y="1027"/>
                </a:lnTo>
                <a:lnTo>
                  <a:pt x="409" y="1027"/>
                </a:lnTo>
                <a:lnTo>
                  <a:pt x="403" y="1026"/>
                </a:lnTo>
                <a:lnTo>
                  <a:pt x="398" y="1024"/>
                </a:lnTo>
                <a:lnTo>
                  <a:pt x="398" y="1024"/>
                </a:lnTo>
                <a:lnTo>
                  <a:pt x="381" y="1017"/>
                </a:lnTo>
                <a:lnTo>
                  <a:pt x="357" y="1007"/>
                </a:lnTo>
                <a:lnTo>
                  <a:pt x="334" y="995"/>
                </a:lnTo>
                <a:lnTo>
                  <a:pt x="325" y="989"/>
                </a:lnTo>
                <a:lnTo>
                  <a:pt x="318" y="984"/>
                </a:lnTo>
                <a:lnTo>
                  <a:pt x="318" y="984"/>
                </a:lnTo>
                <a:lnTo>
                  <a:pt x="308" y="974"/>
                </a:lnTo>
                <a:lnTo>
                  <a:pt x="298" y="961"/>
                </a:lnTo>
                <a:lnTo>
                  <a:pt x="291" y="951"/>
                </a:lnTo>
                <a:lnTo>
                  <a:pt x="288" y="949"/>
                </a:lnTo>
                <a:lnTo>
                  <a:pt x="287" y="949"/>
                </a:lnTo>
                <a:lnTo>
                  <a:pt x="287" y="949"/>
                </a:lnTo>
                <a:lnTo>
                  <a:pt x="286" y="958"/>
                </a:lnTo>
                <a:lnTo>
                  <a:pt x="283" y="966"/>
                </a:lnTo>
                <a:lnTo>
                  <a:pt x="279" y="976"/>
                </a:lnTo>
                <a:lnTo>
                  <a:pt x="274" y="987"/>
                </a:lnTo>
                <a:lnTo>
                  <a:pt x="268" y="998"/>
                </a:lnTo>
                <a:lnTo>
                  <a:pt x="261" y="1007"/>
                </a:lnTo>
                <a:lnTo>
                  <a:pt x="250" y="1014"/>
                </a:lnTo>
                <a:lnTo>
                  <a:pt x="250" y="1014"/>
                </a:lnTo>
                <a:lnTo>
                  <a:pt x="239" y="1021"/>
                </a:lnTo>
                <a:lnTo>
                  <a:pt x="227" y="1023"/>
                </a:lnTo>
                <a:lnTo>
                  <a:pt x="214" y="1024"/>
                </a:lnTo>
                <a:lnTo>
                  <a:pt x="201" y="1024"/>
                </a:lnTo>
                <a:lnTo>
                  <a:pt x="189" y="1023"/>
                </a:lnTo>
                <a:lnTo>
                  <a:pt x="179" y="1022"/>
                </a:lnTo>
                <a:lnTo>
                  <a:pt x="162" y="1019"/>
                </a:lnTo>
                <a:lnTo>
                  <a:pt x="162" y="1019"/>
                </a:lnTo>
                <a:lnTo>
                  <a:pt x="156" y="1016"/>
                </a:lnTo>
                <a:lnTo>
                  <a:pt x="146" y="1010"/>
                </a:lnTo>
                <a:lnTo>
                  <a:pt x="125" y="993"/>
                </a:lnTo>
                <a:lnTo>
                  <a:pt x="104" y="974"/>
                </a:lnTo>
                <a:lnTo>
                  <a:pt x="97" y="966"/>
                </a:lnTo>
                <a:lnTo>
                  <a:pt x="94" y="961"/>
                </a:lnTo>
                <a:lnTo>
                  <a:pt x="94" y="961"/>
                </a:lnTo>
                <a:lnTo>
                  <a:pt x="79" y="883"/>
                </a:lnTo>
                <a:lnTo>
                  <a:pt x="55" y="871"/>
                </a:lnTo>
                <a:lnTo>
                  <a:pt x="55" y="871"/>
                </a:lnTo>
                <a:lnTo>
                  <a:pt x="33" y="829"/>
                </a:lnTo>
                <a:lnTo>
                  <a:pt x="16" y="798"/>
                </a:lnTo>
                <a:lnTo>
                  <a:pt x="10" y="784"/>
                </a:lnTo>
                <a:lnTo>
                  <a:pt x="6" y="774"/>
                </a:lnTo>
                <a:lnTo>
                  <a:pt x="6" y="774"/>
                </a:lnTo>
                <a:lnTo>
                  <a:pt x="4" y="756"/>
                </a:lnTo>
                <a:lnTo>
                  <a:pt x="1" y="735"/>
                </a:lnTo>
                <a:lnTo>
                  <a:pt x="0" y="725"/>
                </a:lnTo>
                <a:lnTo>
                  <a:pt x="0" y="717"/>
                </a:lnTo>
                <a:lnTo>
                  <a:pt x="1" y="711"/>
                </a:lnTo>
                <a:lnTo>
                  <a:pt x="4" y="707"/>
                </a:lnTo>
                <a:lnTo>
                  <a:pt x="4" y="707"/>
                </a:lnTo>
                <a:lnTo>
                  <a:pt x="7" y="703"/>
                </a:lnTo>
                <a:lnTo>
                  <a:pt x="15" y="695"/>
                </a:lnTo>
                <a:lnTo>
                  <a:pt x="31" y="671"/>
                </a:lnTo>
                <a:lnTo>
                  <a:pt x="48" y="647"/>
                </a:lnTo>
                <a:lnTo>
                  <a:pt x="54" y="635"/>
                </a:lnTo>
                <a:lnTo>
                  <a:pt x="54" y="635"/>
                </a:lnTo>
                <a:lnTo>
                  <a:pt x="52" y="599"/>
                </a:lnTo>
                <a:lnTo>
                  <a:pt x="48" y="570"/>
                </a:lnTo>
                <a:lnTo>
                  <a:pt x="44" y="547"/>
                </a:lnTo>
                <a:lnTo>
                  <a:pt x="44" y="547"/>
                </a:lnTo>
                <a:lnTo>
                  <a:pt x="39" y="509"/>
                </a:lnTo>
                <a:lnTo>
                  <a:pt x="30" y="449"/>
                </a:lnTo>
                <a:lnTo>
                  <a:pt x="23" y="390"/>
                </a:lnTo>
                <a:lnTo>
                  <a:pt x="16" y="355"/>
                </a:lnTo>
                <a:lnTo>
                  <a:pt x="16" y="355"/>
                </a:lnTo>
                <a:lnTo>
                  <a:pt x="16" y="347"/>
                </a:lnTo>
                <a:lnTo>
                  <a:pt x="18" y="337"/>
                </a:lnTo>
                <a:lnTo>
                  <a:pt x="20" y="328"/>
                </a:lnTo>
                <a:lnTo>
                  <a:pt x="24" y="318"/>
                </a:lnTo>
                <a:lnTo>
                  <a:pt x="31" y="303"/>
                </a:lnTo>
                <a:lnTo>
                  <a:pt x="35" y="297"/>
                </a:lnTo>
                <a:lnTo>
                  <a:pt x="35" y="297"/>
                </a:lnTo>
                <a:lnTo>
                  <a:pt x="65" y="287"/>
                </a:lnTo>
                <a:lnTo>
                  <a:pt x="96" y="275"/>
                </a:lnTo>
                <a:lnTo>
                  <a:pt x="96" y="275"/>
                </a:lnTo>
                <a:lnTo>
                  <a:pt x="147" y="249"/>
                </a:lnTo>
                <a:lnTo>
                  <a:pt x="198" y="222"/>
                </a:lnTo>
                <a:lnTo>
                  <a:pt x="203" y="195"/>
                </a:lnTo>
                <a:lnTo>
                  <a:pt x="186" y="177"/>
                </a:lnTo>
                <a:lnTo>
                  <a:pt x="186" y="177"/>
                </a:lnTo>
                <a:lnTo>
                  <a:pt x="177" y="163"/>
                </a:lnTo>
                <a:lnTo>
                  <a:pt x="165" y="143"/>
                </a:lnTo>
                <a:lnTo>
                  <a:pt x="165" y="143"/>
                </a:lnTo>
                <a:lnTo>
                  <a:pt x="162" y="136"/>
                </a:lnTo>
                <a:lnTo>
                  <a:pt x="159" y="126"/>
                </a:lnTo>
                <a:lnTo>
                  <a:pt x="156" y="114"/>
                </a:lnTo>
                <a:lnTo>
                  <a:pt x="156" y="109"/>
                </a:lnTo>
                <a:lnTo>
                  <a:pt x="157" y="105"/>
                </a:lnTo>
                <a:lnTo>
                  <a:pt x="157" y="105"/>
                </a:lnTo>
                <a:lnTo>
                  <a:pt x="172" y="73"/>
                </a:lnTo>
                <a:lnTo>
                  <a:pt x="195" y="29"/>
                </a:lnTo>
                <a:lnTo>
                  <a:pt x="195" y="29"/>
                </a:lnTo>
                <a:lnTo>
                  <a:pt x="199" y="25"/>
                </a:lnTo>
                <a:lnTo>
                  <a:pt x="201" y="21"/>
                </a:lnTo>
                <a:lnTo>
                  <a:pt x="210" y="15"/>
                </a:lnTo>
                <a:lnTo>
                  <a:pt x="220" y="11"/>
                </a:lnTo>
                <a:lnTo>
                  <a:pt x="230" y="10"/>
                </a:lnTo>
                <a:lnTo>
                  <a:pt x="239" y="8"/>
                </a:lnTo>
                <a:lnTo>
                  <a:pt x="247" y="8"/>
                </a:lnTo>
                <a:lnTo>
                  <a:pt x="254" y="8"/>
                </a:lnTo>
                <a:lnTo>
                  <a:pt x="254" y="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pptxa25_正座する人物のシルエット</dc:title>
  <dc:subject>pptxa25_正座する人物のシルエット</dc:subject>
  <dc:creator>でじけろお</dc:creator>
  <cp:revision>1</cp:revision>
  <dcterms:created xsi:type="dcterms:W3CDTF">2018-05-20T00:31:01Z</dcterms:created>
  <dcterms:modified xsi:type="dcterms:W3CDTF">2019-05-17T07:53:49Z</dcterms:modified>
  <cp:version>1</cp:version>
</cp:coreProperties>
</file>