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6" d="100"/>
          <a:sy n="66" d="100"/>
        </p:scale>
        <p:origin x="7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13343309-111F-4B83-92B8-FCF1439F58F1}"/>
              </a:ext>
            </a:extLst>
          </p:cNvPr>
          <p:cNvSpPr>
            <a:spLocks noEditPoints="1"/>
          </p:cNvSpPr>
          <p:nvPr/>
        </p:nvSpPr>
        <p:spPr bwMode="auto">
          <a:xfrm>
            <a:off x="1096283" y="849182"/>
            <a:ext cx="2097200" cy="2685712"/>
          </a:xfrm>
          <a:custGeom>
            <a:avLst/>
            <a:gdLst>
              <a:gd name="T0" fmla="*/ 567 w 1682"/>
              <a:gd name="T1" fmla="*/ 1786 h 2154"/>
              <a:gd name="T2" fmla="*/ 280 w 1682"/>
              <a:gd name="T3" fmla="*/ 1642 h 2154"/>
              <a:gd name="T4" fmla="*/ 388 w 1682"/>
              <a:gd name="T5" fmla="*/ 1676 h 2154"/>
              <a:gd name="T6" fmla="*/ 445 w 1682"/>
              <a:gd name="T7" fmla="*/ 1764 h 2154"/>
              <a:gd name="T8" fmla="*/ 579 w 1682"/>
              <a:gd name="T9" fmla="*/ 1796 h 2154"/>
              <a:gd name="T10" fmla="*/ 561 w 1682"/>
              <a:gd name="T11" fmla="*/ 1950 h 2154"/>
              <a:gd name="T12" fmla="*/ 901 w 1682"/>
              <a:gd name="T13" fmla="*/ 2132 h 2154"/>
              <a:gd name="T14" fmla="*/ 1187 w 1682"/>
              <a:gd name="T15" fmla="*/ 2132 h 2154"/>
              <a:gd name="T16" fmla="*/ 1320 w 1682"/>
              <a:gd name="T17" fmla="*/ 2120 h 2154"/>
              <a:gd name="T18" fmla="*/ 1476 w 1682"/>
              <a:gd name="T19" fmla="*/ 2096 h 2154"/>
              <a:gd name="T20" fmla="*/ 1534 w 1682"/>
              <a:gd name="T21" fmla="*/ 2010 h 2154"/>
              <a:gd name="T22" fmla="*/ 1658 w 1682"/>
              <a:gd name="T23" fmla="*/ 1912 h 2154"/>
              <a:gd name="T24" fmla="*/ 1642 w 1682"/>
              <a:gd name="T25" fmla="*/ 1786 h 2154"/>
              <a:gd name="T26" fmla="*/ 1606 w 1682"/>
              <a:gd name="T27" fmla="*/ 1720 h 2154"/>
              <a:gd name="T28" fmla="*/ 1510 w 1682"/>
              <a:gd name="T29" fmla="*/ 1706 h 2154"/>
              <a:gd name="T30" fmla="*/ 1344 w 1682"/>
              <a:gd name="T31" fmla="*/ 1630 h 2154"/>
              <a:gd name="T32" fmla="*/ 1223 w 1682"/>
              <a:gd name="T33" fmla="*/ 1593 h 2154"/>
              <a:gd name="T34" fmla="*/ 1069 w 1682"/>
              <a:gd name="T35" fmla="*/ 1521 h 2154"/>
              <a:gd name="T36" fmla="*/ 969 w 1682"/>
              <a:gd name="T37" fmla="*/ 1301 h 2154"/>
              <a:gd name="T38" fmla="*/ 1057 w 1682"/>
              <a:gd name="T39" fmla="*/ 1235 h 2154"/>
              <a:gd name="T40" fmla="*/ 1091 w 1682"/>
              <a:gd name="T41" fmla="*/ 1161 h 2154"/>
              <a:gd name="T42" fmla="*/ 973 w 1682"/>
              <a:gd name="T43" fmla="*/ 1007 h 2154"/>
              <a:gd name="T44" fmla="*/ 919 w 1682"/>
              <a:gd name="T45" fmla="*/ 671 h 2154"/>
              <a:gd name="T46" fmla="*/ 1047 w 1682"/>
              <a:gd name="T47" fmla="*/ 717 h 2154"/>
              <a:gd name="T48" fmla="*/ 1071 w 1682"/>
              <a:gd name="T49" fmla="*/ 541 h 2154"/>
              <a:gd name="T50" fmla="*/ 757 w 1682"/>
              <a:gd name="T51" fmla="*/ 110 h 2154"/>
              <a:gd name="T52" fmla="*/ 615 w 1682"/>
              <a:gd name="T53" fmla="*/ 28 h 2154"/>
              <a:gd name="T54" fmla="*/ 531 w 1682"/>
              <a:gd name="T55" fmla="*/ 94 h 2154"/>
              <a:gd name="T56" fmla="*/ 533 w 1682"/>
              <a:gd name="T57" fmla="*/ 158 h 2154"/>
              <a:gd name="T58" fmla="*/ 579 w 1682"/>
              <a:gd name="T59" fmla="*/ 230 h 2154"/>
              <a:gd name="T60" fmla="*/ 631 w 1682"/>
              <a:gd name="T61" fmla="*/ 288 h 2154"/>
              <a:gd name="T62" fmla="*/ 569 w 1682"/>
              <a:gd name="T63" fmla="*/ 422 h 2154"/>
              <a:gd name="T64" fmla="*/ 507 w 1682"/>
              <a:gd name="T65" fmla="*/ 458 h 2154"/>
              <a:gd name="T66" fmla="*/ 463 w 1682"/>
              <a:gd name="T67" fmla="*/ 434 h 2154"/>
              <a:gd name="T68" fmla="*/ 402 w 1682"/>
              <a:gd name="T69" fmla="*/ 390 h 2154"/>
              <a:gd name="T70" fmla="*/ 336 w 1682"/>
              <a:gd name="T71" fmla="*/ 288 h 2154"/>
              <a:gd name="T72" fmla="*/ 292 w 1682"/>
              <a:gd name="T73" fmla="*/ 242 h 2154"/>
              <a:gd name="T74" fmla="*/ 326 w 1682"/>
              <a:gd name="T75" fmla="*/ 182 h 2154"/>
              <a:gd name="T76" fmla="*/ 314 w 1682"/>
              <a:gd name="T77" fmla="*/ 72 h 2154"/>
              <a:gd name="T78" fmla="*/ 304 w 1682"/>
              <a:gd name="T79" fmla="*/ 28 h 2154"/>
              <a:gd name="T80" fmla="*/ 256 w 1682"/>
              <a:gd name="T81" fmla="*/ 16 h 2154"/>
              <a:gd name="T82" fmla="*/ 196 w 1682"/>
              <a:gd name="T83" fmla="*/ 16 h 2154"/>
              <a:gd name="T84" fmla="*/ 126 w 1682"/>
              <a:gd name="T85" fmla="*/ 128 h 2154"/>
              <a:gd name="T86" fmla="*/ 124 w 1682"/>
              <a:gd name="T87" fmla="*/ 206 h 2154"/>
              <a:gd name="T88" fmla="*/ 10 w 1682"/>
              <a:gd name="T89" fmla="*/ 338 h 2154"/>
              <a:gd name="T90" fmla="*/ 76 w 1682"/>
              <a:gd name="T91" fmla="*/ 613 h 2154"/>
              <a:gd name="T92" fmla="*/ 66 w 1682"/>
              <a:gd name="T93" fmla="*/ 1227 h 2154"/>
              <a:gd name="T94" fmla="*/ 84 w 1682"/>
              <a:gd name="T95" fmla="*/ 1624 h 2154"/>
              <a:gd name="T96" fmla="*/ 232 w 1682"/>
              <a:gd name="T97" fmla="*/ 1724 h 2154"/>
              <a:gd name="T98" fmla="*/ 208 w 1682"/>
              <a:gd name="T99" fmla="*/ 1593 h 2154"/>
              <a:gd name="T100" fmla="*/ 246 w 1682"/>
              <a:gd name="T101" fmla="*/ 1439 h 2154"/>
              <a:gd name="T102" fmla="*/ 543 w 1682"/>
              <a:gd name="T103" fmla="*/ 661 h 2154"/>
              <a:gd name="T104" fmla="*/ 523 w 1682"/>
              <a:gd name="T105" fmla="*/ 845 h 2154"/>
              <a:gd name="T106" fmla="*/ 447 w 1682"/>
              <a:gd name="T107" fmla="*/ 1091 h 2154"/>
              <a:gd name="T108" fmla="*/ 406 w 1682"/>
              <a:gd name="T109" fmla="*/ 785 h 2154"/>
              <a:gd name="T110" fmla="*/ 418 w 1682"/>
              <a:gd name="T111" fmla="*/ 739 h 2154"/>
              <a:gd name="T112" fmla="*/ 469 w 1682"/>
              <a:gd name="T113" fmla="*/ 687 h 2154"/>
              <a:gd name="T114" fmla="*/ 445 w 1682"/>
              <a:gd name="T115" fmla="*/ 1135 h 2154"/>
              <a:gd name="T116" fmla="*/ 435 w 1682"/>
              <a:gd name="T117" fmla="*/ 1271 h 2154"/>
              <a:gd name="T118" fmla="*/ 386 w 1682"/>
              <a:gd name="T119" fmla="*/ 1307 h 2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82" h="2154">
                <a:moveTo>
                  <a:pt x="244" y="1618"/>
                </a:moveTo>
                <a:lnTo>
                  <a:pt x="244" y="1618"/>
                </a:lnTo>
                <a:lnTo>
                  <a:pt x="244" y="1618"/>
                </a:lnTo>
                <a:lnTo>
                  <a:pt x="244" y="1616"/>
                </a:lnTo>
                <a:lnTo>
                  <a:pt x="244" y="1616"/>
                </a:lnTo>
                <a:lnTo>
                  <a:pt x="244" y="1618"/>
                </a:lnTo>
                <a:lnTo>
                  <a:pt x="244" y="1618"/>
                </a:lnTo>
                <a:close/>
                <a:moveTo>
                  <a:pt x="567" y="1786"/>
                </a:moveTo>
                <a:lnTo>
                  <a:pt x="567" y="1786"/>
                </a:lnTo>
                <a:lnTo>
                  <a:pt x="567" y="1784"/>
                </a:lnTo>
                <a:lnTo>
                  <a:pt x="567" y="1784"/>
                </a:lnTo>
                <a:lnTo>
                  <a:pt x="567" y="1786"/>
                </a:lnTo>
                <a:lnTo>
                  <a:pt x="567" y="1786"/>
                </a:lnTo>
                <a:lnTo>
                  <a:pt x="567" y="1786"/>
                </a:lnTo>
                <a:close/>
                <a:moveTo>
                  <a:pt x="244" y="1593"/>
                </a:moveTo>
                <a:lnTo>
                  <a:pt x="244" y="1593"/>
                </a:lnTo>
                <a:lnTo>
                  <a:pt x="242" y="1599"/>
                </a:lnTo>
                <a:lnTo>
                  <a:pt x="242" y="1605"/>
                </a:lnTo>
                <a:lnTo>
                  <a:pt x="244" y="1616"/>
                </a:lnTo>
                <a:lnTo>
                  <a:pt x="244" y="1616"/>
                </a:lnTo>
                <a:lnTo>
                  <a:pt x="248" y="1616"/>
                </a:lnTo>
                <a:lnTo>
                  <a:pt x="256" y="1616"/>
                </a:lnTo>
                <a:lnTo>
                  <a:pt x="268" y="1618"/>
                </a:lnTo>
                <a:lnTo>
                  <a:pt x="268" y="1618"/>
                </a:lnTo>
                <a:lnTo>
                  <a:pt x="270" y="1626"/>
                </a:lnTo>
                <a:lnTo>
                  <a:pt x="274" y="1634"/>
                </a:lnTo>
                <a:lnTo>
                  <a:pt x="280" y="1642"/>
                </a:lnTo>
                <a:lnTo>
                  <a:pt x="280" y="1642"/>
                </a:lnTo>
                <a:lnTo>
                  <a:pt x="284" y="1646"/>
                </a:lnTo>
                <a:lnTo>
                  <a:pt x="290" y="1648"/>
                </a:lnTo>
                <a:lnTo>
                  <a:pt x="306" y="1654"/>
                </a:lnTo>
                <a:lnTo>
                  <a:pt x="324" y="1660"/>
                </a:lnTo>
                <a:lnTo>
                  <a:pt x="338" y="1666"/>
                </a:lnTo>
                <a:lnTo>
                  <a:pt x="338" y="1666"/>
                </a:lnTo>
                <a:lnTo>
                  <a:pt x="350" y="1670"/>
                </a:lnTo>
                <a:lnTo>
                  <a:pt x="358" y="1668"/>
                </a:lnTo>
                <a:lnTo>
                  <a:pt x="362" y="1666"/>
                </a:lnTo>
                <a:lnTo>
                  <a:pt x="362" y="1666"/>
                </a:lnTo>
                <a:lnTo>
                  <a:pt x="362" y="1666"/>
                </a:lnTo>
                <a:lnTo>
                  <a:pt x="366" y="1666"/>
                </a:lnTo>
                <a:lnTo>
                  <a:pt x="376" y="1670"/>
                </a:lnTo>
                <a:lnTo>
                  <a:pt x="388" y="1676"/>
                </a:lnTo>
                <a:lnTo>
                  <a:pt x="394" y="1682"/>
                </a:lnTo>
                <a:lnTo>
                  <a:pt x="398" y="1690"/>
                </a:lnTo>
                <a:lnTo>
                  <a:pt x="398" y="1690"/>
                </a:lnTo>
                <a:lnTo>
                  <a:pt x="414" y="1720"/>
                </a:lnTo>
                <a:lnTo>
                  <a:pt x="423" y="1738"/>
                </a:lnTo>
                <a:lnTo>
                  <a:pt x="423" y="1738"/>
                </a:lnTo>
                <a:lnTo>
                  <a:pt x="427" y="1742"/>
                </a:lnTo>
                <a:lnTo>
                  <a:pt x="437" y="1744"/>
                </a:lnTo>
                <a:lnTo>
                  <a:pt x="447" y="1750"/>
                </a:lnTo>
                <a:lnTo>
                  <a:pt x="447" y="1750"/>
                </a:lnTo>
                <a:lnTo>
                  <a:pt x="445" y="1750"/>
                </a:lnTo>
                <a:lnTo>
                  <a:pt x="443" y="1756"/>
                </a:lnTo>
                <a:lnTo>
                  <a:pt x="443" y="1758"/>
                </a:lnTo>
                <a:lnTo>
                  <a:pt x="445" y="1764"/>
                </a:lnTo>
                <a:lnTo>
                  <a:pt x="451" y="1768"/>
                </a:lnTo>
                <a:lnTo>
                  <a:pt x="459" y="1774"/>
                </a:lnTo>
                <a:lnTo>
                  <a:pt x="459" y="1774"/>
                </a:lnTo>
                <a:lnTo>
                  <a:pt x="471" y="1778"/>
                </a:lnTo>
                <a:lnTo>
                  <a:pt x="485" y="1780"/>
                </a:lnTo>
                <a:lnTo>
                  <a:pt x="519" y="1784"/>
                </a:lnTo>
                <a:lnTo>
                  <a:pt x="567" y="1784"/>
                </a:lnTo>
                <a:lnTo>
                  <a:pt x="567" y="1784"/>
                </a:lnTo>
                <a:lnTo>
                  <a:pt x="569" y="1780"/>
                </a:lnTo>
                <a:lnTo>
                  <a:pt x="573" y="1778"/>
                </a:lnTo>
                <a:lnTo>
                  <a:pt x="575" y="1780"/>
                </a:lnTo>
                <a:lnTo>
                  <a:pt x="577" y="1782"/>
                </a:lnTo>
                <a:lnTo>
                  <a:pt x="579" y="1788"/>
                </a:lnTo>
                <a:lnTo>
                  <a:pt x="579" y="1796"/>
                </a:lnTo>
                <a:lnTo>
                  <a:pt x="579" y="1796"/>
                </a:lnTo>
                <a:lnTo>
                  <a:pt x="577" y="1826"/>
                </a:lnTo>
                <a:lnTo>
                  <a:pt x="573" y="1854"/>
                </a:lnTo>
                <a:lnTo>
                  <a:pt x="567" y="1892"/>
                </a:lnTo>
                <a:lnTo>
                  <a:pt x="567" y="1892"/>
                </a:lnTo>
                <a:lnTo>
                  <a:pt x="565" y="1896"/>
                </a:lnTo>
                <a:lnTo>
                  <a:pt x="563" y="1898"/>
                </a:lnTo>
                <a:lnTo>
                  <a:pt x="557" y="1906"/>
                </a:lnTo>
                <a:lnTo>
                  <a:pt x="555" y="1910"/>
                </a:lnTo>
                <a:lnTo>
                  <a:pt x="553" y="1914"/>
                </a:lnTo>
                <a:lnTo>
                  <a:pt x="553" y="1920"/>
                </a:lnTo>
                <a:lnTo>
                  <a:pt x="555" y="1928"/>
                </a:lnTo>
                <a:lnTo>
                  <a:pt x="555" y="1928"/>
                </a:lnTo>
                <a:lnTo>
                  <a:pt x="561" y="1950"/>
                </a:lnTo>
                <a:lnTo>
                  <a:pt x="565" y="1964"/>
                </a:lnTo>
                <a:lnTo>
                  <a:pt x="573" y="1980"/>
                </a:lnTo>
                <a:lnTo>
                  <a:pt x="583" y="1994"/>
                </a:lnTo>
                <a:lnTo>
                  <a:pt x="595" y="2010"/>
                </a:lnTo>
                <a:lnTo>
                  <a:pt x="615" y="2024"/>
                </a:lnTo>
                <a:lnTo>
                  <a:pt x="625" y="2030"/>
                </a:lnTo>
                <a:lnTo>
                  <a:pt x="639" y="2036"/>
                </a:lnTo>
                <a:lnTo>
                  <a:pt x="639" y="2036"/>
                </a:lnTo>
                <a:lnTo>
                  <a:pt x="707" y="2060"/>
                </a:lnTo>
                <a:lnTo>
                  <a:pt x="789" y="2088"/>
                </a:lnTo>
                <a:lnTo>
                  <a:pt x="861" y="2114"/>
                </a:lnTo>
                <a:lnTo>
                  <a:pt x="887" y="2124"/>
                </a:lnTo>
                <a:lnTo>
                  <a:pt x="901" y="2132"/>
                </a:lnTo>
                <a:lnTo>
                  <a:pt x="901" y="2132"/>
                </a:lnTo>
                <a:lnTo>
                  <a:pt x="913" y="2138"/>
                </a:lnTo>
                <a:lnTo>
                  <a:pt x="933" y="2144"/>
                </a:lnTo>
                <a:lnTo>
                  <a:pt x="959" y="2148"/>
                </a:lnTo>
                <a:lnTo>
                  <a:pt x="989" y="2152"/>
                </a:lnTo>
                <a:lnTo>
                  <a:pt x="1019" y="2154"/>
                </a:lnTo>
                <a:lnTo>
                  <a:pt x="1051" y="2154"/>
                </a:lnTo>
                <a:lnTo>
                  <a:pt x="1079" y="2150"/>
                </a:lnTo>
                <a:lnTo>
                  <a:pt x="1105" y="2144"/>
                </a:lnTo>
                <a:lnTo>
                  <a:pt x="1105" y="2144"/>
                </a:lnTo>
                <a:lnTo>
                  <a:pt x="1141" y="2132"/>
                </a:lnTo>
                <a:lnTo>
                  <a:pt x="1165" y="2126"/>
                </a:lnTo>
                <a:lnTo>
                  <a:pt x="1171" y="2126"/>
                </a:lnTo>
                <a:lnTo>
                  <a:pt x="1179" y="2126"/>
                </a:lnTo>
                <a:lnTo>
                  <a:pt x="1187" y="2132"/>
                </a:lnTo>
                <a:lnTo>
                  <a:pt x="1187" y="2132"/>
                </a:lnTo>
                <a:lnTo>
                  <a:pt x="1193" y="2134"/>
                </a:lnTo>
                <a:lnTo>
                  <a:pt x="1199" y="2134"/>
                </a:lnTo>
                <a:lnTo>
                  <a:pt x="1213" y="2130"/>
                </a:lnTo>
                <a:lnTo>
                  <a:pt x="1229" y="2120"/>
                </a:lnTo>
                <a:lnTo>
                  <a:pt x="1247" y="2108"/>
                </a:lnTo>
                <a:lnTo>
                  <a:pt x="1247" y="2108"/>
                </a:lnTo>
                <a:lnTo>
                  <a:pt x="1257" y="2102"/>
                </a:lnTo>
                <a:lnTo>
                  <a:pt x="1264" y="2100"/>
                </a:lnTo>
                <a:lnTo>
                  <a:pt x="1270" y="2098"/>
                </a:lnTo>
                <a:lnTo>
                  <a:pt x="1276" y="2100"/>
                </a:lnTo>
                <a:lnTo>
                  <a:pt x="1292" y="2108"/>
                </a:lnTo>
                <a:lnTo>
                  <a:pt x="1320" y="2120"/>
                </a:lnTo>
                <a:lnTo>
                  <a:pt x="1320" y="2120"/>
                </a:lnTo>
                <a:lnTo>
                  <a:pt x="1336" y="2124"/>
                </a:lnTo>
                <a:lnTo>
                  <a:pt x="1350" y="2126"/>
                </a:lnTo>
                <a:lnTo>
                  <a:pt x="1358" y="2124"/>
                </a:lnTo>
                <a:lnTo>
                  <a:pt x="1366" y="2120"/>
                </a:lnTo>
                <a:lnTo>
                  <a:pt x="1382" y="2110"/>
                </a:lnTo>
                <a:lnTo>
                  <a:pt x="1392" y="2102"/>
                </a:lnTo>
                <a:lnTo>
                  <a:pt x="1404" y="2096"/>
                </a:lnTo>
                <a:lnTo>
                  <a:pt x="1404" y="2096"/>
                </a:lnTo>
                <a:lnTo>
                  <a:pt x="1418" y="2090"/>
                </a:lnTo>
                <a:lnTo>
                  <a:pt x="1428" y="2088"/>
                </a:lnTo>
                <a:lnTo>
                  <a:pt x="1438" y="2090"/>
                </a:lnTo>
                <a:lnTo>
                  <a:pt x="1448" y="2092"/>
                </a:lnTo>
                <a:lnTo>
                  <a:pt x="1466" y="2096"/>
                </a:lnTo>
                <a:lnTo>
                  <a:pt x="1476" y="2096"/>
                </a:lnTo>
                <a:lnTo>
                  <a:pt x="1488" y="2096"/>
                </a:lnTo>
                <a:lnTo>
                  <a:pt x="1488" y="2096"/>
                </a:lnTo>
                <a:lnTo>
                  <a:pt x="1508" y="2092"/>
                </a:lnTo>
                <a:lnTo>
                  <a:pt x="1516" y="2088"/>
                </a:lnTo>
                <a:lnTo>
                  <a:pt x="1522" y="2086"/>
                </a:lnTo>
                <a:lnTo>
                  <a:pt x="1526" y="2080"/>
                </a:lnTo>
                <a:lnTo>
                  <a:pt x="1530" y="2072"/>
                </a:lnTo>
                <a:lnTo>
                  <a:pt x="1532" y="2062"/>
                </a:lnTo>
                <a:lnTo>
                  <a:pt x="1536" y="2048"/>
                </a:lnTo>
                <a:lnTo>
                  <a:pt x="1536" y="2048"/>
                </a:lnTo>
                <a:lnTo>
                  <a:pt x="1536" y="2034"/>
                </a:lnTo>
                <a:lnTo>
                  <a:pt x="1536" y="2024"/>
                </a:lnTo>
                <a:lnTo>
                  <a:pt x="1532" y="2014"/>
                </a:lnTo>
                <a:lnTo>
                  <a:pt x="1534" y="2010"/>
                </a:lnTo>
                <a:lnTo>
                  <a:pt x="1536" y="2008"/>
                </a:lnTo>
                <a:lnTo>
                  <a:pt x="1560" y="2000"/>
                </a:lnTo>
                <a:lnTo>
                  <a:pt x="1560" y="2000"/>
                </a:lnTo>
                <a:lnTo>
                  <a:pt x="1574" y="1994"/>
                </a:lnTo>
                <a:lnTo>
                  <a:pt x="1586" y="1986"/>
                </a:lnTo>
                <a:lnTo>
                  <a:pt x="1596" y="1978"/>
                </a:lnTo>
                <a:lnTo>
                  <a:pt x="1604" y="1970"/>
                </a:lnTo>
                <a:lnTo>
                  <a:pt x="1610" y="1962"/>
                </a:lnTo>
                <a:lnTo>
                  <a:pt x="1614" y="1954"/>
                </a:lnTo>
                <a:lnTo>
                  <a:pt x="1618" y="1940"/>
                </a:lnTo>
                <a:lnTo>
                  <a:pt x="1618" y="1940"/>
                </a:lnTo>
                <a:lnTo>
                  <a:pt x="1624" y="1934"/>
                </a:lnTo>
                <a:lnTo>
                  <a:pt x="1634" y="1928"/>
                </a:lnTo>
                <a:lnTo>
                  <a:pt x="1658" y="1912"/>
                </a:lnTo>
                <a:lnTo>
                  <a:pt x="1670" y="1902"/>
                </a:lnTo>
                <a:lnTo>
                  <a:pt x="1678" y="1892"/>
                </a:lnTo>
                <a:lnTo>
                  <a:pt x="1680" y="1886"/>
                </a:lnTo>
                <a:lnTo>
                  <a:pt x="1682" y="1880"/>
                </a:lnTo>
                <a:lnTo>
                  <a:pt x="1682" y="1874"/>
                </a:lnTo>
                <a:lnTo>
                  <a:pt x="1678" y="1868"/>
                </a:lnTo>
                <a:lnTo>
                  <a:pt x="1678" y="1868"/>
                </a:lnTo>
                <a:lnTo>
                  <a:pt x="1664" y="1844"/>
                </a:lnTo>
                <a:lnTo>
                  <a:pt x="1650" y="1822"/>
                </a:lnTo>
                <a:lnTo>
                  <a:pt x="1646" y="1810"/>
                </a:lnTo>
                <a:lnTo>
                  <a:pt x="1644" y="1802"/>
                </a:lnTo>
                <a:lnTo>
                  <a:pt x="1642" y="1792"/>
                </a:lnTo>
                <a:lnTo>
                  <a:pt x="1642" y="1786"/>
                </a:lnTo>
                <a:lnTo>
                  <a:pt x="1642" y="1786"/>
                </a:lnTo>
                <a:lnTo>
                  <a:pt x="1646" y="1776"/>
                </a:lnTo>
                <a:lnTo>
                  <a:pt x="1646" y="1776"/>
                </a:lnTo>
                <a:lnTo>
                  <a:pt x="1644" y="1776"/>
                </a:lnTo>
                <a:lnTo>
                  <a:pt x="1636" y="1776"/>
                </a:lnTo>
                <a:lnTo>
                  <a:pt x="1628" y="1776"/>
                </a:lnTo>
                <a:lnTo>
                  <a:pt x="1618" y="1774"/>
                </a:lnTo>
                <a:lnTo>
                  <a:pt x="1618" y="1774"/>
                </a:lnTo>
                <a:lnTo>
                  <a:pt x="1614" y="1772"/>
                </a:lnTo>
                <a:lnTo>
                  <a:pt x="1610" y="1768"/>
                </a:lnTo>
                <a:lnTo>
                  <a:pt x="1608" y="1760"/>
                </a:lnTo>
                <a:lnTo>
                  <a:pt x="1606" y="1750"/>
                </a:lnTo>
                <a:lnTo>
                  <a:pt x="1606" y="1738"/>
                </a:lnTo>
                <a:lnTo>
                  <a:pt x="1606" y="1728"/>
                </a:lnTo>
                <a:lnTo>
                  <a:pt x="1606" y="1720"/>
                </a:lnTo>
                <a:lnTo>
                  <a:pt x="1604" y="1716"/>
                </a:lnTo>
                <a:lnTo>
                  <a:pt x="1602" y="1714"/>
                </a:lnTo>
                <a:lnTo>
                  <a:pt x="1600" y="1714"/>
                </a:lnTo>
                <a:lnTo>
                  <a:pt x="1594" y="1714"/>
                </a:lnTo>
                <a:lnTo>
                  <a:pt x="1594" y="1714"/>
                </a:lnTo>
                <a:lnTo>
                  <a:pt x="1572" y="1718"/>
                </a:lnTo>
                <a:lnTo>
                  <a:pt x="1546" y="1724"/>
                </a:lnTo>
                <a:lnTo>
                  <a:pt x="1534" y="1724"/>
                </a:lnTo>
                <a:lnTo>
                  <a:pt x="1524" y="1724"/>
                </a:lnTo>
                <a:lnTo>
                  <a:pt x="1516" y="1720"/>
                </a:lnTo>
                <a:lnTo>
                  <a:pt x="1514" y="1718"/>
                </a:lnTo>
                <a:lnTo>
                  <a:pt x="1512" y="1714"/>
                </a:lnTo>
                <a:lnTo>
                  <a:pt x="1512" y="1714"/>
                </a:lnTo>
                <a:lnTo>
                  <a:pt x="1510" y="1706"/>
                </a:lnTo>
                <a:lnTo>
                  <a:pt x="1512" y="1700"/>
                </a:lnTo>
                <a:lnTo>
                  <a:pt x="1518" y="1690"/>
                </a:lnTo>
                <a:lnTo>
                  <a:pt x="1520" y="1686"/>
                </a:lnTo>
                <a:lnTo>
                  <a:pt x="1518" y="1684"/>
                </a:lnTo>
                <a:lnTo>
                  <a:pt x="1512" y="1680"/>
                </a:lnTo>
                <a:lnTo>
                  <a:pt x="1500" y="1678"/>
                </a:lnTo>
                <a:lnTo>
                  <a:pt x="1500" y="1678"/>
                </a:lnTo>
                <a:lnTo>
                  <a:pt x="1484" y="1674"/>
                </a:lnTo>
                <a:lnTo>
                  <a:pt x="1470" y="1666"/>
                </a:lnTo>
                <a:lnTo>
                  <a:pt x="1456" y="1658"/>
                </a:lnTo>
                <a:lnTo>
                  <a:pt x="1442" y="1650"/>
                </a:lnTo>
                <a:lnTo>
                  <a:pt x="1424" y="1636"/>
                </a:lnTo>
                <a:lnTo>
                  <a:pt x="1416" y="1630"/>
                </a:lnTo>
                <a:lnTo>
                  <a:pt x="1344" y="1630"/>
                </a:lnTo>
                <a:lnTo>
                  <a:pt x="1344" y="1630"/>
                </a:lnTo>
                <a:lnTo>
                  <a:pt x="1344" y="1626"/>
                </a:lnTo>
                <a:lnTo>
                  <a:pt x="1344" y="1613"/>
                </a:lnTo>
                <a:lnTo>
                  <a:pt x="1340" y="1607"/>
                </a:lnTo>
                <a:lnTo>
                  <a:pt x="1336" y="1601"/>
                </a:lnTo>
                <a:lnTo>
                  <a:pt x="1330" y="1597"/>
                </a:lnTo>
                <a:lnTo>
                  <a:pt x="1320" y="1593"/>
                </a:lnTo>
                <a:lnTo>
                  <a:pt x="1320" y="1593"/>
                </a:lnTo>
                <a:lnTo>
                  <a:pt x="1298" y="1589"/>
                </a:lnTo>
                <a:lnTo>
                  <a:pt x="1274" y="1587"/>
                </a:lnTo>
                <a:lnTo>
                  <a:pt x="1247" y="1587"/>
                </a:lnTo>
                <a:lnTo>
                  <a:pt x="1235" y="1589"/>
                </a:lnTo>
                <a:lnTo>
                  <a:pt x="1223" y="1593"/>
                </a:lnTo>
                <a:lnTo>
                  <a:pt x="1223" y="1593"/>
                </a:lnTo>
                <a:lnTo>
                  <a:pt x="1197" y="1599"/>
                </a:lnTo>
                <a:lnTo>
                  <a:pt x="1181" y="1601"/>
                </a:lnTo>
                <a:lnTo>
                  <a:pt x="1165" y="1601"/>
                </a:lnTo>
                <a:lnTo>
                  <a:pt x="1147" y="1599"/>
                </a:lnTo>
                <a:lnTo>
                  <a:pt x="1131" y="1597"/>
                </a:lnTo>
                <a:lnTo>
                  <a:pt x="1117" y="1589"/>
                </a:lnTo>
                <a:lnTo>
                  <a:pt x="1105" y="1581"/>
                </a:lnTo>
                <a:lnTo>
                  <a:pt x="1105" y="1581"/>
                </a:lnTo>
                <a:lnTo>
                  <a:pt x="1085" y="1565"/>
                </a:lnTo>
                <a:lnTo>
                  <a:pt x="1075" y="1553"/>
                </a:lnTo>
                <a:lnTo>
                  <a:pt x="1073" y="1547"/>
                </a:lnTo>
                <a:lnTo>
                  <a:pt x="1071" y="1541"/>
                </a:lnTo>
                <a:lnTo>
                  <a:pt x="1069" y="1521"/>
                </a:lnTo>
                <a:lnTo>
                  <a:pt x="1069" y="1521"/>
                </a:lnTo>
                <a:lnTo>
                  <a:pt x="1067" y="1499"/>
                </a:lnTo>
                <a:lnTo>
                  <a:pt x="1063" y="1483"/>
                </a:lnTo>
                <a:lnTo>
                  <a:pt x="1057" y="1467"/>
                </a:lnTo>
                <a:lnTo>
                  <a:pt x="1045" y="1449"/>
                </a:lnTo>
                <a:lnTo>
                  <a:pt x="1045" y="1449"/>
                </a:lnTo>
                <a:lnTo>
                  <a:pt x="1025" y="1425"/>
                </a:lnTo>
                <a:lnTo>
                  <a:pt x="1005" y="1395"/>
                </a:lnTo>
                <a:lnTo>
                  <a:pt x="995" y="1379"/>
                </a:lnTo>
                <a:lnTo>
                  <a:pt x="985" y="1363"/>
                </a:lnTo>
                <a:lnTo>
                  <a:pt x="977" y="1347"/>
                </a:lnTo>
                <a:lnTo>
                  <a:pt x="973" y="1331"/>
                </a:lnTo>
                <a:lnTo>
                  <a:pt x="973" y="1331"/>
                </a:lnTo>
                <a:lnTo>
                  <a:pt x="969" y="1315"/>
                </a:lnTo>
                <a:lnTo>
                  <a:pt x="969" y="1301"/>
                </a:lnTo>
                <a:lnTo>
                  <a:pt x="969" y="1289"/>
                </a:lnTo>
                <a:lnTo>
                  <a:pt x="971" y="1279"/>
                </a:lnTo>
                <a:lnTo>
                  <a:pt x="975" y="1271"/>
                </a:lnTo>
                <a:lnTo>
                  <a:pt x="979" y="1265"/>
                </a:lnTo>
                <a:lnTo>
                  <a:pt x="987" y="1261"/>
                </a:lnTo>
                <a:lnTo>
                  <a:pt x="997" y="1259"/>
                </a:lnTo>
                <a:lnTo>
                  <a:pt x="997" y="1259"/>
                </a:lnTo>
                <a:lnTo>
                  <a:pt x="1007" y="1259"/>
                </a:lnTo>
                <a:lnTo>
                  <a:pt x="1017" y="1259"/>
                </a:lnTo>
                <a:lnTo>
                  <a:pt x="1035" y="1261"/>
                </a:lnTo>
                <a:lnTo>
                  <a:pt x="1043" y="1259"/>
                </a:lnTo>
                <a:lnTo>
                  <a:pt x="1049" y="1255"/>
                </a:lnTo>
                <a:lnTo>
                  <a:pt x="1053" y="1247"/>
                </a:lnTo>
                <a:lnTo>
                  <a:pt x="1057" y="1235"/>
                </a:lnTo>
                <a:lnTo>
                  <a:pt x="1057" y="1235"/>
                </a:lnTo>
                <a:lnTo>
                  <a:pt x="1059" y="1221"/>
                </a:lnTo>
                <a:lnTo>
                  <a:pt x="1061" y="1213"/>
                </a:lnTo>
                <a:lnTo>
                  <a:pt x="1065" y="1207"/>
                </a:lnTo>
                <a:lnTo>
                  <a:pt x="1069" y="1201"/>
                </a:lnTo>
                <a:lnTo>
                  <a:pt x="1073" y="1197"/>
                </a:lnTo>
                <a:lnTo>
                  <a:pt x="1077" y="1193"/>
                </a:lnTo>
                <a:lnTo>
                  <a:pt x="1079" y="1185"/>
                </a:lnTo>
                <a:lnTo>
                  <a:pt x="1081" y="1175"/>
                </a:lnTo>
                <a:lnTo>
                  <a:pt x="1081" y="1175"/>
                </a:lnTo>
                <a:lnTo>
                  <a:pt x="1081" y="1169"/>
                </a:lnTo>
                <a:lnTo>
                  <a:pt x="1083" y="1165"/>
                </a:lnTo>
                <a:lnTo>
                  <a:pt x="1087" y="1163"/>
                </a:lnTo>
                <a:lnTo>
                  <a:pt x="1091" y="1161"/>
                </a:lnTo>
                <a:lnTo>
                  <a:pt x="1107" y="1159"/>
                </a:lnTo>
                <a:lnTo>
                  <a:pt x="1111" y="1157"/>
                </a:lnTo>
                <a:lnTo>
                  <a:pt x="1111" y="1155"/>
                </a:lnTo>
                <a:lnTo>
                  <a:pt x="1113" y="1151"/>
                </a:lnTo>
                <a:lnTo>
                  <a:pt x="1111" y="1147"/>
                </a:lnTo>
                <a:lnTo>
                  <a:pt x="1101" y="1131"/>
                </a:lnTo>
                <a:lnTo>
                  <a:pt x="1081" y="1103"/>
                </a:lnTo>
                <a:lnTo>
                  <a:pt x="1081" y="1103"/>
                </a:lnTo>
                <a:lnTo>
                  <a:pt x="1055" y="1075"/>
                </a:lnTo>
                <a:lnTo>
                  <a:pt x="1035" y="1055"/>
                </a:lnTo>
                <a:lnTo>
                  <a:pt x="1015" y="1041"/>
                </a:lnTo>
                <a:lnTo>
                  <a:pt x="999" y="1029"/>
                </a:lnTo>
                <a:lnTo>
                  <a:pt x="985" y="1019"/>
                </a:lnTo>
                <a:lnTo>
                  <a:pt x="973" y="1007"/>
                </a:lnTo>
                <a:lnTo>
                  <a:pt x="961" y="993"/>
                </a:lnTo>
                <a:lnTo>
                  <a:pt x="949" y="971"/>
                </a:lnTo>
                <a:lnTo>
                  <a:pt x="949" y="971"/>
                </a:lnTo>
                <a:lnTo>
                  <a:pt x="929" y="927"/>
                </a:lnTo>
                <a:lnTo>
                  <a:pt x="913" y="887"/>
                </a:lnTo>
                <a:lnTo>
                  <a:pt x="905" y="855"/>
                </a:lnTo>
                <a:lnTo>
                  <a:pt x="901" y="829"/>
                </a:lnTo>
                <a:lnTo>
                  <a:pt x="901" y="829"/>
                </a:lnTo>
                <a:lnTo>
                  <a:pt x="895" y="739"/>
                </a:lnTo>
                <a:lnTo>
                  <a:pt x="889" y="673"/>
                </a:lnTo>
                <a:lnTo>
                  <a:pt x="889" y="673"/>
                </a:lnTo>
                <a:lnTo>
                  <a:pt x="895" y="671"/>
                </a:lnTo>
                <a:lnTo>
                  <a:pt x="909" y="669"/>
                </a:lnTo>
                <a:lnTo>
                  <a:pt x="919" y="671"/>
                </a:lnTo>
                <a:lnTo>
                  <a:pt x="929" y="673"/>
                </a:lnTo>
                <a:lnTo>
                  <a:pt x="939" y="677"/>
                </a:lnTo>
                <a:lnTo>
                  <a:pt x="949" y="685"/>
                </a:lnTo>
                <a:lnTo>
                  <a:pt x="949" y="685"/>
                </a:lnTo>
                <a:lnTo>
                  <a:pt x="959" y="695"/>
                </a:lnTo>
                <a:lnTo>
                  <a:pt x="973" y="703"/>
                </a:lnTo>
                <a:lnTo>
                  <a:pt x="985" y="711"/>
                </a:lnTo>
                <a:lnTo>
                  <a:pt x="999" y="717"/>
                </a:lnTo>
                <a:lnTo>
                  <a:pt x="1013" y="721"/>
                </a:lnTo>
                <a:lnTo>
                  <a:pt x="1025" y="723"/>
                </a:lnTo>
                <a:lnTo>
                  <a:pt x="1037" y="723"/>
                </a:lnTo>
                <a:lnTo>
                  <a:pt x="1045" y="721"/>
                </a:lnTo>
                <a:lnTo>
                  <a:pt x="1045" y="721"/>
                </a:lnTo>
                <a:lnTo>
                  <a:pt x="1047" y="717"/>
                </a:lnTo>
                <a:lnTo>
                  <a:pt x="1049" y="711"/>
                </a:lnTo>
                <a:lnTo>
                  <a:pt x="1047" y="691"/>
                </a:lnTo>
                <a:lnTo>
                  <a:pt x="1043" y="663"/>
                </a:lnTo>
                <a:lnTo>
                  <a:pt x="1039" y="633"/>
                </a:lnTo>
                <a:lnTo>
                  <a:pt x="1029" y="579"/>
                </a:lnTo>
                <a:lnTo>
                  <a:pt x="1029" y="561"/>
                </a:lnTo>
                <a:lnTo>
                  <a:pt x="1029" y="555"/>
                </a:lnTo>
                <a:lnTo>
                  <a:pt x="1033" y="553"/>
                </a:lnTo>
                <a:lnTo>
                  <a:pt x="1033" y="553"/>
                </a:lnTo>
                <a:lnTo>
                  <a:pt x="1047" y="555"/>
                </a:lnTo>
                <a:lnTo>
                  <a:pt x="1061" y="553"/>
                </a:lnTo>
                <a:lnTo>
                  <a:pt x="1067" y="551"/>
                </a:lnTo>
                <a:lnTo>
                  <a:pt x="1071" y="547"/>
                </a:lnTo>
                <a:lnTo>
                  <a:pt x="1071" y="541"/>
                </a:lnTo>
                <a:lnTo>
                  <a:pt x="1069" y="528"/>
                </a:lnTo>
                <a:lnTo>
                  <a:pt x="1069" y="528"/>
                </a:lnTo>
                <a:lnTo>
                  <a:pt x="1061" y="512"/>
                </a:lnTo>
                <a:lnTo>
                  <a:pt x="1047" y="486"/>
                </a:lnTo>
                <a:lnTo>
                  <a:pt x="1013" y="422"/>
                </a:lnTo>
                <a:lnTo>
                  <a:pt x="975" y="358"/>
                </a:lnTo>
                <a:lnTo>
                  <a:pt x="949" y="314"/>
                </a:lnTo>
                <a:lnTo>
                  <a:pt x="949" y="314"/>
                </a:lnTo>
                <a:lnTo>
                  <a:pt x="937" y="298"/>
                </a:lnTo>
                <a:lnTo>
                  <a:pt x="919" y="276"/>
                </a:lnTo>
                <a:lnTo>
                  <a:pt x="875" y="224"/>
                </a:lnTo>
                <a:lnTo>
                  <a:pt x="817" y="158"/>
                </a:lnTo>
                <a:lnTo>
                  <a:pt x="757" y="110"/>
                </a:lnTo>
                <a:lnTo>
                  <a:pt x="757" y="110"/>
                </a:lnTo>
                <a:lnTo>
                  <a:pt x="755" y="102"/>
                </a:lnTo>
                <a:lnTo>
                  <a:pt x="747" y="82"/>
                </a:lnTo>
                <a:lnTo>
                  <a:pt x="739" y="70"/>
                </a:lnTo>
                <a:lnTo>
                  <a:pt x="731" y="58"/>
                </a:lnTo>
                <a:lnTo>
                  <a:pt x="721" y="48"/>
                </a:lnTo>
                <a:lnTo>
                  <a:pt x="711" y="40"/>
                </a:lnTo>
                <a:lnTo>
                  <a:pt x="711" y="40"/>
                </a:lnTo>
                <a:lnTo>
                  <a:pt x="697" y="32"/>
                </a:lnTo>
                <a:lnTo>
                  <a:pt x="685" y="28"/>
                </a:lnTo>
                <a:lnTo>
                  <a:pt x="671" y="26"/>
                </a:lnTo>
                <a:lnTo>
                  <a:pt x="657" y="24"/>
                </a:lnTo>
                <a:lnTo>
                  <a:pt x="633" y="24"/>
                </a:lnTo>
                <a:lnTo>
                  <a:pt x="615" y="28"/>
                </a:lnTo>
                <a:lnTo>
                  <a:pt x="615" y="28"/>
                </a:lnTo>
                <a:lnTo>
                  <a:pt x="607" y="30"/>
                </a:lnTo>
                <a:lnTo>
                  <a:pt x="599" y="34"/>
                </a:lnTo>
                <a:lnTo>
                  <a:pt x="583" y="48"/>
                </a:lnTo>
                <a:lnTo>
                  <a:pt x="567" y="58"/>
                </a:lnTo>
                <a:lnTo>
                  <a:pt x="561" y="62"/>
                </a:lnTo>
                <a:lnTo>
                  <a:pt x="555" y="64"/>
                </a:lnTo>
                <a:lnTo>
                  <a:pt x="555" y="64"/>
                </a:lnTo>
                <a:lnTo>
                  <a:pt x="545" y="64"/>
                </a:lnTo>
                <a:lnTo>
                  <a:pt x="537" y="66"/>
                </a:lnTo>
                <a:lnTo>
                  <a:pt x="533" y="70"/>
                </a:lnTo>
                <a:lnTo>
                  <a:pt x="531" y="74"/>
                </a:lnTo>
                <a:lnTo>
                  <a:pt x="531" y="74"/>
                </a:lnTo>
                <a:lnTo>
                  <a:pt x="531" y="88"/>
                </a:lnTo>
                <a:lnTo>
                  <a:pt x="531" y="94"/>
                </a:lnTo>
                <a:lnTo>
                  <a:pt x="531" y="98"/>
                </a:lnTo>
                <a:lnTo>
                  <a:pt x="531" y="98"/>
                </a:lnTo>
                <a:lnTo>
                  <a:pt x="531" y="102"/>
                </a:lnTo>
                <a:lnTo>
                  <a:pt x="529" y="106"/>
                </a:lnTo>
                <a:lnTo>
                  <a:pt x="523" y="118"/>
                </a:lnTo>
                <a:lnTo>
                  <a:pt x="517" y="128"/>
                </a:lnTo>
                <a:lnTo>
                  <a:pt x="517" y="132"/>
                </a:lnTo>
                <a:lnTo>
                  <a:pt x="519" y="134"/>
                </a:lnTo>
                <a:lnTo>
                  <a:pt x="519" y="134"/>
                </a:lnTo>
                <a:lnTo>
                  <a:pt x="529" y="138"/>
                </a:lnTo>
                <a:lnTo>
                  <a:pt x="531" y="140"/>
                </a:lnTo>
                <a:lnTo>
                  <a:pt x="531" y="146"/>
                </a:lnTo>
                <a:lnTo>
                  <a:pt x="531" y="146"/>
                </a:lnTo>
                <a:lnTo>
                  <a:pt x="533" y="158"/>
                </a:lnTo>
                <a:lnTo>
                  <a:pt x="537" y="174"/>
                </a:lnTo>
                <a:lnTo>
                  <a:pt x="543" y="194"/>
                </a:lnTo>
                <a:lnTo>
                  <a:pt x="543" y="194"/>
                </a:lnTo>
                <a:lnTo>
                  <a:pt x="557" y="204"/>
                </a:lnTo>
                <a:lnTo>
                  <a:pt x="565" y="212"/>
                </a:lnTo>
                <a:lnTo>
                  <a:pt x="567" y="216"/>
                </a:lnTo>
                <a:lnTo>
                  <a:pt x="567" y="218"/>
                </a:lnTo>
                <a:lnTo>
                  <a:pt x="567" y="218"/>
                </a:lnTo>
                <a:lnTo>
                  <a:pt x="565" y="222"/>
                </a:lnTo>
                <a:lnTo>
                  <a:pt x="565" y="222"/>
                </a:lnTo>
                <a:lnTo>
                  <a:pt x="567" y="220"/>
                </a:lnTo>
                <a:lnTo>
                  <a:pt x="569" y="220"/>
                </a:lnTo>
                <a:lnTo>
                  <a:pt x="573" y="222"/>
                </a:lnTo>
                <a:lnTo>
                  <a:pt x="579" y="230"/>
                </a:lnTo>
                <a:lnTo>
                  <a:pt x="579" y="230"/>
                </a:lnTo>
                <a:lnTo>
                  <a:pt x="593" y="256"/>
                </a:lnTo>
                <a:lnTo>
                  <a:pt x="597" y="264"/>
                </a:lnTo>
                <a:lnTo>
                  <a:pt x="603" y="266"/>
                </a:lnTo>
                <a:lnTo>
                  <a:pt x="603" y="266"/>
                </a:lnTo>
                <a:lnTo>
                  <a:pt x="605" y="266"/>
                </a:lnTo>
                <a:lnTo>
                  <a:pt x="609" y="264"/>
                </a:lnTo>
                <a:lnTo>
                  <a:pt x="615" y="258"/>
                </a:lnTo>
                <a:lnTo>
                  <a:pt x="621" y="252"/>
                </a:lnTo>
                <a:lnTo>
                  <a:pt x="625" y="252"/>
                </a:lnTo>
                <a:lnTo>
                  <a:pt x="627" y="254"/>
                </a:lnTo>
                <a:lnTo>
                  <a:pt x="627" y="254"/>
                </a:lnTo>
                <a:lnTo>
                  <a:pt x="629" y="268"/>
                </a:lnTo>
                <a:lnTo>
                  <a:pt x="631" y="288"/>
                </a:lnTo>
                <a:lnTo>
                  <a:pt x="631" y="310"/>
                </a:lnTo>
                <a:lnTo>
                  <a:pt x="629" y="320"/>
                </a:lnTo>
                <a:lnTo>
                  <a:pt x="627" y="326"/>
                </a:lnTo>
                <a:lnTo>
                  <a:pt x="627" y="326"/>
                </a:lnTo>
                <a:lnTo>
                  <a:pt x="619" y="338"/>
                </a:lnTo>
                <a:lnTo>
                  <a:pt x="613" y="352"/>
                </a:lnTo>
                <a:lnTo>
                  <a:pt x="603" y="374"/>
                </a:lnTo>
                <a:lnTo>
                  <a:pt x="603" y="374"/>
                </a:lnTo>
                <a:lnTo>
                  <a:pt x="597" y="392"/>
                </a:lnTo>
                <a:lnTo>
                  <a:pt x="595" y="402"/>
                </a:lnTo>
                <a:lnTo>
                  <a:pt x="591" y="410"/>
                </a:lnTo>
                <a:lnTo>
                  <a:pt x="591" y="410"/>
                </a:lnTo>
                <a:lnTo>
                  <a:pt x="583" y="414"/>
                </a:lnTo>
                <a:lnTo>
                  <a:pt x="569" y="422"/>
                </a:lnTo>
                <a:lnTo>
                  <a:pt x="559" y="428"/>
                </a:lnTo>
                <a:lnTo>
                  <a:pt x="555" y="430"/>
                </a:lnTo>
                <a:lnTo>
                  <a:pt x="555" y="434"/>
                </a:lnTo>
                <a:lnTo>
                  <a:pt x="555" y="434"/>
                </a:lnTo>
                <a:lnTo>
                  <a:pt x="555" y="436"/>
                </a:lnTo>
                <a:lnTo>
                  <a:pt x="553" y="442"/>
                </a:lnTo>
                <a:lnTo>
                  <a:pt x="543" y="454"/>
                </a:lnTo>
                <a:lnTo>
                  <a:pt x="531" y="470"/>
                </a:lnTo>
                <a:lnTo>
                  <a:pt x="531" y="470"/>
                </a:lnTo>
                <a:lnTo>
                  <a:pt x="527" y="470"/>
                </a:lnTo>
                <a:lnTo>
                  <a:pt x="521" y="468"/>
                </a:lnTo>
                <a:lnTo>
                  <a:pt x="513" y="466"/>
                </a:lnTo>
                <a:lnTo>
                  <a:pt x="509" y="462"/>
                </a:lnTo>
                <a:lnTo>
                  <a:pt x="507" y="458"/>
                </a:lnTo>
                <a:lnTo>
                  <a:pt x="507" y="458"/>
                </a:lnTo>
                <a:lnTo>
                  <a:pt x="505" y="450"/>
                </a:lnTo>
                <a:lnTo>
                  <a:pt x="503" y="446"/>
                </a:lnTo>
                <a:lnTo>
                  <a:pt x="499" y="446"/>
                </a:lnTo>
                <a:lnTo>
                  <a:pt x="495" y="446"/>
                </a:lnTo>
                <a:lnTo>
                  <a:pt x="495" y="446"/>
                </a:lnTo>
                <a:lnTo>
                  <a:pt x="489" y="442"/>
                </a:lnTo>
                <a:lnTo>
                  <a:pt x="483" y="438"/>
                </a:lnTo>
                <a:lnTo>
                  <a:pt x="477" y="434"/>
                </a:lnTo>
                <a:lnTo>
                  <a:pt x="473" y="432"/>
                </a:lnTo>
                <a:lnTo>
                  <a:pt x="471" y="434"/>
                </a:lnTo>
                <a:lnTo>
                  <a:pt x="471" y="434"/>
                </a:lnTo>
                <a:lnTo>
                  <a:pt x="469" y="434"/>
                </a:lnTo>
                <a:lnTo>
                  <a:pt x="463" y="434"/>
                </a:lnTo>
                <a:lnTo>
                  <a:pt x="453" y="432"/>
                </a:lnTo>
                <a:lnTo>
                  <a:pt x="443" y="430"/>
                </a:lnTo>
                <a:lnTo>
                  <a:pt x="439" y="432"/>
                </a:lnTo>
                <a:lnTo>
                  <a:pt x="435" y="434"/>
                </a:lnTo>
                <a:lnTo>
                  <a:pt x="435" y="434"/>
                </a:lnTo>
                <a:lnTo>
                  <a:pt x="433" y="436"/>
                </a:lnTo>
                <a:lnTo>
                  <a:pt x="427" y="438"/>
                </a:lnTo>
                <a:lnTo>
                  <a:pt x="414" y="442"/>
                </a:lnTo>
                <a:lnTo>
                  <a:pt x="398" y="446"/>
                </a:lnTo>
                <a:lnTo>
                  <a:pt x="398" y="446"/>
                </a:lnTo>
                <a:lnTo>
                  <a:pt x="398" y="438"/>
                </a:lnTo>
                <a:lnTo>
                  <a:pt x="398" y="422"/>
                </a:lnTo>
                <a:lnTo>
                  <a:pt x="398" y="422"/>
                </a:lnTo>
                <a:lnTo>
                  <a:pt x="402" y="390"/>
                </a:lnTo>
                <a:lnTo>
                  <a:pt x="402" y="374"/>
                </a:lnTo>
                <a:lnTo>
                  <a:pt x="400" y="366"/>
                </a:lnTo>
                <a:lnTo>
                  <a:pt x="398" y="362"/>
                </a:lnTo>
                <a:lnTo>
                  <a:pt x="398" y="362"/>
                </a:lnTo>
                <a:lnTo>
                  <a:pt x="394" y="350"/>
                </a:lnTo>
                <a:lnTo>
                  <a:pt x="386" y="336"/>
                </a:lnTo>
                <a:lnTo>
                  <a:pt x="380" y="320"/>
                </a:lnTo>
                <a:lnTo>
                  <a:pt x="378" y="316"/>
                </a:lnTo>
                <a:lnTo>
                  <a:pt x="374" y="314"/>
                </a:lnTo>
                <a:lnTo>
                  <a:pt x="374" y="314"/>
                </a:lnTo>
                <a:lnTo>
                  <a:pt x="360" y="308"/>
                </a:lnTo>
                <a:lnTo>
                  <a:pt x="350" y="302"/>
                </a:lnTo>
                <a:lnTo>
                  <a:pt x="350" y="302"/>
                </a:lnTo>
                <a:lnTo>
                  <a:pt x="336" y="288"/>
                </a:lnTo>
                <a:lnTo>
                  <a:pt x="324" y="280"/>
                </a:lnTo>
                <a:lnTo>
                  <a:pt x="318" y="278"/>
                </a:lnTo>
                <a:lnTo>
                  <a:pt x="314" y="278"/>
                </a:lnTo>
                <a:lnTo>
                  <a:pt x="314" y="278"/>
                </a:lnTo>
                <a:lnTo>
                  <a:pt x="304" y="280"/>
                </a:lnTo>
                <a:lnTo>
                  <a:pt x="282" y="280"/>
                </a:lnTo>
                <a:lnTo>
                  <a:pt x="256" y="278"/>
                </a:lnTo>
                <a:lnTo>
                  <a:pt x="256" y="266"/>
                </a:lnTo>
                <a:lnTo>
                  <a:pt x="256" y="266"/>
                </a:lnTo>
                <a:lnTo>
                  <a:pt x="272" y="256"/>
                </a:lnTo>
                <a:lnTo>
                  <a:pt x="284" y="250"/>
                </a:lnTo>
                <a:lnTo>
                  <a:pt x="290" y="246"/>
                </a:lnTo>
                <a:lnTo>
                  <a:pt x="292" y="242"/>
                </a:lnTo>
                <a:lnTo>
                  <a:pt x="292" y="242"/>
                </a:lnTo>
                <a:lnTo>
                  <a:pt x="298" y="222"/>
                </a:lnTo>
                <a:lnTo>
                  <a:pt x="304" y="206"/>
                </a:lnTo>
                <a:lnTo>
                  <a:pt x="304" y="206"/>
                </a:lnTo>
                <a:lnTo>
                  <a:pt x="310" y="210"/>
                </a:lnTo>
                <a:lnTo>
                  <a:pt x="314" y="210"/>
                </a:lnTo>
                <a:lnTo>
                  <a:pt x="316" y="208"/>
                </a:lnTo>
                <a:lnTo>
                  <a:pt x="314" y="206"/>
                </a:lnTo>
                <a:lnTo>
                  <a:pt x="314" y="206"/>
                </a:lnTo>
                <a:lnTo>
                  <a:pt x="314" y="204"/>
                </a:lnTo>
                <a:lnTo>
                  <a:pt x="316" y="202"/>
                </a:lnTo>
                <a:lnTo>
                  <a:pt x="322" y="196"/>
                </a:lnTo>
                <a:lnTo>
                  <a:pt x="326" y="190"/>
                </a:lnTo>
                <a:lnTo>
                  <a:pt x="328" y="188"/>
                </a:lnTo>
                <a:lnTo>
                  <a:pt x="326" y="182"/>
                </a:lnTo>
                <a:lnTo>
                  <a:pt x="326" y="182"/>
                </a:lnTo>
                <a:lnTo>
                  <a:pt x="314" y="146"/>
                </a:lnTo>
                <a:lnTo>
                  <a:pt x="314" y="146"/>
                </a:lnTo>
                <a:lnTo>
                  <a:pt x="312" y="132"/>
                </a:lnTo>
                <a:lnTo>
                  <a:pt x="310" y="120"/>
                </a:lnTo>
                <a:lnTo>
                  <a:pt x="312" y="116"/>
                </a:lnTo>
                <a:lnTo>
                  <a:pt x="314" y="110"/>
                </a:lnTo>
                <a:lnTo>
                  <a:pt x="314" y="110"/>
                </a:lnTo>
                <a:lnTo>
                  <a:pt x="320" y="104"/>
                </a:lnTo>
                <a:lnTo>
                  <a:pt x="320" y="98"/>
                </a:lnTo>
                <a:lnTo>
                  <a:pt x="314" y="86"/>
                </a:lnTo>
                <a:lnTo>
                  <a:pt x="314" y="86"/>
                </a:lnTo>
                <a:lnTo>
                  <a:pt x="314" y="80"/>
                </a:lnTo>
                <a:lnTo>
                  <a:pt x="314" y="72"/>
                </a:lnTo>
                <a:lnTo>
                  <a:pt x="314" y="66"/>
                </a:lnTo>
                <a:lnTo>
                  <a:pt x="314" y="64"/>
                </a:lnTo>
                <a:lnTo>
                  <a:pt x="314" y="64"/>
                </a:lnTo>
                <a:lnTo>
                  <a:pt x="316" y="62"/>
                </a:lnTo>
                <a:lnTo>
                  <a:pt x="316" y="58"/>
                </a:lnTo>
                <a:lnTo>
                  <a:pt x="314" y="52"/>
                </a:lnTo>
                <a:lnTo>
                  <a:pt x="314" y="52"/>
                </a:lnTo>
                <a:lnTo>
                  <a:pt x="316" y="46"/>
                </a:lnTo>
                <a:lnTo>
                  <a:pt x="314" y="40"/>
                </a:lnTo>
                <a:lnTo>
                  <a:pt x="314" y="40"/>
                </a:lnTo>
                <a:lnTo>
                  <a:pt x="314" y="36"/>
                </a:lnTo>
                <a:lnTo>
                  <a:pt x="312" y="32"/>
                </a:lnTo>
                <a:lnTo>
                  <a:pt x="308" y="28"/>
                </a:lnTo>
                <a:lnTo>
                  <a:pt x="304" y="28"/>
                </a:lnTo>
                <a:lnTo>
                  <a:pt x="304" y="28"/>
                </a:lnTo>
                <a:lnTo>
                  <a:pt x="296" y="26"/>
                </a:lnTo>
                <a:lnTo>
                  <a:pt x="288" y="22"/>
                </a:lnTo>
                <a:lnTo>
                  <a:pt x="282" y="20"/>
                </a:lnTo>
                <a:lnTo>
                  <a:pt x="280" y="16"/>
                </a:lnTo>
                <a:lnTo>
                  <a:pt x="280" y="16"/>
                </a:lnTo>
                <a:lnTo>
                  <a:pt x="280" y="10"/>
                </a:lnTo>
                <a:lnTo>
                  <a:pt x="282" y="6"/>
                </a:lnTo>
                <a:lnTo>
                  <a:pt x="284" y="2"/>
                </a:lnTo>
                <a:lnTo>
                  <a:pt x="280" y="4"/>
                </a:lnTo>
                <a:lnTo>
                  <a:pt x="280" y="4"/>
                </a:lnTo>
                <a:lnTo>
                  <a:pt x="266" y="10"/>
                </a:lnTo>
                <a:lnTo>
                  <a:pt x="262" y="14"/>
                </a:lnTo>
                <a:lnTo>
                  <a:pt x="256" y="16"/>
                </a:lnTo>
                <a:lnTo>
                  <a:pt x="256" y="16"/>
                </a:lnTo>
                <a:lnTo>
                  <a:pt x="248" y="14"/>
                </a:lnTo>
                <a:lnTo>
                  <a:pt x="240" y="10"/>
                </a:lnTo>
                <a:lnTo>
                  <a:pt x="232" y="4"/>
                </a:lnTo>
                <a:lnTo>
                  <a:pt x="232" y="4"/>
                </a:lnTo>
                <a:lnTo>
                  <a:pt x="226" y="0"/>
                </a:lnTo>
                <a:lnTo>
                  <a:pt x="222" y="0"/>
                </a:lnTo>
                <a:lnTo>
                  <a:pt x="220" y="2"/>
                </a:lnTo>
                <a:lnTo>
                  <a:pt x="220" y="4"/>
                </a:lnTo>
                <a:lnTo>
                  <a:pt x="220" y="4"/>
                </a:lnTo>
                <a:lnTo>
                  <a:pt x="216" y="8"/>
                </a:lnTo>
                <a:lnTo>
                  <a:pt x="212" y="12"/>
                </a:lnTo>
                <a:lnTo>
                  <a:pt x="208" y="16"/>
                </a:lnTo>
                <a:lnTo>
                  <a:pt x="196" y="16"/>
                </a:lnTo>
                <a:lnTo>
                  <a:pt x="196" y="16"/>
                </a:lnTo>
                <a:lnTo>
                  <a:pt x="174" y="24"/>
                </a:lnTo>
                <a:lnTo>
                  <a:pt x="148" y="40"/>
                </a:lnTo>
                <a:lnTo>
                  <a:pt x="148" y="40"/>
                </a:lnTo>
                <a:lnTo>
                  <a:pt x="146" y="42"/>
                </a:lnTo>
                <a:lnTo>
                  <a:pt x="144" y="50"/>
                </a:lnTo>
                <a:lnTo>
                  <a:pt x="142" y="66"/>
                </a:lnTo>
                <a:lnTo>
                  <a:pt x="140" y="86"/>
                </a:lnTo>
                <a:lnTo>
                  <a:pt x="138" y="94"/>
                </a:lnTo>
                <a:lnTo>
                  <a:pt x="136" y="98"/>
                </a:lnTo>
                <a:lnTo>
                  <a:pt x="136" y="98"/>
                </a:lnTo>
                <a:lnTo>
                  <a:pt x="130" y="108"/>
                </a:lnTo>
                <a:lnTo>
                  <a:pt x="128" y="120"/>
                </a:lnTo>
                <a:lnTo>
                  <a:pt x="126" y="128"/>
                </a:lnTo>
                <a:lnTo>
                  <a:pt x="124" y="134"/>
                </a:lnTo>
                <a:lnTo>
                  <a:pt x="124" y="134"/>
                </a:lnTo>
                <a:lnTo>
                  <a:pt x="122" y="142"/>
                </a:lnTo>
                <a:lnTo>
                  <a:pt x="120" y="154"/>
                </a:lnTo>
                <a:lnTo>
                  <a:pt x="122" y="164"/>
                </a:lnTo>
                <a:lnTo>
                  <a:pt x="124" y="170"/>
                </a:lnTo>
                <a:lnTo>
                  <a:pt x="124" y="170"/>
                </a:lnTo>
                <a:lnTo>
                  <a:pt x="126" y="172"/>
                </a:lnTo>
                <a:lnTo>
                  <a:pt x="126" y="174"/>
                </a:lnTo>
                <a:lnTo>
                  <a:pt x="124" y="182"/>
                </a:lnTo>
                <a:lnTo>
                  <a:pt x="124" y="182"/>
                </a:lnTo>
                <a:lnTo>
                  <a:pt x="122" y="192"/>
                </a:lnTo>
                <a:lnTo>
                  <a:pt x="122" y="198"/>
                </a:lnTo>
                <a:lnTo>
                  <a:pt x="124" y="206"/>
                </a:lnTo>
                <a:lnTo>
                  <a:pt x="136" y="206"/>
                </a:lnTo>
                <a:lnTo>
                  <a:pt x="148" y="218"/>
                </a:lnTo>
                <a:lnTo>
                  <a:pt x="136" y="242"/>
                </a:lnTo>
                <a:lnTo>
                  <a:pt x="112" y="254"/>
                </a:lnTo>
                <a:lnTo>
                  <a:pt x="88" y="278"/>
                </a:lnTo>
                <a:lnTo>
                  <a:pt x="52" y="302"/>
                </a:lnTo>
                <a:lnTo>
                  <a:pt x="52" y="302"/>
                </a:lnTo>
                <a:lnTo>
                  <a:pt x="38" y="304"/>
                </a:lnTo>
                <a:lnTo>
                  <a:pt x="26" y="306"/>
                </a:lnTo>
                <a:lnTo>
                  <a:pt x="20" y="310"/>
                </a:lnTo>
                <a:lnTo>
                  <a:pt x="16" y="314"/>
                </a:lnTo>
                <a:lnTo>
                  <a:pt x="16" y="314"/>
                </a:lnTo>
                <a:lnTo>
                  <a:pt x="12" y="322"/>
                </a:lnTo>
                <a:lnTo>
                  <a:pt x="10" y="338"/>
                </a:lnTo>
                <a:lnTo>
                  <a:pt x="2" y="382"/>
                </a:lnTo>
                <a:lnTo>
                  <a:pt x="0" y="406"/>
                </a:lnTo>
                <a:lnTo>
                  <a:pt x="0" y="430"/>
                </a:lnTo>
                <a:lnTo>
                  <a:pt x="2" y="452"/>
                </a:lnTo>
                <a:lnTo>
                  <a:pt x="4" y="470"/>
                </a:lnTo>
                <a:lnTo>
                  <a:pt x="4" y="470"/>
                </a:lnTo>
                <a:lnTo>
                  <a:pt x="26" y="545"/>
                </a:lnTo>
                <a:lnTo>
                  <a:pt x="38" y="581"/>
                </a:lnTo>
                <a:lnTo>
                  <a:pt x="46" y="593"/>
                </a:lnTo>
                <a:lnTo>
                  <a:pt x="52" y="601"/>
                </a:lnTo>
                <a:lnTo>
                  <a:pt x="52" y="601"/>
                </a:lnTo>
                <a:lnTo>
                  <a:pt x="64" y="609"/>
                </a:lnTo>
                <a:lnTo>
                  <a:pt x="70" y="613"/>
                </a:lnTo>
                <a:lnTo>
                  <a:pt x="76" y="613"/>
                </a:lnTo>
                <a:lnTo>
                  <a:pt x="76" y="817"/>
                </a:lnTo>
                <a:lnTo>
                  <a:pt x="64" y="1175"/>
                </a:lnTo>
                <a:lnTo>
                  <a:pt x="64" y="1175"/>
                </a:lnTo>
                <a:lnTo>
                  <a:pt x="60" y="1183"/>
                </a:lnTo>
                <a:lnTo>
                  <a:pt x="52" y="1203"/>
                </a:lnTo>
                <a:lnTo>
                  <a:pt x="50" y="1213"/>
                </a:lnTo>
                <a:lnTo>
                  <a:pt x="48" y="1223"/>
                </a:lnTo>
                <a:lnTo>
                  <a:pt x="48" y="1231"/>
                </a:lnTo>
                <a:lnTo>
                  <a:pt x="50" y="1233"/>
                </a:lnTo>
                <a:lnTo>
                  <a:pt x="52" y="1235"/>
                </a:lnTo>
                <a:lnTo>
                  <a:pt x="52" y="1235"/>
                </a:lnTo>
                <a:lnTo>
                  <a:pt x="56" y="1235"/>
                </a:lnTo>
                <a:lnTo>
                  <a:pt x="58" y="1233"/>
                </a:lnTo>
                <a:lnTo>
                  <a:pt x="66" y="1227"/>
                </a:lnTo>
                <a:lnTo>
                  <a:pt x="82" y="1209"/>
                </a:lnTo>
                <a:lnTo>
                  <a:pt x="88" y="1201"/>
                </a:lnTo>
                <a:lnTo>
                  <a:pt x="94" y="1195"/>
                </a:lnTo>
                <a:lnTo>
                  <a:pt x="96" y="1193"/>
                </a:lnTo>
                <a:lnTo>
                  <a:pt x="98" y="1193"/>
                </a:lnTo>
                <a:lnTo>
                  <a:pt x="100" y="1199"/>
                </a:lnTo>
                <a:lnTo>
                  <a:pt x="100" y="1199"/>
                </a:lnTo>
                <a:lnTo>
                  <a:pt x="92" y="1391"/>
                </a:lnTo>
                <a:lnTo>
                  <a:pt x="88" y="1511"/>
                </a:lnTo>
                <a:lnTo>
                  <a:pt x="88" y="1569"/>
                </a:lnTo>
                <a:lnTo>
                  <a:pt x="88" y="1569"/>
                </a:lnTo>
                <a:lnTo>
                  <a:pt x="88" y="1575"/>
                </a:lnTo>
                <a:lnTo>
                  <a:pt x="88" y="1589"/>
                </a:lnTo>
                <a:lnTo>
                  <a:pt x="84" y="1624"/>
                </a:lnTo>
                <a:lnTo>
                  <a:pt x="82" y="1658"/>
                </a:lnTo>
                <a:lnTo>
                  <a:pt x="84" y="1672"/>
                </a:lnTo>
                <a:lnTo>
                  <a:pt x="86" y="1676"/>
                </a:lnTo>
                <a:lnTo>
                  <a:pt x="88" y="1678"/>
                </a:lnTo>
                <a:lnTo>
                  <a:pt x="88" y="1678"/>
                </a:lnTo>
                <a:lnTo>
                  <a:pt x="102" y="1688"/>
                </a:lnTo>
                <a:lnTo>
                  <a:pt x="122" y="1704"/>
                </a:lnTo>
                <a:lnTo>
                  <a:pt x="134" y="1712"/>
                </a:lnTo>
                <a:lnTo>
                  <a:pt x="150" y="1718"/>
                </a:lnTo>
                <a:lnTo>
                  <a:pt x="166" y="1724"/>
                </a:lnTo>
                <a:lnTo>
                  <a:pt x="184" y="1726"/>
                </a:lnTo>
                <a:lnTo>
                  <a:pt x="184" y="1726"/>
                </a:lnTo>
                <a:lnTo>
                  <a:pt x="218" y="1726"/>
                </a:lnTo>
                <a:lnTo>
                  <a:pt x="232" y="1724"/>
                </a:lnTo>
                <a:lnTo>
                  <a:pt x="244" y="1722"/>
                </a:lnTo>
                <a:lnTo>
                  <a:pt x="254" y="1720"/>
                </a:lnTo>
                <a:lnTo>
                  <a:pt x="260" y="1716"/>
                </a:lnTo>
                <a:lnTo>
                  <a:pt x="266" y="1710"/>
                </a:lnTo>
                <a:lnTo>
                  <a:pt x="268" y="1702"/>
                </a:lnTo>
                <a:lnTo>
                  <a:pt x="268" y="1702"/>
                </a:lnTo>
                <a:lnTo>
                  <a:pt x="266" y="1692"/>
                </a:lnTo>
                <a:lnTo>
                  <a:pt x="260" y="1680"/>
                </a:lnTo>
                <a:lnTo>
                  <a:pt x="252" y="1668"/>
                </a:lnTo>
                <a:lnTo>
                  <a:pt x="244" y="1656"/>
                </a:lnTo>
                <a:lnTo>
                  <a:pt x="228" y="1638"/>
                </a:lnTo>
                <a:lnTo>
                  <a:pt x="220" y="1630"/>
                </a:lnTo>
                <a:lnTo>
                  <a:pt x="208" y="1593"/>
                </a:lnTo>
                <a:lnTo>
                  <a:pt x="208" y="1593"/>
                </a:lnTo>
                <a:lnTo>
                  <a:pt x="206" y="1543"/>
                </a:lnTo>
                <a:lnTo>
                  <a:pt x="204" y="1497"/>
                </a:lnTo>
                <a:lnTo>
                  <a:pt x="208" y="1449"/>
                </a:lnTo>
                <a:lnTo>
                  <a:pt x="208" y="1449"/>
                </a:lnTo>
                <a:lnTo>
                  <a:pt x="218" y="1379"/>
                </a:lnTo>
                <a:lnTo>
                  <a:pt x="234" y="1283"/>
                </a:lnTo>
                <a:lnTo>
                  <a:pt x="256" y="1163"/>
                </a:lnTo>
                <a:lnTo>
                  <a:pt x="256" y="1163"/>
                </a:lnTo>
                <a:lnTo>
                  <a:pt x="254" y="1237"/>
                </a:lnTo>
                <a:lnTo>
                  <a:pt x="256" y="1331"/>
                </a:lnTo>
                <a:lnTo>
                  <a:pt x="256" y="1331"/>
                </a:lnTo>
                <a:lnTo>
                  <a:pt x="254" y="1357"/>
                </a:lnTo>
                <a:lnTo>
                  <a:pt x="250" y="1397"/>
                </a:lnTo>
                <a:lnTo>
                  <a:pt x="246" y="1439"/>
                </a:lnTo>
                <a:lnTo>
                  <a:pt x="244" y="1473"/>
                </a:lnTo>
                <a:lnTo>
                  <a:pt x="244" y="1473"/>
                </a:lnTo>
                <a:lnTo>
                  <a:pt x="244" y="1505"/>
                </a:lnTo>
                <a:lnTo>
                  <a:pt x="246" y="1543"/>
                </a:lnTo>
                <a:lnTo>
                  <a:pt x="246" y="1575"/>
                </a:lnTo>
                <a:lnTo>
                  <a:pt x="244" y="1587"/>
                </a:lnTo>
                <a:lnTo>
                  <a:pt x="244" y="1593"/>
                </a:lnTo>
                <a:lnTo>
                  <a:pt x="244" y="1593"/>
                </a:lnTo>
                <a:close/>
                <a:moveTo>
                  <a:pt x="483" y="661"/>
                </a:moveTo>
                <a:lnTo>
                  <a:pt x="495" y="649"/>
                </a:lnTo>
                <a:lnTo>
                  <a:pt x="507" y="649"/>
                </a:lnTo>
                <a:lnTo>
                  <a:pt x="519" y="661"/>
                </a:lnTo>
                <a:lnTo>
                  <a:pt x="543" y="661"/>
                </a:lnTo>
                <a:lnTo>
                  <a:pt x="543" y="661"/>
                </a:lnTo>
                <a:lnTo>
                  <a:pt x="541" y="663"/>
                </a:lnTo>
                <a:lnTo>
                  <a:pt x="539" y="673"/>
                </a:lnTo>
                <a:lnTo>
                  <a:pt x="539" y="687"/>
                </a:lnTo>
                <a:lnTo>
                  <a:pt x="539" y="697"/>
                </a:lnTo>
                <a:lnTo>
                  <a:pt x="543" y="709"/>
                </a:lnTo>
                <a:lnTo>
                  <a:pt x="543" y="709"/>
                </a:lnTo>
                <a:lnTo>
                  <a:pt x="545" y="723"/>
                </a:lnTo>
                <a:lnTo>
                  <a:pt x="545" y="739"/>
                </a:lnTo>
                <a:lnTo>
                  <a:pt x="545" y="757"/>
                </a:lnTo>
                <a:lnTo>
                  <a:pt x="543" y="775"/>
                </a:lnTo>
                <a:lnTo>
                  <a:pt x="531" y="829"/>
                </a:lnTo>
                <a:lnTo>
                  <a:pt x="531" y="829"/>
                </a:lnTo>
                <a:lnTo>
                  <a:pt x="529" y="837"/>
                </a:lnTo>
                <a:lnTo>
                  <a:pt x="523" y="845"/>
                </a:lnTo>
                <a:lnTo>
                  <a:pt x="511" y="863"/>
                </a:lnTo>
                <a:lnTo>
                  <a:pt x="505" y="871"/>
                </a:lnTo>
                <a:lnTo>
                  <a:pt x="499" y="881"/>
                </a:lnTo>
                <a:lnTo>
                  <a:pt x="495" y="891"/>
                </a:lnTo>
                <a:lnTo>
                  <a:pt x="495" y="901"/>
                </a:lnTo>
                <a:lnTo>
                  <a:pt x="495" y="901"/>
                </a:lnTo>
                <a:lnTo>
                  <a:pt x="495" y="909"/>
                </a:lnTo>
                <a:lnTo>
                  <a:pt x="495" y="919"/>
                </a:lnTo>
                <a:lnTo>
                  <a:pt x="489" y="937"/>
                </a:lnTo>
                <a:lnTo>
                  <a:pt x="471" y="983"/>
                </a:lnTo>
                <a:lnTo>
                  <a:pt x="471" y="983"/>
                </a:lnTo>
                <a:lnTo>
                  <a:pt x="463" y="1015"/>
                </a:lnTo>
                <a:lnTo>
                  <a:pt x="455" y="1049"/>
                </a:lnTo>
                <a:lnTo>
                  <a:pt x="447" y="1091"/>
                </a:lnTo>
                <a:lnTo>
                  <a:pt x="447" y="1091"/>
                </a:lnTo>
                <a:lnTo>
                  <a:pt x="447" y="1093"/>
                </a:lnTo>
                <a:lnTo>
                  <a:pt x="445" y="1091"/>
                </a:lnTo>
                <a:lnTo>
                  <a:pt x="441" y="1083"/>
                </a:lnTo>
                <a:lnTo>
                  <a:pt x="435" y="1067"/>
                </a:lnTo>
                <a:lnTo>
                  <a:pt x="423" y="865"/>
                </a:lnTo>
                <a:lnTo>
                  <a:pt x="423" y="865"/>
                </a:lnTo>
                <a:lnTo>
                  <a:pt x="412" y="839"/>
                </a:lnTo>
                <a:lnTo>
                  <a:pt x="398" y="805"/>
                </a:lnTo>
                <a:lnTo>
                  <a:pt x="398" y="805"/>
                </a:lnTo>
                <a:lnTo>
                  <a:pt x="398" y="801"/>
                </a:lnTo>
                <a:lnTo>
                  <a:pt x="398" y="797"/>
                </a:lnTo>
                <a:lnTo>
                  <a:pt x="400" y="789"/>
                </a:lnTo>
                <a:lnTo>
                  <a:pt x="406" y="785"/>
                </a:lnTo>
                <a:lnTo>
                  <a:pt x="410" y="781"/>
                </a:lnTo>
                <a:lnTo>
                  <a:pt x="410" y="781"/>
                </a:lnTo>
                <a:lnTo>
                  <a:pt x="414" y="775"/>
                </a:lnTo>
                <a:lnTo>
                  <a:pt x="414" y="769"/>
                </a:lnTo>
                <a:lnTo>
                  <a:pt x="414" y="763"/>
                </a:lnTo>
                <a:lnTo>
                  <a:pt x="410" y="757"/>
                </a:lnTo>
                <a:lnTo>
                  <a:pt x="410" y="757"/>
                </a:lnTo>
                <a:lnTo>
                  <a:pt x="408" y="753"/>
                </a:lnTo>
                <a:lnTo>
                  <a:pt x="408" y="749"/>
                </a:lnTo>
                <a:lnTo>
                  <a:pt x="408" y="745"/>
                </a:lnTo>
                <a:lnTo>
                  <a:pt x="410" y="745"/>
                </a:lnTo>
                <a:lnTo>
                  <a:pt x="410" y="745"/>
                </a:lnTo>
                <a:lnTo>
                  <a:pt x="414" y="743"/>
                </a:lnTo>
                <a:lnTo>
                  <a:pt x="418" y="739"/>
                </a:lnTo>
                <a:lnTo>
                  <a:pt x="423" y="733"/>
                </a:lnTo>
                <a:lnTo>
                  <a:pt x="423" y="733"/>
                </a:lnTo>
                <a:lnTo>
                  <a:pt x="429" y="727"/>
                </a:lnTo>
                <a:lnTo>
                  <a:pt x="433" y="719"/>
                </a:lnTo>
                <a:lnTo>
                  <a:pt x="435" y="709"/>
                </a:lnTo>
                <a:lnTo>
                  <a:pt x="435" y="709"/>
                </a:lnTo>
                <a:lnTo>
                  <a:pt x="437" y="703"/>
                </a:lnTo>
                <a:lnTo>
                  <a:pt x="441" y="703"/>
                </a:lnTo>
                <a:lnTo>
                  <a:pt x="447" y="703"/>
                </a:lnTo>
                <a:lnTo>
                  <a:pt x="459" y="697"/>
                </a:lnTo>
                <a:lnTo>
                  <a:pt x="459" y="697"/>
                </a:lnTo>
                <a:lnTo>
                  <a:pt x="465" y="693"/>
                </a:lnTo>
                <a:lnTo>
                  <a:pt x="469" y="689"/>
                </a:lnTo>
                <a:lnTo>
                  <a:pt x="469" y="687"/>
                </a:lnTo>
                <a:lnTo>
                  <a:pt x="467" y="685"/>
                </a:lnTo>
                <a:lnTo>
                  <a:pt x="465" y="679"/>
                </a:lnTo>
                <a:lnTo>
                  <a:pt x="467" y="677"/>
                </a:lnTo>
                <a:lnTo>
                  <a:pt x="471" y="673"/>
                </a:lnTo>
                <a:lnTo>
                  <a:pt x="471" y="673"/>
                </a:lnTo>
                <a:lnTo>
                  <a:pt x="481" y="667"/>
                </a:lnTo>
                <a:lnTo>
                  <a:pt x="483" y="663"/>
                </a:lnTo>
                <a:lnTo>
                  <a:pt x="483" y="661"/>
                </a:lnTo>
                <a:lnTo>
                  <a:pt x="483" y="661"/>
                </a:lnTo>
                <a:lnTo>
                  <a:pt x="483" y="661"/>
                </a:lnTo>
                <a:close/>
                <a:moveTo>
                  <a:pt x="435" y="1127"/>
                </a:moveTo>
                <a:lnTo>
                  <a:pt x="435" y="1127"/>
                </a:lnTo>
                <a:lnTo>
                  <a:pt x="441" y="1131"/>
                </a:lnTo>
                <a:lnTo>
                  <a:pt x="445" y="1135"/>
                </a:lnTo>
                <a:lnTo>
                  <a:pt x="447" y="1139"/>
                </a:lnTo>
                <a:lnTo>
                  <a:pt x="447" y="1139"/>
                </a:lnTo>
                <a:lnTo>
                  <a:pt x="447" y="1147"/>
                </a:lnTo>
                <a:lnTo>
                  <a:pt x="443" y="1159"/>
                </a:lnTo>
                <a:lnTo>
                  <a:pt x="435" y="1187"/>
                </a:lnTo>
                <a:lnTo>
                  <a:pt x="435" y="1187"/>
                </a:lnTo>
                <a:lnTo>
                  <a:pt x="433" y="1197"/>
                </a:lnTo>
                <a:lnTo>
                  <a:pt x="435" y="1203"/>
                </a:lnTo>
                <a:lnTo>
                  <a:pt x="437" y="1207"/>
                </a:lnTo>
                <a:lnTo>
                  <a:pt x="435" y="1211"/>
                </a:lnTo>
                <a:lnTo>
                  <a:pt x="435" y="1211"/>
                </a:lnTo>
                <a:lnTo>
                  <a:pt x="435" y="1219"/>
                </a:lnTo>
                <a:lnTo>
                  <a:pt x="435" y="1235"/>
                </a:lnTo>
                <a:lnTo>
                  <a:pt x="435" y="1271"/>
                </a:lnTo>
                <a:lnTo>
                  <a:pt x="435" y="1271"/>
                </a:lnTo>
                <a:lnTo>
                  <a:pt x="435" y="1283"/>
                </a:lnTo>
                <a:lnTo>
                  <a:pt x="431" y="1299"/>
                </a:lnTo>
                <a:lnTo>
                  <a:pt x="423" y="1317"/>
                </a:lnTo>
                <a:lnTo>
                  <a:pt x="410" y="1343"/>
                </a:lnTo>
                <a:lnTo>
                  <a:pt x="410" y="1343"/>
                </a:lnTo>
                <a:lnTo>
                  <a:pt x="398" y="1367"/>
                </a:lnTo>
                <a:lnTo>
                  <a:pt x="392" y="1385"/>
                </a:lnTo>
                <a:lnTo>
                  <a:pt x="386" y="1401"/>
                </a:lnTo>
                <a:lnTo>
                  <a:pt x="386" y="1401"/>
                </a:lnTo>
                <a:lnTo>
                  <a:pt x="386" y="1361"/>
                </a:lnTo>
                <a:lnTo>
                  <a:pt x="386" y="1329"/>
                </a:lnTo>
                <a:lnTo>
                  <a:pt x="386" y="1307"/>
                </a:lnTo>
                <a:lnTo>
                  <a:pt x="386" y="1307"/>
                </a:lnTo>
                <a:lnTo>
                  <a:pt x="388" y="1283"/>
                </a:lnTo>
                <a:lnTo>
                  <a:pt x="386" y="1249"/>
                </a:lnTo>
                <a:lnTo>
                  <a:pt x="386" y="1215"/>
                </a:lnTo>
                <a:lnTo>
                  <a:pt x="386" y="1199"/>
                </a:lnTo>
                <a:lnTo>
                  <a:pt x="386" y="1199"/>
                </a:lnTo>
                <a:lnTo>
                  <a:pt x="388" y="1185"/>
                </a:lnTo>
                <a:lnTo>
                  <a:pt x="388" y="1161"/>
                </a:lnTo>
                <a:lnTo>
                  <a:pt x="386" y="1127"/>
                </a:lnTo>
                <a:lnTo>
                  <a:pt x="435" y="112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0">
            <a:extLst>
              <a:ext uri="{FF2B5EF4-FFF2-40B4-BE49-F238E27FC236}">
                <a16:creationId xmlns:a16="http://schemas.microsoft.com/office/drawing/2014/main" id="{365EAAC0-EBBE-4671-A981-DC48BA4FF62D}"/>
              </a:ext>
            </a:extLst>
          </p:cNvPr>
          <p:cNvSpPr>
            <a:spLocks noEditPoints="1"/>
          </p:cNvSpPr>
          <p:nvPr/>
        </p:nvSpPr>
        <p:spPr bwMode="auto">
          <a:xfrm>
            <a:off x="3769713" y="889146"/>
            <a:ext cx="2097200" cy="2605785"/>
          </a:xfrm>
          <a:custGeom>
            <a:avLst/>
            <a:gdLst>
              <a:gd name="T0" fmla="*/ 107 w 1101"/>
              <a:gd name="T1" fmla="*/ 563 h 1368"/>
              <a:gd name="T2" fmla="*/ 79 w 1101"/>
              <a:gd name="T3" fmla="*/ 842 h 1368"/>
              <a:gd name="T4" fmla="*/ 107 w 1101"/>
              <a:gd name="T5" fmla="*/ 867 h 1368"/>
              <a:gd name="T6" fmla="*/ 137 w 1101"/>
              <a:gd name="T7" fmla="*/ 1241 h 1368"/>
              <a:gd name="T8" fmla="*/ 116 w 1101"/>
              <a:gd name="T9" fmla="*/ 1331 h 1368"/>
              <a:gd name="T10" fmla="*/ 147 w 1101"/>
              <a:gd name="T11" fmla="*/ 1360 h 1368"/>
              <a:gd name="T12" fmla="*/ 195 w 1101"/>
              <a:gd name="T13" fmla="*/ 1324 h 1368"/>
              <a:gd name="T14" fmla="*/ 211 w 1101"/>
              <a:gd name="T15" fmla="*/ 1261 h 1368"/>
              <a:gd name="T16" fmla="*/ 207 w 1101"/>
              <a:gd name="T17" fmla="*/ 1039 h 1368"/>
              <a:gd name="T18" fmla="*/ 231 w 1101"/>
              <a:gd name="T19" fmla="*/ 810 h 1368"/>
              <a:gd name="T20" fmla="*/ 286 w 1101"/>
              <a:gd name="T21" fmla="*/ 1029 h 1368"/>
              <a:gd name="T22" fmla="*/ 314 w 1101"/>
              <a:gd name="T23" fmla="*/ 1231 h 1368"/>
              <a:gd name="T24" fmla="*/ 346 w 1101"/>
              <a:gd name="T25" fmla="*/ 1282 h 1368"/>
              <a:gd name="T26" fmla="*/ 378 w 1101"/>
              <a:gd name="T27" fmla="*/ 1328 h 1368"/>
              <a:gd name="T28" fmla="*/ 480 w 1101"/>
              <a:gd name="T29" fmla="*/ 1351 h 1368"/>
              <a:gd name="T30" fmla="*/ 572 w 1101"/>
              <a:gd name="T31" fmla="*/ 1366 h 1368"/>
              <a:gd name="T32" fmla="*/ 691 w 1101"/>
              <a:gd name="T33" fmla="*/ 1362 h 1368"/>
              <a:gd name="T34" fmla="*/ 805 w 1101"/>
              <a:gd name="T35" fmla="*/ 1361 h 1368"/>
              <a:gd name="T36" fmla="*/ 891 w 1101"/>
              <a:gd name="T37" fmla="*/ 1329 h 1368"/>
              <a:gd name="T38" fmla="*/ 1022 w 1101"/>
              <a:gd name="T39" fmla="*/ 1251 h 1368"/>
              <a:gd name="T40" fmla="*/ 1095 w 1101"/>
              <a:gd name="T41" fmla="*/ 1213 h 1368"/>
              <a:gd name="T42" fmla="*/ 1070 w 1101"/>
              <a:gd name="T43" fmla="*/ 1062 h 1368"/>
              <a:gd name="T44" fmla="*/ 1057 w 1101"/>
              <a:gd name="T45" fmla="*/ 973 h 1368"/>
              <a:gd name="T46" fmla="*/ 1006 w 1101"/>
              <a:gd name="T47" fmla="*/ 946 h 1368"/>
              <a:gd name="T48" fmla="*/ 952 w 1101"/>
              <a:gd name="T49" fmla="*/ 928 h 1368"/>
              <a:gd name="T50" fmla="*/ 812 w 1101"/>
              <a:gd name="T51" fmla="*/ 605 h 1368"/>
              <a:gd name="T52" fmla="*/ 858 w 1101"/>
              <a:gd name="T53" fmla="*/ 517 h 1368"/>
              <a:gd name="T54" fmla="*/ 927 w 1101"/>
              <a:gd name="T55" fmla="*/ 466 h 1368"/>
              <a:gd name="T56" fmla="*/ 891 w 1101"/>
              <a:gd name="T57" fmla="*/ 344 h 1368"/>
              <a:gd name="T58" fmla="*/ 779 w 1101"/>
              <a:gd name="T59" fmla="*/ 66 h 1368"/>
              <a:gd name="T60" fmla="*/ 717 w 1101"/>
              <a:gd name="T61" fmla="*/ 49 h 1368"/>
              <a:gd name="T62" fmla="*/ 647 w 1101"/>
              <a:gd name="T63" fmla="*/ 99 h 1368"/>
              <a:gd name="T64" fmla="*/ 644 w 1101"/>
              <a:gd name="T65" fmla="*/ 157 h 1368"/>
              <a:gd name="T66" fmla="*/ 590 w 1101"/>
              <a:gd name="T67" fmla="*/ 265 h 1368"/>
              <a:gd name="T68" fmla="*/ 515 w 1101"/>
              <a:gd name="T69" fmla="*/ 373 h 1368"/>
              <a:gd name="T70" fmla="*/ 430 w 1101"/>
              <a:gd name="T71" fmla="*/ 318 h 1368"/>
              <a:gd name="T72" fmla="*/ 389 w 1101"/>
              <a:gd name="T73" fmla="*/ 246 h 1368"/>
              <a:gd name="T74" fmla="*/ 305 w 1101"/>
              <a:gd name="T75" fmla="*/ 177 h 1368"/>
              <a:gd name="T76" fmla="*/ 314 w 1101"/>
              <a:gd name="T77" fmla="*/ 117 h 1368"/>
              <a:gd name="T78" fmla="*/ 301 w 1101"/>
              <a:gd name="T79" fmla="*/ 34 h 1368"/>
              <a:gd name="T80" fmla="*/ 259 w 1101"/>
              <a:gd name="T81" fmla="*/ 4 h 1368"/>
              <a:gd name="T82" fmla="*/ 189 w 1101"/>
              <a:gd name="T83" fmla="*/ 19 h 1368"/>
              <a:gd name="T84" fmla="*/ 163 w 1101"/>
              <a:gd name="T85" fmla="*/ 72 h 1368"/>
              <a:gd name="T86" fmla="*/ 168 w 1101"/>
              <a:gd name="T87" fmla="*/ 123 h 1368"/>
              <a:gd name="T88" fmla="*/ 198 w 1101"/>
              <a:gd name="T89" fmla="*/ 178 h 1368"/>
              <a:gd name="T90" fmla="*/ 179 w 1101"/>
              <a:gd name="T91" fmla="*/ 228 h 1368"/>
              <a:gd name="T92" fmla="*/ 79 w 1101"/>
              <a:gd name="T93" fmla="*/ 286 h 1368"/>
              <a:gd name="T94" fmla="*/ 9 w 1101"/>
              <a:gd name="T95" fmla="*/ 645 h 1368"/>
              <a:gd name="T96" fmla="*/ 11 w 1101"/>
              <a:gd name="T97" fmla="*/ 733 h 1368"/>
              <a:gd name="T98" fmla="*/ 62 w 1101"/>
              <a:gd name="T99" fmla="*/ 715 h 1368"/>
              <a:gd name="T100" fmla="*/ 67 w 1101"/>
              <a:gd name="T101" fmla="*/ 684 h 1368"/>
              <a:gd name="T102" fmla="*/ 490 w 1101"/>
              <a:gd name="T103" fmla="*/ 491 h 1368"/>
              <a:gd name="T104" fmla="*/ 578 w 1101"/>
              <a:gd name="T105" fmla="*/ 460 h 1368"/>
              <a:gd name="T106" fmla="*/ 542 w 1101"/>
              <a:gd name="T107" fmla="*/ 617 h 1368"/>
              <a:gd name="T108" fmla="*/ 456 w 1101"/>
              <a:gd name="T109" fmla="*/ 862 h 1368"/>
              <a:gd name="T110" fmla="*/ 374 w 1101"/>
              <a:gd name="T111" fmla="*/ 983 h 1368"/>
              <a:gd name="T112" fmla="*/ 411 w 1101"/>
              <a:gd name="T113" fmla="*/ 819 h 1368"/>
              <a:gd name="T114" fmla="*/ 383 w 1101"/>
              <a:gd name="T115" fmla="*/ 583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01" h="1368">
                <a:moveTo>
                  <a:pt x="101" y="475"/>
                </a:moveTo>
                <a:lnTo>
                  <a:pt x="101" y="475"/>
                </a:lnTo>
                <a:lnTo>
                  <a:pt x="106" y="461"/>
                </a:lnTo>
                <a:lnTo>
                  <a:pt x="106" y="461"/>
                </a:lnTo>
                <a:lnTo>
                  <a:pt x="107" y="460"/>
                </a:lnTo>
                <a:lnTo>
                  <a:pt x="107" y="460"/>
                </a:lnTo>
                <a:lnTo>
                  <a:pt x="106" y="461"/>
                </a:lnTo>
                <a:lnTo>
                  <a:pt x="106" y="461"/>
                </a:lnTo>
                <a:lnTo>
                  <a:pt x="106" y="478"/>
                </a:lnTo>
                <a:lnTo>
                  <a:pt x="106" y="509"/>
                </a:lnTo>
                <a:lnTo>
                  <a:pt x="107" y="563"/>
                </a:lnTo>
                <a:lnTo>
                  <a:pt x="107" y="563"/>
                </a:lnTo>
                <a:lnTo>
                  <a:pt x="106" y="573"/>
                </a:lnTo>
                <a:lnTo>
                  <a:pt x="104" y="589"/>
                </a:lnTo>
                <a:lnTo>
                  <a:pt x="98" y="631"/>
                </a:lnTo>
                <a:lnTo>
                  <a:pt x="85" y="701"/>
                </a:lnTo>
                <a:lnTo>
                  <a:pt x="85" y="701"/>
                </a:lnTo>
                <a:lnTo>
                  <a:pt x="83" y="729"/>
                </a:lnTo>
                <a:lnTo>
                  <a:pt x="80" y="776"/>
                </a:lnTo>
                <a:lnTo>
                  <a:pt x="78" y="820"/>
                </a:lnTo>
                <a:lnTo>
                  <a:pt x="79" y="836"/>
                </a:lnTo>
                <a:lnTo>
                  <a:pt x="79" y="842"/>
                </a:lnTo>
                <a:lnTo>
                  <a:pt x="79" y="842"/>
                </a:lnTo>
                <a:lnTo>
                  <a:pt x="80" y="844"/>
                </a:lnTo>
                <a:lnTo>
                  <a:pt x="82" y="844"/>
                </a:lnTo>
                <a:lnTo>
                  <a:pt x="85" y="840"/>
                </a:lnTo>
                <a:lnTo>
                  <a:pt x="94" y="826"/>
                </a:lnTo>
                <a:lnTo>
                  <a:pt x="104" y="803"/>
                </a:lnTo>
                <a:lnTo>
                  <a:pt x="104" y="803"/>
                </a:lnTo>
                <a:lnTo>
                  <a:pt x="104" y="831"/>
                </a:lnTo>
                <a:lnTo>
                  <a:pt x="105" y="854"/>
                </a:lnTo>
                <a:lnTo>
                  <a:pt x="105" y="862"/>
                </a:lnTo>
                <a:lnTo>
                  <a:pt x="107" y="867"/>
                </a:lnTo>
                <a:lnTo>
                  <a:pt x="107" y="867"/>
                </a:lnTo>
                <a:lnTo>
                  <a:pt x="109" y="878"/>
                </a:lnTo>
                <a:lnTo>
                  <a:pt x="109" y="903"/>
                </a:lnTo>
                <a:lnTo>
                  <a:pt x="106" y="972"/>
                </a:lnTo>
                <a:lnTo>
                  <a:pt x="105" y="1046"/>
                </a:lnTo>
                <a:lnTo>
                  <a:pt x="106" y="1076"/>
                </a:lnTo>
                <a:lnTo>
                  <a:pt x="107" y="1096"/>
                </a:lnTo>
                <a:lnTo>
                  <a:pt x="107" y="1096"/>
                </a:lnTo>
                <a:lnTo>
                  <a:pt x="115" y="1136"/>
                </a:lnTo>
                <a:lnTo>
                  <a:pt x="127" y="1192"/>
                </a:lnTo>
                <a:lnTo>
                  <a:pt x="137" y="1241"/>
                </a:lnTo>
                <a:lnTo>
                  <a:pt x="140" y="1256"/>
                </a:lnTo>
                <a:lnTo>
                  <a:pt x="141" y="1262"/>
                </a:lnTo>
                <a:lnTo>
                  <a:pt x="141" y="1262"/>
                </a:lnTo>
                <a:lnTo>
                  <a:pt x="138" y="1266"/>
                </a:lnTo>
                <a:lnTo>
                  <a:pt x="136" y="1272"/>
                </a:lnTo>
                <a:lnTo>
                  <a:pt x="135" y="1281"/>
                </a:lnTo>
                <a:lnTo>
                  <a:pt x="135" y="1281"/>
                </a:lnTo>
                <a:lnTo>
                  <a:pt x="131" y="1289"/>
                </a:lnTo>
                <a:lnTo>
                  <a:pt x="124" y="1309"/>
                </a:lnTo>
                <a:lnTo>
                  <a:pt x="120" y="1320"/>
                </a:lnTo>
                <a:lnTo>
                  <a:pt x="116" y="1331"/>
                </a:lnTo>
                <a:lnTo>
                  <a:pt x="115" y="1341"/>
                </a:lnTo>
                <a:lnTo>
                  <a:pt x="115" y="1345"/>
                </a:lnTo>
                <a:lnTo>
                  <a:pt x="116" y="1347"/>
                </a:lnTo>
                <a:lnTo>
                  <a:pt x="116" y="1347"/>
                </a:lnTo>
                <a:lnTo>
                  <a:pt x="119" y="1352"/>
                </a:lnTo>
                <a:lnTo>
                  <a:pt x="122" y="1356"/>
                </a:lnTo>
                <a:lnTo>
                  <a:pt x="126" y="1359"/>
                </a:lnTo>
                <a:lnTo>
                  <a:pt x="130" y="1360"/>
                </a:lnTo>
                <a:lnTo>
                  <a:pt x="138" y="1361"/>
                </a:lnTo>
                <a:lnTo>
                  <a:pt x="147" y="1360"/>
                </a:lnTo>
                <a:lnTo>
                  <a:pt x="147" y="1360"/>
                </a:lnTo>
                <a:lnTo>
                  <a:pt x="158" y="1359"/>
                </a:lnTo>
                <a:lnTo>
                  <a:pt x="172" y="1355"/>
                </a:lnTo>
                <a:lnTo>
                  <a:pt x="178" y="1352"/>
                </a:lnTo>
                <a:lnTo>
                  <a:pt x="184" y="1350"/>
                </a:lnTo>
                <a:lnTo>
                  <a:pt x="188" y="1346"/>
                </a:lnTo>
                <a:lnTo>
                  <a:pt x="189" y="1341"/>
                </a:lnTo>
                <a:lnTo>
                  <a:pt x="189" y="1341"/>
                </a:lnTo>
                <a:lnTo>
                  <a:pt x="190" y="1335"/>
                </a:lnTo>
                <a:lnTo>
                  <a:pt x="190" y="1330"/>
                </a:lnTo>
                <a:lnTo>
                  <a:pt x="193" y="1328"/>
                </a:lnTo>
                <a:lnTo>
                  <a:pt x="195" y="1324"/>
                </a:lnTo>
                <a:lnTo>
                  <a:pt x="195" y="1324"/>
                </a:lnTo>
                <a:lnTo>
                  <a:pt x="199" y="1320"/>
                </a:lnTo>
                <a:lnTo>
                  <a:pt x="201" y="1317"/>
                </a:lnTo>
                <a:lnTo>
                  <a:pt x="205" y="1314"/>
                </a:lnTo>
                <a:lnTo>
                  <a:pt x="207" y="1308"/>
                </a:lnTo>
                <a:lnTo>
                  <a:pt x="207" y="1308"/>
                </a:lnTo>
                <a:lnTo>
                  <a:pt x="209" y="1299"/>
                </a:lnTo>
                <a:lnTo>
                  <a:pt x="209" y="1287"/>
                </a:lnTo>
                <a:lnTo>
                  <a:pt x="207" y="1268"/>
                </a:lnTo>
                <a:lnTo>
                  <a:pt x="207" y="1268"/>
                </a:lnTo>
                <a:lnTo>
                  <a:pt x="211" y="1261"/>
                </a:lnTo>
                <a:lnTo>
                  <a:pt x="214" y="1256"/>
                </a:lnTo>
                <a:lnTo>
                  <a:pt x="214" y="1256"/>
                </a:lnTo>
                <a:lnTo>
                  <a:pt x="212" y="1201"/>
                </a:lnTo>
                <a:lnTo>
                  <a:pt x="211" y="1157"/>
                </a:lnTo>
                <a:lnTo>
                  <a:pt x="210" y="1129"/>
                </a:lnTo>
                <a:lnTo>
                  <a:pt x="210" y="1129"/>
                </a:lnTo>
                <a:lnTo>
                  <a:pt x="209" y="1112"/>
                </a:lnTo>
                <a:lnTo>
                  <a:pt x="209" y="1093"/>
                </a:lnTo>
                <a:lnTo>
                  <a:pt x="207" y="1065"/>
                </a:lnTo>
                <a:lnTo>
                  <a:pt x="207" y="1065"/>
                </a:lnTo>
                <a:lnTo>
                  <a:pt x="207" y="1039"/>
                </a:lnTo>
                <a:lnTo>
                  <a:pt x="210" y="991"/>
                </a:lnTo>
                <a:lnTo>
                  <a:pt x="214" y="913"/>
                </a:lnTo>
                <a:lnTo>
                  <a:pt x="214" y="913"/>
                </a:lnTo>
                <a:lnTo>
                  <a:pt x="215" y="891"/>
                </a:lnTo>
                <a:lnTo>
                  <a:pt x="219" y="854"/>
                </a:lnTo>
                <a:lnTo>
                  <a:pt x="223" y="820"/>
                </a:lnTo>
                <a:lnTo>
                  <a:pt x="226" y="809"/>
                </a:lnTo>
                <a:lnTo>
                  <a:pt x="227" y="807"/>
                </a:lnTo>
                <a:lnTo>
                  <a:pt x="228" y="807"/>
                </a:lnTo>
                <a:lnTo>
                  <a:pt x="228" y="807"/>
                </a:lnTo>
                <a:lnTo>
                  <a:pt x="231" y="810"/>
                </a:lnTo>
                <a:lnTo>
                  <a:pt x="233" y="820"/>
                </a:lnTo>
                <a:lnTo>
                  <a:pt x="240" y="849"/>
                </a:lnTo>
                <a:lnTo>
                  <a:pt x="247" y="886"/>
                </a:lnTo>
                <a:lnTo>
                  <a:pt x="253" y="919"/>
                </a:lnTo>
                <a:lnTo>
                  <a:pt x="253" y="919"/>
                </a:lnTo>
                <a:lnTo>
                  <a:pt x="257" y="935"/>
                </a:lnTo>
                <a:lnTo>
                  <a:pt x="262" y="951"/>
                </a:lnTo>
                <a:lnTo>
                  <a:pt x="272" y="984"/>
                </a:lnTo>
                <a:lnTo>
                  <a:pt x="281" y="1013"/>
                </a:lnTo>
                <a:lnTo>
                  <a:pt x="286" y="1029"/>
                </a:lnTo>
                <a:lnTo>
                  <a:pt x="286" y="1029"/>
                </a:lnTo>
                <a:lnTo>
                  <a:pt x="295" y="1082"/>
                </a:lnTo>
                <a:lnTo>
                  <a:pt x="305" y="1138"/>
                </a:lnTo>
                <a:lnTo>
                  <a:pt x="305" y="1138"/>
                </a:lnTo>
                <a:lnTo>
                  <a:pt x="310" y="1156"/>
                </a:lnTo>
                <a:lnTo>
                  <a:pt x="314" y="1166"/>
                </a:lnTo>
                <a:lnTo>
                  <a:pt x="314" y="1166"/>
                </a:lnTo>
                <a:lnTo>
                  <a:pt x="314" y="1192"/>
                </a:lnTo>
                <a:lnTo>
                  <a:pt x="315" y="1212"/>
                </a:lnTo>
                <a:lnTo>
                  <a:pt x="314" y="1226"/>
                </a:lnTo>
                <a:lnTo>
                  <a:pt x="314" y="1226"/>
                </a:lnTo>
                <a:lnTo>
                  <a:pt x="314" y="1231"/>
                </a:lnTo>
                <a:lnTo>
                  <a:pt x="314" y="1240"/>
                </a:lnTo>
                <a:lnTo>
                  <a:pt x="316" y="1249"/>
                </a:lnTo>
                <a:lnTo>
                  <a:pt x="319" y="1259"/>
                </a:lnTo>
                <a:lnTo>
                  <a:pt x="321" y="1268"/>
                </a:lnTo>
                <a:lnTo>
                  <a:pt x="325" y="1276"/>
                </a:lnTo>
                <a:lnTo>
                  <a:pt x="330" y="1282"/>
                </a:lnTo>
                <a:lnTo>
                  <a:pt x="332" y="1283"/>
                </a:lnTo>
                <a:lnTo>
                  <a:pt x="335" y="1285"/>
                </a:lnTo>
                <a:lnTo>
                  <a:pt x="335" y="1285"/>
                </a:lnTo>
                <a:lnTo>
                  <a:pt x="341" y="1283"/>
                </a:lnTo>
                <a:lnTo>
                  <a:pt x="346" y="1282"/>
                </a:lnTo>
                <a:lnTo>
                  <a:pt x="349" y="1280"/>
                </a:lnTo>
                <a:lnTo>
                  <a:pt x="353" y="1277"/>
                </a:lnTo>
                <a:lnTo>
                  <a:pt x="358" y="1271"/>
                </a:lnTo>
                <a:lnTo>
                  <a:pt x="359" y="1268"/>
                </a:lnTo>
                <a:lnTo>
                  <a:pt x="359" y="1268"/>
                </a:lnTo>
                <a:lnTo>
                  <a:pt x="362" y="1297"/>
                </a:lnTo>
                <a:lnTo>
                  <a:pt x="364" y="1317"/>
                </a:lnTo>
                <a:lnTo>
                  <a:pt x="365" y="1326"/>
                </a:lnTo>
                <a:lnTo>
                  <a:pt x="365" y="1326"/>
                </a:lnTo>
                <a:lnTo>
                  <a:pt x="369" y="1328"/>
                </a:lnTo>
                <a:lnTo>
                  <a:pt x="378" y="1328"/>
                </a:lnTo>
                <a:lnTo>
                  <a:pt x="390" y="1328"/>
                </a:lnTo>
                <a:lnTo>
                  <a:pt x="401" y="1330"/>
                </a:lnTo>
                <a:lnTo>
                  <a:pt x="401" y="1330"/>
                </a:lnTo>
                <a:lnTo>
                  <a:pt x="418" y="1334"/>
                </a:lnTo>
                <a:lnTo>
                  <a:pt x="426" y="1338"/>
                </a:lnTo>
                <a:lnTo>
                  <a:pt x="435" y="1341"/>
                </a:lnTo>
                <a:lnTo>
                  <a:pt x="435" y="1341"/>
                </a:lnTo>
                <a:lnTo>
                  <a:pt x="444" y="1346"/>
                </a:lnTo>
                <a:lnTo>
                  <a:pt x="454" y="1350"/>
                </a:lnTo>
                <a:lnTo>
                  <a:pt x="467" y="1351"/>
                </a:lnTo>
                <a:lnTo>
                  <a:pt x="480" y="1351"/>
                </a:lnTo>
                <a:lnTo>
                  <a:pt x="480" y="1351"/>
                </a:lnTo>
                <a:lnTo>
                  <a:pt x="507" y="1349"/>
                </a:lnTo>
                <a:lnTo>
                  <a:pt x="516" y="1349"/>
                </a:lnTo>
                <a:lnTo>
                  <a:pt x="520" y="1350"/>
                </a:lnTo>
                <a:lnTo>
                  <a:pt x="523" y="1351"/>
                </a:lnTo>
                <a:lnTo>
                  <a:pt x="523" y="1351"/>
                </a:lnTo>
                <a:lnTo>
                  <a:pt x="533" y="1356"/>
                </a:lnTo>
                <a:lnTo>
                  <a:pt x="547" y="1361"/>
                </a:lnTo>
                <a:lnTo>
                  <a:pt x="562" y="1366"/>
                </a:lnTo>
                <a:lnTo>
                  <a:pt x="568" y="1366"/>
                </a:lnTo>
                <a:lnTo>
                  <a:pt x="572" y="1366"/>
                </a:lnTo>
                <a:lnTo>
                  <a:pt x="572" y="1366"/>
                </a:lnTo>
                <a:lnTo>
                  <a:pt x="605" y="1362"/>
                </a:lnTo>
                <a:lnTo>
                  <a:pt x="623" y="1360"/>
                </a:lnTo>
                <a:lnTo>
                  <a:pt x="632" y="1360"/>
                </a:lnTo>
                <a:lnTo>
                  <a:pt x="632" y="1360"/>
                </a:lnTo>
                <a:lnTo>
                  <a:pt x="648" y="1364"/>
                </a:lnTo>
                <a:lnTo>
                  <a:pt x="663" y="1366"/>
                </a:lnTo>
                <a:lnTo>
                  <a:pt x="663" y="1366"/>
                </a:lnTo>
                <a:lnTo>
                  <a:pt x="667" y="1365"/>
                </a:lnTo>
                <a:lnTo>
                  <a:pt x="676" y="1364"/>
                </a:lnTo>
                <a:lnTo>
                  <a:pt x="691" y="1362"/>
                </a:lnTo>
                <a:lnTo>
                  <a:pt x="699" y="1362"/>
                </a:lnTo>
                <a:lnTo>
                  <a:pt x="709" y="1364"/>
                </a:lnTo>
                <a:lnTo>
                  <a:pt x="709" y="1364"/>
                </a:lnTo>
                <a:lnTo>
                  <a:pt x="728" y="1366"/>
                </a:lnTo>
                <a:lnTo>
                  <a:pt x="748" y="1368"/>
                </a:lnTo>
                <a:lnTo>
                  <a:pt x="765" y="1368"/>
                </a:lnTo>
                <a:lnTo>
                  <a:pt x="773" y="1367"/>
                </a:lnTo>
                <a:lnTo>
                  <a:pt x="779" y="1366"/>
                </a:lnTo>
                <a:lnTo>
                  <a:pt x="779" y="1366"/>
                </a:lnTo>
                <a:lnTo>
                  <a:pt x="791" y="1364"/>
                </a:lnTo>
                <a:lnTo>
                  <a:pt x="805" y="1361"/>
                </a:lnTo>
                <a:lnTo>
                  <a:pt x="817" y="1359"/>
                </a:lnTo>
                <a:lnTo>
                  <a:pt x="825" y="1357"/>
                </a:lnTo>
                <a:lnTo>
                  <a:pt x="825" y="1357"/>
                </a:lnTo>
                <a:lnTo>
                  <a:pt x="831" y="1355"/>
                </a:lnTo>
                <a:lnTo>
                  <a:pt x="842" y="1352"/>
                </a:lnTo>
                <a:lnTo>
                  <a:pt x="855" y="1349"/>
                </a:lnTo>
                <a:lnTo>
                  <a:pt x="863" y="1346"/>
                </a:lnTo>
                <a:lnTo>
                  <a:pt x="869" y="1341"/>
                </a:lnTo>
                <a:lnTo>
                  <a:pt x="869" y="1341"/>
                </a:lnTo>
                <a:lnTo>
                  <a:pt x="883" y="1334"/>
                </a:lnTo>
                <a:lnTo>
                  <a:pt x="891" y="1329"/>
                </a:lnTo>
                <a:lnTo>
                  <a:pt x="904" y="1324"/>
                </a:lnTo>
                <a:lnTo>
                  <a:pt x="904" y="1324"/>
                </a:lnTo>
                <a:lnTo>
                  <a:pt x="921" y="1315"/>
                </a:lnTo>
                <a:lnTo>
                  <a:pt x="937" y="1308"/>
                </a:lnTo>
                <a:lnTo>
                  <a:pt x="937" y="1308"/>
                </a:lnTo>
                <a:lnTo>
                  <a:pt x="991" y="1262"/>
                </a:lnTo>
                <a:lnTo>
                  <a:pt x="991" y="1262"/>
                </a:lnTo>
                <a:lnTo>
                  <a:pt x="1000" y="1257"/>
                </a:lnTo>
                <a:lnTo>
                  <a:pt x="1008" y="1254"/>
                </a:lnTo>
                <a:lnTo>
                  <a:pt x="1016" y="1251"/>
                </a:lnTo>
                <a:lnTo>
                  <a:pt x="1022" y="1251"/>
                </a:lnTo>
                <a:lnTo>
                  <a:pt x="1022" y="1251"/>
                </a:lnTo>
                <a:lnTo>
                  <a:pt x="1061" y="1254"/>
                </a:lnTo>
                <a:lnTo>
                  <a:pt x="1076" y="1255"/>
                </a:lnTo>
                <a:lnTo>
                  <a:pt x="1087" y="1254"/>
                </a:lnTo>
                <a:lnTo>
                  <a:pt x="1096" y="1254"/>
                </a:lnTo>
                <a:lnTo>
                  <a:pt x="1100" y="1252"/>
                </a:lnTo>
                <a:lnTo>
                  <a:pt x="1101" y="1251"/>
                </a:lnTo>
                <a:lnTo>
                  <a:pt x="1101" y="1251"/>
                </a:lnTo>
                <a:lnTo>
                  <a:pt x="1101" y="1243"/>
                </a:lnTo>
                <a:lnTo>
                  <a:pt x="1099" y="1229"/>
                </a:lnTo>
                <a:lnTo>
                  <a:pt x="1095" y="1213"/>
                </a:lnTo>
                <a:lnTo>
                  <a:pt x="1089" y="1193"/>
                </a:lnTo>
                <a:lnTo>
                  <a:pt x="1089" y="1193"/>
                </a:lnTo>
                <a:lnTo>
                  <a:pt x="1070" y="1138"/>
                </a:lnTo>
                <a:lnTo>
                  <a:pt x="1058" y="1096"/>
                </a:lnTo>
                <a:lnTo>
                  <a:pt x="1058" y="1096"/>
                </a:lnTo>
                <a:lnTo>
                  <a:pt x="1058" y="1092"/>
                </a:lnTo>
                <a:lnTo>
                  <a:pt x="1058" y="1088"/>
                </a:lnTo>
                <a:lnTo>
                  <a:pt x="1063" y="1082"/>
                </a:lnTo>
                <a:lnTo>
                  <a:pt x="1068" y="1073"/>
                </a:lnTo>
                <a:lnTo>
                  <a:pt x="1069" y="1068"/>
                </a:lnTo>
                <a:lnTo>
                  <a:pt x="1070" y="1062"/>
                </a:lnTo>
                <a:lnTo>
                  <a:pt x="1070" y="1062"/>
                </a:lnTo>
                <a:lnTo>
                  <a:pt x="1069" y="1054"/>
                </a:lnTo>
                <a:lnTo>
                  <a:pt x="1066" y="1044"/>
                </a:lnTo>
                <a:lnTo>
                  <a:pt x="1057" y="1022"/>
                </a:lnTo>
                <a:lnTo>
                  <a:pt x="1053" y="1009"/>
                </a:lnTo>
                <a:lnTo>
                  <a:pt x="1050" y="998"/>
                </a:lnTo>
                <a:lnTo>
                  <a:pt x="1049" y="988"/>
                </a:lnTo>
                <a:lnTo>
                  <a:pt x="1050" y="983"/>
                </a:lnTo>
                <a:lnTo>
                  <a:pt x="1052" y="980"/>
                </a:lnTo>
                <a:lnTo>
                  <a:pt x="1052" y="980"/>
                </a:lnTo>
                <a:lnTo>
                  <a:pt x="1057" y="973"/>
                </a:lnTo>
                <a:lnTo>
                  <a:pt x="1060" y="970"/>
                </a:lnTo>
                <a:lnTo>
                  <a:pt x="1066" y="963"/>
                </a:lnTo>
                <a:lnTo>
                  <a:pt x="1066" y="962"/>
                </a:lnTo>
                <a:lnTo>
                  <a:pt x="1065" y="960"/>
                </a:lnTo>
                <a:lnTo>
                  <a:pt x="1052" y="952"/>
                </a:lnTo>
                <a:lnTo>
                  <a:pt x="1052" y="952"/>
                </a:lnTo>
                <a:lnTo>
                  <a:pt x="1042" y="949"/>
                </a:lnTo>
                <a:lnTo>
                  <a:pt x="1034" y="946"/>
                </a:lnTo>
                <a:lnTo>
                  <a:pt x="1027" y="946"/>
                </a:lnTo>
                <a:lnTo>
                  <a:pt x="1020" y="945"/>
                </a:lnTo>
                <a:lnTo>
                  <a:pt x="1006" y="946"/>
                </a:lnTo>
                <a:lnTo>
                  <a:pt x="999" y="945"/>
                </a:lnTo>
                <a:lnTo>
                  <a:pt x="991" y="944"/>
                </a:lnTo>
                <a:lnTo>
                  <a:pt x="991" y="944"/>
                </a:lnTo>
                <a:lnTo>
                  <a:pt x="984" y="943"/>
                </a:lnTo>
                <a:lnTo>
                  <a:pt x="978" y="944"/>
                </a:lnTo>
                <a:lnTo>
                  <a:pt x="969" y="947"/>
                </a:lnTo>
                <a:lnTo>
                  <a:pt x="965" y="947"/>
                </a:lnTo>
                <a:lnTo>
                  <a:pt x="962" y="945"/>
                </a:lnTo>
                <a:lnTo>
                  <a:pt x="957" y="939"/>
                </a:lnTo>
                <a:lnTo>
                  <a:pt x="952" y="928"/>
                </a:lnTo>
                <a:lnTo>
                  <a:pt x="952" y="928"/>
                </a:lnTo>
                <a:lnTo>
                  <a:pt x="942" y="908"/>
                </a:lnTo>
                <a:lnTo>
                  <a:pt x="937" y="899"/>
                </a:lnTo>
                <a:lnTo>
                  <a:pt x="932" y="891"/>
                </a:lnTo>
                <a:lnTo>
                  <a:pt x="925" y="873"/>
                </a:lnTo>
                <a:lnTo>
                  <a:pt x="925" y="873"/>
                </a:lnTo>
                <a:lnTo>
                  <a:pt x="906" y="830"/>
                </a:lnTo>
                <a:lnTo>
                  <a:pt x="876" y="765"/>
                </a:lnTo>
                <a:lnTo>
                  <a:pt x="833" y="667"/>
                </a:lnTo>
                <a:lnTo>
                  <a:pt x="833" y="667"/>
                </a:lnTo>
                <a:lnTo>
                  <a:pt x="823" y="641"/>
                </a:lnTo>
                <a:lnTo>
                  <a:pt x="812" y="605"/>
                </a:lnTo>
                <a:lnTo>
                  <a:pt x="796" y="560"/>
                </a:lnTo>
                <a:lnTo>
                  <a:pt x="796" y="560"/>
                </a:lnTo>
                <a:lnTo>
                  <a:pt x="836" y="539"/>
                </a:lnTo>
                <a:lnTo>
                  <a:pt x="836" y="539"/>
                </a:lnTo>
                <a:lnTo>
                  <a:pt x="844" y="534"/>
                </a:lnTo>
                <a:lnTo>
                  <a:pt x="849" y="529"/>
                </a:lnTo>
                <a:lnTo>
                  <a:pt x="853" y="524"/>
                </a:lnTo>
                <a:lnTo>
                  <a:pt x="854" y="520"/>
                </a:lnTo>
                <a:lnTo>
                  <a:pt x="854" y="520"/>
                </a:lnTo>
                <a:lnTo>
                  <a:pt x="855" y="519"/>
                </a:lnTo>
                <a:lnTo>
                  <a:pt x="858" y="517"/>
                </a:lnTo>
                <a:lnTo>
                  <a:pt x="868" y="509"/>
                </a:lnTo>
                <a:lnTo>
                  <a:pt x="881" y="502"/>
                </a:lnTo>
                <a:lnTo>
                  <a:pt x="894" y="497"/>
                </a:lnTo>
                <a:lnTo>
                  <a:pt x="894" y="497"/>
                </a:lnTo>
                <a:lnTo>
                  <a:pt x="907" y="492"/>
                </a:lnTo>
                <a:lnTo>
                  <a:pt x="913" y="489"/>
                </a:lnTo>
                <a:lnTo>
                  <a:pt x="920" y="486"/>
                </a:lnTo>
                <a:lnTo>
                  <a:pt x="925" y="483"/>
                </a:lnTo>
                <a:lnTo>
                  <a:pt x="927" y="478"/>
                </a:lnTo>
                <a:lnTo>
                  <a:pt x="928" y="472"/>
                </a:lnTo>
                <a:lnTo>
                  <a:pt x="927" y="466"/>
                </a:lnTo>
                <a:lnTo>
                  <a:pt x="927" y="466"/>
                </a:lnTo>
                <a:lnTo>
                  <a:pt x="925" y="459"/>
                </a:lnTo>
                <a:lnTo>
                  <a:pt x="921" y="452"/>
                </a:lnTo>
                <a:lnTo>
                  <a:pt x="915" y="442"/>
                </a:lnTo>
                <a:lnTo>
                  <a:pt x="908" y="431"/>
                </a:lnTo>
                <a:lnTo>
                  <a:pt x="907" y="425"/>
                </a:lnTo>
                <a:lnTo>
                  <a:pt x="906" y="418"/>
                </a:lnTo>
                <a:lnTo>
                  <a:pt x="906" y="418"/>
                </a:lnTo>
                <a:lnTo>
                  <a:pt x="905" y="405"/>
                </a:lnTo>
                <a:lnTo>
                  <a:pt x="901" y="388"/>
                </a:lnTo>
                <a:lnTo>
                  <a:pt x="891" y="344"/>
                </a:lnTo>
                <a:lnTo>
                  <a:pt x="879" y="299"/>
                </a:lnTo>
                <a:lnTo>
                  <a:pt x="869" y="268"/>
                </a:lnTo>
                <a:lnTo>
                  <a:pt x="869" y="268"/>
                </a:lnTo>
                <a:lnTo>
                  <a:pt x="859" y="244"/>
                </a:lnTo>
                <a:lnTo>
                  <a:pt x="842" y="208"/>
                </a:lnTo>
                <a:lnTo>
                  <a:pt x="842" y="208"/>
                </a:lnTo>
                <a:lnTo>
                  <a:pt x="794" y="104"/>
                </a:lnTo>
                <a:lnTo>
                  <a:pt x="794" y="104"/>
                </a:lnTo>
                <a:lnTo>
                  <a:pt x="786" y="86"/>
                </a:lnTo>
                <a:lnTo>
                  <a:pt x="781" y="72"/>
                </a:lnTo>
                <a:lnTo>
                  <a:pt x="779" y="66"/>
                </a:lnTo>
                <a:lnTo>
                  <a:pt x="775" y="61"/>
                </a:lnTo>
                <a:lnTo>
                  <a:pt x="771" y="56"/>
                </a:lnTo>
                <a:lnTo>
                  <a:pt x="767" y="52"/>
                </a:lnTo>
                <a:lnTo>
                  <a:pt x="767" y="52"/>
                </a:lnTo>
                <a:lnTo>
                  <a:pt x="760" y="50"/>
                </a:lnTo>
                <a:lnTo>
                  <a:pt x="752" y="47"/>
                </a:lnTo>
                <a:lnTo>
                  <a:pt x="744" y="47"/>
                </a:lnTo>
                <a:lnTo>
                  <a:pt x="736" y="47"/>
                </a:lnTo>
                <a:lnTo>
                  <a:pt x="723" y="49"/>
                </a:lnTo>
                <a:lnTo>
                  <a:pt x="717" y="49"/>
                </a:lnTo>
                <a:lnTo>
                  <a:pt x="717" y="49"/>
                </a:lnTo>
                <a:lnTo>
                  <a:pt x="713" y="50"/>
                </a:lnTo>
                <a:lnTo>
                  <a:pt x="704" y="52"/>
                </a:lnTo>
                <a:lnTo>
                  <a:pt x="689" y="57"/>
                </a:lnTo>
                <a:lnTo>
                  <a:pt x="680" y="62"/>
                </a:lnTo>
                <a:lnTo>
                  <a:pt x="671" y="67"/>
                </a:lnTo>
                <a:lnTo>
                  <a:pt x="671" y="67"/>
                </a:lnTo>
                <a:lnTo>
                  <a:pt x="664" y="75"/>
                </a:lnTo>
                <a:lnTo>
                  <a:pt x="658" y="81"/>
                </a:lnTo>
                <a:lnTo>
                  <a:pt x="653" y="87"/>
                </a:lnTo>
                <a:lnTo>
                  <a:pt x="649" y="93"/>
                </a:lnTo>
                <a:lnTo>
                  <a:pt x="647" y="99"/>
                </a:lnTo>
                <a:lnTo>
                  <a:pt x="644" y="104"/>
                </a:lnTo>
                <a:lnTo>
                  <a:pt x="644" y="108"/>
                </a:lnTo>
                <a:lnTo>
                  <a:pt x="644" y="110"/>
                </a:lnTo>
                <a:lnTo>
                  <a:pt x="644" y="110"/>
                </a:lnTo>
                <a:lnTo>
                  <a:pt x="647" y="115"/>
                </a:lnTo>
                <a:lnTo>
                  <a:pt x="647" y="119"/>
                </a:lnTo>
                <a:lnTo>
                  <a:pt x="644" y="123"/>
                </a:lnTo>
                <a:lnTo>
                  <a:pt x="644" y="123"/>
                </a:lnTo>
                <a:lnTo>
                  <a:pt x="644" y="126"/>
                </a:lnTo>
                <a:lnTo>
                  <a:pt x="644" y="134"/>
                </a:lnTo>
                <a:lnTo>
                  <a:pt x="644" y="157"/>
                </a:lnTo>
                <a:lnTo>
                  <a:pt x="644" y="183"/>
                </a:lnTo>
                <a:lnTo>
                  <a:pt x="643" y="197"/>
                </a:lnTo>
                <a:lnTo>
                  <a:pt x="642" y="208"/>
                </a:lnTo>
                <a:lnTo>
                  <a:pt x="642" y="208"/>
                </a:lnTo>
                <a:lnTo>
                  <a:pt x="638" y="218"/>
                </a:lnTo>
                <a:lnTo>
                  <a:pt x="634" y="228"/>
                </a:lnTo>
                <a:lnTo>
                  <a:pt x="626" y="245"/>
                </a:lnTo>
                <a:lnTo>
                  <a:pt x="617" y="257"/>
                </a:lnTo>
                <a:lnTo>
                  <a:pt x="615" y="262"/>
                </a:lnTo>
                <a:lnTo>
                  <a:pt x="590" y="265"/>
                </a:lnTo>
                <a:lnTo>
                  <a:pt x="590" y="265"/>
                </a:lnTo>
                <a:lnTo>
                  <a:pt x="586" y="265"/>
                </a:lnTo>
                <a:lnTo>
                  <a:pt x="584" y="265"/>
                </a:lnTo>
                <a:lnTo>
                  <a:pt x="579" y="265"/>
                </a:lnTo>
                <a:lnTo>
                  <a:pt x="573" y="267"/>
                </a:lnTo>
                <a:lnTo>
                  <a:pt x="567" y="272"/>
                </a:lnTo>
                <a:lnTo>
                  <a:pt x="560" y="279"/>
                </a:lnTo>
                <a:lnTo>
                  <a:pt x="553" y="289"/>
                </a:lnTo>
                <a:lnTo>
                  <a:pt x="553" y="289"/>
                </a:lnTo>
                <a:lnTo>
                  <a:pt x="546" y="305"/>
                </a:lnTo>
                <a:lnTo>
                  <a:pt x="536" y="325"/>
                </a:lnTo>
                <a:lnTo>
                  <a:pt x="515" y="373"/>
                </a:lnTo>
                <a:lnTo>
                  <a:pt x="490" y="433"/>
                </a:lnTo>
                <a:lnTo>
                  <a:pt x="469" y="435"/>
                </a:lnTo>
                <a:lnTo>
                  <a:pt x="469" y="435"/>
                </a:lnTo>
                <a:lnTo>
                  <a:pt x="468" y="429"/>
                </a:lnTo>
                <a:lnTo>
                  <a:pt x="465" y="413"/>
                </a:lnTo>
                <a:lnTo>
                  <a:pt x="460" y="393"/>
                </a:lnTo>
                <a:lnTo>
                  <a:pt x="457" y="383"/>
                </a:lnTo>
                <a:lnTo>
                  <a:pt x="453" y="375"/>
                </a:lnTo>
                <a:lnTo>
                  <a:pt x="453" y="375"/>
                </a:lnTo>
                <a:lnTo>
                  <a:pt x="442" y="351"/>
                </a:lnTo>
                <a:lnTo>
                  <a:pt x="430" y="318"/>
                </a:lnTo>
                <a:lnTo>
                  <a:pt x="418" y="286"/>
                </a:lnTo>
                <a:lnTo>
                  <a:pt x="415" y="273"/>
                </a:lnTo>
                <a:lnTo>
                  <a:pt x="414" y="265"/>
                </a:lnTo>
                <a:lnTo>
                  <a:pt x="414" y="265"/>
                </a:lnTo>
                <a:lnTo>
                  <a:pt x="414" y="255"/>
                </a:lnTo>
                <a:lnTo>
                  <a:pt x="412" y="249"/>
                </a:lnTo>
                <a:lnTo>
                  <a:pt x="409" y="245"/>
                </a:lnTo>
                <a:lnTo>
                  <a:pt x="405" y="244"/>
                </a:lnTo>
                <a:lnTo>
                  <a:pt x="405" y="244"/>
                </a:lnTo>
                <a:lnTo>
                  <a:pt x="395" y="246"/>
                </a:lnTo>
                <a:lnTo>
                  <a:pt x="389" y="246"/>
                </a:lnTo>
                <a:lnTo>
                  <a:pt x="380" y="244"/>
                </a:lnTo>
                <a:lnTo>
                  <a:pt x="380" y="244"/>
                </a:lnTo>
                <a:lnTo>
                  <a:pt x="344" y="230"/>
                </a:lnTo>
                <a:lnTo>
                  <a:pt x="316" y="219"/>
                </a:lnTo>
                <a:lnTo>
                  <a:pt x="316" y="219"/>
                </a:lnTo>
                <a:lnTo>
                  <a:pt x="301" y="214"/>
                </a:lnTo>
                <a:lnTo>
                  <a:pt x="299" y="198"/>
                </a:lnTo>
                <a:lnTo>
                  <a:pt x="299" y="198"/>
                </a:lnTo>
                <a:lnTo>
                  <a:pt x="301" y="192"/>
                </a:lnTo>
                <a:lnTo>
                  <a:pt x="304" y="184"/>
                </a:lnTo>
                <a:lnTo>
                  <a:pt x="305" y="177"/>
                </a:lnTo>
                <a:lnTo>
                  <a:pt x="305" y="177"/>
                </a:lnTo>
                <a:lnTo>
                  <a:pt x="305" y="170"/>
                </a:lnTo>
                <a:lnTo>
                  <a:pt x="306" y="162"/>
                </a:lnTo>
                <a:lnTo>
                  <a:pt x="307" y="156"/>
                </a:lnTo>
                <a:lnTo>
                  <a:pt x="307" y="156"/>
                </a:lnTo>
                <a:lnTo>
                  <a:pt x="312" y="141"/>
                </a:lnTo>
                <a:lnTo>
                  <a:pt x="316" y="123"/>
                </a:lnTo>
                <a:lnTo>
                  <a:pt x="316" y="123"/>
                </a:lnTo>
                <a:lnTo>
                  <a:pt x="316" y="119"/>
                </a:lnTo>
                <a:lnTo>
                  <a:pt x="315" y="117"/>
                </a:lnTo>
                <a:lnTo>
                  <a:pt x="314" y="117"/>
                </a:lnTo>
                <a:lnTo>
                  <a:pt x="314" y="117"/>
                </a:lnTo>
                <a:lnTo>
                  <a:pt x="315" y="105"/>
                </a:lnTo>
                <a:lnTo>
                  <a:pt x="316" y="97"/>
                </a:lnTo>
                <a:lnTo>
                  <a:pt x="316" y="92"/>
                </a:lnTo>
                <a:lnTo>
                  <a:pt x="316" y="92"/>
                </a:lnTo>
                <a:lnTo>
                  <a:pt x="316" y="83"/>
                </a:lnTo>
                <a:lnTo>
                  <a:pt x="314" y="67"/>
                </a:lnTo>
                <a:lnTo>
                  <a:pt x="312" y="57"/>
                </a:lnTo>
                <a:lnTo>
                  <a:pt x="309" y="49"/>
                </a:lnTo>
                <a:lnTo>
                  <a:pt x="306" y="40"/>
                </a:lnTo>
                <a:lnTo>
                  <a:pt x="301" y="34"/>
                </a:lnTo>
                <a:lnTo>
                  <a:pt x="301" y="34"/>
                </a:lnTo>
                <a:lnTo>
                  <a:pt x="293" y="24"/>
                </a:lnTo>
                <a:lnTo>
                  <a:pt x="284" y="17"/>
                </a:lnTo>
                <a:lnTo>
                  <a:pt x="278" y="12"/>
                </a:lnTo>
                <a:lnTo>
                  <a:pt x="274" y="9"/>
                </a:lnTo>
                <a:lnTo>
                  <a:pt x="274" y="9"/>
                </a:lnTo>
                <a:lnTo>
                  <a:pt x="268" y="9"/>
                </a:lnTo>
                <a:lnTo>
                  <a:pt x="264" y="8"/>
                </a:lnTo>
                <a:lnTo>
                  <a:pt x="262" y="7"/>
                </a:lnTo>
                <a:lnTo>
                  <a:pt x="262" y="7"/>
                </a:lnTo>
                <a:lnTo>
                  <a:pt x="259" y="4"/>
                </a:lnTo>
                <a:lnTo>
                  <a:pt x="257" y="2"/>
                </a:lnTo>
                <a:lnTo>
                  <a:pt x="252" y="0"/>
                </a:lnTo>
                <a:lnTo>
                  <a:pt x="243" y="0"/>
                </a:lnTo>
                <a:lnTo>
                  <a:pt x="243" y="0"/>
                </a:lnTo>
                <a:lnTo>
                  <a:pt x="228" y="3"/>
                </a:lnTo>
                <a:lnTo>
                  <a:pt x="216" y="7"/>
                </a:lnTo>
                <a:lnTo>
                  <a:pt x="216" y="7"/>
                </a:lnTo>
                <a:lnTo>
                  <a:pt x="214" y="8"/>
                </a:lnTo>
                <a:lnTo>
                  <a:pt x="201" y="13"/>
                </a:lnTo>
                <a:lnTo>
                  <a:pt x="201" y="13"/>
                </a:lnTo>
                <a:lnTo>
                  <a:pt x="189" y="19"/>
                </a:lnTo>
                <a:lnTo>
                  <a:pt x="183" y="23"/>
                </a:lnTo>
                <a:lnTo>
                  <a:pt x="177" y="28"/>
                </a:lnTo>
                <a:lnTo>
                  <a:pt x="177" y="28"/>
                </a:lnTo>
                <a:lnTo>
                  <a:pt x="172" y="33"/>
                </a:lnTo>
                <a:lnTo>
                  <a:pt x="164" y="40"/>
                </a:lnTo>
                <a:lnTo>
                  <a:pt x="164" y="40"/>
                </a:lnTo>
                <a:lnTo>
                  <a:pt x="162" y="46"/>
                </a:lnTo>
                <a:lnTo>
                  <a:pt x="161" y="54"/>
                </a:lnTo>
                <a:lnTo>
                  <a:pt x="162" y="67"/>
                </a:lnTo>
                <a:lnTo>
                  <a:pt x="162" y="67"/>
                </a:lnTo>
                <a:lnTo>
                  <a:pt x="163" y="72"/>
                </a:lnTo>
                <a:lnTo>
                  <a:pt x="164" y="76"/>
                </a:lnTo>
                <a:lnTo>
                  <a:pt x="165" y="81"/>
                </a:lnTo>
                <a:lnTo>
                  <a:pt x="164" y="89"/>
                </a:lnTo>
                <a:lnTo>
                  <a:pt x="164" y="89"/>
                </a:lnTo>
                <a:lnTo>
                  <a:pt x="162" y="104"/>
                </a:lnTo>
                <a:lnTo>
                  <a:pt x="162" y="110"/>
                </a:lnTo>
                <a:lnTo>
                  <a:pt x="162" y="110"/>
                </a:lnTo>
                <a:lnTo>
                  <a:pt x="165" y="115"/>
                </a:lnTo>
                <a:lnTo>
                  <a:pt x="167" y="120"/>
                </a:lnTo>
                <a:lnTo>
                  <a:pt x="168" y="123"/>
                </a:lnTo>
                <a:lnTo>
                  <a:pt x="168" y="123"/>
                </a:lnTo>
                <a:lnTo>
                  <a:pt x="168" y="128"/>
                </a:lnTo>
                <a:lnTo>
                  <a:pt x="170" y="138"/>
                </a:lnTo>
                <a:lnTo>
                  <a:pt x="170" y="138"/>
                </a:lnTo>
                <a:lnTo>
                  <a:pt x="173" y="144"/>
                </a:lnTo>
                <a:lnTo>
                  <a:pt x="175" y="151"/>
                </a:lnTo>
                <a:lnTo>
                  <a:pt x="180" y="159"/>
                </a:lnTo>
                <a:lnTo>
                  <a:pt x="180" y="159"/>
                </a:lnTo>
                <a:lnTo>
                  <a:pt x="186" y="162"/>
                </a:lnTo>
                <a:lnTo>
                  <a:pt x="193" y="165"/>
                </a:lnTo>
                <a:lnTo>
                  <a:pt x="193" y="165"/>
                </a:lnTo>
                <a:lnTo>
                  <a:pt x="198" y="178"/>
                </a:lnTo>
                <a:lnTo>
                  <a:pt x="200" y="188"/>
                </a:lnTo>
                <a:lnTo>
                  <a:pt x="201" y="192"/>
                </a:lnTo>
                <a:lnTo>
                  <a:pt x="201" y="192"/>
                </a:lnTo>
                <a:lnTo>
                  <a:pt x="201" y="194"/>
                </a:lnTo>
                <a:lnTo>
                  <a:pt x="201" y="197"/>
                </a:lnTo>
                <a:lnTo>
                  <a:pt x="203" y="199"/>
                </a:lnTo>
                <a:lnTo>
                  <a:pt x="201" y="202"/>
                </a:lnTo>
                <a:lnTo>
                  <a:pt x="201" y="202"/>
                </a:lnTo>
                <a:lnTo>
                  <a:pt x="190" y="215"/>
                </a:lnTo>
                <a:lnTo>
                  <a:pt x="183" y="224"/>
                </a:lnTo>
                <a:lnTo>
                  <a:pt x="179" y="228"/>
                </a:lnTo>
                <a:lnTo>
                  <a:pt x="177" y="229"/>
                </a:lnTo>
                <a:lnTo>
                  <a:pt x="177" y="229"/>
                </a:lnTo>
                <a:lnTo>
                  <a:pt x="162" y="231"/>
                </a:lnTo>
                <a:lnTo>
                  <a:pt x="133" y="239"/>
                </a:lnTo>
                <a:lnTo>
                  <a:pt x="105" y="247"/>
                </a:lnTo>
                <a:lnTo>
                  <a:pt x="94" y="252"/>
                </a:lnTo>
                <a:lnTo>
                  <a:pt x="91" y="254"/>
                </a:lnTo>
                <a:lnTo>
                  <a:pt x="89" y="256"/>
                </a:lnTo>
                <a:lnTo>
                  <a:pt x="89" y="256"/>
                </a:lnTo>
                <a:lnTo>
                  <a:pt x="85" y="266"/>
                </a:lnTo>
                <a:lnTo>
                  <a:pt x="79" y="286"/>
                </a:lnTo>
                <a:lnTo>
                  <a:pt x="64" y="345"/>
                </a:lnTo>
                <a:lnTo>
                  <a:pt x="51" y="404"/>
                </a:lnTo>
                <a:lnTo>
                  <a:pt x="43" y="439"/>
                </a:lnTo>
                <a:lnTo>
                  <a:pt x="43" y="439"/>
                </a:lnTo>
                <a:lnTo>
                  <a:pt x="37" y="473"/>
                </a:lnTo>
                <a:lnTo>
                  <a:pt x="35" y="492"/>
                </a:lnTo>
                <a:lnTo>
                  <a:pt x="31" y="505"/>
                </a:lnTo>
                <a:lnTo>
                  <a:pt x="31" y="505"/>
                </a:lnTo>
                <a:lnTo>
                  <a:pt x="26" y="536"/>
                </a:lnTo>
                <a:lnTo>
                  <a:pt x="17" y="591"/>
                </a:lnTo>
                <a:lnTo>
                  <a:pt x="9" y="645"/>
                </a:lnTo>
                <a:lnTo>
                  <a:pt x="4" y="673"/>
                </a:lnTo>
                <a:lnTo>
                  <a:pt x="4" y="673"/>
                </a:lnTo>
                <a:lnTo>
                  <a:pt x="0" y="686"/>
                </a:lnTo>
                <a:lnTo>
                  <a:pt x="0" y="692"/>
                </a:lnTo>
                <a:lnTo>
                  <a:pt x="0" y="697"/>
                </a:lnTo>
                <a:lnTo>
                  <a:pt x="0" y="697"/>
                </a:lnTo>
                <a:lnTo>
                  <a:pt x="3" y="713"/>
                </a:lnTo>
                <a:lnTo>
                  <a:pt x="5" y="722"/>
                </a:lnTo>
                <a:lnTo>
                  <a:pt x="6" y="728"/>
                </a:lnTo>
                <a:lnTo>
                  <a:pt x="6" y="728"/>
                </a:lnTo>
                <a:lnTo>
                  <a:pt x="11" y="733"/>
                </a:lnTo>
                <a:lnTo>
                  <a:pt x="19" y="739"/>
                </a:lnTo>
                <a:lnTo>
                  <a:pt x="28" y="746"/>
                </a:lnTo>
                <a:lnTo>
                  <a:pt x="49" y="736"/>
                </a:lnTo>
                <a:lnTo>
                  <a:pt x="49" y="736"/>
                </a:lnTo>
                <a:lnTo>
                  <a:pt x="53" y="738"/>
                </a:lnTo>
                <a:lnTo>
                  <a:pt x="56" y="736"/>
                </a:lnTo>
                <a:lnTo>
                  <a:pt x="58" y="734"/>
                </a:lnTo>
                <a:lnTo>
                  <a:pt x="58" y="734"/>
                </a:lnTo>
                <a:lnTo>
                  <a:pt x="61" y="728"/>
                </a:lnTo>
                <a:lnTo>
                  <a:pt x="62" y="722"/>
                </a:lnTo>
                <a:lnTo>
                  <a:pt x="62" y="715"/>
                </a:lnTo>
                <a:lnTo>
                  <a:pt x="62" y="713"/>
                </a:lnTo>
                <a:lnTo>
                  <a:pt x="62" y="713"/>
                </a:lnTo>
                <a:lnTo>
                  <a:pt x="61" y="709"/>
                </a:lnTo>
                <a:lnTo>
                  <a:pt x="59" y="704"/>
                </a:lnTo>
                <a:lnTo>
                  <a:pt x="58" y="697"/>
                </a:lnTo>
                <a:lnTo>
                  <a:pt x="58" y="697"/>
                </a:lnTo>
                <a:lnTo>
                  <a:pt x="61" y="698"/>
                </a:lnTo>
                <a:lnTo>
                  <a:pt x="63" y="698"/>
                </a:lnTo>
                <a:lnTo>
                  <a:pt x="64" y="697"/>
                </a:lnTo>
                <a:lnTo>
                  <a:pt x="64" y="697"/>
                </a:lnTo>
                <a:lnTo>
                  <a:pt x="67" y="684"/>
                </a:lnTo>
                <a:lnTo>
                  <a:pt x="70" y="660"/>
                </a:lnTo>
                <a:lnTo>
                  <a:pt x="77" y="621"/>
                </a:lnTo>
                <a:lnTo>
                  <a:pt x="77" y="621"/>
                </a:lnTo>
                <a:lnTo>
                  <a:pt x="101" y="475"/>
                </a:lnTo>
                <a:lnTo>
                  <a:pt x="101" y="475"/>
                </a:lnTo>
                <a:close/>
                <a:moveTo>
                  <a:pt x="459" y="487"/>
                </a:moveTo>
                <a:lnTo>
                  <a:pt x="459" y="487"/>
                </a:lnTo>
                <a:lnTo>
                  <a:pt x="469" y="488"/>
                </a:lnTo>
                <a:lnTo>
                  <a:pt x="484" y="491"/>
                </a:lnTo>
                <a:lnTo>
                  <a:pt x="484" y="491"/>
                </a:lnTo>
                <a:lnTo>
                  <a:pt x="490" y="491"/>
                </a:lnTo>
                <a:lnTo>
                  <a:pt x="497" y="491"/>
                </a:lnTo>
                <a:lnTo>
                  <a:pt x="501" y="489"/>
                </a:lnTo>
                <a:lnTo>
                  <a:pt x="506" y="488"/>
                </a:lnTo>
                <a:lnTo>
                  <a:pt x="510" y="484"/>
                </a:lnTo>
                <a:lnTo>
                  <a:pt x="514" y="481"/>
                </a:lnTo>
                <a:lnTo>
                  <a:pt x="514" y="481"/>
                </a:lnTo>
                <a:lnTo>
                  <a:pt x="528" y="462"/>
                </a:lnTo>
                <a:lnTo>
                  <a:pt x="549" y="431"/>
                </a:lnTo>
                <a:lnTo>
                  <a:pt x="575" y="389"/>
                </a:lnTo>
                <a:lnTo>
                  <a:pt x="575" y="389"/>
                </a:lnTo>
                <a:lnTo>
                  <a:pt x="578" y="460"/>
                </a:lnTo>
                <a:lnTo>
                  <a:pt x="578" y="460"/>
                </a:lnTo>
                <a:lnTo>
                  <a:pt x="576" y="468"/>
                </a:lnTo>
                <a:lnTo>
                  <a:pt x="574" y="483"/>
                </a:lnTo>
                <a:lnTo>
                  <a:pt x="569" y="505"/>
                </a:lnTo>
                <a:lnTo>
                  <a:pt x="569" y="505"/>
                </a:lnTo>
                <a:lnTo>
                  <a:pt x="565" y="517"/>
                </a:lnTo>
                <a:lnTo>
                  <a:pt x="563" y="525"/>
                </a:lnTo>
                <a:lnTo>
                  <a:pt x="559" y="539"/>
                </a:lnTo>
                <a:lnTo>
                  <a:pt x="559" y="539"/>
                </a:lnTo>
                <a:lnTo>
                  <a:pt x="549" y="588"/>
                </a:lnTo>
                <a:lnTo>
                  <a:pt x="542" y="617"/>
                </a:lnTo>
                <a:lnTo>
                  <a:pt x="537" y="630"/>
                </a:lnTo>
                <a:lnTo>
                  <a:pt x="532" y="642"/>
                </a:lnTo>
                <a:lnTo>
                  <a:pt x="532" y="642"/>
                </a:lnTo>
                <a:lnTo>
                  <a:pt x="512" y="691"/>
                </a:lnTo>
                <a:lnTo>
                  <a:pt x="502" y="715"/>
                </a:lnTo>
                <a:lnTo>
                  <a:pt x="493" y="736"/>
                </a:lnTo>
                <a:lnTo>
                  <a:pt x="493" y="736"/>
                </a:lnTo>
                <a:lnTo>
                  <a:pt x="488" y="749"/>
                </a:lnTo>
                <a:lnTo>
                  <a:pt x="481" y="767"/>
                </a:lnTo>
                <a:lnTo>
                  <a:pt x="468" y="813"/>
                </a:lnTo>
                <a:lnTo>
                  <a:pt x="456" y="862"/>
                </a:lnTo>
                <a:lnTo>
                  <a:pt x="444" y="907"/>
                </a:lnTo>
                <a:lnTo>
                  <a:pt x="444" y="907"/>
                </a:lnTo>
                <a:lnTo>
                  <a:pt x="442" y="917"/>
                </a:lnTo>
                <a:lnTo>
                  <a:pt x="438" y="925"/>
                </a:lnTo>
                <a:lnTo>
                  <a:pt x="433" y="933"/>
                </a:lnTo>
                <a:lnTo>
                  <a:pt x="428" y="940"/>
                </a:lnTo>
                <a:lnTo>
                  <a:pt x="417" y="954"/>
                </a:lnTo>
                <a:lnTo>
                  <a:pt x="405" y="963"/>
                </a:lnTo>
                <a:lnTo>
                  <a:pt x="394" y="972"/>
                </a:lnTo>
                <a:lnTo>
                  <a:pt x="384" y="978"/>
                </a:lnTo>
                <a:lnTo>
                  <a:pt x="374" y="983"/>
                </a:lnTo>
                <a:lnTo>
                  <a:pt x="374" y="983"/>
                </a:lnTo>
                <a:lnTo>
                  <a:pt x="369" y="963"/>
                </a:lnTo>
                <a:lnTo>
                  <a:pt x="367" y="947"/>
                </a:lnTo>
                <a:lnTo>
                  <a:pt x="365" y="938"/>
                </a:lnTo>
                <a:lnTo>
                  <a:pt x="365" y="938"/>
                </a:lnTo>
                <a:lnTo>
                  <a:pt x="364" y="920"/>
                </a:lnTo>
                <a:lnTo>
                  <a:pt x="363" y="891"/>
                </a:lnTo>
                <a:lnTo>
                  <a:pt x="359" y="849"/>
                </a:lnTo>
                <a:lnTo>
                  <a:pt x="359" y="849"/>
                </a:lnTo>
                <a:lnTo>
                  <a:pt x="411" y="819"/>
                </a:lnTo>
                <a:lnTo>
                  <a:pt x="411" y="819"/>
                </a:lnTo>
                <a:lnTo>
                  <a:pt x="415" y="815"/>
                </a:lnTo>
                <a:lnTo>
                  <a:pt x="416" y="812"/>
                </a:lnTo>
                <a:lnTo>
                  <a:pt x="417" y="807"/>
                </a:lnTo>
                <a:lnTo>
                  <a:pt x="417" y="807"/>
                </a:lnTo>
                <a:lnTo>
                  <a:pt x="414" y="781"/>
                </a:lnTo>
                <a:lnTo>
                  <a:pt x="404" y="728"/>
                </a:lnTo>
                <a:lnTo>
                  <a:pt x="386" y="636"/>
                </a:lnTo>
                <a:lnTo>
                  <a:pt x="386" y="636"/>
                </a:lnTo>
                <a:lnTo>
                  <a:pt x="385" y="625"/>
                </a:lnTo>
                <a:lnTo>
                  <a:pt x="384" y="612"/>
                </a:lnTo>
                <a:lnTo>
                  <a:pt x="383" y="583"/>
                </a:lnTo>
                <a:lnTo>
                  <a:pt x="384" y="551"/>
                </a:lnTo>
                <a:lnTo>
                  <a:pt x="384" y="551"/>
                </a:lnTo>
                <a:lnTo>
                  <a:pt x="390" y="546"/>
                </a:lnTo>
                <a:lnTo>
                  <a:pt x="396" y="541"/>
                </a:lnTo>
                <a:lnTo>
                  <a:pt x="401" y="536"/>
                </a:lnTo>
                <a:lnTo>
                  <a:pt x="401" y="536"/>
                </a:lnTo>
                <a:lnTo>
                  <a:pt x="414" y="525"/>
                </a:lnTo>
                <a:lnTo>
                  <a:pt x="432" y="509"/>
                </a:lnTo>
                <a:lnTo>
                  <a:pt x="459" y="487"/>
                </a:lnTo>
                <a:lnTo>
                  <a:pt x="459" y="48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B41A0AB3-BC15-46E8-A011-49B0369681E2}"/>
              </a:ext>
            </a:extLst>
          </p:cNvPr>
          <p:cNvSpPr>
            <a:spLocks noEditPoints="1"/>
          </p:cNvSpPr>
          <p:nvPr/>
        </p:nvSpPr>
        <p:spPr bwMode="auto">
          <a:xfrm>
            <a:off x="7263764" y="915286"/>
            <a:ext cx="1740237" cy="2579645"/>
          </a:xfrm>
          <a:custGeom>
            <a:avLst/>
            <a:gdLst>
              <a:gd name="T0" fmla="*/ 152 w 850"/>
              <a:gd name="T1" fmla="*/ 374 h 1260"/>
              <a:gd name="T2" fmla="*/ 112 w 850"/>
              <a:gd name="T3" fmla="*/ 490 h 1260"/>
              <a:gd name="T4" fmla="*/ 118 w 850"/>
              <a:gd name="T5" fmla="*/ 515 h 1260"/>
              <a:gd name="T6" fmla="*/ 123 w 850"/>
              <a:gd name="T7" fmla="*/ 545 h 1260"/>
              <a:gd name="T8" fmla="*/ 73 w 850"/>
              <a:gd name="T9" fmla="*/ 666 h 1260"/>
              <a:gd name="T10" fmla="*/ 0 w 850"/>
              <a:gd name="T11" fmla="*/ 853 h 1260"/>
              <a:gd name="T12" fmla="*/ 18 w 850"/>
              <a:gd name="T13" fmla="*/ 910 h 1260"/>
              <a:gd name="T14" fmla="*/ 62 w 850"/>
              <a:gd name="T15" fmla="*/ 940 h 1260"/>
              <a:gd name="T16" fmla="*/ 45 w 850"/>
              <a:gd name="T17" fmla="*/ 1019 h 1260"/>
              <a:gd name="T18" fmla="*/ 70 w 850"/>
              <a:gd name="T19" fmla="*/ 1039 h 1260"/>
              <a:gd name="T20" fmla="*/ 89 w 850"/>
              <a:gd name="T21" fmla="*/ 1078 h 1260"/>
              <a:gd name="T22" fmla="*/ 83 w 850"/>
              <a:gd name="T23" fmla="*/ 1107 h 1260"/>
              <a:gd name="T24" fmla="*/ 124 w 850"/>
              <a:gd name="T25" fmla="*/ 1121 h 1260"/>
              <a:gd name="T26" fmla="*/ 161 w 850"/>
              <a:gd name="T27" fmla="*/ 1140 h 1260"/>
              <a:gd name="T28" fmla="*/ 192 w 850"/>
              <a:gd name="T29" fmla="*/ 1172 h 1260"/>
              <a:gd name="T30" fmla="*/ 235 w 850"/>
              <a:gd name="T31" fmla="*/ 1216 h 1260"/>
              <a:gd name="T32" fmla="*/ 308 w 850"/>
              <a:gd name="T33" fmla="*/ 1239 h 1260"/>
              <a:gd name="T34" fmla="*/ 387 w 850"/>
              <a:gd name="T35" fmla="*/ 1252 h 1260"/>
              <a:gd name="T36" fmla="*/ 446 w 850"/>
              <a:gd name="T37" fmla="*/ 1257 h 1260"/>
              <a:gd name="T38" fmla="*/ 577 w 850"/>
              <a:gd name="T39" fmla="*/ 1228 h 1260"/>
              <a:gd name="T40" fmla="*/ 668 w 850"/>
              <a:gd name="T41" fmla="*/ 1223 h 1260"/>
              <a:gd name="T42" fmla="*/ 780 w 850"/>
              <a:gd name="T43" fmla="*/ 1177 h 1260"/>
              <a:gd name="T44" fmla="*/ 806 w 850"/>
              <a:gd name="T45" fmla="*/ 1131 h 1260"/>
              <a:gd name="T46" fmla="*/ 850 w 850"/>
              <a:gd name="T47" fmla="*/ 1011 h 1260"/>
              <a:gd name="T48" fmla="*/ 663 w 850"/>
              <a:gd name="T49" fmla="*/ 871 h 1260"/>
              <a:gd name="T50" fmla="*/ 504 w 850"/>
              <a:gd name="T51" fmla="*/ 616 h 1260"/>
              <a:gd name="T52" fmla="*/ 514 w 850"/>
              <a:gd name="T53" fmla="*/ 473 h 1260"/>
              <a:gd name="T54" fmla="*/ 531 w 850"/>
              <a:gd name="T55" fmla="*/ 357 h 1260"/>
              <a:gd name="T56" fmla="*/ 531 w 850"/>
              <a:gd name="T57" fmla="*/ 253 h 1260"/>
              <a:gd name="T58" fmla="*/ 547 w 850"/>
              <a:gd name="T59" fmla="*/ 356 h 1260"/>
              <a:gd name="T60" fmla="*/ 566 w 850"/>
              <a:gd name="T61" fmla="*/ 420 h 1260"/>
              <a:gd name="T62" fmla="*/ 576 w 850"/>
              <a:gd name="T63" fmla="*/ 414 h 1260"/>
              <a:gd name="T64" fmla="*/ 581 w 850"/>
              <a:gd name="T65" fmla="*/ 389 h 1260"/>
              <a:gd name="T66" fmla="*/ 578 w 850"/>
              <a:gd name="T67" fmla="*/ 289 h 1260"/>
              <a:gd name="T68" fmla="*/ 548 w 850"/>
              <a:gd name="T69" fmla="*/ 155 h 1260"/>
              <a:gd name="T70" fmla="*/ 519 w 850"/>
              <a:gd name="T71" fmla="*/ 144 h 1260"/>
              <a:gd name="T72" fmla="*/ 497 w 850"/>
              <a:gd name="T73" fmla="*/ 92 h 1260"/>
              <a:gd name="T74" fmla="*/ 498 w 850"/>
              <a:gd name="T75" fmla="*/ 82 h 1260"/>
              <a:gd name="T76" fmla="*/ 497 w 850"/>
              <a:gd name="T77" fmla="*/ 47 h 1260"/>
              <a:gd name="T78" fmla="*/ 478 w 850"/>
              <a:gd name="T79" fmla="*/ 19 h 1260"/>
              <a:gd name="T80" fmla="*/ 445 w 850"/>
              <a:gd name="T81" fmla="*/ 18 h 1260"/>
              <a:gd name="T82" fmla="*/ 430 w 850"/>
              <a:gd name="T83" fmla="*/ 24 h 1260"/>
              <a:gd name="T84" fmla="*/ 418 w 850"/>
              <a:gd name="T85" fmla="*/ 36 h 1260"/>
              <a:gd name="T86" fmla="*/ 403 w 850"/>
              <a:gd name="T87" fmla="*/ 52 h 1260"/>
              <a:gd name="T88" fmla="*/ 410 w 850"/>
              <a:gd name="T89" fmla="*/ 74 h 1260"/>
              <a:gd name="T90" fmla="*/ 404 w 850"/>
              <a:gd name="T91" fmla="*/ 89 h 1260"/>
              <a:gd name="T92" fmla="*/ 409 w 850"/>
              <a:gd name="T93" fmla="*/ 100 h 1260"/>
              <a:gd name="T94" fmla="*/ 414 w 850"/>
              <a:gd name="T95" fmla="*/ 127 h 1260"/>
              <a:gd name="T96" fmla="*/ 424 w 850"/>
              <a:gd name="T97" fmla="*/ 132 h 1260"/>
              <a:gd name="T98" fmla="*/ 393 w 850"/>
              <a:gd name="T99" fmla="*/ 141 h 1260"/>
              <a:gd name="T100" fmla="*/ 376 w 850"/>
              <a:gd name="T101" fmla="*/ 184 h 1260"/>
              <a:gd name="T102" fmla="*/ 371 w 850"/>
              <a:gd name="T103" fmla="*/ 174 h 1260"/>
              <a:gd name="T104" fmla="*/ 308 w 850"/>
              <a:gd name="T105" fmla="*/ 31 h 1260"/>
              <a:gd name="T106" fmla="*/ 271 w 850"/>
              <a:gd name="T107" fmla="*/ 2 h 1260"/>
              <a:gd name="T108" fmla="*/ 231 w 850"/>
              <a:gd name="T109" fmla="*/ 19 h 1260"/>
              <a:gd name="T110" fmla="*/ 177 w 850"/>
              <a:gd name="T111" fmla="*/ 111 h 1260"/>
              <a:gd name="T112" fmla="*/ 141 w 850"/>
              <a:gd name="T113" fmla="*/ 320 h 1260"/>
              <a:gd name="T114" fmla="*/ 405 w 850"/>
              <a:gd name="T115" fmla="*/ 258 h 1260"/>
              <a:gd name="T116" fmla="*/ 403 w 850"/>
              <a:gd name="T117" fmla="*/ 227 h 1260"/>
              <a:gd name="T118" fmla="*/ 432 w 850"/>
              <a:gd name="T119" fmla="*/ 513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50" h="1260">
                <a:moveTo>
                  <a:pt x="161" y="350"/>
                </a:moveTo>
                <a:lnTo>
                  <a:pt x="161" y="350"/>
                </a:lnTo>
                <a:lnTo>
                  <a:pt x="161" y="353"/>
                </a:lnTo>
                <a:lnTo>
                  <a:pt x="160" y="360"/>
                </a:lnTo>
                <a:lnTo>
                  <a:pt x="160" y="360"/>
                </a:lnTo>
                <a:lnTo>
                  <a:pt x="152" y="374"/>
                </a:lnTo>
                <a:lnTo>
                  <a:pt x="133" y="420"/>
                </a:lnTo>
                <a:lnTo>
                  <a:pt x="133" y="420"/>
                </a:lnTo>
                <a:lnTo>
                  <a:pt x="126" y="435"/>
                </a:lnTo>
                <a:lnTo>
                  <a:pt x="121" y="448"/>
                </a:lnTo>
                <a:lnTo>
                  <a:pt x="115" y="472"/>
                </a:lnTo>
                <a:lnTo>
                  <a:pt x="112" y="490"/>
                </a:lnTo>
                <a:lnTo>
                  <a:pt x="110" y="504"/>
                </a:lnTo>
                <a:lnTo>
                  <a:pt x="110" y="504"/>
                </a:lnTo>
                <a:lnTo>
                  <a:pt x="110" y="510"/>
                </a:lnTo>
                <a:lnTo>
                  <a:pt x="113" y="513"/>
                </a:lnTo>
                <a:lnTo>
                  <a:pt x="115" y="515"/>
                </a:lnTo>
                <a:lnTo>
                  <a:pt x="118" y="515"/>
                </a:lnTo>
                <a:lnTo>
                  <a:pt x="124" y="514"/>
                </a:lnTo>
                <a:lnTo>
                  <a:pt x="128" y="513"/>
                </a:lnTo>
                <a:lnTo>
                  <a:pt x="128" y="513"/>
                </a:lnTo>
                <a:lnTo>
                  <a:pt x="126" y="521"/>
                </a:lnTo>
                <a:lnTo>
                  <a:pt x="125" y="531"/>
                </a:lnTo>
                <a:lnTo>
                  <a:pt x="123" y="545"/>
                </a:lnTo>
                <a:lnTo>
                  <a:pt x="118" y="562"/>
                </a:lnTo>
                <a:lnTo>
                  <a:pt x="112" y="582"/>
                </a:lnTo>
                <a:lnTo>
                  <a:pt x="102" y="607"/>
                </a:lnTo>
                <a:lnTo>
                  <a:pt x="89" y="634"/>
                </a:lnTo>
                <a:lnTo>
                  <a:pt x="89" y="634"/>
                </a:lnTo>
                <a:lnTo>
                  <a:pt x="73" y="666"/>
                </a:lnTo>
                <a:lnTo>
                  <a:pt x="58" y="700"/>
                </a:lnTo>
                <a:lnTo>
                  <a:pt x="30" y="769"/>
                </a:lnTo>
                <a:lnTo>
                  <a:pt x="9" y="825"/>
                </a:lnTo>
                <a:lnTo>
                  <a:pt x="0" y="847"/>
                </a:lnTo>
                <a:lnTo>
                  <a:pt x="0" y="847"/>
                </a:lnTo>
                <a:lnTo>
                  <a:pt x="0" y="853"/>
                </a:lnTo>
                <a:lnTo>
                  <a:pt x="3" y="868"/>
                </a:lnTo>
                <a:lnTo>
                  <a:pt x="7" y="887"/>
                </a:lnTo>
                <a:lnTo>
                  <a:pt x="9" y="897"/>
                </a:lnTo>
                <a:lnTo>
                  <a:pt x="13" y="904"/>
                </a:lnTo>
                <a:lnTo>
                  <a:pt x="13" y="904"/>
                </a:lnTo>
                <a:lnTo>
                  <a:pt x="18" y="910"/>
                </a:lnTo>
                <a:lnTo>
                  <a:pt x="25" y="916"/>
                </a:lnTo>
                <a:lnTo>
                  <a:pt x="33" y="921"/>
                </a:lnTo>
                <a:lnTo>
                  <a:pt x="41" y="926"/>
                </a:lnTo>
                <a:lnTo>
                  <a:pt x="55" y="934"/>
                </a:lnTo>
                <a:lnTo>
                  <a:pt x="60" y="936"/>
                </a:lnTo>
                <a:lnTo>
                  <a:pt x="62" y="940"/>
                </a:lnTo>
                <a:lnTo>
                  <a:pt x="62" y="940"/>
                </a:lnTo>
                <a:lnTo>
                  <a:pt x="62" y="945"/>
                </a:lnTo>
                <a:lnTo>
                  <a:pt x="61" y="952"/>
                </a:lnTo>
                <a:lnTo>
                  <a:pt x="55" y="976"/>
                </a:lnTo>
                <a:lnTo>
                  <a:pt x="45" y="1019"/>
                </a:lnTo>
                <a:lnTo>
                  <a:pt x="45" y="1019"/>
                </a:lnTo>
                <a:lnTo>
                  <a:pt x="45" y="1024"/>
                </a:lnTo>
                <a:lnTo>
                  <a:pt x="47" y="1028"/>
                </a:lnTo>
                <a:lnTo>
                  <a:pt x="50" y="1031"/>
                </a:lnTo>
                <a:lnTo>
                  <a:pt x="54" y="1032"/>
                </a:lnTo>
                <a:lnTo>
                  <a:pt x="63" y="1036"/>
                </a:lnTo>
                <a:lnTo>
                  <a:pt x="70" y="1039"/>
                </a:lnTo>
                <a:lnTo>
                  <a:pt x="70" y="1039"/>
                </a:lnTo>
                <a:lnTo>
                  <a:pt x="75" y="1044"/>
                </a:lnTo>
                <a:lnTo>
                  <a:pt x="79" y="1052"/>
                </a:lnTo>
                <a:lnTo>
                  <a:pt x="88" y="1073"/>
                </a:lnTo>
                <a:lnTo>
                  <a:pt x="88" y="1073"/>
                </a:lnTo>
                <a:lnTo>
                  <a:pt x="89" y="1078"/>
                </a:lnTo>
                <a:lnTo>
                  <a:pt x="91" y="1083"/>
                </a:lnTo>
                <a:lnTo>
                  <a:pt x="91" y="1087"/>
                </a:lnTo>
                <a:lnTo>
                  <a:pt x="89" y="1090"/>
                </a:lnTo>
                <a:lnTo>
                  <a:pt x="86" y="1099"/>
                </a:lnTo>
                <a:lnTo>
                  <a:pt x="83" y="1107"/>
                </a:lnTo>
                <a:lnTo>
                  <a:pt x="83" y="1107"/>
                </a:lnTo>
                <a:lnTo>
                  <a:pt x="83" y="1109"/>
                </a:lnTo>
                <a:lnTo>
                  <a:pt x="83" y="1111"/>
                </a:lnTo>
                <a:lnTo>
                  <a:pt x="88" y="1114"/>
                </a:lnTo>
                <a:lnTo>
                  <a:pt x="94" y="1116"/>
                </a:lnTo>
                <a:lnTo>
                  <a:pt x="103" y="1118"/>
                </a:lnTo>
                <a:lnTo>
                  <a:pt x="124" y="1121"/>
                </a:lnTo>
                <a:lnTo>
                  <a:pt x="134" y="1123"/>
                </a:lnTo>
                <a:lnTo>
                  <a:pt x="142" y="1125"/>
                </a:lnTo>
                <a:lnTo>
                  <a:pt x="142" y="1125"/>
                </a:lnTo>
                <a:lnTo>
                  <a:pt x="150" y="1129"/>
                </a:lnTo>
                <a:lnTo>
                  <a:pt x="156" y="1134"/>
                </a:lnTo>
                <a:lnTo>
                  <a:pt x="161" y="1140"/>
                </a:lnTo>
                <a:lnTo>
                  <a:pt x="166" y="1146"/>
                </a:lnTo>
                <a:lnTo>
                  <a:pt x="174" y="1160"/>
                </a:lnTo>
                <a:lnTo>
                  <a:pt x="179" y="1165"/>
                </a:lnTo>
                <a:lnTo>
                  <a:pt x="186" y="1168"/>
                </a:lnTo>
                <a:lnTo>
                  <a:pt x="186" y="1168"/>
                </a:lnTo>
                <a:lnTo>
                  <a:pt x="192" y="1172"/>
                </a:lnTo>
                <a:lnTo>
                  <a:pt x="199" y="1177"/>
                </a:lnTo>
                <a:lnTo>
                  <a:pt x="214" y="1190"/>
                </a:lnTo>
                <a:lnTo>
                  <a:pt x="225" y="1203"/>
                </a:lnTo>
                <a:lnTo>
                  <a:pt x="232" y="1213"/>
                </a:lnTo>
                <a:lnTo>
                  <a:pt x="232" y="1213"/>
                </a:lnTo>
                <a:lnTo>
                  <a:pt x="235" y="1216"/>
                </a:lnTo>
                <a:lnTo>
                  <a:pt x="240" y="1219"/>
                </a:lnTo>
                <a:lnTo>
                  <a:pt x="251" y="1224"/>
                </a:lnTo>
                <a:lnTo>
                  <a:pt x="276" y="1230"/>
                </a:lnTo>
                <a:lnTo>
                  <a:pt x="276" y="1230"/>
                </a:lnTo>
                <a:lnTo>
                  <a:pt x="294" y="1236"/>
                </a:lnTo>
                <a:lnTo>
                  <a:pt x="308" y="1239"/>
                </a:lnTo>
                <a:lnTo>
                  <a:pt x="326" y="1241"/>
                </a:lnTo>
                <a:lnTo>
                  <a:pt x="326" y="1241"/>
                </a:lnTo>
                <a:lnTo>
                  <a:pt x="361" y="1245"/>
                </a:lnTo>
                <a:lnTo>
                  <a:pt x="373" y="1247"/>
                </a:lnTo>
                <a:lnTo>
                  <a:pt x="387" y="1252"/>
                </a:lnTo>
                <a:lnTo>
                  <a:pt x="387" y="1252"/>
                </a:lnTo>
                <a:lnTo>
                  <a:pt x="399" y="1257"/>
                </a:lnTo>
                <a:lnTo>
                  <a:pt x="413" y="1260"/>
                </a:lnTo>
                <a:lnTo>
                  <a:pt x="425" y="1260"/>
                </a:lnTo>
                <a:lnTo>
                  <a:pt x="436" y="1260"/>
                </a:lnTo>
                <a:lnTo>
                  <a:pt x="436" y="1260"/>
                </a:lnTo>
                <a:lnTo>
                  <a:pt x="446" y="1257"/>
                </a:lnTo>
                <a:lnTo>
                  <a:pt x="463" y="1253"/>
                </a:lnTo>
                <a:lnTo>
                  <a:pt x="508" y="1242"/>
                </a:lnTo>
                <a:lnTo>
                  <a:pt x="552" y="1231"/>
                </a:lnTo>
                <a:lnTo>
                  <a:pt x="568" y="1229"/>
                </a:lnTo>
                <a:lnTo>
                  <a:pt x="577" y="1228"/>
                </a:lnTo>
                <a:lnTo>
                  <a:pt x="577" y="1228"/>
                </a:lnTo>
                <a:lnTo>
                  <a:pt x="605" y="1232"/>
                </a:lnTo>
                <a:lnTo>
                  <a:pt x="620" y="1235"/>
                </a:lnTo>
                <a:lnTo>
                  <a:pt x="631" y="1235"/>
                </a:lnTo>
                <a:lnTo>
                  <a:pt x="631" y="1235"/>
                </a:lnTo>
                <a:lnTo>
                  <a:pt x="646" y="1230"/>
                </a:lnTo>
                <a:lnTo>
                  <a:pt x="668" y="1223"/>
                </a:lnTo>
                <a:lnTo>
                  <a:pt x="715" y="1207"/>
                </a:lnTo>
                <a:lnTo>
                  <a:pt x="715" y="1207"/>
                </a:lnTo>
                <a:lnTo>
                  <a:pt x="732" y="1200"/>
                </a:lnTo>
                <a:lnTo>
                  <a:pt x="748" y="1195"/>
                </a:lnTo>
                <a:lnTo>
                  <a:pt x="763" y="1187"/>
                </a:lnTo>
                <a:lnTo>
                  <a:pt x="780" y="1177"/>
                </a:lnTo>
                <a:lnTo>
                  <a:pt x="780" y="1177"/>
                </a:lnTo>
                <a:lnTo>
                  <a:pt x="788" y="1170"/>
                </a:lnTo>
                <a:lnTo>
                  <a:pt x="794" y="1163"/>
                </a:lnTo>
                <a:lnTo>
                  <a:pt x="798" y="1156"/>
                </a:lnTo>
                <a:lnTo>
                  <a:pt x="801" y="1149"/>
                </a:lnTo>
                <a:lnTo>
                  <a:pt x="806" y="1131"/>
                </a:lnTo>
                <a:lnTo>
                  <a:pt x="813" y="1110"/>
                </a:lnTo>
                <a:lnTo>
                  <a:pt x="813" y="1110"/>
                </a:lnTo>
                <a:lnTo>
                  <a:pt x="822" y="1082"/>
                </a:lnTo>
                <a:lnTo>
                  <a:pt x="835" y="1050"/>
                </a:lnTo>
                <a:lnTo>
                  <a:pt x="850" y="1011"/>
                </a:lnTo>
                <a:lnTo>
                  <a:pt x="850" y="1011"/>
                </a:lnTo>
                <a:lnTo>
                  <a:pt x="832" y="1000"/>
                </a:lnTo>
                <a:lnTo>
                  <a:pt x="815" y="989"/>
                </a:lnTo>
                <a:lnTo>
                  <a:pt x="815" y="989"/>
                </a:lnTo>
                <a:lnTo>
                  <a:pt x="737" y="929"/>
                </a:lnTo>
                <a:lnTo>
                  <a:pt x="682" y="886"/>
                </a:lnTo>
                <a:lnTo>
                  <a:pt x="663" y="871"/>
                </a:lnTo>
                <a:lnTo>
                  <a:pt x="655" y="862"/>
                </a:lnTo>
                <a:lnTo>
                  <a:pt x="655" y="862"/>
                </a:lnTo>
                <a:lnTo>
                  <a:pt x="578" y="766"/>
                </a:lnTo>
                <a:lnTo>
                  <a:pt x="505" y="676"/>
                </a:lnTo>
                <a:lnTo>
                  <a:pt x="505" y="676"/>
                </a:lnTo>
                <a:lnTo>
                  <a:pt x="504" y="616"/>
                </a:lnTo>
                <a:lnTo>
                  <a:pt x="504" y="616"/>
                </a:lnTo>
                <a:lnTo>
                  <a:pt x="508" y="572"/>
                </a:lnTo>
                <a:lnTo>
                  <a:pt x="509" y="529"/>
                </a:lnTo>
                <a:lnTo>
                  <a:pt x="509" y="529"/>
                </a:lnTo>
                <a:lnTo>
                  <a:pt x="511" y="499"/>
                </a:lnTo>
                <a:lnTo>
                  <a:pt x="514" y="473"/>
                </a:lnTo>
                <a:lnTo>
                  <a:pt x="542" y="469"/>
                </a:lnTo>
                <a:lnTo>
                  <a:pt x="542" y="469"/>
                </a:lnTo>
                <a:lnTo>
                  <a:pt x="541" y="440"/>
                </a:lnTo>
                <a:lnTo>
                  <a:pt x="539" y="403"/>
                </a:lnTo>
                <a:lnTo>
                  <a:pt x="539" y="403"/>
                </a:lnTo>
                <a:lnTo>
                  <a:pt x="531" y="357"/>
                </a:lnTo>
                <a:lnTo>
                  <a:pt x="526" y="326"/>
                </a:lnTo>
                <a:lnTo>
                  <a:pt x="524" y="309"/>
                </a:lnTo>
                <a:lnTo>
                  <a:pt x="524" y="309"/>
                </a:lnTo>
                <a:lnTo>
                  <a:pt x="525" y="297"/>
                </a:lnTo>
                <a:lnTo>
                  <a:pt x="527" y="278"/>
                </a:lnTo>
                <a:lnTo>
                  <a:pt x="531" y="253"/>
                </a:lnTo>
                <a:lnTo>
                  <a:pt x="531" y="253"/>
                </a:lnTo>
                <a:lnTo>
                  <a:pt x="537" y="274"/>
                </a:lnTo>
                <a:lnTo>
                  <a:pt x="542" y="290"/>
                </a:lnTo>
                <a:lnTo>
                  <a:pt x="545" y="305"/>
                </a:lnTo>
                <a:lnTo>
                  <a:pt x="545" y="305"/>
                </a:lnTo>
                <a:lnTo>
                  <a:pt x="547" y="356"/>
                </a:lnTo>
                <a:lnTo>
                  <a:pt x="547" y="393"/>
                </a:lnTo>
                <a:lnTo>
                  <a:pt x="552" y="393"/>
                </a:lnTo>
                <a:lnTo>
                  <a:pt x="551" y="405"/>
                </a:lnTo>
                <a:lnTo>
                  <a:pt x="553" y="414"/>
                </a:lnTo>
                <a:lnTo>
                  <a:pt x="553" y="414"/>
                </a:lnTo>
                <a:lnTo>
                  <a:pt x="566" y="420"/>
                </a:lnTo>
                <a:lnTo>
                  <a:pt x="566" y="420"/>
                </a:lnTo>
                <a:lnTo>
                  <a:pt x="567" y="421"/>
                </a:lnTo>
                <a:lnTo>
                  <a:pt x="568" y="420"/>
                </a:lnTo>
                <a:lnTo>
                  <a:pt x="574" y="415"/>
                </a:lnTo>
                <a:lnTo>
                  <a:pt x="574" y="415"/>
                </a:lnTo>
                <a:lnTo>
                  <a:pt x="576" y="414"/>
                </a:lnTo>
                <a:lnTo>
                  <a:pt x="577" y="410"/>
                </a:lnTo>
                <a:lnTo>
                  <a:pt x="578" y="402"/>
                </a:lnTo>
                <a:lnTo>
                  <a:pt x="579" y="394"/>
                </a:lnTo>
                <a:lnTo>
                  <a:pt x="579" y="390"/>
                </a:lnTo>
                <a:lnTo>
                  <a:pt x="581" y="389"/>
                </a:lnTo>
                <a:lnTo>
                  <a:pt x="581" y="389"/>
                </a:lnTo>
                <a:lnTo>
                  <a:pt x="582" y="387"/>
                </a:lnTo>
                <a:lnTo>
                  <a:pt x="582" y="384"/>
                </a:lnTo>
                <a:lnTo>
                  <a:pt x="582" y="379"/>
                </a:lnTo>
                <a:lnTo>
                  <a:pt x="582" y="379"/>
                </a:lnTo>
                <a:lnTo>
                  <a:pt x="581" y="326"/>
                </a:lnTo>
                <a:lnTo>
                  <a:pt x="578" y="289"/>
                </a:lnTo>
                <a:lnTo>
                  <a:pt x="577" y="268"/>
                </a:lnTo>
                <a:lnTo>
                  <a:pt x="577" y="268"/>
                </a:lnTo>
                <a:lnTo>
                  <a:pt x="563" y="213"/>
                </a:lnTo>
                <a:lnTo>
                  <a:pt x="550" y="158"/>
                </a:lnTo>
                <a:lnTo>
                  <a:pt x="550" y="158"/>
                </a:lnTo>
                <a:lnTo>
                  <a:pt x="548" y="155"/>
                </a:lnTo>
                <a:lnTo>
                  <a:pt x="547" y="153"/>
                </a:lnTo>
                <a:lnTo>
                  <a:pt x="544" y="152"/>
                </a:lnTo>
                <a:lnTo>
                  <a:pt x="537" y="152"/>
                </a:lnTo>
                <a:lnTo>
                  <a:pt x="530" y="150"/>
                </a:lnTo>
                <a:lnTo>
                  <a:pt x="530" y="150"/>
                </a:lnTo>
                <a:lnTo>
                  <a:pt x="519" y="144"/>
                </a:lnTo>
                <a:lnTo>
                  <a:pt x="506" y="136"/>
                </a:lnTo>
                <a:lnTo>
                  <a:pt x="493" y="127"/>
                </a:lnTo>
                <a:lnTo>
                  <a:pt x="488" y="109"/>
                </a:lnTo>
                <a:lnTo>
                  <a:pt x="489" y="104"/>
                </a:lnTo>
                <a:lnTo>
                  <a:pt x="489" y="104"/>
                </a:lnTo>
                <a:lnTo>
                  <a:pt x="497" y="92"/>
                </a:lnTo>
                <a:lnTo>
                  <a:pt x="497" y="92"/>
                </a:lnTo>
                <a:lnTo>
                  <a:pt x="498" y="88"/>
                </a:lnTo>
                <a:lnTo>
                  <a:pt x="498" y="87"/>
                </a:lnTo>
                <a:lnTo>
                  <a:pt x="498" y="85"/>
                </a:lnTo>
                <a:lnTo>
                  <a:pt x="498" y="82"/>
                </a:lnTo>
                <a:lnTo>
                  <a:pt x="498" y="82"/>
                </a:lnTo>
                <a:lnTo>
                  <a:pt x="500" y="69"/>
                </a:lnTo>
                <a:lnTo>
                  <a:pt x="502" y="61"/>
                </a:lnTo>
                <a:lnTo>
                  <a:pt x="502" y="56"/>
                </a:lnTo>
                <a:lnTo>
                  <a:pt x="502" y="56"/>
                </a:lnTo>
                <a:lnTo>
                  <a:pt x="499" y="52"/>
                </a:lnTo>
                <a:lnTo>
                  <a:pt x="497" y="47"/>
                </a:lnTo>
                <a:lnTo>
                  <a:pt x="488" y="35"/>
                </a:lnTo>
                <a:lnTo>
                  <a:pt x="488" y="35"/>
                </a:lnTo>
                <a:lnTo>
                  <a:pt x="483" y="25"/>
                </a:lnTo>
                <a:lnTo>
                  <a:pt x="481" y="23"/>
                </a:lnTo>
                <a:lnTo>
                  <a:pt x="478" y="19"/>
                </a:lnTo>
                <a:lnTo>
                  <a:pt x="478" y="19"/>
                </a:lnTo>
                <a:lnTo>
                  <a:pt x="473" y="16"/>
                </a:lnTo>
                <a:lnTo>
                  <a:pt x="466" y="15"/>
                </a:lnTo>
                <a:lnTo>
                  <a:pt x="460" y="15"/>
                </a:lnTo>
                <a:lnTo>
                  <a:pt x="455" y="15"/>
                </a:lnTo>
                <a:lnTo>
                  <a:pt x="455" y="15"/>
                </a:lnTo>
                <a:lnTo>
                  <a:pt x="445" y="18"/>
                </a:lnTo>
                <a:lnTo>
                  <a:pt x="440" y="19"/>
                </a:lnTo>
                <a:lnTo>
                  <a:pt x="437" y="21"/>
                </a:lnTo>
                <a:lnTo>
                  <a:pt x="437" y="21"/>
                </a:lnTo>
                <a:lnTo>
                  <a:pt x="437" y="23"/>
                </a:lnTo>
                <a:lnTo>
                  <a:pt x="435" y="23"/>
                </a:lnTo>
                <a:lnTo>
                  <a:pt x="430" y="24"/>
                </a:lnTo>
                <a:lnTo>
                  <a:pt x="424" y="25"/>
                </a:lnTo>
                <a:lnTo>
                  <a:pt x="418" y="27"/>
                </a:lnTo>
                <a:lnTo>
                  <a:pt x="418" y="27"/>
                </a:lnTo>
                <a:lnTo>
                  <a:pt x="416" y="29"/>
                </a:lnTo>
                <a:lnTo>
                  <a:pt x="416" y="31"/>
                </a:lnTo>
                <a:lnTo>
                  <a:pt x="418" y="36"/>
                </a:lnTo>
                <a:lnTo>
                  <a:pt x="420" y="41"/>
                </a:lnTo>
                <a:lnTo>
                  <a:pt x="420" y="41"/>
                </a:lnTo>
                <a:lnTo>
                  <a:pt x="413" y="45"/>
                </a:lnTo>
                <a:lnTo>
                  <a:pt x="407" y="47"/>
                </a:lnTo>
                <a:lnTo>
                  <a:pt x="404" y="50"/>
                </a:lnTo>
                <a:lnTo>
                  <a:pt x="403" y="52"/>
                </a:lnTo>
                <a:lnTo>
                  <a:pt x="403" y="52"/>
                </a:lnTo>
                <a:lnTo>
                  <a:pt x="403" y="53"/>
                </a:lnTo>
                <a:lnTo>
                  <a:pt x="403" y="56"/>
                </a:lnTo>
                <a:lnTo>
                  <a:pt x="405" y="61"/>
                </a:lnTo>
                <a:lnTo>
                  <a:pt x="408" y="68"/>
                </a:lnTo>
                <a:lnTo>
                  <a:pt x="410" y="74"/>
                </a:lnTo>
                <a:lnTo>
                  <a:pt x="410" y="74"/>
                </a:lnTo>
                <a:lnTo>
                  <a:pt x="410" y="82"/>
                </a:lnTo>
                <a:lnTo>
                  <a:pt x="409" y="85"/>
                </a:lnTo>
                <a:lnTo>
                  <a:pt x="407" y="88"/>
                </a:lnTo>
                <a:lnTo>
                  <a:pt x="404" y="89"/>
                </a:lnTo>
                <a:lnTo>
                  <a:pt x="404" y="89"/>
                </a:lnTo>
                <a:lnTo>
                  <a:pt x="403" y="90"/>
                </a:lnTo>
                <a:lnTo>
                  <a:pt x="403" y="92"/>
                </a:lnTo>
                <a:lnTo>
                  <a:pt x="405" y="94"/>
                </a:lnTo>
                <a:lnTo>
                  <a:pt x="409" y="97"/>
                </a:lnTo>
                <a:lnTo>
                  <a:pt x="409" y="97"/>
                </a:lnTo>
                <a:lnTo>
                  <a:pt x="409" y="100"/>
                </a:lnTo>
                <a:lnTo>
                  <a:pt x="409" y="108"/>
                </a:lnTo>
                <a:lnTo>
                  <a:pt x="409" y="108"/>
                </a:lnTo>
                <a:lnTo>
                  <a:pt x="410" y="116"/>
                </a:lnTo>
                <a:lnTo>
                  <a:pt x="413" y="125"/>
                </a:lnTo>
                <a:lnTo>
                  <a:pt x="413" y="125"/>
                </a:lnTo>
                <a:lnTo>
                  <a:pt x="414" y="127"/>
                </a:lnTo>
                <a:lnTo>
                  <a:pt x="415" y="129"/>
                </a:lnTo>
                <a:lnTo>
                  <a:pt x="420" y="130"/>
                </a:lnTo>
                <a:lnTo>
                  <a:pt x="423" y="129"/>
                </a:lnTo>
                <a:lnTo>
                  <a:pt x="425" y="129"/>
                </a:lnTo>
                <a:lnTo>
                  <a:pt x="425" y="129"/>
                </a:lnTo>
                <a:lnTo>
                  <a:pt x="424" y="132"/>
                </a:lnTo>
                <a:lnTo>
                  <a:pt x="421" y="136"/>
                </a:lnTo>
                <a:lnTo>
                  <a:pt x="418" y="139"/>
                </a:lnTo>
                <a:lnTo>
                  <a:pt x="418" y="139"/>
                </a:lnTo>
                <a:lnTo>
                  <a:pt x="411" y="140"/>
                </a:lnTo>
                <a:lnTo>
                  <a:pt x="402" y="141"/>
                </a:lnTo>
                <a:lnTo>
                  <a:pt x="393" y="141"/>
                </a:lnTo>
                <a:lnTo>
                  <a:pt x="389" y="142"/>
                </a:lnTo>
                <a:lnTo>
                  <a:pt x="388" y="142"/>
                </a:lnTo>
                <a:lnTo>
                  <a:pt x="388" y="142"/>
                </a:lnTo>
                <a:lnTo>
                  <a:pt x="384" y="150"/>
                </a:lnTo>
                <a:lnTo>
                  <a:pt x="381" y="163"/>
                </a:lnTo>
                <a:lnTo>
                  <a:pt x="376" y="184"/>
                </a:lnTo>
                <a:lnTo>
                  <a:pt x="376" y="184"/>
                </a:lnTo>
                <a:lnTo>
                  <a:pt x="374" y="184"/>
                </a:lnTo>
                <a:lnTo>
                  <a:pt x="374" y="184"/>
                </a:lnTo>
                <a:lnTo>
                  <a:pt x="373" y="181"/>
                </a:lnTo>
                <a:lnTo>
                  <a:pt x="371" y="174"/>
                </a:lnTo>
                <a:lnTo>
                  <a:pt x="371" y="174"/>
                </a:lnTo>
                <a:lnTo>
                  <a:pt x="357" y="140"/>
                </a:lnTo>
                <a:lnTo>
                  <a:pt x="344" y="106"/>
                </a:lnTo>
                <a:lnTo>
                  <a:pt x="326" y="69"/>
                </a:lnTo>
                <a:lnTo>
                  <a:pt x="326" y="69"/>
                </a:lnTo>
                <a:lnTo>
                  <a:pt x="313" y="41"/>
                </a:lnTo>
                <a:lnTo>
                  <a:pt x="308" y="31"/>
                </a:lnTo>
                <a:lnTo>
                  <a:pt x="303" y="23"/>
                </a:lnTo>
                <a:lnTo>
                  <a:pt x="297" y="16"/>
                </a:lnTo>
                <a:lnTo>
                  <a:pt x="291" y="11"/>
                </a:lnTo>
                <a:lnTo>
                  <a:pt x="282" y="6"/>
                </a:lnTo>
                <a:lnTo>
                  <a:pt x="271" y="2"/>
                </a:lnTo>
                <a:lnTo>
                  <a:pt x="271" y="2"/>
                </a:lnTo>
                <a:lnTo>
                  <a:pt x="265" y="0"/>
                </a:lnTo>
                <a:lnTo>
                  <a:pt x="258" y="2"/>
                </a:lnTo>
                <a:lnTo>
                  <a:pt x="251" y="3"/>
                </a:lnTo>
                <a:lnTo>
                  <a:pt x="245" y="8"/>
                </a:lnTo>
                <a:lnTo>
                  <a:pt x="237" y="13"/>
                </a:lnTo>
                <a:lnTo>
                  <a:pt x="231" y="19"/>
                </a:lnTo>
                <a:lnTo>
                  <a:pt x="218" y="35"/>
                </a:lnTo>
                <a:lnTo>
                  <a:pt x="204" y="53"/>
                </a:lnTo>
                <a:lnTo>
                  <a:pt x="193" y="73"/>
                </a:lnTo>
                <a:lnTo>
                  <a:pt x="184" y="93"/>
                </a:lnTo>
                <a:lnTo>
                  <a:pt x="177" y="111"/>
                </a:lnTo>
                <a:lnTo>
                  <a:pt x="177" y="111"/>
                </a:lnTo>
                <a:lnTo>
                  <a:pt x="161" y="166"/>
                </a:lnTo>
                <a:lnTo>
                  <a:pt x="145" y="225"/>
                </a:lnTo>
                <a:lnTo>
                  <a:pt x="145" y="225"/>
                </a:lnTo>
                <a:lnTo>
                  <a:pt x="129" y="287"/>
                </a:lnTo>
                <a:lnTo>
                  <a:pt x="121" y="309"/>
                </a:lnTo>
                <a:lnTo>
                  <a:pt x="141" y="320"/>
                </a:lnTo>
                <a:lnTo>
                  <a:pt x="135" y="340"/>
                </a:lnTo>
                <a:lnTo>
                  <a:pt x="161" y="350"/>
                </a:lnTo>
                <a:close/>
                <a:moveTo>
                  <a:pt x="404" y="227"/>
                </a:moveTo>
                <a:lnTo>
                  <a:pt x="404" y="227"/>
                </a:lnTo>
                <a:lnTo>
                  <a:pt x="405" y="244"/>
                </a:lnTo>
                <a:lnTo>
                  <a:pt x="405" y="258"/>
                </a:lnTo>
                <a:lnTo>
                  <a:pt x="395" y="253"/>
                </a:lnTo>
                <a:lnTo>
                  <a:pt x="393" y="240"/>
                </a:lnTo>
                <a:lnTo>
                  <a:pt x="393" y="240"/>
                </a:lnTo>
                <a:lnTo>
                  <a:pt x="398" y="232"/>
                </a:lnTo>
                <a:lnTo>
                  <a:pt x="402" y="229"/>
                </a:lnTo>
                <a:lnTo>
                  <a:pt x="403" y="227"/>
                </a:lnTo>
                <a:lnTo>
                  <a:pt x="404" y="227"/>
                </a:lnTo>
                <a:lnTo>
                  <a:pt x="404" y="227"/>
                </a:lnTo>
                <a:close/>
                <a:moveTo>
                  <a:pt x="450" y="479"/>
                </a:moveTo>
                <a:lnTo>
                  <a:pt x="452" y="562"/>
                </a:lnTo>
                <a:lnTo>
                  <a:pt x="439" y="541"/>
                </a:lnTo>
                <a:lnTo>
                  <a:pt x="432" y="513"/>
                </a:lnTo>
                <a:lnTo>
                  <a:pt x="450" y="47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24573489-76DA-4F4B-8A2C-FD129E10D2C9}"/>
              </a:ext>
            </a:extLst>
          </p:cNvPr>
          <p:cNvSpPr>
            <a:spLocks noEditPoints="1"/>
          </p:cNvSpPr>
          <p:nvPr/>
        </p:nvSpPr>
        <p:spPr bwMode="auto">
          <a:xfrm>
            <a:off x="1239434" y="3810675"/>
            <a:ext cx="1528680" cy="2579647"/>
          </a:xfrm>
          <a:custGeom>
            <a:avLst/>
            <a:gdLst>
              <a:gd name="T0" fmla="*/ 229 w 768"/>
              <a:gd name="T1" fmla="*/ 205 h 1296"/>
              <a:gd name="T2" fmla="*/ 174 w 768"/>
              <a:gd name="T3" fmla="*/ 223 h 1296"/>
              <a:gd name="T4" fmla="*/ 147 w 768"/>
              <a:gd name="T5" fmla="*/ 311 h 1296"/>
              <a:gd name="T6" fmla="*/ 133 w 768"/>
              <a:gd name="T7" fmla="*/ 445 h 1296"/>
              <a:gd name="T8" fmla="*/ 142 w 768"/>
              <a:gd name="T9" fmla="*/ 762 h 1296"/>
              <a:gd name="T10" fmla="*/ 153 w 768"/>
              <a:gd name="T11" fmla="*/ 776 h 1296"/>
              <a:gd name="T12" fmla="*/ 22 w 768"/>
              <a:gd name="T13" fmla="*/ 1061 h 1296"/>
              <a:gd name="T14" fmla="*/ 1 w 768"/>
              <a:gd name="T15" fmla="*/ 1125 h 1296"/>
              <a:gd name="T16" fmla="*/ 38 w 768"/>
              <a:gd name="T17" fmla="*/ 1150 h 1296"/>
              <a:gd name="T18" fmla="*/ 174 w 768"/>
              <a:gd name="T19" fmla="*/ 1214 h 1296"/>
              <a:gd name="T20" fmla="*/ 170 w 768"/>
              <a:gd name="T21" fmla="*/ 1244 h 1296"/>
              <a:gd name="T22" fmla="*/ 205 w 768"/>
              <a:gd name="T23" fmla="*/ 1266 h 1296"/>
              <a:gd name="T24" fmla="*/ 225 w 768"/>
              <a:gd name="T25" fmla="*/ 1283 h 1296"/>
              <a:gd name="T26" fmla="*/ 282 w 768"/>
              <a:gd name="T27" fmla="*/ 1296 h 1296"/>
              <a:gd name="T28" fmla="*/ 306 w 768"/>
              <a:gd name="T29" fmla="*/ 1288 h 1296"/>
              <a:gd name="T30" fmla="*/ 337 w 768"/>
              <a:gd name="T31" fmla="*/ 1267 h 1296"/>
              <a:gd name="T32" fmla="*/ 379 w 768"/>
              <a:gd name="T33" fmla="*/ 1270 h 1296"/>
              <a:gd name="T34" fmla="*/ 393 w 768"/>
              <a:gd name="T35" fmla="*/ 1250 h 1296"/>
              <a:gd name="T36" fmla="*/ 433 w 768"/>
              <a:gd name="T37" fmla="*/ 1235 h 1296"/>
              <a:gd name="T38" fmla="*/ 537 w 768"/>
              <a:gd name="T39" fmla="*/ 1246 h 1296"/>
              <a:gd name="T40" fmla="*/ 625 w 768"/>
              <a:gd name="T41" fmla="*/ 1225 h 1296"/>
              <a:gd name="T42" fmla="*/ 717 w 768"/>
              <a:gd name="T43" fmla="*/ 1205 h 1296"/>
              <a:gd name="T44" fmla="*/ 763 w 768"/>
              <a:gd name="T45" fmla="*/ 1183 h 1296"/>
              <a:gd name="T46" fmla="*/ 717 w 768"/>
              <a:gd name="T47" fmla="*/ 979 h 1296"/>
              <a:gd name="T48" fmla="*/ 596 w 768"/>
              <a:gd name="T49" fmla="*/ 676 h 1296"/>
              <a:gd name="T50" fmla="*/ 604 w 768"/>
              <a:gd name="T51" fmla="*/ 634 h 1296"/>
              <a:gd name="T52" fmla="*/ 596 w 768"/>
              <a:gd name="T53" fmla="*/ 574 h 1296"/>
              <a:gd name="T54" fmla="*/ 628 w 768"/>
              <a:gd name="T55" fmla="*/ 541 h 1296"/>
              <a:gd name="T56" fmla="*/ 646 w 768"/>
              <a:gd name="T57" fmla="*/ 519 h 1296"/>
              <a:gd name="T58" fmla="*/ 654 w 768"/>
              <a:gd name="T59" fmla="*/ 482 h 1296"/>
              <a:gd name="T60" fmla="*/ 635 w 768"/>
              <a:gd name="T61" fmla="*/ 434 h 1296"/>
              <a:gd name="T62" fmla="*/ 631 w 768"/>
              <a:gd name="T63" fmla="*/ 420 h 1296"/>
              <a:gd name="T64" fmla="*/ 602 w 768"/>
              <a:gd name="T65" fmla="*/ 405 h 1296"/>
              <a:gd name="T66" fmla="*/ 548 w 768"/>
              <a:gd name="T67" fmla="*/ 292 h 1296"/>
              <a:gd name="T68" fmla="*/ 532 w 768"/>
              <a:gd name="T69" fmla="*/ 257 h 1296"/>
              <a:gd name="T70" fmla="*/ 477 w 768"/>
              <a:gd name="T71" fmla="*/ 249 h 1296"/>
              <a:gd name="T72" fmla="*/ 462 w 768"/>
              <a:gd name="T73" fmla="*/ 228 h 1296"/>
              <a:gd name="T74" fmla="*/ 485 w 768"/>
              <a:gd name="T75" fmla="*/ 226 h 1296"/>
              <a:gd name="T76" fmla="*/ 496 w 768"/>
              <a:gd name="T77" fmla="*/ 204 h 1296"/>
              <a:gd name="T78" fmla="*/ 510 w 768"/>
              <a:gd name="T79" fmla="*/ 137 h 1296"/>
              <a:gd name="T80" fmla="*/ 515 w 768"/>
              <a:gd name="T81" fmla="*/ 109 h 1296"/>
              <a:gd name="T82" fmla="*/ 500 w 768"/>
              <a:gd name="T83" fmla="*/ 81 h 1296"/>
              <a:gd name="T84" fmla="*/ 484 w 768"/>
              <a:gd name="T85" fmla="*/ 57 h 1296"/>
              <a:gd name="T86" fmla="*/ 475 w 768"/>
              <a:gd name="T87" fmla="*/ 55 h 1296"/>
              <a:gd name="T88" fmla="*/ 468 w 768"/>
              <a:gd name="T89" fmla="*/ 50 h 1296"/>
              <a:gd name="T90" fmla="*/ 462 w 768"/>
              <a:gd name="T91" fmla="*/ 46 h 1296"/>
              <a:gd name="T92" fmla="*/ 449 w 768"/>
              <a:gd name="T93" fmla="*/ 56 h 1296"/>
              <a:gd name="T94" fmla="*/ 420 w 768"/>
              <a:gd name="T95" fmla="*/ 53 h 1296"/>
              <a:gd name="T96" fmla="*/ 388 w 768"/>
              <a:gd name="T97" fmla="*/ 76 h 1296"/>
              <a:gd name="T98" fmla="*/ 377 w 768"/>
              <a:gd name="T99" fmla="*/ 29 h 1296"/>
              <a:gd name="T100" fmla="*/ 345 w 768"/>
              <a:gd name="T101" fmla="*/ 3 h 1296"/>
              <a:gd name="T102" fmla="*/ 337 w 768"/>
              <a:gd name="T103" fmla="*/ 0 h 1296"/>
              <a:gd name="T104" fmla="*/ 301 w 768"/>
              <a:gd name="T105" fmla="*/ 7 h 1296"/>
              <a:gd name="T106" fmla="*/ 270 w 768"/>
              <a:gd name="T107" fmla="*/ 21 h 1296"/>
              <a:gd name="T108" fmla="*/ 259 w 768"/>
              <a:gd name="T109" fmla="*/ 29 h 1296"/>
              <a:gd name="T110" fmla="*/ 243 w 768"/>
              <a:gd name="T111" fmla="*/ 68 h 1296"/>
              <a:gd name="T112" fmla="*/ 242 w 768"/>
              <a:gd name="T113" fmla="*/ 93 h 1296"/>
              <a:gd name="T114" fmla="*/ 241 w 768"/>
              <a:gd name="T115" fmla="*/ 113 h 1296"/>
              <a:gd name="T116" fmla="*/ 251 w 768"/>
              <a:gd name="T117" fmla="*/ 128 h 1296"/>
              <a:gd name="T118" fmla="*/ 254 w 768"/>
              <a:gd name="T119" fmla="*/ 141 h 1296"/>
              <a:gd name="T120" fmla="*/ 268 w 768"/>
              <a:gd name="T121" fmla="*/ 157 h 1296"/>
              <a:gd name="T122" fmla="*/ 373 w 768"/>
              <a:gd name="T123" fmla="*/ 197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8" h="1296">
                <a:moveTo>
                  <a:pt x="268" y="157"/>
                </a:moveTo>
                <a:lnTo>
                  <a:pt x="263" y="184"/>
                </a:lnTo>
                <a:lnTo>
                  <a:pt x="263" y="184"/>
                </a:lnTo>
                <a:lnTo>
                  <a:pt x="241" y="197"/>
                </a:lnTo>
                <a:lnTo>
                  <a:pt x="241" y="197"/>
                </a:lnTo>
                <a:lnTo>
                  <a:pt x="229" y="205"/>
                </a:lnTo>
                <a:lnTo>
                  <a:pt x="221" y="209"/>
                </a:lnTo>
                <a:lnTo>
                  <a:pt x="210" y="213"/>
                </a:lnTo>
                <a:lnTo>
                  <a:pt x="210" y="213"/>
                </a:lnTo>
                <a:lnTo>
                  <a:pt x="185" y="218"/>
                </a:lnTo>
                <a:lnTo>
                  <a:pt x="179" y="220"/>
                </a:lnTo>
                <a:lnTo>
                  <a:pt x="174" y="223"/>
                </a:lnTo>
                <a:lnTo>
                  <a:pt x="169" y="226"/>
                </a:lnTo>
                <a:lnTo>
                  <a:pt x="166" y="230"/>
                </a:lnTo>
                <a:lnTo>
                  <a:pt x="166" y="230"/>
                </a:lnTo>
                <a:lnTo>
                  <a:pt x="162" y="241"/>
                </a:lnTo>
                <a:lnTo>
                  <a:pt x="157" y="260"/>
                </a:lnTo>
                <a:lnTo>
                  <a:pt x="147" y="311"/>
                </a:lnTo>
                <a:lnTo>
                  <a:pt x="137" y="366"/>
                </a:lnTo>
                <a:lnTo>
                  <a:pt x="132" y="399"/>
                </a:lnTo>
                <a:lnTo>
                  <a:pt x="132" y="399"/>
                </a:lnTo>
                <a:lnTo>
                  <a:pt x="132" y="408"/>
                </a:lnTo>
                <a:lnTo>
                  <a:pt x="132" y="419"/>
                </a:lnTo>
                <a:lnTo>
                  <a:pt x="133" y="445"/>
                </a:lnTo>
                <a:lnTo>
                  <a:pt x="137" y="477"/>
                </a:lnTo>
                <a:lnTo>
                  <a:pt x="159" y="612"/>
                </a:lnTo>
                <a:lnTo>
                  <a:pt x="159" y="612"/>
                </a:lnTo>
                <a:lnTo>
                  <a:pt x="150" y="688"/>
                </a:lnTo>
                <a:lnTo>
                  <a:pt x="143" y="742"/>
                </a:lnTo>
                <a:lnTo>
                  <a:pt x="142" y="762"/>
                </a:lnTo>
                <a:lnTo>
                  <a:pt x="143" y="768"/>
                </a:lnTo>
                <a:lnTo>
                  <a:pt x="143" y="771"/>
                </a:lnTo>
                <a:lnTo>
                  <a:pt x="143" y="771"/>
                </a:lnTo>
                <a:lnTo>
                  <a:pt x="146" y="773"/>
                </a:lnTo>
                <a:lnTo>
                  <a:pt x="150" y="776"/>
                </a:lnTo>
                <a:lnTo>
                  <a:pt x="153" y="776"/>
                </a:lnTo>
                <a:lnTo>
                  <a:pt x="158" y="776"/>
                </a:lnTo>
                <a:lnTo>
                  <a:pt x="166" y="774"/>
                </a:lnTo>
                <a:lnTo>
                  <a:pt x="168" y="773"/>
                </a:lnTo>
                <a:lnTo>
                  <a:pt x="37" y="1035"/>
                </a:lnTo>
                <a:lnTo>
                  <a:pt x="37" y="1035"/>
                </a:lnTo>
                <a:lnTo>
                  <a:pt x="22" y="1061"/>
                </a:lnTo>
                <a:lnTo>
                  <a:pt x="15" y="1076"/>
                </a:lnTo>
                <a:lnTo>
                  <a:pt x="9" y="1089"/>
                </a:lnTo>
                <a:lnTo>
                  <a:pt x="4" y="1103"/>
                </a:lnTo>
                <a:lnTo>
                  <a:pt x="0" y="1115"/>
                </a:lnTo>
                <a:lnTo>
                  <a:pt x="0" y="1120"/>
                </a:lnTo>
                <a:lnTo>
                  <a:pt x="1" y="1125"/>
                </a:lnTo>
                <a:lnTo>
                  <a:pt x="3" y="1129"/>
                </a:lnTo>
                <a:lnTo>
                  <a:pt x="6" y="1133"/>
                </a:lnTo>
                <a:lnTo>
                  <a:pt x="6" y="1133"/>
                </a:lnTo>
                <a:lnTo>
                  <a:pt x="10" y="1136"/>
                </a:lnTo>
                <a:lnTo>
                  <a:pt x="17" y="1140"/>
                </a:lnTo>
                <a:lnTo>
                  <a:pt x="38" y="1150"/>
                </a:lnTo>
                <a:lnTo>
                  <a:pt x="92" y="1171"/>
                </a:lnTo>
                <a:lnTo>
                  <a:pt x="142" y="1189"/>
                </a:lnTo>
                <a:lnTo>
                  <a:pt x="163" y="1197"/>
                </a:lnTo>
                <a:lnTo>
                  <a:pt x="166" y="1208"/>
                </a:lnTo>
                <a:lnTo>
                  <a:pt x="174" y="1214"/>
                </a:lnTo>
                <a:lnTo>
                  <a:pt x="174" y="1214"/>
                </a:lnTo>
                <a:lnTo>
                  <a:pt x="172" y="1218"/>
                </a:lnTo>
                <a:lnTo>
                  <a:pt x="170" y="1221"/>
                </a:lnTo>
                <a:lnTo>
                  <a:pt x="168" y="1225"/>
                </a:lnTo>
                <a:lnTo>
                  <a:pt x="167" y="1230"/>
                </a:lnTo>
                <a:lnTo>
                  <a:pt x="168" y="1236"/>
                </a:lnTo>
                <a:lnTo>
                  <a:pt x="170" y="1244"/>
                </a:lnTo>
                <a:lnTo>
                  <a:pt x="177" y="1250"/>
                </a:lnTo>
                <a:lnTo>
                  <a:pt x="177" y="1250"/>
                </a:lnTo>
                <a:lnTo>
                  <a:pt x="184" y="1256"/>
                </a:lnTo>
                <a:lnTo>
                  <a:pt x="190" y="1260"/>
                </a:lnTo>
                <a:lnTo>
                  <a:pt x="200" y="1265"/>
                </a:lnTo>
                <a:lnTo>
                  <a:pt x="205" y="1266"/>
                </a:lnTo>
                <a:lnTo>
                  <a:pt x="208" y="1267"/>
                </a:lnTo>
                <a:lnTo>
                  <a:pt x="208" y="1267"/>
                </a:lnTo>
                <a:lnTo>
                  <a:pt x="208" y="1267"/>
                </a:lnTo>
                <a:lnTo>
                  <a:pt x="210" y="1271"/>
                </a:lnTo>
                <a:lnTo>
                  <a:pt x="215" y="1277"/>
                </a:lnTo>
                <a:lnTo>
                  <a:pt x="225" y="1283"/>
                </a:lnTo>
                <a:lnTo>
                  <a:pt x="241" y="1289"/>
                </a:lnTo>
                <a:lnTo>
                  <a:pt x="241" y="1289"/>
                </a:lnTo>
                <a:lnTo>
                  <a:pt x="251" y="1293"/>
                </a:lnTo>
                <a:lnTo>
                  <a:pt x="262" y="1294"/>
                </a:lnTo>
                <a:lnTo>
                  <a:pt x="272" y="1296"/>
                </a:lnTo>
                <a:lnTo>
                  <a:pt x="282" y="1296"/>
                </a:lnTo>
                <a:lnTo>
                  <a:pt x="290" y="1294"/>
                </a:lnTo>
                <a:lnTo>
                  <a:pt x="298" y="1293"/>
                </a:lnTo>
                <a:lnTo>
                  <a:pt x="303" y="1292"/>
                </a:lnTo>
                <a:lnTo>
                  <a:pt x="306" y="1289"/>
                </a:lnTo>
                <a:lnTo>
                  <a:pt x="306" y="1289"/>
                </a:lnTo>
                <a:lnTo>
                  <a:pt x="306" y="1288"/>
                </a:lnTo>
                <a:lnTo>
                  <a:pt x="305" y="1286"/>
                </a:lnTo>
                <a:lnTo>
                  <a:pt x="301" y="1278"/>
                </a:lnTo>
                <a:lnTo>
                  <a:pt x="289" y="1260"/>
                </a:lnTo>
                <a:lnTo>
                  <a:pt x="268" y="1233"/>
                </a:lnTo>
                <a:lnTo>
                  <a:pt x="268" y="1233"/>
                </a:lnTo>
                <a:lnTo>
                  <a:pt x="337" y="1267"/>
                </a:lnTo>
                <a:lnTo>
                  <a:pt x="337" y="1267"/>
                </a:lnTo>
                <a:lnTo>
                  <a:pt x="345" y="1271"/>
                </a:lnTo>
                <a:lnTo>
                  <a:pt x="352" y="1272"/>
                </a:lnTo>
                <a:lnTo>
                  <a:pt x="359" y="1273"/>
                </a:lnTo>
                <a:lnTo>
                  <a:pt x="367" y="1272"/>
                </a:lnTo>
                <a:lnTo>
                  <a:pt x="379" y="1270"/>
                </a:lnTo>
                <a:lnTo>
                  <a:pt x="385" y="1266"/>
                </a:lnTo>
                <a:lnTo>
                  <a:pt x="385" y="1266"/>
                </a:lnTo>
                <a:lnTo>
                  <a:pt x="389" y="1261"/>
                </a:lnTo>
                <a:lnTo>
                  <a:pt x="391" y="1256"/>
                </a:lnTo>
                <a:lnTo>
                  <a:pt x="393" y="1250"/>
                </a:lnTo>
                <a:lnTo>
                  <a:pt x="393" y="1250"/>
                </a:lnTo>
                <a:lnTo>
                  <a:pt x="393" y="1249"/>
                </a:lnTo>
                <a:lnTo>
                  <a:pt x="394" y="1246"/>
                </a:lnTo>
                <a:lnTo>
                  <a:pt x="398" y="1242"/>
                </a:lnTo>
                <a:lnTo>
                  <a:pt x="405" y="1239"/>
                </a:lnTo>
                <a:lnTo>
                  <a:pt x="416" y="1236"/>
                </a:lnTo>
                <a:lnTo>
                  <a:pt x="433" y="1235"/>
                </a:lnTo>
                <a:lnTo>
                  <a:pt x="458" y="1236"/>
                </a:lnTo>
                <a:lnTo>
                  <a:pt x="490" y="1241"/>
                </a:lnTo>
                <a:lnTo>
                  <a:pt x="490" y="1241"/>
                </a:lnTo>
                <a:lnTo>
                  <a:pt x="507" y="1244"/>
                </a:lnTo>
                <a:lnTo>
                  <a:pt x="523" y="1245"/>
                </a:lnTo>
                <a:lnTo>
                  <a:pt x="537" y="1246"/>
                </a:lnTo>
                <a:lnTo>
                  <a:pt x="551" y="1246"/>
                </a:lnTo>
                <a:lnTo>
                  <a:pt x="573" y="1244"/>
                </a:lnTo>
                <a:lnTo>
                  <a:pt x="590" y="1240"/>
                </a:lnTo>
                <a:lnTo>
                  <a:pt x="604" y="1235"/>
                </a:lnTo>
                <a:lnTo>
                  <a:pt x="615" y="1230"/>
                </a:lnTo>
                <a:lnTo>
                  <a:pt x="625" y="1225"/>
                </a:lnTo>
                <a:lnTo>
                  <a:pt x="632" y="1221"/>
                </a:lnTo>
                <a:lnTo>
                  <a:pt x="632" y="1221"/>
                </a:lnTo>
                <a:lnTo>
                  <a:pt x="651" y="1216"/>
                </a:lnTo>
                <a:lnTo>
                  <a:pt x="673" y="1212"/>
                </a:lnTo>
                <a:lnTo>
                  <a:pt x="696" y="1208"/>
                </a:lnTo>
                <a:lnTo>
                  <a:pt x="717" y="1205"/>
                </a:lnTo>
                <a:lnTo>
                  <a:pt x="717" y="1205"/>
                </a:lnTo>
                <a:lnTo>
                  <a:pt x="726" y="1204"/>
                </a:lnTo>
                <a:lnTo>
                  <a:pt x="735" y="1200"/>
                </a:lnTo>
                <a:lnTo>
                  <a:pt x="743" y="1197"/>
                </a:lnTo>
                <a:lnTo>
                  <a:pt x="752" y="1192"/>
                </a:lnTo>
                <a:lnTo>
                  <a:pt x="763" y="1183"/>
                </a:lnTo>
                <a:lnTo>
                  <a:pt x="768" y="1179"/>
                </a:lnTo>
                <a:lnTo>
                  <a:pt x="768" y="1179"/>
                </a:lnTo>
                <a:lnTo>
                  <a:pt x="748" y="1098"/>
                </a:lnTo>
                <a:lnTo>
                  <a:pt x="731" y="1031"/>
                </a:lnTo>
                <a:lnTo>
                  <a:pt x="717" y="979"/>
                </a:lnTo>
                <a:lnTo>
                  <a:pt x="717" y="979"/>
                </a:lnTo>
                <a:lnTo>
                  <a:pt x="710" y="958"/>
                </a:lnTo>
                <a:lnTo>
                  <a:pt x="700" y="934"/>
                </a:lnTo>
                <a:lnTo>
                  <a:pt x="680" y="882"/>
                </a:lnTo>
                <a:lnTo>
                  <a:pt x="652" y="815"/>
                </a:lnTo>
                <a:lnTo>
                  <a:pt x="652" y="815"/>
                </a:lnTo>
                <a:lnTo>
                  <a:pt x="596" y="676"/>
                </a:lnTo>
                <a:lnTo>
                  <a:pt x="596" y="676"/>
                </a:lnTo>
                <a:lnTo>
                  <a:pt x="601" y="662"/>
                </a:lnTo>
                <a:lnTo>
                  <a:pt x="602" y="649"/>
                </a:lnTo>
                <a:lnTo>
                  <a:pt x="604" y="641"/>
                </a:lnTo>
                <a:lnTo>
                  <a:pt x="604" y="634"/>
                </a:lnTo>
                <a:lnTo>
                  <a:pt x="604" y="634"/>
                </a:lnTo>
                <a:lnTo>
                  <a:pt x="602" y="626"/>
                </a:lnTo>
                <a:lnTo>
                  <a:pt x="601" y="620"/>
                </a:lnTo>
                <a:lnTo>
                  <a:pt x="598" y="610"/>
                </a:lnTo>
                <a:lnTo>
                  <a:pt x="594" y="604"/>
                </a:lnTo>
                <a:lnTo>
                  <a:pt x="593" y="603"/>
                </a:lnTo>
                <a:lnTo>
                  <a:pt x="596" y="574"/>
                </a:lnTo>
                <a:lnTo>
                  <a:pt x="596" y="574"/>
                </a:lnTo>
                <a:lnTo>
                  <a:pt x="610" y="558"/>
                </a:lnTo>
                <a:lnTo>
                  <a:pt x="620" y="547"/>
                </a:lnTo>
                <a:lnTo>
                  <a:pt x="625" y="544"/>
                </a:lnTo>
                <a:lnTo>
                  <a:pt x="628" y="541"/>
                </a:lnTo>
                <a:lnTo>
                  <a:pt x="628" y="541"/>
                </a:lnTo>
                <a:lnTo>
                  <a:pt x="631" y="539"/>
                </a:lnTo>
                <a:lnTo>
                  <a:pt x="633" y="536"/>
                </a:lnTo>
                <a:lnTo>
                  <a:pt x="638" y="530"/>
                </a:lnTo>
                <a:lnTo>
                  <a:pt x="642" y="523"/>
                </a:lnTo>
                <a:lnTo>
                  <a:pt x="646" y="519"/>
                </a:lnTo>
                <a:lnTo>
                  <a:pt x="646" y="519"/>
                </a:lnTo>
                <a:lnTo>
                  <a:pt x="653" y="512"/>
                </a:lnTo>
                <a:lnTo>
                  <a:pt x="657" y="507"/>
                </a:lnTo>
                <a:lnTo>
                  <a:pt x="659" y="500"/>
                </a:lnTo>
                <a:lnTo>
                  <a:pt x="659" y="500"/>
                </a:lnTo>
                <a:lnTo>
                  <a:pt x="658" y="493"/>
                </a:lnTo>
                <a:lnTo>
                  <a:pt x="654" y="482"/>
                </a:lnTo>
                <a:lnTo>
                  <a:pt x="651" y="470"/>
                </a:lnTo>
                <a:lnTo>
                  <a:pt x="643" y="452"/>
                </a:lnTo>
                <a:lnTo>
                  <a:pt x="643" y="452"/>
                </a:lnTo>
                <a:lnTo>
                  <a:pt x="639" y="446"/>
                </a:lnTo>
                <a:lnTo>
                  <a:pt x="637" y="440"/>
                </a:lnTo>
                <a:lnTo>
                  <a:pt x="635" y="434"/>
                </a:lnTo>
                <a:lnTo>
                  <a:pt x="635" y="434"/>
                </a:lnTo>
                <a:lnTo>
                  <a:pt x="635" y="429"/>
                </a:lnTo>
                <a:lnTo>
                  <a:pt x="635" y="425"/>
                </a:lnTo>
                <a:lnTo>
                  <a:pt x="635" y="423"/>
                </a:lnTo>
                <a:lnTo>
                  <a:pt x="633" y="421"/>
                </a:lnTo>
                <a:lnTo>
                  <a:pt x="631" y="420"/>
                </a:lnTo>
                <a:lnTo>
                  <a:pt x="626" y="419"/>
                </a:lnTo>
                <a:lnTo>
                  <a:pt x="626" y="419"/>
                </a:lnTo>
                <a:lnTo>
                  <a:pt x="621" y="418"/>
                </a:lnTo>
                <a:lnTo>
                  <a:pt x="616" y="415"/>
                </a:lnTo>
                <a:lnTo>
                  <a:pt x="607" y="410"/>
                </a:lnTo>
                <a:lnTo>
                  <a:pt x="602" y="405"/>
                </a:lnTo>
                <a:lnTo>
                  <a:pt x="601" y="403"/>
                </a:lnTo>
                <a:lnTo>
                  <a:pt x="574" y="399"/>
                </a:lnTo>
                <a:lnTo>
                  <a:pt x="552" y="400"/>
                </a:lnTo>
                <a:lnTo>
                  <a:pt x="552" y="400"/>
                </a:lnTo>
                <a:lnTo>
                  <a:pt x="548" y="292"/>
                </a:lnTo>
                <a:lnTo>
                  <a:pt x="548" y="292"/>
                </a:lnTo>
                <a:lnTo>
                  <a:pt x="547" y="281"/>
                </a:lnTo>
                <a:lnTo>
                  <a:pt x="543" y="270"/>
                </a:lnTo>
                <a:lnTo>
                  <a:pt x="541" y="266"/>
                </a:lnTo>
                <a:lnTo>
                  <a:pt x="538" y="262"/>
                </a:lnTo>
                <a:lnTo>
                  <a:pt x="536" y="258"/>
                </a:lnTo>
                <a:lnTo>
                  <a:pt x="532" y="257"/>
                </a:lnTo>
                <a:lnTo>
                  <a:pt x="532" y="257"/>
                </a:lnTo>
                <a:lnTo>
                  <a:pt x="523" y="255"/>
                </a:lnTo>
                <a:lnTo>
                  <a:pt x="515" y="252"/>
                </a:lnTo>
                <a:lnTo>
                  <a:pt x="504" y="250"/>
                </a:lnTo>
                <a:lnTo>
                  <a:pt x="504" y="250"/>
                </a:lnTo>
                <a:lnTo>
                  <a:pt x="477" y="249"/>
                </a:lnTo>
                <a:lnTo>
                  <a:pt x="477" y="249"/>
                </a:lnTo>
                <a:lnTo>
                  <a:pt x="472" y="247"/>
                </a:lnTo>
                <a:lnTo>
                  <a:pt x="467" y="245"/>
                </a:lnTo>
                <a:lnTo>
                  <a:pt x="463" y="242"/>
                </a:lnTo>
                <a:lnTo>
                  <a:pt x="462" y="241"/>
                </a:lnTo>
                <a:lnTo>
                  <a:pt x="462" y="228"/>
                </a:lnTo>
                <a:lnTo>
                  <a:pt x="462" y="228"/>
                </a:lnTo>
                <a:lnTo>
                  <a:pt x="472" y="229"/>
                </a:lnTo>
                <a:lnTo>
                  <a:pt x="479" y="228"/>
                </a:lnTo>
                <a:lnTo>
                  <a:pt x="483" y="228"/>
                </a:lnTo>
                <a:lnTo>
                  <a:pt x="485" y="226"/>
                </a:lnTo>
                <a:lnTo>
                  <a:pt x="485" y="226"/>
                </a:lnTo>
                <a:lnTo>
                  <a:pt x="488" y="224"/>
                </a:lnTo>
                <a:lnTo>
                  <a:pt x="489" y="221"/>
                </a:lnTo>
                <a:lnTo>
                  <a:pt x="491" y="214"/>
                </a:lnTo>
                <a:lnTo>
                  <a:pt x="494" y="208"/>
                </a:lnTo>
                <a:lnTo>
                  <a:pt x="496" y="204"/>
                </a:lnTo>
                <a:lnTo>
                  <a:pt x="496" y="204"/>
                </a:lnTo>
                <a:lnTo>
                  <a:pt x="500" y="199"/>
                </a:lnTo>
                <a:lnTo>
                  <a:pt x="504" y="194"/>
                </a:lnTo>
                <a:lnTo>
                  <a:pt x="506" y="187"/>
                </a:lnTo>
                <a:lnTo>
                  <a:pt x="507" y="179"/>
                </a:lnTo>
                <a:lnTo>
                  <a:pt x="507" y="179"/>
                </a:lnTo>
                <a:lnTo>
                  <a:pt x="510" y="137"/>
                </a:lnTo>
                <a:lnTo>
                  <a:pt x="510" y="137"/>
                </a:lnTo>
                <a:lnTo>
                  <a:pt x="512" y="131"/>
                </a:lnTo>
                <a:lnTo>
                  <a:pt x="514" y="124"/>
                </a:lnTo>
                <a:lnTo>
                  <a:pt x="515" y="115"/>
                </a:lnTo>
                <a:lnTo>
                  <a:pt x="515" y="115"/>
                </a:lnTo>
                <a:lnTo>
                  <a:pt x="515" y="109"/>
                </a:lnTo>
                <a:lnTo>
                  <a:pt x="514" y="104"/>
                </a:lnTo>
                <a:lnTo>
                  <a:pt x="509" y="93"/>
                </a:lnTo>
                <a:lnTo>
                  <a:pt x="505" y="86"/>
                </a:lnTo>
                <a:lnTo>
                  <a:pt x="501" y="82"/>
                </a:lnTo>
                <a:lnTo>
                  <a:pt x="501" y="82"/>
                </a:lnTo>
                <a:lnTo>
                  <a:pt x="500" y="81"/>
                </a:lnTo>
                <a:lnTo>
                  <a:pt x="499" y="79"/>
                </a:lnTo>
                <a:lnTo>
                  <a:pt x="495" y="73"/>
                </a:lnTo>
                <a:lnTo>
                  <a:pt x="495" y="73"/>
                </a:lnTo>
                <a:lnTo>
                  <a:pt x="490" y="67"/>
                </a:lnTo>
                <a:lnTo>
                  <a:pt x="486" y="61"/>
                </a:lnTo>
                <a:lnTo>
                  <a:pt x="484" y="57"/>
                </a:lnTo>
                <a:lnTo>
                  <a:pt x="483" y="56"/>
                </a:lnTo>
                <a:lnTo>
                  <a:pt x="482" y="57"/>
                </a:lnTo>
                <a:lnTo>
                  <a:pt x="482" y="57"/>
                </a:lnTo>
                <a:lnTo>
                  <a:pt x="480" y="58"/>
                </a:lnTo>
                <a:lnTo>
                  <a:pt x="479" y="58"/>
                </a:lnTo>
                <a:lnTo>
                  <a:pt x="475" y="55"/>
                </a:lnTo>
                <a:lnTo>
                  <a:pt x="473" y="51"/>
                </a:lnTo>
                <a:lnTo>
                  <a:pt x="472" y="51"/>
                </a:lnTo>
                <a:lnTo>
                  <a:pt x="470" y="51"/>
                </a:lnTo>
                <a:lnTo>
                  <a:pt x="470" y="51"/>
                </a:lnTo>
                <a:lnTo>
                  <a:pt x="469" y="51"/>
                </a:lnTo>
                <a:lnTo>
                  <a:pt x="468" y="50"/>
                </a:lnTo>
                <a:lnTo>
                  <a:pt x="467" y="46"/>
                </a:lnTo>
                <a:lnTo>
                  <a:pt x="465" y="45"/>
                </a:lnTo>
                <a:lnTo>
                  <a:pt x="464" y="44"/>
                </a:lnTo>
                <a:lnTo>
                  <a:pt x="463" y="44"/>
                </a:lnTo>
                <a:lnTo>
                  <a:pt x="462" y="46"/>
                </a:lnTo>
                <a:lnTo>
                  <a:pt x="462" y="46"/>
                </a:lnTo>
                <a:lnTo>
                  <a:pt x="458" y="52"/>
                </a:lnTo>
                <a:lnTo>
                  <a:pt x="456" y="56"/>
                </a:lnTo>
                <a:lnTo>
                  <a:pt x="452" y="60"/>
                </a:lnTo>
                <a:lnTo>
                  <a:pt x="452" y="60"/>
                </a:lnTo>
                <a:lnTo>
                  <a:pt x="452" y="58"/>
                </a:lnTo>
                <a:lnTo>
                  <a:pt x="449" y="56"/>
                </a:lnTo>
                <a:lnTo>
                  <a:pt x="446" y="53"/>
                </a:lnTo>
                <a:lnTo>
                  <a:pt x="442" y="52"/>
                </a:lnTo>
                <a:lnTo>
                  <a:pt x="437" y="53"/>
                </a:lnTo>
                <a:lnTo>
                  <a:pt x="437" y="53"/>
                </a:lnTo>
                <a:lnTo>
                  <a:pt x="427" y="53"/>
                </a:lnTo>
                <a:lnTo>
                  <a:pt x="420" y="53"/>
                </a:lnTo>
                <a:lnTo>
                  <a:pt x="412" y="55"/>
                </a:lnTo>
                <a:lnTo>
                  <a:pt x="410" y="56"/>
                </a:lnTo>
                <a:lnTo>
                  <a:pt x="407" y="57"/>
                </a:lnTo>
                <a:lnTo>
                  <a:pt x="407" y="57"/>
                </a:lnTo>
                <a:lnTo>
                  <a:pt x="396" y="68"/>
                </a:lnTo>
                <a:lnTo>
                  <a:pt x="388" y="76"/>
                </a:lnTo>
                <a:lnTo>
                  <a:pt x="388" y="57"/>
                </a:lnTo>
                <a:lnTo>
                  <a:pt x="388" y="57"/>
                </a:lnTo>
                <a:lnTo>
                  <a:pt x="385" y="50"/>
                </a:lnTo>
                <a:lnTo>
                  <a:pt x="379" y="32"/>
                </a:lnTo>
                <a:lnTo>
                  <a:pt x="379" y="32"/>
                </a:lnTo>
                <a:lnTo>
                  <a:pt x="377" y="29"/>
                </a:lnTo>
                <a:lnTo>
                  <a:pt x="373" y="24"/>
                </a:lnTo>
                <a:lnTo>
                  <a:pt x="364" y="15"/>
                </a:lnTo>
                <a:lnTo>
                  <a:pt x="351" y="4"/>
                </a:lnTo>
                <a:lnTo>
                  <a:pt x="351" y="4"/>
                </a:lnTo>
                <a:lnTo>
                  <a:pt x="348" y="3"/>
                </a:lnTo>
                <a:lnTo>
                  <a:pt x="345" y="3"/>
                </a:lnTo>
                <a:lnTo>
                  <a:pt x="340" y="2"/>
                </a:lnTo>
                <a:lnTo>
                  <a:pt x="340" y="2"/>
                </a:lnTo>
                <a:lnTo>
                  <a:pt x="338" y="2"/>
                </a:lnTo>
                <a:lnTo>
                  <a:pt x="338" y="2"/>
                </a:lnTo>
                <a:lnTo>
                  <a:pt x="340" y="0"/>
                </a:lnTo>
                <a:lnTo>
                  <a:pt x="337" y="0"/>
                </a:lnTo>
                <a:lnTo>
                  <a:pt x="328" y="2"/>
                </a:lnTo>
                <a:lnTo>
                  <a:pt x="328" y="2"/>
                </a:lnTo>
                <a:lnTo>
                  <a:pt x="317" y="3"/>
                </a:lnTo>
                <a:lnTo>
                  <a:pt x="312" y="3"/>
                </a:lnTo>
                <a:lnTo>
                  <a:pt x="309" y="4"/>
                </a:lnTo>
                <a:lnTo>
                  <a:pt x="301" y="7"/>
                </a:lnTo>
                <a:lnTo>
                  <a:pt x="301" y="7"/>
                </a:lnTo>
                <a:lnTo>
                  <a:pt x="282" y="15"/>
                </a:lnTo>
                <a:lnTo>
                  <a:pt x="282" y="15"/>
                </a:lnTo>
                <a:lnTo>
                  <a:pt x="275" y="19"/>
                </a:lnTo>
                <a:lnTo>
                  <a:pt x="270" y="21"/>
                </a:lnTo>
                <a:lnTo>
                  <a:pt x="270" y="21"/>
                </a:lnTo>
                <a:lnTo>
                  <a:pt x="269" y="23"/>
                </a:lnTo>
                <a:lnTo>
                  <a:pt x="268" y="23"/>
                </a:lnTo>
                <a:lnTo>
                  <a:pt x="267" y="20"/>
                </a:lnTo>
                <a:lnTo>
                  <a:pt x="266" y="20"/>
                </a:lnTo>
                <a:lnTo>
                  <a:pt x="264" y="21"/>
                </a:lnTo>
                <a:lnTo>
                  <a:pt x="259" y="29"/>
                </a:lnTo>
                <a:lnTo>
                  <a:pt x="259" y="29"/>
                </a:lnTo>
                <a:lnTo>
                  <a:pt x="252" y="41"/>
                </a:lnTo>
                <a:lnTo>
                  <a:pt x="248" y="49"/>
                </a:lnTo>
                <a:lnTo>
                  <a:pt x="248" y="49"/>
                </a:lnTo>
                <a:lnTo>
                  <a:pt x="245" y="57"/>
                </a:lnTo>
                <a:lnTo>
                  <a:pt x="243" y="68"/>
                </a:lnTo>
                <a:lnTo>
                  <a:pt x="243" y="68"/>
                </a:lnTo>
                <a:lnTo>
                  <a:pt x="242" y="79"/>
                </a:lnTo>
                <a:lnTo>
                  <a:pt x="241" y="82"/>
                </a:lnTo>
                <a:lnTo>
                  <a:pt x="241" y="87"/>
                </a:lnTo>
                <a:lnTo>
                  <a:pt x="241" y="87"/>
                </a:lnTo>
                <a:lnTo>
                  <a:pt x="242" y="93"/>
                </a:lnTo>
                <a:lnTo>
                  <a:pt x="241" y="99"/>
                </a:lnTo>
                <a:lnTo>
                  <a:pt x="241" y="99"/>
                </a:lnTo>
                <a:lnTo>
                  <a:pt x="240" y="107"/>
                </a:lnTo>
                <a:lnTo>
                  <a:pt x="241" y="110"/>
                </a:lnTo>
                <a:lnTo>
                  <a:pt x="241" y="113"/>
                </a:lnTo>
                <a:lnTo>
                  <a:pt x="241" y="113"/>
                </a:lnTo>
                <a:lnTo>
                  <a:pt x="243" y="115"/>
                </a:lnTo>
                <a:lnTo>
                  <a:pt x="245" y="116"/>
                </a:lnTo>
                <a:lnTo>
                  <a:pt x="246" y="119"/>
                </a:lnTo>
                <a:lnTo>
                  <a:pt x="248" y="121"/>
                </a:lnTo>
                <a:lnTo>
                  <a:pt x="248" y="121"/>
                </a:lnTo>
                <a:lnTo>
                  <a:pt x="251" y="128"/>
                </a:lnTo>
                <a:lnTo>
                  <a:pt x="252" y="130"/>
                </a:lnTo>
                <a:lnTo>
                  <a:pt x="252" y="132"/>
                </a:lnTo>
                <a:lnTo>
                  <a:pt x="252" y="132"/>
                </a:lnTo>
                <a:lnTo>
                  <a:pt x="253" y="139"/>
                </a:lnTo>
                <a:lnTo>
                  <a:pt x="254" y="141"/>
                </a:lnTo>
                <a:lnTo>
                  <a:pt x="254" y="141"/>
                </a:lnTo>
                <a:lnTo>
                  <a:pt x="259" y="144"/>
                </a:lnTo>
                <a:lnTo>
                  <a:pt x="262" y="146"/>
                </a:lnTo>
                <a:lnTo>
                  <a:pt x="263" y="149"/>
                </a:lnTo>
                <a:lnTo>
                  <a:pt x="263" y="149"/>
                </a:lnTo>
                <a:lnTo>
                  <a:pt x="268" y="157"/>
                </a:lnTo>
                <a:lnTo>
                  <a:pt x="268" y="157"/>
                </a:lnTo>
                <a:close/>
                <a:moveTo>
                  <a:pt x="373" y="197"/>
                </a:moveTo>
                <a:lnTo>
                  <a:pt x="365" y="235"/>
                </a:lnTo>
                <a:lnTo>
                  <a:pt x="351" y="216"/>
                </a:lnTo>
                <a:lnTo>
                  <a:pt x="351" y="194"/>
                </a:lnTo>
                <a:lnTo>
                  <a:pt x="370" y="190"/>
                </a:lnTo>
                <a:lnTo>
                  <a:pt x="373" y="1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A2ECA440-279F-4F37-929D-BC3C7BEE9DE5}"/>
              </a:ext>
            </a:extLst>
          </p:cNvPr>
          <p:cNvSpPr>
            <a:spLocks/>
          </p:cNvSpPr>
          <p:nvPr/>
        </p:nvSpPr>
        <p:spPr bwMode="auto">
          <a:xfrm>
            <a:off x="7149724" y="3755779"/>
            <a:ext cx="1854277" cy="2634543"/>
          </a:xfrm>
          <a:custGeom>
            <a:avLst/>
            <a:gdLst>
              <a:gd name="T0" fmla="*/ 406 w 1010"/>
              <a:gd name="T1" fmla="*/ 321 h 1435"/>
              <a:gd name="T2" fmla="*/ 377 w 1010"/>
              <a:gd name="T3" fmla="*/ 351 h 1435"/>
              <a:gd name="T4" fmla="*/ 319 w 1010"/>
              <a:gd name="T5" fmla="*/ 382 h 1435"/>
              <a:gd name="T6" fmla="*/ 272 w 1010"/>
              <a:gd name="T7" fmla="*/ 440 h 1435"/>
              <a:gd name="T8" fmla="*/ 202 w 1010"/>
              <a:gd name="T9" fmla="*/ 550 h 1435"/>
              <a:gd name="T10" fmla="*/ 209 w 1010"/>
              <a:gd name="T11" fmla="*/ 660 h 1435"/>
              <a:gd name="T12" fmla="*/ 221 w 1010"/>
              <a:gd name="T13" fmla="*/ 777 h 1435"/>
              <a:gd name="T14" fmla="*/ 236 w 1010"/>
              <a:gd name="T15" fmla="*/ 823 h 1435"/>
              <a:gd name="T16" fmla="*/ 200 w 1010"/>
              <a:gd name="T17" fmla="*/ 1034 h 1435"/>
              <a:gd name="T18" fmla="*/ 184 w 1010"/>
              <a:gd name="T19" fmla="*/ 1142 h 1435"/>
              <a:gd name="T20" fmla="*/ 160 w 1010"/>
              <a:gd name="T21" fmla="*/ 1214 h 1435"/>
              <a:gd name="T22" fmla="*/ 116 w 1010"/>
              <a:gd name="T23" fmla="*/ 1247 h 1435"/>
              <a:gd name="T24" fmla="*/ 99 w 1010"/>
              <a:gd name="T25" fmla="*/ 1245 h 1435"/>
              <a:gd name="T26" fmla="*/ 92 w 1010"/>
              <a:gd name="T27" fmla="*/ 1270 h 1435"/>
              <a:gd name="T28" fmla="*/ 49 w 1010"/>
              <a:gd name="T29" fmla="*/ 1295 h 1435"/>
              <a:gd name="T30" fmla="*/ 4 w 1010"/>
              <a:gd name="T31" fmla="*/ 1338 h 1435"/>
              <a:gd name="T32" fmla="*/ 12 w 1010"/>
              <a:gd name="T33" fmla="*/ 1351 h 1435"/>
              <a:gd name="T34" fmla="*/ 92 w 1010"/>
              <a:gd name="T35" fmla="*/ 1366 h 1435"/>
              <a:gd name="T36" fmla="*/ 144 w 1010"/>
              <a:gd name="T37" fmla="*/ 1400 h 1435"/>
              <a:gd name="T38" fmla="*/ 177 w 1010"/>
              <a:gd name="T39" fmla="*/ 1400 h 1435"/>
              <a:gd name="T40" fmla="*/ 241 w 1010"/>
              <a:gd name="T41" fmla="*/ 1406 h 1435"/>
              <a:gd name="T42" fmla="*/ 337 w 1010"/>
              <a:gd name="T43" fmla="*/ 1411 h 1435"/>
              <a:gd name="T44" fmla="*/ 376 w 1010"/>
              <a:gd name="T45" fmla="*/ 1392 h 1435"/>
              <a:gd name="T46" fmla="*/ 435 w 1010"/>
              <a:gd name="T47" fmla="*/ 1341 h 1435"/>
              <a:gd name="T48" fmla="*/ 483 w 1010"/>
              <a:gd name="T49" fmla="*/ 1376 h 1435"/>
              <a:gd name="T50" fmla="*/ 599 w 1010"/>
              <a:gd name="T51" fmla="*/ 1378 h 1435"/>
              <a:gd name="T52" fmla="*/ 752 w 1010"/>
              <a:gd name="T53" fmla="*/ 1421 h 1435"/>
              <a:gd name="T54" fmla="*/ 835 w 1010"/>
              <a:gd name="T55" fmla="*/ 1433 h 1435"/>
              <a:gd name="T56" fmla="*/ 894 w 1010"/>
              <a:gd name="T57" fmla="*/ 1413 h 1435"/>
              <a:gd name="T58" fmla="*/ 939 w 1010"/>
              <a:gd name="T59" fmla="*/ 1398 h 1435"/>
              <a:gd name="T60" fmla="*/ 1008 w 1010"/>
              <a:gd name="T61" fmla="*/ 1380 h 1435"/>
              <a:gd name="T62" fmla="*/ 1005 w 1010"/>
              <a:gd name="T63" fmla="*/ 1365 h 1435"/>
              <a:gd name="T64" fmla="*/ 937 w 1010"/>
              <a:gd name="T65" fmla="*/ 1312 h 1435"/>
              <a:gd name="T66" fmla="*/ 825 w 1010"/>
              <a:gd name="T67" fmla="*/ 1080 h 1435"/>
              <a:gd name="T68" fmla="*/ 738 w 1010"/>
              <a:gd name="T69" fmla="*/ 854 h 1435"/>
              <a:gd name="T70" fmla="*/ 735 w 1010"/>
              <a:gd name="T71" fmla="*/ 813 h 1435"/>
              <a:gd name="T72" fmla="*/ 729 w 1010"/>
              <a:gd name="T73" fmla="*/ 728 h 1435"/>
              <a:gd name="T74" fmla="*/ 702 w 1010"/>
              <a:gd name="T75" fmla="*/ 570 h 1435"/>
              <a:gd name="T76" fmla="*/ 661 w 1010"/>
              <a:gd name="T77" fmla="*/ 467 h 1435"/>
              <a:gd name="T78" fmla="*/ 626 w 1010"/>
              <a:gd name="T79" fmla="*/ 412 h 1435"/>
              <a:gd name="T80" fmla="*/ 569 w 1010"/>
              <a:gd name="T81" fmla="*/ 353 h 1435"/>
              <a:gd name="T82" fmla="*/ 533 w 1010"/>
              <a:gd name="T83" fmla="*/ 338 h 1435"/>
              <a:gd name="T84" fmla="*/ 499 w 1010"/>
              <a:gd name="T85" fmla="*/ 335 h 1435"/>
              <a:gd name="T86" fmla="*/ 516 w 1010"/>
              <a:gd name="T87" fmla="*/ 296 h 1435"/>
              <a:gd name="T88" fmla="*/ 575 w 1010"/>
              <a:gd name="T89" fmla="*/ 240 h 1435"/>
              <a:gd name="T90" fmla="*/ 585 w 1010"/>
              <a:gd name="T91" fmla="*/ 161 h 1435"/>
              <a:gd name="T92" fmla="*/ 557 w 1010"/>
              <a:gd name="T93" fmla="*/ 128 h 1435"/>
              <a:gd name="T94" fmla="*/ 555 w 1010"/>
              <a:gd name="T95" fmla="*/ 106 h 1435"/>
              <a:gd name="T96" fmla="*/ 500 w 1010"/>
              <a:gd name="T97" fmla="*/ 31 h 1435"/>
              <a:gd name="T98" fmla="*/ 475 w 1010"/>
              <a:gd name="T99" fmla="*/ 2 h 1435"/>
              <a:gd name="T100" fmla="*/ 454 w 1010"/>
              <a:gd name="T101" fmla="*/ 46 h 1435"/>
              <a:gd name="T102" fmla="*/ 400 w 1010"/>
              <a:gd name="T103" fmla="*/ 10 h 1435"/>
              <a:gd name="T104" fmla="*/ 390 w 1010"/>
              <a:gd name="T105" fmla="*/ 29 h 1435"/>
              <a:gd name="T106" fmla="*/ 406 w 1010"/>
              <a:gd name="T107" fmla="*/ 55 h 1435"/>
              <a:gd name="T108" fmla="*/ 346 w 1010"/>
              <a:gd name="T109" fmla="*/ 92 h 1435"/>
              <a:gd name="T110" fmla="*/ 319 w 1010"/>
              <a:gd name="T111" fmla="*/ 140 h 1435"/>
              <a:gd name="T112" fmla="*/ 339 w 1010"/>
              <a:gd name="T113" fmla="*/ 231 h 1435"/>
              <a:gd name="T114" fmla="*/ 346 w 1010"/>
              <a:gd name="T115" fmla="*/ 292 h 1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10" h="1435">
                <a:moveTo>
                  <a:pt x="398" y="301"/>
                </a:moveTo>
                <a:lnTo>
                  <a:pt x="398" y="301"/>
                </a:lnTo>
                <a:lnTo>
                  <a:pt x="400" y="308"/>
                </a:lnTo>
                <a:lnTo>
                  <a:pt x="403" y="314"/>
                </a:lnTo>
                <a:lnTo>
                  <a:pt x="406" y="321"/>
                </a:lnTo>
                <a:lnTo>
                  <a:pt x="406" y="321"/>
                </a:lnTo>
                <a:lnTo>
                  <a:pt x="415" y="336"/>
                </a:lnTo>
                <a:lnTo>
                  <a:pt x="407" y="347"/>
                </a:lnTo>
                <a:lnTo>
                  <a:pt x="399" y="341"/>
                </a:lnTo>
                <a:lnTo>
                  <a:pt x="393" y="344"/>
                </a:lnTo>
                <a:lnTo>
                  <a:pt x="384" y="344"/>
                </a:lnTo>
                <a:lnTo>
                  <a:pt x="377" y="351"/>
                </a:lnTo>
                <a:lnTo>
                  <a:pt x="377" y="351"/>
                </a:lnTo>
                <a:lnTo>
                  <a:pt x="370" y="350"/>
                </a:lnTo>
                <a:lnTo>
                  <a:pt x="364" y="350"/>
                </a:lnTo>
                <a:lnTo>
                  <a:pt x="359" y="351"/>
                </a:lnTo>
                <a:lnTo>
                  <a:pt x="359" y="351"/>
                </a:lnTo>
                <a:lnTo>
                  <a:pt x="319" y="382"/>
                </a:lnTo>
                <a:lnTo>
                  <a:pt x="294" y="402"/>
                </a:lnTo>
                <a:lnTo>
                  <a:pt x="284" y="409"/>
                </a:lnTo>
                <a:lnTo>
                  <a:pt x="281" y="415"/>
                </a:lnTo>
                <a:lnTo>
                  <a:pt x="281" y="415"/>
                </a:lnTo>
                <a:lnTo>
                  <a:pt x="272" y="440"/>
                </a:lnTo>
                <a:lnTo>
                  <a:pt x="272" y="440"/>
                </a:lnTo>
                <a:lnTo>
                  <a:pt x="260" y="458"/>
                </a:lnTo>
                <a:lnTo>
                  <a:pt x="236" y="494"/>
                </a:lnTo>
                <a:lnTo>
                  <a:pt x="212" y="530"/>
                </a:lnTo>
                <a:lnTo>
                  <a:pt x="204" y="544"/>
                </a:lnTo>
                <a:lnTo>
                  <a:pt x="202" y="548"/>
                </a:lnTo>
                <a:lnTo>
                  <a:pt x="202" y="550"/>
                </a:lnTo>
                <a:lnTo>
                  <a:pt x="202" y="550"/>
                </a:lnTo>
                <a:lnTo>
                  <a:pt x="204" y="562"/>
                </a:lnTo>
                <a:lnTo>
                  <a:pt x="207" y="570"/>
                </a:lnTo>
                <a:lnTo>
                  <a:pt x="207" y="570"/>
                </a:lnTo>
                <a:lnTo>
                  <a:pt x="208" y="621"/>
                </a:lnTo>
                <a:lnTo>
                  <a:pt x="209" y="660"/>
                </a:lnTo>
                <a:lnTo>
                  <a:pt x="212" y="686"/>
                </a:lnTo>
                <a:lnTo>
                  <a:pt x="212" y="686"/>
                </a:lnTo>
                <a:lnTo>
                  <a:pt x="218" y="719"/>
                </a:lnTo>
                <a:lnTo>
                  <a:pt x="221" y="738"/>
                </a:lnTo>
                <a:lnTo>
                  <a:pt x="221" y="738"/>
                </a:lnTo>
                <a:lnTo>
                  <a:pt x="221" y="777"/>
                </a:lnTo>
                <a:lnTo>
                  <a:pt x="221" y="802"/>
                </a:lnTo>
                <a:lnTo>
                  <a:pt x="223" y="811"/>
                </a:lnTo>
                <a:lnTo>
                  <a:pt x="224" y="815"/>
                </a:lnTo>
                <a:lnTo>
                  <a:pt x="224" y="815"/>
                </a:lnTo>
                <a:lnTo>
                  <a:pt x="231" y="820"/>
                </a:lnTo>
                <a:lnTo>
                  <a:pt x="236" y="823"/>
                </a:lnTo>
                <a:lnTo>
                  <a:pt x="236" y="823"/>
                </a:lnTo>
                <a:lnTo>
                  <a:pt x="229" y="871"/>
                </a:lnTo>
                <a:lnTo>
                  <a:pt x="220" y="934"/>
                </a:lnTo>
                <a:lnTo>
                  <a:pt x="220" y="934"/>
                </a:lnTo>
                <a:lnTo>
                  <a:pt x="213" y="970"/>
                </a:lnTo>
                <a:lnTo>
                  <a:pt x="200" y="1034"/>
                </a:lnTo>
                <a:lnTo>
                  <a:pt x="192" y="1068"/>
                </a:lnTo>
                <a:lnTo>
                  <a:pt x="186" y="1099"/>
                </a:lnTo>
                <a:lnTo>
                  <a:pt x="184" y="1125"/>
                </a:lnTo>
                <a:lnTo>
                  <a:pt x="183" y="1134"/>
                </a:lnTo>
                <a:lnTo>
                  <a:pt x="184" y="1142"/>
                </a:lnTo>
                <a:lnTo>
                  <a:pt x="184" y="1142"/>
                </a:lnTo>
                <a:lnTo>
                  <a:pt x="186" y="1160"/>
                </a:lnTo>
                <a:lnTo>
                  <a:pt x="189" y="1173"/>
                </a:lnTo>
                <a:lnTo>
                  <a:pt x="189" y="1181"/>
                </a:lnTo>
                <a:lnTo>
                  <a:pt x="189" y="1181"/>
                </a:lnTo>
                <a:lnTo>
                  <a:pt x="174" y="1200"/>
                </a:lnTo>
                <a:lnTo>
                  <a:pt x="160" y="1214"/>
                </a:lnTo>
                <a:lnTo>
                  <a:pt x="152" y="1220"/>
                </a:lnTo>
                <a:lnTo>
                  <a:pt x="145" y="1226"/>
                </a:lnTo>
                <a:lnTo>
                  <a:pt x="145" y="1226"/>
                </a:lnTo>
                <a:lnTo>
                  <a:pt x="133" y="1235"/>
                </a:lnTo>
                <a:lnTo>
                  <a:pt x="123" y="1242"/>
                </a:lnTo>
                <a:lnTo>
                  <a:pt x="116" y="1247"/>
                </a:lnTo>
                <a:lnTo>
                  <a:pt x="113" y="1249"/>
                </a:lnTo>
                <a:lnTo>
                  <a:pt x="110" y="1249"/>
                </a:lnTo>
                <a:lnTo>
                  <a:pt x="110" y="1249"/>
                </a:lnTo>
                <a:lnTo>
                  <a:pt x="107" y="1249"/>
                </a:lnTo>
                <a:lnTo>
                  <a:pt x="104" y="1248"/>
                </a:lnTo>
                <a:lnTo>
                  <a:pt x="99" y="1245"/>
                </a:lnTo>
                <a:lnTo>
                  <a:pt x="97" y="1244"/>
                </a:lnTo>
                <a:lnTo>
                  <a:pt x="96" y="1245"/>
                </a:lnTo>
                <a:lnTo>
                  <a:pt x="93" y="1247"/>
                </a:lnTo>
                <a:lnTo>
                  <a:pt x="93" y="1251"/>
                </a:lnTo>
                <a:lnTo>
                  <a:pt x="93" y="1251"/>
                </a:lnTo>
                <a:lnTo>
                  <a:pt x="92" y="1270"/>
                </a:lnTo>
                <a:lnTo>
                  <a:pt x="92" y="1278"/>
                </a:lnTo>
                <a:lnTo>
                  <a:pt x="92" y="1278"/>
                </a:lnTo>
                <a:lnTo>
                  <a:pt x="85" y="1279"/>
                </a:lnTo>
                <a:lnTo>
                  <a:pt x="69" y="1284"/>
                </a:lnTo>
                <a:lnTo>
                  <a:pt x="58" y="1289"/>
                </a:lnTo>
                <a:lnTo>
                  <a:pt x="49" y="1295"/>
                </a:lnTo>
                <a:lnTo>
                  <a:pt x="38" y="1303"/>
                </a:lnTo>
                <a:lnTo>
                  <a:pt x="29" y="1312"/>
                </a:lnTo>
                <a:lnTo>
                  <a:pt x="29" y="1312"/>
                </a:lnTo>
                <a:lnTo>
                  <a:pt x="21" y="1322"/>
                </a:lnTo>
                <a:lnTo>
                  <a:pt x="13" y="1329"/>
                </a:lnTo>
                <a:lnTo>
                  <a:pt x="4" y="1338"/>
                </a:lnTo>
                <a:lnTo>
                  <a:pt x="1" y="1341"/>
                </a:lnTo>
                <a:lnTo>
                  <a:pt x="0" y="1343"/>
                </a:lnTo>
                <a:lnTo>
                  <a:pt x="1" y="1346"/>
                </a:lnTo>
                <a:lnTo>
                  <a:pt x="5" y="1348"/>
                </a:lnTo>
                <a:lnTo>
                  <a:pt x="5" y="1348"/>
                </a:lnTo>
                <a:lnTo>
                  <a:pt x="12" y="1351"/>
                </a:lnTo>
                <a:lnTo>
                  <a:pt x="22" y="1353"/>
                </a:lnTo>
                <a:lnTo>
                  <a:pt x="45" y="1357"/>
                </a:lnTo>
                <a:lnTo>
                  <a:pt x="68" y="1360"/>
                </a:lnTo>
                <a:lnTo>
                  <a:pt x="84" y="1363"/>
                </a:lnTo>
                <a:lnTo>
                  <a:pt x="84" y="1363"/>
                </a:lnTo>
                <a:lnTo>
                  <a:pt x="92" y="1366"/>
                </a:lnTo>
                <a:lnTo>
                  <a:pt x="102" y="1371"/>
                </a:lnTo>
                <a:lnTo>
                  <a:pt x="113" y="1378"/>
                </a:lnTo>
                <a:lnTo>
                  <a:pt x="123" y="1386"/>
                </a:lnTo>
                <a:lnTo>
                  <a:pt x="123" y="1386"/>
                </a:lnTo>
                <a:lnTo>
                  <a:pt x="134" y="1394"/>
                </a:lnTo>
                <a:lnTo>
                  <a:pt x="144" y="1400"/>
                </a:lnTo>
                <a:lnTo>
                  <a:pt x="149" y="1402"/>
                </a:lnTo>
                <a:lnTo>
                  <a:pt x="155" y="1404"/>
                </a:lnTo>
                <a:lnTo>
                  <a:pt x="160" y="1404"/>
                </a:lnTo>
                <a:lnTo>
                  <a:pt x="166" y="1402"/>
                </a:lnTo>
                <a:lnTo>
                  <a:pt x="166" y="1402"/>
                </a:lnTo>
                <a:lnTo>
                  <a:pt x="177" y="1400"/>
                </a:lnTo>
                <a:lnTo>
                  <a:pt x="189" y="1398"/>
                </a:lnTo>
                <a:lnTo>
                  <a:pt x="201" y="1398"/>
                </a:lnTo>
                <a:lnTo>
                  <a:pt x="209" y="1399"/>
                </a:lnTo>
                <a:lnTo>
                  <a:pt x="219" y="1401"/>
                </a:lnTo>
                <a:lnTo>
                  <a:pt x="219" y="1401"/>
                </a:lnTo>
                <a:lnTo>
                  <a:pt x="241" y="1406"/>
                </a:lnTo>
                <a:lnTo>
                  <a:pt x="266" y="1410"/>
                </a:lnTo>
                <a:lnTo>
                  <a:pt x="293" y="1412"/>
                </a:lnTo>
                <a:lnTo>
                  <a:pt x="305" y="1413"/>
                </a:lnTo>
                <a:lnTo>
                  <a:pt x="317" y="1412"/>
                </a:lnTo>
                <a:lnTo>
                  <a:pt x="317" y="1412"/>
                </a:lnTo>
                <a:lnTo>
                  <a:pt x="337" y="1411"/>
                </a:lnTo>
                <a:lnTo>
                  <a:pt x="345" y="1410"/>
                </a:lnTo>
                <a:lnTo>
                  <a:pt x="351" y="1407"/>
                </a:lnTo>
                <a:lnTo>
                  <a:pt x="357" y="1405"/>
                </a:lnTo>
                <a:lnTo>
                  <a:pt x="363" y="1401"/>
                </a:lnTo>
                <a:lnTo>
                  <a:pt x="376" y="1392"/>
                </a:lnTo>
                <a:lnTo>
                  <a:pt x="376" y="1392"/>
                </a:lnTo>
                <a:lnTo>
                  <a:pt x="394" y="1376"/>
                </a:lnTo>
                <a:lnTo>
                  <a:pt x="412" y="1359"/>
                </a:lnTo>
                <a:lnTo>
                  <a:pt x="427" y="1344"/>
                </a:lnTo>
                <a:lnTo>
                  <a:pt x="433" y="1341"/>
                </a:lnTo>
                <a:lnTo>
                  <a:pt x="435" y="1341"/>
                </a:lnTo>
                <a:lnTo>
                  <a:pt x="435" y="1341"/>
                </a:lnTo>
                <a:lnTo>
                  <a:pt x="440" y="1346"/>
                </a:lnTo>
                <a:lnTo>
                  <a:pt x="448" y="1355"/>
                </a:lnTo>
                <a:lnTo>
                  <a:pt x="454" y="1360"/>
                </a:lnTo>
                <a:lnTo>
                  <a:pt x="462" y="1366"/>
                </a:lnTo>
                <a:lnTo>
                  <a:pt x="471" y="1371"/>
                </a:lnTo>
                <a:lnTo>
                  <a:pt x="483" y="1376"/>
                </a:lnTo>
                <a:lnTo>
                  <a:pt x="483" y="1376"/>
                </a:lnTo>
                <a:lnTo>
                  <a:pt x="499" y="1378"/>
                </a:lnTo>
                <a:lnTo>
                  <a:pt x="519" y="1380"/>
                </a:lnTo>
                <a:lnTo>
                  <a:pt x="539" y="1381"/>
                </a:lnTo>
                <a:lnTo>
                  <a:pt x="561" y="1380"/>
                </a:lnTo>
                <a:lnTo>
                  <a:pt x="599" y="1378"/>
                </a:lnTo>
                <a:lnTo>
                  <a:pt x="613" y="1378"/>
                </a:lnTo>
                <a:lnTo>
                  <a:pt x="621" y="1380"/>
                </a:lnTo>
                <a:lnTo>
                  <a:pt x="621" y="1380"/>
                </a:lnTo>
                <a:lnTo>
                  <a:pt x="671" y="1396"/>
                </a:lnTo>
                <a:lnTo>
                  <a:pt x="709" y="1409"/>
                </a:lnTo>
                <a:lnTo>
                  <a:pt x="752" y="1421"/>
                </a:lnTo>
                <a:lnTo>
                  <a:pt x="752" y="1421"/>
                </a:lnTo>
                <a:lnTo>
                  <a:pt x="786" y="1429"/>
                </a:lnTo>
                <a:lnTo>
                  <a:pt x="805" y="1434"/>
                </a:lnTo>
                <a:lnTo>
                  <a:pt x="812" y="1435"/>
                </a:lnTo>
                <a:lnTo>
                  <a:pt x="818" y="1435"/>
                </a:lnTo>
                <a:lnTo>
                  <a:pt x="835" y="1433"/>
                </a:lnTo>
                <a:lnTo>
                  <a:pt x="835" y="1433"/>
                </a:lnTo>
                <a:lnTo>
                  <a:pt x="854" y="1428"/>
                </a:lnTo>
                <a:lnTo>
                  <a:pt x="869" y="1422"/>
                </a:lnTo>
                <a:lnTo>
                  <a:pt x="881" y="1417"/>
                </a:lnTo>
                <a:lnTo>
                  <a:pt x="894" y="1413"/>
                </a:lnTo>
                <a:lnTo>
                  <a:pt x="894" y="1413"/>
                </a:lnTo>
                <a:lnTo>
                  <a:pt x="900" y="1412"/>
                </a:lnTo>
                <a:lnTo>
                  <a:pt x="905" y="1411"/>
                </a:lnTo>
                <a:lnTo>
                  <a:pt x="912" y="1406"/>
                </a:lnTo>
                <a:lnTo>
                  <a:pt x="922" y="1401"/>
                </a:lnTo>
                <a:lnTo>
                  <a:pt x="929" y="1400"/>
                </a:lnTo>
                <a:lnTo>
                  <a:pt x="939" y="1398"/>
                </a:lnTo>
                <a:lnTo>
                  <a:pt x="939" y="1398"/>
                </a:lnTo>
                <a:lnTo>
                  <a:pt x="962" y="1394"/>
                </a:lnTo>
                <a:lnTo>
                  <a:pt x="985" y="1389"/>
                </a:lnTo>
                <a:lnTo>
                  <a:pt x="995" y="1386"/>
                </a:lnTo>
                <a:lnTo>
                  <a:pt x="1003" y="1383"/>
                </a:lnTo>
                <a:lnTo>
                  <a:pt x="1008" y="1380"/>
                </a:lnTo>
                <a:lnTo>
                  <a:pt x="1009" y="1377"/>
                </a:lnTo>
                <a:lnTo>
                  <a:pt x="1010" y="1376"/>
                </a:lnTo>
                <a:lnTo>
                  <a:pt x="1010" y="1376"/>
                </a:lnTo>
                <a:lnTo>
                  <a:pt x="1010" y="1373"/>
                </a:lnTo>
                <a:lnTo>
                  <a:pt x="1009" y="1371"/>
                </a:lnTo>
                <a:lnTo>
                  <a:pt x="1005" y="1365"/>
                </a:lnTo>
                <a:lnTo>
                  <a:pt x="998" y="1359"/>
                </a:lnTo>
                <a:lnTo>
                  <a:pt x="991" y="1352"/>
                </a:lnTo>
                <a:lnTo>
                  <a:pt x="973" y="1337"/>
                </a:lnTo>
                <a:lnTo>
                  <a:pt x="957" y="1326"/>
                </a:lnTo>
                <a:lnTo>
                  <a:pt x="957" y="1326"/>
                </a:lnTo>
                <a:lnTo>
                  <a:pt x="937" y="1312"/>
                </a:lnTo>
                <a:lnTo>
                  <a:pt x="905" y="1294"/>
                </a:lnTo>
                <a:lnTo>
                  <a:pt x="865" y="1270"/>
                </a:lnTo>
                <a:lnTo>
                  <a:pt x="865" y="1270"/>
                </a:lnTo>
                <a:lnTo>
                  <a:pt x="850" y="1193"/>
                </a:lnTo>
                <a:lnTo>
                  <a:pt x="836" y="1131"/>
                </a:lnTo>
                <a:lnTo>
                  <a:pt x="825" y="1080"/>
                </a:lnTo>
                <a:lnTo>
                  <a:pt x="825" y="1080"/>
                </a:lnTo>
                <a:lnTo>
                  <a:pt x="818" y="1056"/>
                </a:lnTo>
                <a:lnTo>
                  <a:pt x="806" y="1023"/>
                </a:lnTo>
                <a:lnTo>
                  <a:pt x="776" y="947"/>
                </a:lnTo>
                <a:lnTo>
                  <a:pt x="748" y="878"/>
                </a:lnTo>
                <a:lnTo>
                  <a:pt x="738" y="854"/>
                </a:lnTo>
                <a:lnTo>
                  <a:pt x="735" y="842"/>
                </a:lnTo>
                <a:lnTo>
                  <a:pt x="735" y="842"/>
                </a:lnTo>
                <a:lnTo>
                  <a:pt x="734" y="833"/>
                </a:lnTo>
                <a:lnTo>
                  <a:pt x="734" y="825"/>
                </a:lnTo>
                <a:lnTo>
                  <a:pt x="735" y="813"/>
                </a:lnTo>
                <a:lnTo>
                  <a:pt x="735" y="813"/>
                </a:lnTo>
                <a:lnTo>
                  <a:pt x="735" y="801"/>
                </a:lnTo>
                <a:lnTo>
                  <a:pt x="736" y="780"/>
                </a:lnTo>
                <a:lnTo>
                  <a:pt x="736" y="768"/>
                </a:lnTo>
                <a:lnTo>
                  <a:pt x="735" y="755"/>
                </a:lnTo>
                <a:lnTo>
                  <a:pt x="732" y="742"/>
                </a:lnTo>
                <a:lnTo>
                  <a:pt x="729" y="728"/>
                </a:lnTo>
                <a:lnTo>
                  <a:pt x="729" y="728"/>
                </a:lnTo>
                <a:lnTo>
                  <a:pt x="717" y="697"/>
                </a:lnTo>
                <a:lnTo>
                  <a:pt x="714" y="686"/>
                </a:lnTo>
                <a:lnTo>
                  <a:pt x="712" y="669"/>
                </a:lnTo>
                <a:lnTo>
                  <a:pt x="712" y="669"/>
                </a:lnTo>
                <a:lnTo>
                  <a:pt x="702" y="570"/>
                </a:lnTo>
                <a:lnTo>
                  <a:pt x="702" y="570"/>
                </a:lnTo>
                <a:lnTo>
                  <a:pt x="696" y="556"/>
                </a:lnTo>
                <a:lnTo>
                  <a:pt x="684" y="528"/>
                </a:lnTo>
                <a:lnTo>
                  <a:pt x="671" y="495"/>
                </a:lnTo>
                <a:lnTo>
                  <a:pt x="666" y="480"/>
                </a:lnTo>
                <a:lnTo>
                  <a:pt x="661" y="467"/>
                </a:lnTo>
                <a:lnTo>
                  <a:pt x="661" y="467"/>
                </a:lnTo>
                <a:lnTo>
                  <a:pt x="660" y="461"/>
                </a:lnTo>
                <a:lnTo>
                  <a:pt x="656" y="454"/>
                </a:lnTo>
                <a:lnTo>
                  <a:pt x="649" y="441"/>
                </a:lnTo>
                <a:lnTo>
                  <a:pt x="638" y="425"/>
                </a:lnTo>
                <a:lnTo>
                  <a:pt x="626" y="412"/>
                </a:lnTo>
                <a:lnTo>
                  <a:pt x="604" y="385"/>
                </a:lnTo>
                <a:lnTo>
                  <a:pt x="591" y="370"/>
                </a:lnTo>
                <a:lnTo>
                  <a:pt x="591" y="370"/>
                </a:lnTo>
                <a:lnTo>
                  <a:pt x="587" y="365"/>
                </a:lnTo>
                <a:lnTo>
                  <a:pt x="581" y="361"/>
                </a:lnTo>
                <a:lnTo>
                  <a:pt x="569" y="353"/>
                </a:lnTo>
                <a:lnTo>
                  <a:pt x="554" y="344"/>
                </a:lnTo>
                <a:lnTo>
                  <a:pt x="554" y="344"/>
                </a:lnTo>
                <a:lnTo>
                  <a:pt x="544" y="341"/>
                </a:lnTo>
                <a:lnTo>
                  <a:pt x="538" y="338"/>
                </a:lnTo>
                <a:lnTo>
                  <a:pt x="533" y="338"/>
                </a:lnTo>
                <a:lnTo>
                  <a:pt x="533" y="338"/>
                </a:lnTo>
                <a:lnTo>
                  <a:pt x="529" y="339"/>
                </a:lnTo>
                <a:lnTo>
                  <a:pt x="525" y="341"/>
                </a:lnTo>
                <a:lnTo>
                  <a:pt x="517" y="341"/>
                </a:lnTo>
                <a:lnTo>
                  <a:pt x="508" y="351"/>
                </a:lnTo>
                <a:lnTo>
                  <a:pt x="499" y="335"/>
                </a:lnTo>
                <a:lnTo>
                  <a:pt x="499" y="335"/>
                </a:lnTo>
                <a:lnTo>
                  <a:pt x="502" y="332"/>
                </a:lnTo>
                <a:lnTo>
                  <a:pt x="506" y="324"/>
                </a:lnTo>
                <a:lnTo>
                  <a:pt x="506" y="324"/>
                </a:lnTo>
                <a:lnTo>
                  <a:pt x="510" y="315"/>
                </a:lnTo>
                <a:lnTo>
                  <a:pt x="514" y="307"/>
                </a:lnTo>
                <a:lnTo>
                  <a:pt x="516" y="296"/>
                </a:lnTo>
                <a:lnTo>
                  <a:pt x="566" y="293"/>
                </a:lnTo>
                <a:lnTo>
                  <a:pt x="570" y="244"/>
                </a:lnTo>
                <a:lnTo>
                  <a:pt x="570" y="244"/>
                </a:lnTo>
                <a:lnTo>
                  <a:pt x="572" y="244"/>
                </a:lnTo>
                <a:lnTo>
                  <a:pt x="574" y="243"/>
                </a:lnTo>
                <a:lnTo>
                  <a:pt x="575" y="240"/>
                </a:lnTo>
                <a:lnTo>
                  <a:pt x="578" y="238"/>
                </a:lnTo>
                <a:lnTo>
                  <a:pt x="579" y="234"/>
                </a:lnTo>
                <a:lnTo>
                  <a:pt x="579" y="228"/>
                </a:lnTo>
                <a:lnTo>
                  <a:pt x="579" y="228"/>
                </a:lnTo>
                <a:lnTo>
                  <a:pt x="584" y="184"/>
                </a:lnTo>
                <a:lnTo>
                  <a:pt x="585" y="161"/>
                </a:lnTo>
                <a:lnTo>
                  <a:pt x="585" y="152"/>
                </a:lnTo>
                <a:lnTo>
                  <a:pt x="585" y="149"/>
                </a:lnTo>
                <a:lnTo>
                  <a:pt x="585" y="149"/>
                </a:lnTo>
                <a:lnTo>
                  <a:pt x="579" y="144"/>
                </a:lnTo>
                <a:lnTo>
                  <a:pt x="570" y="138"/>
                </a:lnTo>
                <a:lnTo>
                  <a:pt x="557" y="128"/>
                </a:lnTo>
                <a:lnTo>
                  <a:pt x="557" y="128"/>
                </a:lnTo>
                <a:lnTo>
                  <a:pt x="558" y="127"/>
                </a:lnTo>
                <a:lnTo>
                  <a:pt x="560" y="123"/>
                </a:lnTo>
                <a:lnTo>
                  <a:pt x="560" y="123"/>
                </a:lnTo>
                <a:lnTo>
                  <a:pt x="560" y="112"/>
                </a:lnTo>
                <a:lnTo>
                  <a:pt x="555" y="106"/>
                </a:lnTo>
                <a:lnTo>
                  <a:pt x="561" y="99"/>
                </a:lnTo>
                <a:lnTo>
                  <a:pt x="555" y="84"/>
                </a:lnTo>
                <a:lnTo>
                  <a:pt x="560" y="78"/>
                </a:lnTo>
                <a:lnTo>
                  <a:pt x="561" y="72"/>
                </a:lnTo>
                <a:lnTo>
                  <a:pt x="523" y="77"/>
                </a:lnTo>
                <a:lnTo>
                  <a:pt x="500" y="31"/>
                </a:lnTo>
                <a:lnTo>
                  <a:pt x="488" y="34"/>
                </a:lnTo>
                <a:lnTo>
                  <a:pt x="502" y="10"/>
                </a:lnTo>
                <a:lnTo>
                  <a:pt x="502" y="10"/>
                </a:lnTo>
                <a:lnTo>
                  <a:pt x="488" y="5"/>
                </a:lnTo>
                <a:lnTo>
                  <a:pt x="479" y="2"/>
                </a:lnTo>
                <a:lnTo>
                  <a:pt x="475" y="2"/>
                </a:lnTo>
                <a:lnTo>
                  <a:pt x="473" y="2"/>
                </a:lnTo>
                <a:lnTo>
                  <a:pt x="473" y="2"/>
                </a:lnTo>
                <a:lnTo>
                  <a:pt x="470" y="4"/>
                </a:lnTo>
                <a:lnTo>
                  <a:pt x="469" y="7"/>
                </a:lnTo>
                <a:lnTo>
                  <a:pt x="469" y="7"/>
                </a:lnTo>
                <a:lnTo>
                  <a:pt x="454" y="46"/>
                </a:lnTo>
                <a:lnTo>
                  <a:pt x="438" y="28"/>
                </a:lnTo>
                <a:lnTo>
                  <a:pt x="432" y="30"/>
                </a:lnTo>
                <a:lnTo>
                  <a:pt x="417" y="0"/>
                </a:lnTo>
                <a:lnTo>
                  <a:pt x="417" y="0"/>
                </a:lnTo>
                <a:lnTo>
                  <a:pt x="400" y="10"/>
                </a:lnTo>
                <a:lnTo>
                  <a:pt x="400" y="10"/>
                </a:lnTo>
                <a:lnTo>
                  <a:pt x="395" y="13"/>
                </a:lnTo>
                <a:lnTo>
                  <a:pt x="390" y="17"/>
                </a:lnTo>
                <a:lnTo>
                  <a:pt x="387" y="20"/>
                </a:lnTo>
                <a:lnTo>
                  <a:pt x="387" y="20"/>
                </a:lnTo>
                <a:lnTo>
                  <a:pt x="388" y="24"/>
                </a:lnTo>
                <a:lnTo>
                  <a:pt x="390" y="29"/>
                </a:lnTo>
                <a:lnTo>
                  <a:pt x="390" y="29"/>
                </a:lnTo>
                <a:lnTo>
                  <a:pt x="404" y="46"/>
                </a:lnTo>
                <a:lnTo>
                  <a:pt x="404" y="46"/>
                </a:lnTo>
                <a:lnTo>
                  <a:pt x="405" y="49"/>
                </a:lnTo>
                <a:lnTo>
                  <a:pt x="406" y="53"/>
                </a:lnTo>
                <a:lnTo>
                  <a:pt x="406" y="55"/>
                </a:lnTo>
                <a:lnTo>
                  <a:pt x="406" y="55"/>
                </a:lnTo>
                <a:lnTo>
                  <a:pt x="400" y="62"/>
                </a:lnTo>
                <a:lnTo>
                  <a:pt x="389" y="71"/>
                </a:lnTo>
                <a:lnTo>
                  <a:pt x="375" y="83"/>
                </a:lnTo>
                <a:lnTo>
                  <a:pt x="366" y="87"/>
                </a:lnTo>
                <a:lnTo>
                  <a:pt x="346" y="92"/>
                </a:lnTo>
                <a:lnTo>
                  <a:pt x="341" y="95"/>
                </a:lnTo>
                <a:lnTo>
                  <a:pt x="341" y="103"/>
                </a:lnTo>
                <a:lnTo>
                  <a:pt x="334" y="106"/>
                </a:lnTo>
                <a:lnTo>
                  <a:pt x="345" y="111"/>
                </a:lnTo>
                <a:lnTo>
                  <a:pt x="345" y="111"/>
                </a:lnTo>
                <a:lnTo>
                  <a:pt x="319" y="140"/>
                </a:lnTo>
                <a:lnTo>
                  <a:pt x="319" y="140"/>
                </a:lnTo>
                <a:lnTo>
                  <a:pt x="319" y="145"/>
                </a:lnTo>
                <a:lnTo>
                  <a:pt x="322" y="156"/>
                </a:lnTo>
                <a:lnTo>
                  <a:pt x="328" y="187"/>
                </a:lnTo>
                <a:lnTo>
                  <a:pt x="339" y="231"/>
                </a:lnTo>
                <a:lnTo>
                  <a:pt x="339" y="231"/>
                </a:lnTo>
                <a:lnTo>
                  <a:pt x="335" y="260"/>
                </a:lnTo>
                <a:lnTo>
                  <a:pt x="334" y="279"/>
                </a:lnTo>
                <a:lnTo>
                  <a:pt x="334" y="286"/>
                </a:lnTo>
                <a:lnTo>
                  <a:pt x="334" y="290"/>
                </a:lnTo>
                <a:lnTo>
                  <a:pt x="334" y="290"/>
                </a:lnTo>
                <a:lnTo>
                  <a:pt x="346" y="292"/>
                </a:lnTo>
                <a:lnTo>
                  <a:pt x="367" y="296"/>
                </a:lnTo>
                <a:lnTo>
                  <a:pt x="398" y="301"/>
                </a:lnTo>
                <a:lnTo>
                  <a:pt x="398" y="3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0">
            <a:extLst>
              <a:ext uri="{FF2B5EF4-FFF2-40B4-BE49-F238E27FC236}">
                <a16:creationId xmlns:a16="http://schemas.microsoft.com/office/drawing/2014/main" id="{0A2DF005-9007-4054-A4C4-199380D31DD1}"/>
              </a:ext>
            </a:extLst>
          </p:cNvPr>
          <p:cNvSpPr>
            <a:spLocks noEditPoints="1"/>
          </p:cNvSpPr>
          <p:nvPr/>
        </p:nvSpPr>
        <p:spPr bwMode="auto">
          <a:xfrm>
            <a:off x="4039087" y="3755779"/>
            <a:ext cx="1827826" cy="2619990"/>
          </a:xfrm>
          <a:custGeom>
            <a:avLst/>
            <a:gdLst>
              <a:gd name="T0" fmla="*/ 184 w 1156"/>
              <a:gd name="T1" fmla="*/ 13 h 1657"/>
              <a:gd name="T2" fmla="*/ 151 w 1156"/>
              <a:gd name="T3" fmla="*/ 60 h 1657"/>
              <a:gd name="T4" fmla="*/ 138 w 1156"/>
              <a:gd name="T5" fmla="*/ 119 h 1657"/>
              <a:gd name="T6" fmla="*/ 165 w 1156"/>
              <a:gd name="T7" fmla="*/ 191 h 1657"/>
              <a:gd name="T8" fmla="*/ 177 w 1156"/>
              <a:gd name="T9" fmla="*/ 222 h 1657"/>
              <a:gd name="T10" fmla="*/ 31 w 1156"/>
              <a:gd name="T11" fmla="*/ 475 h 1657"/>
              <a:gd name="T12" fmla="*/ 0 w 1156"/>
              <a:gd name="T13" fmla="*/ 727 h 1657"/>
              <a:gd name="T14" fmla="*/ 20 w 1156"/>
              <a:gd name="T15" fmla="*/ 808 h 1657"/>
              <a:gd name="T16" fmla="*/ 66 w 1156"/>
              <a:gd name="T17" fmla="*/ 856 h 1657"/>
              <a:gd name="T18" fmla="*/ 107 w 1156"/>
              <a:gd name="T19" fmla="*/ 1266 h 1657"/>
              <a:gd name="T20" fmla="*/ 107 w 1156"/>
              <a:gd name="T21" fmla="*/ 1600 h 1657"/>
              <a:gd name="T22" fmla="*/ 164 w 1156"/>
              <a:gd name="T23" fmla="*/ 1609 h 1657"/>
              <a:gd name="T24" fmla="*/ 217 w 1156"/>
              <a:gd name="T25" fmla="*/ 1545 h 1657"/>
              <a:gd name="T26" fmla="*/ 280 w 1156"/>
              <a:gd name="T27" fmla="*/ 1564 h 1657"/>
              <a:gd name="T28" fmla="*/ 299 w 1156"/>
              <a:gd name="T29" fmla="*/ 1607 h 1657"/>
              <a:gd name="T30" fmla="*/ 359 w 1156"/>
              <a:gd name="T31" fmla="*/ 1607 h 1657"/>
              <a:gd name="T32" fmla="*/ 368 w 1156"/>
              <a:gd name="T33" fmla="*/ 1558 h 1657"/>
              <a:gd name="T34" fmla="*/ 475 w 1156"/>
              <a:gd name="T35" fmla="*/ 1631 h 1657"/>
              <a:gd name="T36" fmla="*/ 567 w 1156"/>
              <a:gd name="T37" fmla="*/ 1627 h 1657"/>
              <a:gd name="T38" fmla="*/ 677 w 1156"/>
              <a:gd name="T39" fmla="*/ 1657 h 1657"/>
              <a:gd name="T40" fmla="*/ 812 w 1156"/>
              <a:gd name="T41" fmla="*/ 1637 h 1657"/>
              <a:gd name="T42" fmla="*/ 907 w 1156"/>
              <a:gd name="T43" fmla="*/ 1623 h 1657"/>
              <a:gd name="T44" fmla="*/ 977 w 1156"/>
              <a:gd name="T45" fmla="*/ 1607 h 1657"/>
              <a:gd name="T46" fmla="*/ 1041 w 1156"/>
              <a:gd name="T47" fmla="*/ 1616 h 1657"/>
              <a:gd name="T48" fmla="*/ 1094 w 1156"/>
              <a:gd name="T49" fmla="*/ 1610 h 1657"/>
              <a:gd name="T50" fmla="*/ 1153 w 1156"/>
              <a:gd name="T51" fmla="*/ 1549 h 1657"/>
              <a:gd name="T52" fmla="*/ 1053 w 1156"/>
              <a:gd name="T53" fmla="*/ 1117 h 1657"/>
              <a:gd name="T54" fmla="*/ 873 w 1156"/>
              <a:gd name="T55" fmla="*/ 779 h 1657"/>
              <a:gd name="T56" fmla="*/ 950 w 1156"/>
              <a:gd name="T57" fmla="*/ 768 h 1657"/>
              <a:gd name="T58" fmla="*/ 951 w 1156"/>
              <a:gd name="T59" fmla="*/ 710 h 1657"/>
              <a:gd name="T60" fmla="*/ 934 w 1156"/>
              <a:gd name="T61" fmla="*/ 601 h 1657"/>
              <a:gd name="T62" fmla="*/ 827 w 1156"/>
              <a:gd name="T63" fmla="*/ 367 h 1657"/>
              <a:gd name="T64" fmla="*/ 783 w 1156"/>
              <a:gd name="T65" fmla="*/ 326 h 1657"/>
              <a:gd name="T66" fmla="*/ 769 w 1156"/>
              <a:gd name="T67" fmla="*/ 256 h 1657"/>
              <a:gd name="T68" fmla="*/ 805 w 1156"/>
              <a:gd name="T69" fmla="*/ 211 h 1657"/>
              <a:gd name="T70" fmla="*/ 783 w 1156"/>
              <a:gd name="T71" fmla="*/ 160 h 1657"/>
              <a:gd name="T72" fmla="*/ 681 w 1156"/>
              <a:gd name="T73" fmla="*/ 115 h 1657"/>
              <a:gd name="T74" fmla="*/ 624 w 1156"/>
              <a:gd name="T75" fmla="*/ 84 h 1657"/>
              <a:gd name="T76" fmla="*/ 576 w 1156"/>
              <a:gd name="T77" fmla="*/ 88 h 1657"/>
              <a:gd name="T78" fmla="*/ 539 w 1156"/>
              <a:gd name="T79" fmla="*/ 117 h 1657"/>
              <a:gd name="T80" fmla="*/ 492 w 1156"/>
              <a:gd name="T81" fmla="*/ 153 h 1657"/>
              <a:gd name="T82" fmla="*/ 441 w 1156"/>
              <a:gd name="T83" fmla="*/ 220 h 1657"/>
              <a:gd name="T84" fmla="*/ 539 w 1156"/>
              <a:gd name="T85" fmla="*/ 275 h 1657"/>
              <a:gd name="T86" fmla="*/ 547 w 1156"/>
              <a:gd name="T87" fmla="*/ 310 h 1657"/>
              <a:gd name="T88" fmla="*/ 498 w 1156"/>
              <a:gd name="T89" fmla="*/ 357 h 1657"/>
              <a:gd name="T90" fmla="*/ 450 w 1156"/>
              <a:gd name="T91" fmla="*/ 368 h 1657"/>
              <a:gd name="T92" fmla="*/ 393 w 1156"/>
              <a:gd name="T93" fmla="*/ 252 h 1657"/>
              <a:gd name="T94" fmla="*/ 315 w 1156"/>
              <a:gd name="T95" fmla="*/ 225 h 1657"/>
              <a:gd name="T96" fmla="*/ 347 w 1156"/>
              <a:gd name="T97" fmla="*/ 146 h 1657"/>
              <a:gd name="T98" fmla="*/ 323 w 1156"/>
              <a:gd name="T99" fmla="*/ 65 h 1657"/>
              <a:gd name="T100" fmla="*/ 299 w 1156"/>
              <a:gd name="T101" fmla="*/ 12 h 1657"/>
              <a:gd name="T102" fmla="*/ 242 w 1156"/>
              <a:gd name="T103" fmla="*/ 3 h 1657"/>
              <a:gd name="T104" fmla="*/ 467 w 1156"/>
              <a:gd name="T105" fmla="*/ 802 h 1657"/>
              <a:gd name="T106" fmla="*/ 400 w 1156"/>
              <a:gd name="T107" fmla="*/ 972 h 1657"/>
              <a:gd name="T108" fmla="*/ 368 w 1156"/>
              <a:gd name="T109" fmla="*/ 918 h 1657"/>
              <a:gd name="T110" fmla="*/ 396 w 1156"/>
              <a:gd name="T111" fmla="*/ 861 h 1657"/>
              <a:gd name="T112" fmla="*/ 437 w 1156"/>
              <a:gd name="T113" fmla="*/ 830 h 1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6" h="1657">
                <a:moveTo>
                  <a:pt x="229" y="14"/>
                </a:moveTo>
                <a:lnTo>
                  <a:pt x="229" y="14"/>
                </a:lnTo>
                <a:lnTo>
                  <a:pt x="224" y="13"/>
                </a:lnTo>
                <a:lnTo>
                  <a:pt x="214" y="11"/>
                </a:lnTo>
                <a:lnTo>
                  <a:pt x="201" y="8"/>
                </a:lnTo>
                <a:lnTo>
                  <a:pt x="195" y="8"/>
                </a:lnTo>
                <a:lnTo>
                  <a:pt x="189" y="9"/>
                </a:lnTo>
                <a:lnTo>
                  <a:pt x="189" y="9"/>
                </a:lnTo>
                <a:lnTo>
                  <a:pt x="184" y="13"/>
                </a:lnTo>
                <a:lnTo>
                  <a:pt x="179" y="16"/>
                </a:lnTo>
                <a:lnTo>
                  <a:pt x="171" y="24"/>
                </a:lnTo>
                <a:lnTo>
                  <a:pt x="160" y="37"/>
                </a:lnTo>
                <a:lnTo>
                  <a:pt x="160" y="37"/>
                </a:lnTo>
                <a:lnTo>
                  <a:pt x="158" y="43"/>
                </a:lnTo>
                <a:lnTo>
                  <a:pt x="154" y="52"/>
                </a:lnTo>
                <a:lnTo>
                  <a:pt x="154" y="52"/>
                </a:lnTo>
                <a:lnTo>
                  <a:pt x="151" y="57"/>
                </a:lnTo>
                <a:lnTo>
                  <a:pt x="151" y="60"/>
                </a:lnTo>
                <a:lnTo>
                  <a:pt x="149" y="71"/>
                </a:lnTo>
                <a:lnTo>
                  <a:pt x="149" y="71"/>
                </a:lnTo>
                <a:lnTo>
                  <a:pt x="148" y="78"/>
                </a:lnTo>
                <a:lnTo>
                  <a:pt x="145" y="88"/>
                </a:lnTo>
                <a:lnTo>
                  <a:pt x="145" y="88"/>
                </a:lnTo>
                <a:lnTo>
                  <a:pt x="142" y="100"/>
                </a:lnTo>
                <a:lnTo>
                  <a:pt x="139" y="110"/>
                </a:lnTo>
                <a:lnTo>
                  <a:pt x="139" y="110"/>
                </a:lnTo>
                <a:lnTo>
                  <a:pt x="138" y="119"/>
                </a:lnTo>
                <a:lnTo>
                  <a:pt x="138" y="125"/>
                </a:lnTo>
                <a:lnTo>
                  <a:pt x="139" y="134"/>
                </a:lnTo>
                <a:lnTo>
                  <a:pt x="139" y="134"/>
                </a:lnTo>
                <a:lnTo>
                  <a:pt x="143" y="146"/>
                </a:lnTo>
                <a:lnTo>
                  <a:pt x="145" y="152"/>
                </a:lnTo>
                <a:lnTo>
                  <a:pt x="151" y="164"/>
                </a:lnTo>
                <a:lnTo>
                  <a:pt x="151" y="164"/>
                </a:lnTo>
                <a:lnTo>
                  <a:pt x="162" y="187"/>
                </a:lnTo>
                <a:lnTo>
                  <a:pt x="165" y="191"/>
                </a:lnTo>
                <a:lnTo>
                  <a:pt x="166" y="193"/>
                </a:lnTo>
                <a:lnTo>
                  <a:pt x="166" y="193"/>
                </a:lnTo>
                <a:lnTo>
                  <a:pt x="167" y="196"/>
                </a:lnTo>
                <a:lnTo>
                  <a:pt x="168" y="200"/>
                </a:lnTo>
                <a:lnTo>
                  <a:pt x="170" y="206"/>
                </a:lnTo>
                <a:lnTo>
                  <a:pt x="171" y="211"/>
                </a:lnTo>
                <a:lnTo>
                  <a:pt x="171" y="211"/>
                </a:lnTo>
                <a:lnTo>
                  <a:pt x="177" y="222"/>
                </a:lnTo>
                <a:lnTo>
                  <a:pt x="177" y="222"/>
                </a:lnTo>
                <a:lnTo>
                  <a:pt x="127" y="231"/>
                </a:lnTo>
                <a:lnTo>
                  <a:pt x="93" y="237"/>
                </a:lnTo>
                <a:lnTo>
                  <a:pt x="77" y="241"/>
                </a:lnTo>
                <a:lnTo>
                  <a:pt x="77" y="241"/>
                </a:lnTo>
                <a:lnTo>
                  <a:pt x="69" y="276"/>
                </a:lnTo>
                <a:lnTo>
                  <a:pt x="52" y="354"/>
                </a:lnTo>
                <a:lnTo>
                  <a:pt x="37" y="434"/>
                </a:lnTo>
                <a:lnTo>
                  <a:pt x="32" y="461"/>
                </a:lnTo>
                <a:lnTo>
                  <a:pt x="31" y="475"/>
                </a:lnTo>
                <a:lnTo>
                  <a:pt x="31" y="475"/>
                </a:lnTo>
                <a:lnTo>
                  <a:pt x="32" y="502"/>
                </a:lnTo>
                <a:lnTo>
                  <a:pt x="32" y="518"/>
                </a:lnTo>
                <a:lnTo>
                  <a:pt x="32" y="529"/>
                </a:lnTo>
                <a:lnTo>
                  <a:pt x="32" y="529"/>
                </a:lnTo>
                <a:lnTo>
                  <a:pt x="16" y="627"/>
                </a:lnTo>
                <a:lnTo>
                  <a:pt x="5" y="691"/>
                </a:lnTo>
                <a:lnTo>
                  <a:pt x="0" y="727"/>
                </a:lnTo>
                <a:lnTo>
                  <a:pt x="0" y="727"/>
                </a:lnTo>
                <a:lnTo>
                  <a:pt x="0" y="739"/>
                </a:lnTo>
                <a:lnTo>
                  <a:pt x="3" y="749"/>
                </a:lnTo>
                <a:lnTo>
                  <a:pt x="7" y="758"/>
                </a:lnTo>
                <a:lnTo>
                  <a:pt x="27" y="765"/>
                </a:lnTo>
                <a:lnTo>
                  <a:pt x="27" y="765"/>
                </a:lnTo>
                <a:lnTo>
                  <a:pt x="25" y="771"/>
                </a:lnTo>
                <a:lnTo>
                  <a:pt x="22" y="785"/>
                </a:lnTo>
                <a:lnTo>
                  <a:pt x="20" y="801"/>
                </a:lnTo>
                <a:lnTo>
                  <a:pt x="20" y="808"/>
                </a:lnTo>
                <a:lnTo>
                  <a:pt x="21" y="813"/>
                </a:lnTo>
                <a:lnTo>
                  <a:pt x="21" y="813"/>
                </a:lnTo>
                <a:lnTo>
                  <a:pt x="33" y="836"/>
                </a:lnTo>
                <a:lnTo>
                  <a:pt x="40" y="845"/>
                </a:lnTo>
                <a:lnTo>
                  <a:pt x="44" y="849"/>
                </a:lnTo>
                <a:lnTo>
                  <a:pt x="46" y="850"/>
                </a:lnTo>
                <a:lnTo>
                  <a:pt x="46" y="850"/>
                </a:lnTo>
                <a:lnTo>
                  <a:pt x="60" y="854"/>
                </a:lnTo>
                <a:lnTo>
                  <a:pt x="66" y="856"/>
                </a:lnTo>
                <a:lnTo>
                  <a:pt x="71" y="855"/>
                </a:lnTo>
                <a:lnTo>
                  <a:pt x="93" y="844"/>
                </a:lnTo>
                <a:lnTo>
                  <a:pt x="93" y="844"/>
                </a:lnTo>
                <a:lnTo>
                  <a:pt x="100" y="1024"/>
                </a:lnTo>
                <a:lnTo>
                  <a:pt x="103" y="1152"/>
                </a:lnTo>
                <a:lnTo>
                  <a:pt x="107" y="1218"/>
                </a:lnTo>
                <a:lnTo>
                  <a:pt x="107" y="1218"/>
                </a:lnTo>
                <a:lnTo>
                  <a:pt x="107" y="1233"/>
                </a:lnTo>
                <a:lnTo>
                  <a:pt x="107" y="1266"/>
                </a:lnTo>
                <a:lnTo>
                  <a:pt x="104" y="1359"/>
                </a:lnTo>
                <a:lnTo>
                  <a:pt x="101" y="1495"/>
                </a:lnTo>
                <a:lnTo>
                  <a:pt x="101" y="1559"/>
                </a:lnTo>
                <a:lnTo>
                  <a:pt x="114" y="1559"/>
                </a:lnTo>
                <a:lnTo>
                  <a:pt x="114" y="1559"/>
                </a:lnTo>
                <a:lnTo>
                  <a:pt x="112" y="1567"/>
                </a:lnTo>
                <a:lnTo>
                  <a:pt x="108" y="1582"/>
                </a:lnTo>
                <a:lnTo>
                  <a:pt x="107" y="1592"/>
                </a:lnTo>
                <a:lnTo>
                  <a:pt x="107" y="1600"/>
                </a:lnTo>
                <a:lnTo>
                  <a:pt x="108" y="1607"/>
                </a:lnTo>
                <a:lnTo>
                  <a:pt x="110" y="1608"/>
                </a:lnTo>
                <a:lnTo>
                  <a:pt x="113" y="1609"/>
                </a:lnTo>
                <a:lnTo>
                  <a:pt x="113" y="1609"/>
                </a:lnTo>
                <a:lnTo>
                  <a:pt x="125" y="1611"/>
                </a:lnTo>
                <a:lnTo>
                  <a:pt x="141" y="1613"/>
                </a:lnTo>
                <a:lnTo>
                  <a:pt x="148" y="1613"/>
                </a:lnTo>
                <a:lnTo>
                  <a:pt x="156" y="1611"/>
                </a:lnTo>
                <a:lnTo>
                  <a:pt x="164" y="1609"/>
                </a:lnTo>
                <a:lnTo>
                  <a:pt x="172" y="1605"/>
                </a:lnTo>
                <a:lnTo>
                  <a:pt x="172" y="1605"/>
                </a:lnTo>
                <a:lnTo>
                  <a:pt x="179" y="1598"/>
                </a:lnTo>
                <a:lnTo>
                  <a:pt x="188" y="1591"/>
                </a:lnTo>
                <a:lnTo>
                  <a:pt x="195" y="1580"/>
                </a:lnTo>
                <a:lnTo>
                  <a:pt x="201" y="1570"/>
                </a:lnTo>
                <a:lnTo>
                  <a:pt x="212" y="1553"/>
                </a:lnTo>
                <a:lnTo>
                  <a:pt x="217" y="1545"/>
                </a:lnTo>
                <a:lnTo>
                  <a:pt x="217" y="1545"/>
                </a:lnTo>
                <a:lnTo>
                  <a:pt x="225" y="1543"/>
                </a:lnTo>
                <a:lnTo>
                  <a:pt x="231" y="1539"/>
                </a:lnTo>
                <a:lnTo>
                  <a:pt x="235" y="1004"/>
                </a:lnTo>
                <a:lnTo>
                  <a:pt x="235" y="1004"/>
                </a:lnTo>
                <a:lnTo>
                  <a:pt x="243" y="1378"/>
                </a:lnTo>
                <a:lnTo>
                  <a:pt x="243" y="1378"/>
                </a:lnTo>
                <a:lnTo>
                  <a:pt x="251" y="1462"/>
                </a:lnTo>
                <a:lnTo>
                  <a:pt x="257" y="1540"/>
                </a:lnTo>
                <a:lnTo>
                  <a:pt x="280" y="1564"/>
                </a:lnTo>
                <a:lnTo>
                  <a:pt x="280" y="1564"/>
                </a:lnTo>
                <a:lnTo>
                  <a:pt x="280" y="1570"/>
                </a:lnTo>
                <a:lnTo>
                  <a:pt x="280" y="1575"/>
                </a:lnTo>
                <a:lnTo>
                  <a:pt x="281" y="1582"/>
                </a:lnTo>
                <a:lnTo>
                  <a:pt x="282" y="1588"/>
                </a:lnTo>
                <a:lnTo>
                  <a:pt x="286" y="1596"/>
                </a:lnTo>
                <a:lnTo>
                  <a:pt x="292" y="1602"/>
                </a:lnTo>
                <a:lnTo>
                  <a:pt x="299" y="1607"/>
                </a:lnTo>
                <a:lnTo>
                  <a:pt x="299" y="1607"/>
                </a:lnTo>
                <a:lnTo>
                  <a:pt x="307" y="1609"/>
                </a:lnTo>
                <a:lnTo>
                  <a:pt x="317" y="1611"/>
                </a:lnTo>
                <a:lnTo>
                  <a:pt x="327" y="1613"/>
                </a:lnTo>
                <a:lnTo>
                  <a:pt x="335" y="1614"/>
                </a:lnTo>
                <a:lnTo>
                  <a:pt x="344" y="1614"/>
                </a:lnTo>
                <a:lnTo>
                  <a:pt x="351" y="1613"/>
                </a:lnTo>
                <a:lnTo>
                  <a:pt x="356" y="1610"/>
                </a:lnTo>
                <a:lnTo>
                  <a:pt x="359" y="1607"/>
                </a:lnTo>
                <a:lnTo>
                  <a:pt x="359" y="1607"/>
                </a:lnTo>
                <a:lnTo>
                  <a:pt x="361" y="1603"/>
                </a:lnTo>
                <a:lnTo>
                  <a:pt x="362" y="1597"/>
                </a:lnTo>
                <a:lnTo>
                  <a:pt x="363" y="1581"/>
                </a:lnTo>
                <a:lnTo>
                  <a:pt x="362" y="1568"/>
                </a:lnTo>
                <a:lnTo>
                  <a:pt x="362" y="1564"/>
                </a:lnTo>
                <a:lnTo>
                  <a:pt x="361" y="1563"/>
                </a:lnTo>
                <a:lnTo>
                  <a:pt x="361" y="1563"/>
                </a:lnTo>
                <a:lnTo>
                  <a:pt x="362" y="1561"/>
                </a:lnTo>
                <a:lnTo>
                  <a:pt x="368" y="1558"/>
                </a:lnTo>
                <a:lnTo>
                  <a:pt x="376" y="1553"/>
                </a:lnTo>
                <a:lnTo>
                  <a:pt x="376" y="1553"/>
                </a:lnTo>
                <a:lnTo>
                  <a:pt x="390" y="1565"/>
                </a:lnTo>
                <a:lnTo>
                  <a:pt x="428" y="1598"/>
                </a:lnTo>
                <a:lnTo>
                  <a:pt x="428" y="1598"/>
                </a:lnTo>
                <a:lnTo>
                  <a:pt x="450" y="1615"/>
                </a:lnTo>
                <a:lnTo>
                  <a:pt x="458" y="1622"/>
                </a:lnTo>
                <a:lnTo>
                  <a:pt x="467" y="1627"/>
                </a:lnTo>
                <a:lnTo>
                  <a:pt x="475" y="1631"/>
                </a:lnTo>
                <a:lnTo>
                  <a:pt x="485" y="1633"/>
                </a:lnTo>
                <a:lnTo>
                  <a:pt x="495" y="1636"/>
                </a:lnTo>
                <a:lnTo>
                  <a:pt x="507" y="1637"/>
                </a:lnTo>
                <a:lnTo>
                  <a:pt x="507" y="1637"/>
                </a:lnTo>
                <a:lnTo>
                  <a:pt x="519" y="1637"/>
                </a:lnTo>
                <a:lnTo>
                  <a:pt x="530" y="1636"/>
                </a:lnTo>
                <a:lnTo>
                  <a:pt x="548" y="1631"/>
                </a:lnTo>
                <a:lnTo>
                  <a:pt x="557" y="1628"/>
                </a:lnTo>
                <a:lnTo>
                  <a:pt x="567" y="1627"/>
                </a:lnTo>
                <a:lnTo>
                  <a:pt x="578" y="1627"/>
                </a:lnTo>
                <a:lnTo>
                  <a:pt x="590" y="1629"/>
                </a:lnTo>
                <a:lnTo>
                  <a:pt x="590" y="1629"/>
                </a:lnTo>
                <a:lnTo>
                  <a:pt x="603" y="1634"/>
                </a:lnTo>
                <a:lnTo>
                  <a:pt x="615" y="1639"/>
                </a:lnTo>
                <a:lnTo>
                  <a:pt x="640" y="1649"/>
                </a:lnTo>
                <a:lnTo>
                  <a:pt x="652" y="1654"/>
                </a:lnTo>
                <a:lnTo>
                  <a:pt x="665" y="1656"/>
                </a:lnTo>
                <a:lnTo>
                  <a:pt x="677" y="1657"/>
                </a:lnTo>
                <a:lnTo>
                  <a:pt x="690" y="1656"/>
                </a:lnTo>
                <a:lnTo>
                  <a:pt x="690" y="1656"/>
                </a:lnTo>
                <a:lnTo>
                  <a:pt x="718" y="1651"/>
                </a:lnTo>
                <a:lnTo>
                  <a:pt x="747" y="1645"/>
                </a:lnTo>
                <a:lnTo>
                  <a:pt x="771" y="1640"/>
                </a:lnTo>
                <a:lnTo>
                  <a:pt x="792" y="1637"/>
                </a:lnTo>
                <a:lnTo>
                  <a:pt x="792" y="1637"/>
                </a:lnTo>
                <a:lnTo>
                  <a:pt x="802" y="1637"/>
                </a:lnTo>
                <a:lnTo>
                  <a:pt x="812" y="1637"/>
                </a:lnTo>
                <a:lnTo>
                  <a:pt x="834" y="1640"/>
                </a:lnTo>
                <a:lnTo>
                  <a:pt x="855" y="1643"/>
                </a:lnTo>
                <a:lnTo>
                  <a:pt x="867" y="1644"/>
                </a:lnTo>
                <a:lnTo>
                  <a:pt x="867" y="1644"/>
                </a:lnTo>
                <a:lnTo>
                  <a:pt x="870" y="1643"/>
                </a:lnTo>
                <a:lnTo>
                  <a:pt x="876" y="1640"/>
                </a:lnTo>
                <a:lnTo>
                  <a:pt x="890" y="1632"/>
                </a:lnTo>
                <a:lnTo>
                  <a:pt x="902" y="1625"/>
                </a:lnTo>
                <a:lnTo>
                  <a:pt x="907" y="1623"/>
                </a:lnTo>
                <a:lnTo>
                  <a:pt x="911" y="1622"/>
                </a:lnTo>
                <a:lnTo>
                  <a:pt x="911" y="1622"/>
                </a:lnTo>
                <a:lnTo>
                  <a:pt x="946" y="1625"/>
                </a:lnTo>
                <a:lnTo>
                  <a:pt x="975" y="1627"/>
                </a:lnTo>
                <a:lnTo>
                  <a:pt x="975" y="1627"/>
                </a:lnTo>
                <a:lnTo>
                  <a:pt x="974" y="1621"/>
                </a:lnTo>
                <a:lnTo>
                  <a:pt x="974" y="1615"/>
                </a:lnTo>
                <a:lnTo>
                  <a:pt x="975" y="1610"/>
                </a:lnTo>
                <a:lnTo>
                  <a:pt x="977" y="1607"/>
                </a:lnTo>
                <a:lnTo>
                  <a:pt x="979" y="1604"/>
                </a:lnTo>
                <a:lnTo>
                  <a:pt x="982" y="1603"/>
                </a:lnTo>
                <a:lnTo>
                  <a:pt x="985" y="1602"/>
                </a:lnTo>
                <a:lnTo>
                  <a:pt x="990" y="1600"/>
                </a:lnTo>
                <a:lnTo>
                  <a:pt x="996" y="1602"/>
                </a:lnTo>
                <a:lnTo>
                  <a:pt x="1002" y="1603"/>
                </a:lnTo>
                <a:lnTo>
                  <a:pt x="1011" y="1605"/>
                </a:lnTo>
                <a:lnTo>
                  <a:pt x="1011" y="1605"/>
                </a:lnTo>
                <a:lnTo>
                  <a:pt x="1041" y="1616"/>
                </a:lnTo>
                <a:lnTo>
                  <a:pt x="1053" y="1621"/>
                </a:lnTo>
                <a:lnTo>
                  <a:pt x="1064" y="1623"/>
                </a:lnTo>
                <a:lnTo>
                  <a:pt x="1073" y="1625"/>
                </a:lnTo>
                <a:lnTo>
                  <a:pt x="1077" y="1625"/>
                </a:lnTo>
                <a:lnTo>
                  <a:pt x="1081" y="1623"/>
                </a:lnTo>
                <a:lnTo>
                  <a:pt x="1084" y="1621"/>
                </a:lnTo>
                <a:lnTo>
                  <a:pt x="1088" y="1619"/>
                </a:lnTo>
                <a:lnTo>
                  <a:pt x="1094" y="1610"/>
                </a:lnTo>
                <a:lnTo>
                  <a:pt x="1094" y="1610"/>
                </a:lnTo>
                <a:lnTo>
                  <a:pt x="1107" y="1591"/>
                </a:lnTo>
                <a:lnTo>
                  <a:pt x="1120" y="1574"/>
                </a:lnTo>
                <a:lnTo>
                  <a:pt x="1131" y="1563"/>
                </a:lnTo>
                <a:lnTo>
                  <a:pt x="1135" y="1559"/>
                </a:lnTo>
                <a:lnTo>
                  <a:pt x="1137" y="1558"/>
                </a:lnTo>
                <a:lnTo>
                  <a:pt x="1137" y="1558"/>
                </a:lnTo>
                <a:lnTo>
                  <a:pt x="1141" y="1557"/>
                </a:lnTo>
                <a:lnTo>
                  <a:pt x="1148" y="1553"/>
                </a:lnTo>
                <a:lnTo>
                  <a:pt x="1153" y="1549"/>
                </a:lnTo>
                <a:lnTo>
                  <a:pt x="1154" y="1546"/>
                </a:lnTo>
                <a:lnTo>
                  <a:pt x="1156" y="1543"/>
                </a:lnTo>
                <a:lnTo>
                  <a:pt x="1156" y="1543"/>
                </a:lnTo>
                <a:lnTo>
                  <a:pt x="1140" y="1477"/>
                </a:lnTo>
                <a:lnTo>
                  <a:pt x="1105" y="1338"/>
                </a:lnTo>
                <a:lnTo>
                  <a:pt x="1070" y="1195"/>
                </a:lnTo>
                <a:lnTo>
                  <a:pt x="1058" y="1144"/>
                </a:lnTo>
                <a:lnTo>
                  <a:pt x="1054" y="1127"/>
                </a:lnTo>
                <a:lnTo>
                  <a:pt x="1053" y="1117"/>
                </a:lnTo>
                <a:lnTo>
                  <a:pt x="1053" y="1117"/>
                </a:lnTo>
                <a:lnTo>
                  <a:pt x="1050" y="1109"/>
                </a:lnTo>
                <a:lnTo>
                  <a:pt x="1044" y="1094"/>
                </a:lnTo>
                <a:lnTo>
                  <a:pt x="1024" y="1052"/>
                </a:lnTo>
                <a:lnTo>
                  <a:pt x="995" y="998"/>
                </a:lnTo>
                <a:lnTo>
                  <a:pt x="962" y="937"/>
                </a:lnTo>
                <a:lnTo>
                  <a:pt x="901" y="827"/>
                </a:lnTo>
                <a:lnTo>
                  <a:pt x="873" y="779"/>
                </a:lnTo>
                <a:lnTo>
                  <a:pt x="873" y="779"/>
                </a:lnTo>
                <a:lnTo>
                  <a:pt x="884" y="779"/>
                </a:lnTo>
                <a:lnTo>
                  <a:pt x="910" y="780"/>
                </a:lnTo>
                <a:lnTo>
                  <a:pt x="925" y="779"/>
                </a:lnTo>
                <a:lnTo>
                  <a:pt x="937" y="778"/>
                </a:lnTo>
                <a:lnTo>
                  <a:pt x="945" y="777"/>
                </a:lnTo>
                <a:lnTo>
                  <a:pt x="949" y="775"/>
                </a:lnTo>
                <a:lnTo>
                  <a:pt x="950" y="773"/>
                </a:lnTo>
                <a:lnTo>
                  <a:pt x="950" y="773"/>
                </a:lnTo>
                <a:lnTo>
                  <a:pt x="950" y="768"/>
                </a:lnTo>
                <a:lnTo>
                  <a:pt x="949" y="762"/>
                </a:lnTo>
                <a:lnTo>
                  <a:pt x="944" y="749"/>
                </a:lnTo>
                <a:lnTo>
                  <a:pt x="942" y="742"/>
                </a:lnTo>
                <a:lnTo>
                  <a:pt x="940" y="734"/>
                </a:lnTo>
                <a:lnTo>
                  <a:pt x="940" y="728"/>
                </a:lnTo>
                <a:lnTo>
                  <a:pt x="942" y="722"/>
                </a:lnTo>
                <a:lnTo>
                  <a:pt x="942" y="722"/>
                </a:lnTo>
                <a:lnTo>
                  <a:pt x="946" y="716"/>
                </a:lnTo>
                <a:lnTo>
                  <a:pt x="951" y="710"/>
                </a:lnTo>
                <a:lnTo>
                  <a:pt x="953" y="707"/>
                </a:lnTo>
                <a:lnTo>
                  <a:pt x="955" y="703"/>
                </a:lnTo>
                <a:lnTo>
                  <a:pt x="955" y="697"/>
                </a:lnTo>
                <a:lnTo>
                  <a:pt x="956" y="690"/>
                </a:lnTo>
                <a:lnTo>
                  <a:pt x="956" y="690"/>
                </a:lnTo>
                <a:lnTo>
                  <a:pt x="955" y="679"/>
                </a:lnTo>
                <a:lnTo>
                  <a:pt x="953" y="665"/>
                </a:lnTo>
                <a:lnTo>
                  <a:pt x="944" y="634"/>
                </a:lnTo>
                <a:lnTo>
                  <a:pt x="934" y="601"/>
                </a:lnTo>
                <a:lnTo>
                  <a:pt x="926" y="574"/>
                </a:lnTo>
                <a:lnTo>
                  <a:pt x="926" y="574"/>
                </a:lnTo>
                <a:lnTo>
                  <a:pt x="919" y="558"/>
                </a:lnTo>
                <a:lnTo>
                  <a:pt x="905" y="531"/>
                </a:lnTo>
                <a:lnTo>
                  <a:pt x="872" y="465"/>
                </a:lnTo>
                <a:lnTo>
                  <a:pt x="824" y="378"/>
                </a:lnTo>
                <a:lnTo>
                  <a:pt x="824" y="378"/>
                </a:lnTo>
                <a:lnTo>
                  <a:pt x="826" y="376"/>
                </a:lnTo>
                <a:lnTo>
                  <a:pt x="827" y="367"/>
                </a:lnTo>
                <a:lnTo>
                  <a:pt x="828" y="363"/>
                </a:lnTo>
                <a:lnTo>
                  <a:pt x="828" y="359"/>
                </a:lnTo>
                <a:lnTo>
                  <a:pt x="827" y="355"/>
                </a:lnTo>
                <a:lnTo>
                  <a:pt x="824" y="351"/>
                </a:lnTo>
                <a:lnTo>
                  <a:pt x="824" y="351"/>
                </a:lnTo>
                <a:lnTo>
                  <a:pt x="815" y="344"/>
                </a:lnTo>
                <a:lnTo>
                  <a:pt x="802" y="336"/>
                </a:lnTo>
                <a:lnTo>
                  <a:pt x="789" y="328"/>
                </a:lnTo>
                <a:lnTo>
                  <a:pt x="783" y="326"/>
                </a:lnTo>
                <a:lnTo>
                  <a:pt x="783" y="326"/>
                </a:lnTo>
                <a:lnTo>
                  <a:pt x="780" y="322"/>
                </a:lnTo>
                <a:lnTo>
                  <a:pt x="776" y="313"/>
                </a:lnTo>
                <a:lnTo>
                  <a:pt x="771" y="299"/>
                </a:lnTo>
                <a:lnTo>
                  <a:pt x="768" y="286"/>
                </a:lnTo>
                <a:lnTo>
                  <a:pt x="768" y="286"/>
                </a:lnTo>
                <a:lnTo>
                  <a:pt x="763" y="261"/>
                </a:lnTo>
                <a:lnTo>
                  <a:pt x="763" y="261"/>
                </a:lnTo>
                <a:lnTo>
                  <a:pt x="769" y="256"/>
                </a:lnTo>
                <a:lnTo>
                  <a:pt x="785" y="244"/>
                </a:lnTo>
                <a:lnTo>
                  <a:pt x="793" y="237"/>
                </a:lnTo>
                <a:lnTo>
                  <a:pt x="799" y="231"/>
                </a:lnTo>
                <a:lnTo>
                  <a:pt x="804" y="225"/>
                </a:lnTo>
                <a:lnTo>
                  <a:pt x="805" y="222"/>
                </a:lnTo>
                <a:lnTo>
                  <a:pt x="805" y="221"/>
                </a:lnTo>
                <a:lnTo>
                  <a:pt x="805" y="221"/>
                </a:lnTo>
                <a:lnTo>
                  <a:pt x="804" y="215"/>
                </a:lnTo>
                <a:lnTo>
                  <a:pt x="805" y="211"/>
                </a:lnTo>
                <a:lnTo>
                  <a:pt x="806" y="205"/>
                </a:lnTo>
                <a:lnTo>
                  <a:pt x="806" y="198"/>
                </a:lnTo>
                <a:lnTo>
                  <a:pt x="806" y="198"/>
                </a:lnTo>
                <a:lnTo>
                  <a:pt x="804" y="188"/>
                </a:lnTo>
                <a:lnTo>
                  <a:pt x="802" y="182"/>
                </a:lnTo>
                <a:lnTo>
                  <a:pt x="798" y="175"/>
                </a:lnTo>
                <a:lnTo>
                  <a:pt x="792" y="168"/>
                </a:lnTo>
                <a:lnTo>
                  <a:pt x="792" y="168"/>
                </a:lnTo>
                <a:lnTo>
                  <a:pt x="783" y="160"/>
                </a:lnTo>
                <a:lnTo>
                  <a:pt x="776" y="154"/>
                </a:lnTo>
                <a:lnTo>
                  <a:pt x="768" y="148"/>
                </a:lnTo>
                <a:lnTo>
                  <a:pt x="768" y="148"/>
                </a:lnTo>
                <a:lnTo>
                  <a:pt x="741" y="140"/>
                </a:lnTo>
                <a:lnTo>
                  <a:pt x="722" y="134"/>
                </a:lnTo>
                <a:lnTo>
                  <a:pt x="708" y="129"/>
                </a:lnTo>
                <a:lnTo>
                  <a:pt x="708" y="129"/>
                </a:lnTo>
                <a:lnTo>
                  <a:pt x="695" y="122"/>
                </a:lnTo>
                <a:lnTo>
                  <a:pt x="681" y="115"/>
                </a:lnTo>
                <a:lnTo>
                  <a:pt x="681" y="115"/>
                </a:lnTo>
                <a:lnTo>
                  <a:pt x="676" y="110"/>
                </a:lnTo>
                <a:lnTo>
                  <a:pt x="672" y="105"/>
                </a:lnTo>
                <a:lnTo>
                  <a:pt x="666" y="100"/>
                </a:lnTo>
                <a:lnTo>
                  <a:pt x="657" y="94"/>
                </a:lnTo>
                <a:lnTo>
                  <a:pt x="657" y="94"/>
                </a:lnTo>
                <a:lnTo>
                  <a:pt x="637" y="87"/>
                </a:lnTo>
                <a:lnTo>
                  <a:pt x="631" y="84"/>
                </a:lnTo>
                <a:lnTo>
                  <a:pt x="624" y="84"/>
                </a:lnTo>
                <a:lnTo>
                  <a:pt x="624" y="84"/>
                </a:lnTo>
                <a:lnTo>
                  <a:pt x="609" y="86"/>
                </a:lnTo>
                <a:lnTo>
                  <a:pt x="599" y="87"/>
                </a:lnTo>
                <a:lnTo>
                  <a:pt x="599" y="87"/>
                </a:lnTo>
                <a:lnTo>
                  <a:pt x="594" y="87"/>
                </a:lnTo>
                <a:lnTo>
                  <a:pt x="589" y="86"/>
                </a:lnTo>
                <a:lnTo>
                  <a:pt x="584" y="86"/>
                </a:lnTo>
                <a:lnTo>
                  <a:pt x="576" y="88"/>
                </a:lnTo>
                <a:lnTo>
                  <a:pt x="576" y="88"/>
                </a:lnTo>
                <a:lnTo>
                  <a:pt x="561" y="93"/>
                </a:lnTo>
                <a:lnTo>
                  <a:pt x="556" y="95"/>
                </a:lnTo>
                <a:lnTo>
                  <a:pt x="554" y="99"/>
                </a:lnTo>
                <a:lnTo>
                  <a:pt x="554" y="99"/>
                </a:lnTo>
                <a:lnTo>
                  <a:pt x="551" y="104"/>
                </a:lnTo>
                <a:lnTo>
                  <a:pt x="548" y="109"/>
                </a:lnTo>
                <a:lnTo>
                  <a:pt x="548" y="109"/>
                </a:lnTo>
                <a:lnTo>
                  <a:pt x="542" y="115"/>
                </a:lnTo>
                <a:lnTo>
                  <a:pt x="539" y="117"/>
                </a:lnTo>
                <a:lnTo>
                  <a:pt x="538" y="119"/>
                </a:lnTo>
                <a:lnTo>
                  <a:pt x="538" y="119"/>
                </a:lnTo>
                <a:lnTo>
                  <a:pt x="537" y="123"/>
                </a:lnTo>
                <a:lnTo>
                  <a:pt x="533" y="127"/>
                </a:lnTo>
                <a:lnTo>
                  <a:pt x="527" y="133"/>
                </a:lnTo>
                <a:lnTo>
                  <a:pt x="527" y="133"/>
                </a:lnTo>
                <a:lnTo>
                  <a:pt x="510" y="142"/>
                </a:lnTo>
                <a:lnTo>
                  <a:pt x="492" y="153"/>
                </a:lnTo>
                <a:lnTo>
                  <a:pt x="492" y="153"/>
                </a:lnTo>
                <a:lnTo>
                  <a:pt x="474" y="164"/>
                </a:lnTo>
                <a:lnTo>
                  <a:pt x="464" y="171"/>
                </a:lnTo>
                <a:lnTo>
                  <a:pt x="460" y="176"/>
                </a:lnTo>
                <a:lnTo>
                  <a:pt x="457" y="180"/>
                </a:lnTo>
                <a:lnTo>
                  <a:pt x="457" y="180"/>
                </a:lnTo>
                <a:lnTo>
                  <a:pt x="452" y="189"/>
                </a:lnTo>
                <a:lnTo>
                  <a:pt x="445" y="204"/>
                </a:lnTo>
                <a:lnTo>
                  <a:pt x="443" y="212"/>
                </a:lnTo>
                <a:lnTo>
                  <a:pt x="441" y="220"/>
                </a:lnTo>
                <a:lnTo>
                  <a:pt x="440" y="226"/>
                </a:lnTo>
                <a:lnTo>
                  <a:pt x="441" y="231"/>
                </a:lnTo>
                <a:lnTo>
                  <a:pt x="441" y="231"/>
                </a:lnTo>
                <a:lnTo>
                  <a:pt x="444" y="233"/>
                </a:lnTo>
                <a:lnTo>
                  <a:pt x="449" y="237"/>
                </a:lnTo>
                <a:lnTo>
                  <a:pt x="462" y="244"/>
                </a:lnTo>
                <a:lnTo>
                  <a:pt x="480" y="252"/>
                </a:lnTo>
                <a:lnTo>
                  <a:pt x="502" y="261"/>
                </a:lnTo>
                <a:lnTo>
                  <a:pt x="539" y="275"/>
                </a:lnTo>
                <a:lnTo>
                  <a:pt x="557" y="281"/>
                </a:lnTo>
                <a:lnTo>
                  <a:pt x="557" y="281"/>
                </a:lnTo>
                <a:lnTo>
                  <a:pt x="555" y="283"/>
                </a:lnTo>
                <a:lnTo>
                  <a:pt x="551" y="289"/>
                </a:lnTo>
                <a:lnTo>
                  <a:pt x="549" y="293"/>
                </a:lnTo>
                <a:lnTo>
                  <a:pt x="548" y="298"/>
                </a:lnTo>
                <a:lnTo>
                  <a:pt x="547" y="304"/>
                </a:lnTo>
                <a:lnTo>
                  <a:pt x="547" y="310"/>
                </a:lnTo>
                <a:lnTo>
                  <a:pt x="547" y="310"/>
                </a:lnTo>
                <a:lnTo>
                  <a:pt x="549" y="333"/>
                </a:lnTo>
                <a:lnTo>
                  <a:pt x="549" y="340"/>
                </a:lnTo>
                <a:lnTo>
                  <a:pt x="549" y="340"/>
                </a:lnTo>
                <a:lnTo>
                  <a:pt x="532" y="343"/>
                </a:lnTo>
                <a:lnTo>
                  <a:pt x="519" y="347"/>
                </a:lnTo>
                <a:lnTo>
                  <a:pt x="512" y="349"/>
                </a:lnTo>
                <a:lnTo>
                  <a:pt x="507" y="353"/>
                </a:lnTo>
                <a:lnTo>
                  <a:pt x="507" y="353"/>
                </a:lnTo>
                <a:lnTo>
                  <a:pt x="498" y="357"/>
                </a:lnTo>
                <a:lnTo>
                  <a:pt x="492" y="363"/>
                </a:lnTo>
                <a:lnTo>
                  <a:pt x="489" y="369"/>
                </a:lnTo>
                <a:lnTo>
                  <a:pt x="485" y="376"/>
                </a:lnTo>
                <a:lnTo>
                  <a:pt x="485" y="376"/>
                </a:lnTo>
                <a:lnTo>
                  <a:pt x="480" y="389"/>
                </a:lnTo>
                <a:lnTo>
                  <a:pt x="474" y="411"/>
                </a:lnTo>
                <a:lnTo>
                  <a:pt x="466" y="441"/>
                </a:lnTo>
                <a:lnTo>
                  <a:pt x="466" y="441"/>
                </a:lnTo>
                <a:lnTo>
                  <a:pt x="450" y="368"/>
                </a:lnTo>
                <a:lnTo>
                  <a:pt x="438" y="315"/>
                </a:lnTo>
                <a:lnTo>
                  <a:pt x="433" y="287"/>
                </a:lnTo>
                <a:lnTo>
                  <a:pt x="433" y="287"/>
                </a:lnTo>
                <a:lnTo>
                  <a:pt x="431" y="279"/>
                </a:lnTo>
                <a:lnTo>
                  <a:pt x="428" y="272"/>
                </a:lnTo>
                <a:lnTo>
                  <a:pt x="426" y="264"/>
                </a:lnTo>
                <a:lnTo>
                  <a:pt x="426" y="264"/>
                </a:lnTo>
                <a:lnTo>
                  <a:pt x="408" y="257"/>
                </a:lnTo>
                <a:lnTo>
                  <a:pt x="393" y="252"/>
                </a:lnTo>
                <a:lnTo>
                  <a:pt x="382" y="250"/>
                </a:lnTo>
                <a:lnTo>
                  <a:pt x="382" y="250"/>
                </a:lnTo>
                <a:lnTo>
                  <a:pt x="371" y="249"/>
                </a:lnTo>
                <a:lnTo>
                  <a:pt x="356" y="245"/>
                </a:lnTo>
                <a:lnTo>
                  <a:pt x="340" y="241"/>
                </a:lnTo>
                <a:lnTo>
                  <a:pt x="334" y="239"/>
                </a:lnTo>
                <a:lnTo>
                  <a:pt x="329" y="237"/>
                </a:lnTo>
                <a:lnTo>
                  <a:pt x="329" y="237"/>
                </a:lnTo>
                <a:lnTo>
                  <a:pt x="315" y="225"/>
                </a:lnTo>
                <a:lnTo>
                  <a:pt x="305" y="216"/>
                </a:lnTo>
                <a:lnTo>
                  <a:pt x="305" y="216"/>
                </a:lnTo>
                <a:lnTo>
                  <a:pt x="322" y="194"/>
                </a:lnTo>
                <a:lnTo>
                  <a:pt x="336" y="176"/>
                </a:lnTo>
                <a:lnTo>
                  <a:pt x="341" y="168"/>
                </a:lnTo>
                <a:lnTo>
                  <a:pt x="345" y="160"/>
                </a:lnTo>
                <a:lnTo>
                  <a:pt x="345" y="160"/>
                </a:lnTo>
                <a:lnTo>
                  <a:pt x="346" y="154"/>
                </a:lnTo>
                <a:lnTo>
                  <a:pt x="347" y="146"/>
                </a:lnTo>
                <a:lnTo>
                  <a:pt x="348" y="136"/>
                </a:lnTo>
                <a:lnTo>
                  <a:pt x="347" y="127"/>
                </a:lnTo>
                <a:lnTo>
                  <a:pt x="346" y="118"/>
                </a:lnTo>
                <a:lnTo>
                  <a:pt x="345" y="109"/>
                </a:lnTo>
                <a:lnTo>
                  <a:pt x="342" y="100"/>
                </a:lnTo>
                <a:lnTo>
                  <a:pt x="339" y="94"/>
                </a:lnTo>
                <a:lnTo>
                  <a:pt x="339" y="94"/>
                </a:lnTo>
                <a:lnTo>
                  <a:pt x="330" y="80"/>
                </a:lnTo>
                <a:lnTo>
                  <a:pt x="323" y="65"/>
                </a:lnTo>
                <a:lnTo>
                  <a:pt x="317" y="51"/>
                </a:lnTo>
                <a:lnTo>
                  <a:pt x="312" y="38"/>
                </a:lnTo>
                <a:lnTo>
                  <a:pt x="312" y="38"/>
                </a:lnTo>
                <a:lnTo>
                  <a:pt x="311" y="31"/>
                </a:lnTo>
                <a:lnTo>
                  <a:pt x="311" y="26"/>
                </a:lnTo>
                <a:lnTo>
                  <a:pt x="309" y="22"/>
                </a:lnTo>
                <a:lnTo>
                  <a:pt x="304" y="16"/>
                </a:lnTo>
                <a:lnTo>
                  <a:pt x="304" y="16"/>
                </a:lnTo>
                <a:lnTo>
                  <a:pt x="299" y="12"/>
                </a:lnTo>
                <a:lnTo>
                  <a:pt x="294" y="9"/>
                </a:lnTo>
                <a:lnTo>
                  <a:pt x="282" y="5"/>
                </a:lnTo>
                <a:lnTo>
                  <a:pt x="269" y="1"/>
                </a:lnTo>
                <a:lnTo>
                  <a:pt x="269" y="1"/>
                </a:lnTo>
                <a:lnTo>
                  <a:pt x="260" y="0"/>
                </a:lnTo>
                <a:lnTo>
                  <a:pt x="254" y="0"/>
                </a:lnTo>
                <a:lnTo>
                  <a:pt x="247" y="1"/>
                </a:lnTo>
                <a:lnTo>
                  <a:pt x="247" y="1"/>
                </a:lnTo>
                <a:lnTo>
                  <a:pt x="242" y="3"/>
                </a:lnTo>
                <a:lnTo>
                  <a:pt x="236" y="8"/>
                </a:lnTo>
                <a:lnTo>
                  <a:pt x="229" y="14"/>
                </a:lnTo>
                <a:lnTo>
                  <a:pt x="229" y="14"/>
                </a:lnTo>
                <a:close/>
                <a:moveTo>
                  <a:pt x="466" y="738"/>
                </a:moveTo>
                <a:lnTo>
                  <a:pt x="466" y="738"/>
                </a:lnTo>
                <a:lnTo>
                  <a:pt x="467" y="773"/>
                </a:lnTo>
                <a:lnTo>
                  <a:pt x="467" y="773"/>
                </a:lnTo>
                <a:lnTo>
                  <a:pt x="467" y="785"/>
                </a:lnTo>
                <a:lnTo>
                  <a:pt x="467" y="802"/>
                </a:lnTo>
                <a:lnTo>
                  <a:pt x="466" y="810"/>
                </a:lnTo>
                <a:lnTo>
                  <a:pt x="463" y="821"/>
                </a:lnTo>
                <a:lnTo>
                  <a:pt x="461" y="831"/>
                </a:lnTo>
                <a:lnTo>
                  <a:pt x="456" y="842"/>
                </a:lnTo>
                <a:lnTo>
                  <a:pt x="456" y="842"/>
                </a:lnTo>
                <a:lnTo>
                  <a:pt x="425" y="912"/>
                </a:lnTo>
                <a:lnTo>
                  <a:pt x="409" y="949"/>
                </a:lnTo>
                <a:lnTo>
                  <a:pt x="400" y="972"/>
                </a:lnTo>
                <a:lnTo>
                  <a:pt x="400" y="972"/>
                </a:lnTo>
                <a:lnTo>
                  <a:pt x="391" y="1022"/>
                </a:lnTo>
                <a:lnTo>
                  <a:pt x="374" y="1116"/>
                </a:lnTo>
                <a:lnTo>
                  <a:pt x="351" y="1248"/>
                </a:lnTo>
                <a:lnTo>
                  <a:pt x="351" y="1248"/>
                </a:lnTo>
                <a:lnTo>
                  <a:pt x="357" y="1116"/>
                </a:lnTo>
                <a:lnTo>
                  <a:pt x="364" y="977"/>
                </a:lnTo>
                <a:lnTo>
                  <a:pt x="364" y="977"/>
                </a:lnTo>
                <a:lnTo>
                  <a:pt x="367" y="947"/>
                </a:lnTo>
                <a:lnTo>
                  <a:pt x="368" y="918"/>
                </a:lnTo>
                <a:lnTo>
                  <a:pt x="368" y="918"/>
                </a:lnTo>
                <a:lnTo>
                  <a:pt x="367" y="856"/>
                </a:lnTo>
                <a:lnTo>
                  <a:pt x="382" y="856"/>
                </a:lnTo>
                <a:lnTo>
                  <a:pt x="382" y="856"/>
                </a:lnTo>
                <a:lnTo>
                  <a:pt x="382" y="858"/>
                </a:lnTo>
                <a:lnTo>
                  <a:pt x="385" y="859"/>
                </a:lnTo>
                <a:lnTo>
                  <a:pt x="388" y="860"/>
                </a:lnTo>
                <a:lnTo>
                  <a:pt x="396" y="861"/>
                </a:lnTo>
                <a:lnTo>
                  <a:pt x="396" y="861"/>
                </a:lnTo>
                <a:lnTo>
                  <a:pt x="405" y="860"/>
                </a:lnTo>
                <a:lnTo>
                  <a:pt x="415" y="858"/>
                </a:lnTo>
                <a:lnTo>
                  <a:pt x="423" y="854"/>
                </a:lnTo>
                <a:lnTo>
                  <a:pt x="431" y="850"/>
                </a:lnTo>
                <a:lnTo>
                  <a:pt x="431" y="850"/>
                </a:lnTo>
                <a:lnTo>
                  <a:pt x="434" y="844"/>
                </a:lnTo>
                <a:lnTo>
                  <a:pt x="435" y="838"/>
                </a:lnTo>
                <a:lnTo>
                  <a:pt x="437" y="830"/>
                </a:lnTo>
                <a:lnTo>
                  <a:pt x="437" y="830"/>
                </a:lnTo>
                <a:lnTo>
                  <a:pt x="438" y="819"/>
                </a:lnTo>
                <a:lnTo>
                  <a:pt x="438" y="800"/>
                </a:lnTo>
                <a:lnTo>
                  <a:pt x="438" y="774"/>
                </a:lnTo>
                <a:lnTo>
                  <a:pt x="457" y="765"/>
                </a:lnTo>
                <a:lnTo>
                  <a:pt x="466" y="7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CBFF1FE4-9257-4E58-B91D-7569302C5104}"/>
              </a:ext>
            </a:extLst>
          </p:cNvPr>
          <p:cNvSpPr>
            <a:spLocks noEditPoints="1"/>
          </p:cNvSpPr>
          <p:nvPr/>
        </p:nvSpPr>
        <p:spPr bwMode="auto">
          <a:xfrm>
            <a:off x="1096283" y="849182"/>
            <a:ext cx="2097200" cy="2685712"/>
          </a:xfrm>
          <a:custGeom>
            <a:avLst/>
            <a:gdLst>
              <a:gd name="T0" fmla="*/ 567 w 1682"/>
              <a:gd name="T1" fmla="*/ 1786 h 2154"/>
              <a:gd name="T2" fmla="*/ 280 w 1682"/>
              <a:gd name="T3" fmla="*/ 1642 h 2154"/>
              <a:gd name="T4" fmla="*/ 388 w 1682"/>
              <a:gd name="T5" fmla="*/ 1676 h 2154"/>
              <a:gd name="T6" fmla="*/ 445 w 1682"/>
              <a:gd name="T7" fmla="*/ 1764 h 2154"/>
              <a:gd name="T8" fmla="*/ 579 w 1682"/>
              <a:gd name="T9" fmla="*/ 1796 h 2154"/>
              <a:gd name="T10" fmla="*/ 561 w 1682"/>
              <a:gd name="T11" fmla="*/ 1950 h 2154"/>
              <a:gd name="T12" fmla="*/ 901 w 1682"/>
              <a:gd name="T13" fmla="*/ 2132 h 2154"/>
              <a:gd name="T14" fmla="*/ 1187 w 1682"/>
              <a:gd name="T15" fmla="*/ 2132 h 2154"/>
              <a:gd name="T16" fmla="*/ 1320 w 1682"/>
              <a:gd name="T17" fmla="*/ 2120 h 2154"/>
              <a:gd name="T18" fmla="*/ 1476 w 1682"/>
              <a:gd name="T19" fmla="*/ 2096 h 2154"/>
              <a:gd name="T20" fmla="*/ 1534 w 1682"/>
              <a:gd name="T21" fmla="*/ 2010 h 2154"/>
              <a:gd name="T22" fmla="*/ 1658 w 1682"/>
              <a:gd name="T23" fmla="*/ 1912 h 2154"/>
              <a:gd name="T24" fmla="*/ 1642 w 1682"/>
              <a:gd name="T25" fmla="*/ 1786 h 2154"/>
              <a:gd name="T26" fmla="*/ 1606 w 1682"/>
              <a:gd name="T27" fmla="*/ 1720 h 2154"/>
              <a:gd name="T28" fmla="*/ 1510 w 1682"/>
              <a:gd name="T29" fmla="*/ 1706 h 2154"/>
              <a:gd name="T30" fmla="*/ 1344 w 1682"/>
              <a:gd name="T31" fmla="*/ 1630 h 2154"/>
              <a:gd name="T32" fmla="*/ 1223 w 1682"/>
              <a:gd name="T33" fmla="*/ 1593 h 2154"/>
              <a:gd name="T34" fmla="*/ 1069 w 1682"/>
              <a:gd name="T35" fmla="*/ 1521 h 2154"/>
              <a:gd name="T36" fmla="*/ 969 w 1682"/>
              <a:gd name="T37" fmla="*/ 1301 h 2154"/>
              <a:gd name="T38" fmla="*/ 1057 w 1682"/>
              <a:gd name="T39" fmla="*/ 1235 h 2154"/>
              <a:gd name="T40" fmla="*/ 1091 w 1682"/>
              <a:gd name="T41" fmla="*/ 1161 h 2154"/>
              <a:gd name="T42" fmla="*/ 973 w 1682"/>
              <a:gd name="T43" fmla="*/ 1007 h 2154"/>
              <a:gd name="T44" fmla="*/ 919 w 1682"/>
              <a:gd name="T45" fmla="*/ 671 h 2154"/>
              <a:gd name="T46" fmla="*/ 1047 w 1682"/>
              <a:gd name="T47" fmla="*/ 717 h 2154"/>
              <a:gd name="T48" fmla="*/ 1071 w 1682"/>
              <a:gd name="T49" fmla="*/ 541 h 2154"/>
              <a:gd name="T50" fmla="*/ 757 w 1682"/>
              <a:gd name="T51" fmla="*/ 110 h 2154"/>
              <a:gd name="T52" fmla="*/ 615 w 1682"/>
              <a:gd name="T53" fmla="*/ 28 h 2154"/>
              <a:gd name="T54" fmla="*/ 531 w 1682"/>
              <a:gd name="T55" fmla="*/ 94 h 2154"/>
              <a:gd name="T56" fmla="*/ 533 w 1682"/>
              <a:gd name="T57" fmla="*/ 158 h 2154"/>
              <a:gd name="T58" fmla="*/ 579 w 1682"/>
              <a:gd name="T59" fmla="*/ 230 h 2154"/>
              <a:gd name="T60" fmla="*/ 631 w 1682"/>
              <a:gd name="T61" fmla="*/ 288 h 2154"/>
              <a:gd name="T62" fmla="*/ 569 w 1682"/>
              <a:gd name="T63" fmla="*/ 422 h 2154"/>
              <a:gd name="T64" fmla="*/ 507 w 1682"/>
              <a:gd name="T65" fmla="*/ 458 h 2154"/>
              <a:gd name="T66" fmla="*/ 463 w 1682"/>
              <a:gd name="T67" fmla="*/ 434 h 2154"/>
              <a:gd name="T68" fmla="*/ 402 w 1682"/>
              <a:gd name="T69" fmla="*/ 390 h 2154"/>
              <a:gd name="T70" fmla="*/ 336 w 1682"/>
              <a:gd name="T71" fmla="*/ 288 h 2154"/>
              <a:gd name="T72" fmla="*/ 292 w 1682"/>
              <a:gd name="T73" fmla="*/ 242 h 2154"/>
              <a:gd name="T74" fmla="*/ 326 w 1682"/>
              <a:gd name="T75" fmla="*/ 182 h 2154"/>
              <a:gd name="T76" fmla="*/ 314 w 1682"/>
              <a:gd name="T77" fmla="*/ 72 h 2154"/>
              <a:gd name="T78" fmla="*/ 304 w 1682"/>
              <a:gd name="T79" fmla="*/ 28 h 2154"/>
              <a:gd name="T80" fmla="*/ 256 w 1682"/>
              <a:gd name="T81" fmla="*/ 16 h 2154"/>
              <a:gd name="T82" fmla="*/ 196 w 1682"/>
              <a:gd name="T83" fmla="*/ 16 h 2154"/>
              <a:gd name="T84" fmla="*/ 126 w 1682"/>
              <a:gd name="T85" fmla="*/ 128 h 2154"/>
              <a:gd name="T86" fmla="*/ 124 w 1682"/>
              <a:gd name="T87" fmla="*/ 206 h 2154"/>
              <a:gd name="T88" fmla="*/ 10 w 1682"/>
              <a:gd name="T89" fmla="*/ 338 h 2154"/>
              <a:gd name="T90" fmla="*/ 76 w 1682"/>
              <a:gd name="T91" fmla="*/ 613 h 2154"/>
              <a:gd name="T92" fmla="*/ 66 w 1682"/>
              <a:gd name="T93" fmla="*/ 1227 h 2154"/>
              <a:gd name="T94" fmla="*/ 84 w 1682"/>
              <a:gd name="T95" fmla="*/ 1624 h 2154"/>
              <a:gd name="T96" fmla="*/ 232 w 1682"/>
              <a:gd name="T97" fmla="*/ 1724 h 2154"/>
              <a:gd name="T98" fmla="*/ 208 w 1682"/>
              <a:gd name="T99" fmla="*/ 1593 h 2154"/>
              <a:gd name="T100" fmla="*/ 246 w 1682"/>
              <a:gd name="T101" fmla="*/ 1439 h 2154"/>
              <a:gd name="T102" fmla="*/ 543 w 1682"/>
              <a:gd name="T103" fmla="*/ 661 h 2154"/>
              <a:gd name="T104" fmla="*/ 523 w 1682"/>
              <a:gd name="T105" fmla="*/ 845 h 2154"/>
              <a:gd name="T106" fmla="*/ 447 w 1682"/>
              <a:gd name="T107" fmla="*/ 1091 h 2154"/>
              <a:gd name="T108" fmla="*/ 406 w 1682"/>
              <a:gd name="T109" fmla="*/ 785 h 2154"/>
              <a:gd name="T110" fmla="*/ 418 w 1682"/>
              <a:gd name="T111" fmla="*/ 739 h 2154"/>
              <a:gd name="T112" fmla="*/ 469 w 1682"/>
              <a:gd name="T113" fmla="*/ 687 h 2154"/>
              <a:gd name="T114" fmla="*/ 445 w 1682"/>
              <a:gd name="T115" fmla="*/ 1135 h 2154"/>
              <a:gd name="T116" fmla="*/ 435 w 1682"/>
              <a:gd name="T117" fmla="*/ 1271 h 2154"/>
              <a:gd name="T118" fmla="*/ 386 w 1682"/>
              <a:gd name="T119" fmla="*/ 1307 h 2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82" h="2154">
                <a:moveTo>
                  <a:pt x="244" y="1618"/>
                </a:moveTo>
                <a:lnTo>
                  <a:pt x="244" y="1618"/>
                </a:lnTo>
                <a:lnTo>
                  <a:pt x="244" y="1618"/>
                </a:lnTo>
                <a:lnTo>
                  <a:pt x="244" y="1616"/>
                </a:lnTo>
                <a:lnTo>
                  <a:pt x="244" y="1616"/>
                </a:lnTo>
                <a:lnTo>
                  <a:pt x="244" y="1618"/>
                </a:lnTo>
                <a:lnTo>
                  <a:pt x="244" y="1618"/>
                </a:lnTo>
                <a:close/>
                <a:moveTo>
                  <a:pt x="567" y="1786"/>
                </a:moveTo>
                <a:lnTo>
                  <a:pt x="567" y="1786"/>
                </a:lnTo>
                <a:lnTo>
                  <a:pt x="567" y="1784"/>
                </a:lnTo>
                <a:lnTo>
                  <a:pt x="567" y="1784"/>
                </a:lnTo>
                <a:lnTo>
                  <a:pt x="567" y="1786"/>
                </a:lnTo>
                <a:lnTo>
                  <a:pt x="567" y="1786"/>
                </a:lnTo>
                <a:lnTo>
                  <a:pt x="567" y="1786"/>
                </a:lnTo>
                <a:close/>
                <a:moveTo>
                  <a:pt x="244" y="1593"/>
                </a:moveTo>
                <a:lnTo>
                  <a:pt x="244" y="1593"/>
                </a:lnTo>
                <a:lnTo>
                  <a:pt x="242" y="1599"/>
                </a:lnTo>
                <a:lnTo>
                  <a:pt x="242" y="1605"/>
                </a:lnTo>
                <a:lnTo>
                  <a:pt x="244" y="1616"/>
                </a:lnTo>
                <a:lnTo>
                  <a:pt x="244" y="1616"/>
                </a:lnTo>
                <a:lnTo>
                  <a:pt x="248" y="1616"/>
                </a:lnTo>
                <a:lnTo>
                  <a:pt x="256" y="1616"/>
                </a:lnTo>
                <a:lnTo>
                  <a:pt x="268" y="1618"/>
                </a:lnTo>
                <a:lnTo>
                  <a:pt x="268" y="1618"/>
                </a:lnTo>
                <a:lnTo>
                  <a:pt x="270" y="1626"/>
                </a:lnTo>
                <a:lnTo>
                  <a:pt x="274" y="1634"/>
                </a:lnTo>
                <a:lnTo>
                  <a:pt x="280" y="1642"/>
                </a:lnTo>
                <a:lnTo>
                  <a:pt x="280" y="1642"/>
                </a:lnTo>
                <a:lnTo>
                  <a:pt x="284" y="1646"/>
                </a:lnTo>
                <a:lnTo>
                  <a:pt x="290" y="1648"/>
                </a:lnTo>
                <a:lnTo>
                  <a:pt x="306" y="1654"/>
                </a:lnTo>
                <a:lnTo>
                  <a:pt x="324" y="1660"/>
                </a:lnTo>
                <a:lnTo>
                  <a:pt x="338" y="1666"/>
                </a:lnTo>
                <a:lnTo>
                  <a:pt x="338" y="1666"/>
                </a:lnTo>
                <a:lnTo>
                  <a:pt x="350" y="1670"/>
                </a:lnTo>
                <a:lnTo>
                  <a:pt x="358" y="1668"/>
                </a:lnTo>
                <a:lnTo>
                  <a:pt x="362" y="1666"/>
                </a:lnTo>
                <a:lnTo>
                  <a:pt x="362" y="1666"/>
                </a:lnTo>
                <a:lnTo>
                  <a:pt x="362" y="1666"/>
                </a:lnTo>
                <a:lnTo>
                  <a:pt x="366" y="1666"/>
                </a:lnTo>
                <a:lnTo>
                  <a:pt x="376" y="1670"/>
                </a:lnTo>
                <a:lnTo>
                  <a:pt x="388" y="1676"/>
                </a:lnTo>
                <a:lnTo>
                  <a:pt x="394" y="1682"/>
                </a:lnTo>
                <a:lnTo>
                  <a:pt x="398" y="1690"/>
                </a:lnTo>
                <a:lnTo>
                  <a:pt x="398" y="1690"/>
                </a:lnTo>
                <a:lnTo>
                  <a:pt x="414" y="1720"/>
                </a:lnTo>
                <a:lnTo>
                  <a:pt x="423" y="1738"/>
                </a:lnTo>
                <a:lnTo>
                  <a:pt x="423" y="1738"/>
                </a:lnTo>
                <a:lnTo>
                  <a:pt x="427" y="1742"/>
                </a:lnTo>
                <a:lnTo>
                  <a:pt x="437" y="1744"/>
                </a:lnTo>
                <a:lnTo>
                  <a:pt x="447" y="1750"/>
                </a:lnTo>
                <a:lnTo>
                  <a:pt x="447" y="1750"/>
                </a:lnTo>
                <a:lnTo>
                  <a:pt x="445" y="1750"/>
                </a:lnTo>
                <a:lnTo>
                  <a:pt x="443" y="1756"/>
                </a:lnTo>
                <a:lnTo>
                  <a:pt x="443" y="1758"/>
                </a:lnTo>
                <a:lnTo>
                  <a:pt x="445" y="1764"/>
                </a:lnTo>
                <a:lnTo>
                  <a:pt x="451" y="1768"/>
                </a:lnTo>
                <a:lnTo>
                  <a:pt x="459" y="1774"/>
                </a:lnTo>
                <a:lnTo>
                  <a:pt x="459" y="1774"/>
                </a:lnTo>
                <a:lnTo>
                  <a:pt x="471" y="1778"/>
                </a:lnTo>
                <a:lnTo>
                  <a:pt x="485" y="1780"/>
                </a:lnTo>
                <a:lnTo>
                  <a:pt x="519" y="1784"/>
                </a:lnTo>
                <a:lnTo>
                  <a:pt x="567" y="1784"/>
                </a:lnTo>
                <a:lnTo>
                  <a:pt x="567" y="1784"/>
                </a:lnTo>
                <a:lnTo>
                  <a:pt x="569" y="1780"/>
                </a:lnTo>
                <a:lnTo>
                  <a:pt x="573" y="1778"/>
                </a:lnTo>
                <a:lnTo>
                  <a:pt x="575" y="1780"/>
                </a:lnTo>
                <a:lnTo>
                  <a:pt x="577" y="1782"/>
                </a:lnTo>
                <a:lnTo>
                  <a:pt x="579" y="1788"/>
                </a:lnTo>
                <a:lnTo>
                  <a:pt x="579" y="1796"/>
                </a:lnTo>
                <a:lnTo>
                  <a:pt x="579" y="1796"/>
                </a:lnTo>
                <a:lnTo>
                  <a:pt x="577" y="1826"/>
                </a:lnTo>
                <a:lnTo>
                  <a:pt x="573" y="1854"/>
                </a:lnTo>
                <a:lnTo>
                  <a:pt x="567" y="1892"/>
                </a:lnTo>
                <a:lnTo>
                  <a:pt x="567" y="1892"/>
                </a:lnTo>
                <a:lnTo>
                  <a:pt x="565" y="1896"/>
                </a:lnTo>
                <a:lnTo>
                  <a:pt x="563" y="1898"/>
                </a:lnTo>
                <a:lnTo>
                  <a:pt x="557" y="1906"/>
                </a:lnTo>
                <a:lnTo>
                  <a:pt x="555" y="1910"/>
                </a:lnTo>
                <a:lnTo>
                  <a:pt x="553" y="1914"/>
                </a:lnTo>
                <a:lnTo>
                  <a:pt x="553" y="1920"/>
                </a:lnTo>
                <a:lnTo>
                  <a:pt x="555" y="1928"/>
                </a:lnTo>
                <a:lnTo>
                  <a:pt x="555" y="1928"/>
                </a:lnTo>
                <a:lnTo>
                  <a:pt x="561" y="1950"/>
                </a:lnTo>
                <a:lnTo>
                  <a:pt x="565" y="1964"/>
                </a:lnTo>
                <a:lnTo>
                  <a:pt x="573" y="1980"/>
                </a:lnTo>
                <a:lnTo>
                  <a:pt x="583" y="1994"/>
                </a:lnTo>
                <a:lnTo>
                  <a:pt x="595" y="2010"/>
                </a:lnTo>
                <a:lnTo>
                  <a:pt x="615" y="2024"/>
                </a:lnTo>
                <a:lnTo>
                  <a:pt x="625" y="2030"/>
                </a:lnTo>
                <a:lnTo>
                  <a:pt x="639" y="2036"/>
                </a:lnTo>
                <a:lnTo>
                  <a:pt x="639" y="2036"/>
                </a:lnTo>
                <a:lnTo>
                  <a:pt x="707" y="2060"/>
                </a:lnTo>
                <a:lnTo>
                  <a:pt x="789" y="2088"/>
                </a:lnTo>
                <a:lnTo>
                  <a:pt x="861" y="2114"/>
                </a:lnTo>
                <a:lnTo>
                  <a:pt x="887" y="2124"/>
                </a:lnTo>
                <a:lnTo>
                  <a:pt x="901" y="2132"/>
                </a:lnTo>
                <a:lnTo>
                  <a:pt x="901" y="2132"/>
                </a:lnTo>
                <a:lnTo>
                  <a:pt x="913" y="2138"/>
                </a:lnTo>
                <a:lnTo>
                  <a:pt x="933" y="2144"/>
                </a:lnTo>
                <a:lnTo>
                  <a:pt x="959" y="2148"/>
                </a:lnTo>
                <a:lnTo>
                  <a:pt x="989" y="2152"/>
                </a:lnTo>
                <a:lnTo>
                  <a:pt x="1019" y="2154"/>
                </a:lnTo>
                <a:lnTo>
                  <a:pt x="1051" y="2154"/>
                </a:lnTo>
                <a:lnTo>
                  <a:pt x="1079" y="2150"/>
                </a:lnTo>
                <a:lnTo>
                  <a:pt x="1105" y="2144"/>
                </a:lnTo>
                <a:lnTo>
                  <a:pt x="1105" y="2144"/>
                </a:lnTo>
                <a:lnTo>
                  <a:pt x="1141" y="2132"/>
                </a:lnTo>
                <a:lnTo>
                  <a:pt x="1165" y="2126"/>
                </a:lnTo>
                <a:lnTo>
                  <a:pt x="1171" y="2126"/>
                </a:lnTo>
                <a:lnTo>
                  <a:pt x="1179" y="2126"/>
                </a:lnTo>
                <a:lnTo>
                  <a:pt x="1187" y="2132"/>
                </a:lnTo>
                <a:lnTo>
                  <a:pt x="1187" y="2132"/>
                </a:lnTo>
                <a:lnTo>
                  <a:pt x="1193" y="2134"/>
                </a:lnTo>
                <a:lnTo>
                  <a:pt x="1199" y="2134"/>
                </a:lnTo>
                <a:lnTo>
                  <a:pt x="1213" y="2130"/>
                </a:lnTo>
                <a:lnTo>
                  <a:pt x="1229" y="2120"/>
                </a:lnTo>
                <a:lnTo>
                  <a:pt x="1247" y="2108"/>
                </a:lnTo>
                <a:lnTo>
                  <a:pt x="1247" y="2108"/>
                </a:lnTo>
                <a:lnTo>
                  <a:pt x="1257" y="2102"/>
                </a:lnTo>
                <a:lnTo>
                  <a:pt x="1264" y="2100"/>
                </a:lnTo>
                <a:lnTo>
                  <a:pt x="1270" y="2098"/>
                </a:lnTo>
                <a:lnTo>
                  <a:pt x="1276" y="2100"/>
                </a:lnTo>
                <a:lnTo>
                  <a:pt x="1292" y="2108"/>
                </a:lnTo>
                <a:lnTo>
                  <a:pt x="1320" y="2120"/>
                </a:lnTo>
                <a:lnTo>
                  <a:pt x="1320" y="2120"/>
                </a:lnTo>
                <a:lnTo>
                  <a:pt x="1336" y="2124"/>
                </a:lnTo>
                <a:lnTo>
                  <a:pt x="1350" y="2126"/>
                </a:lnTo>
                <a:lnTo>
                  <a:pt x="1358" y="2124"/>
                </a:lnTo>
                <a:lnTo>
                  <a:pt x="1366" y="2120"/>
                </a:lnTo>
                <a:lnTo>
                  <a:pt x="1382" y="2110"/>
                </a:lnTo>
                <a:lnTo>
                  <a:pt x="1392" y="2102"/>
                </a:lnTo>
                <a:lnTo>
                  <a:pt x="1404" y="2096"/>
                </a:lnTo>
                <a:lnTo>
                  <a:pt x="1404" y="2096"/>
                </a:lnTo>
                <a:lnTo>
                  <a:pt x="1418" y="2090"/>
                </a:lnTo>
                <a:lnTo>
                  <a:pt x="1428" y="2088"/>
                </a:lnTo>
                <a:lnTo>
                  <a:pt x="1438" y="2090"/>
                </a:lnTo>
                <a:lnTo>
                  <a:pt x="1448" y="2092"/>
                </a:lnTo>
                <a:lnTo>
                  <a:pt x="1466" y="2096"/>
                </a:lnTo>
                <a:lnTo>
                  <a:pt x="1476" y="2096"/>
                </a:lnTo>
                <a:lnTo>
                  <a:pt x="1488" y="2096"/>
                </a:lnTo>
                <a:lnTo>
                  <a:pt x="1488" y="2096"/>
                </a:lnTo>
                <a:lnTo>
                  <a:pt x="1508" y="2092"/>
                </a:lnTo>
                <a:lnTo>
                  <a:pt x="1516" y="2088"/>
                </a:lnTo>
                <a:lnTo>
                  <a:pt x="1522" y="2086"/>
                </a:lnTo>
                <a:lnTo>
                  <a:pt x="1526" y="2080"/>
                </a:lnTo>
                <a:lnTo>
                  <a:pt x="1530" y="2072"/>
                </a:lnTo>
                <a:lnTo>
                  <a:pt x="1532" y="2062"/>
                </a:lnTo>
                <a:lnTo>
                  <a:pt x="1536" y="2048"/>
                </a:lnTo>
                <a:lnTo>
                  <a:pt x="1536" y="2048"/>
                </a:lnTo>
                <a:lnTo>
                  <a:pt x="1536" y="2034"/>
                </a:lnTo>
                <a:lnTo>
                  <a:pt x="1536" y="2024"/>
                </a:lnTo>
                <a:lnTo>
                  <a:pt x="1532" y="2014"/>
                </a:lnTo>
                <a:lnTo>
                  <a:pt x="1534" y="2010"/>
                </a:lnTo>
                <a:lnTo>
                  <a:pt x="1536" y="2008"/>
                </a:lnTo>
                <a:lnTo>
                  <a:pt x="1560" y="2000"/>
                </a:lnTo>
                <a:lnTo>
                  <a:pt x="1560" y="2000"/>
                </a:lnTo>
                <a:lnTo>
                  <a:pt x="1574" y="1994"/>
                </a:lnTo>
                <a:lnTo>
                  <a:pt x="1586" y="1986"/>
                </a:lnTo>
                <a:lnTo>
                  <a:pt x="1596" y="1978"/>
                </a:lnTo>
                <a:lnTo>
                  <a:pt x="1604" y="1970"/>
                </a:lnTo>
                <a:lnTo>
                  <a:pt x="1610" y="1962"/>
                </a:lnTo>
                <a:lnTo>
                  <a:pt x="1614" y="1954"/>
                </a:lnTo>
                <a:lnTo>
                  <a:pt x="1618" y="1940"/>
                </a:lnTo>
                <a:lnTo>
                  <a:pt x="1618" y="1940"/>
                </a:lnTo>
                <a:lnTo>
                  <a:pt x="1624" y="1934"/>
                </a:lnTo>
                <a:lnTo>
                  <a:pt x="1634" y="1928"/>
                </a:lnTo>
                <a:lnTo>
                  <a:pt x="1658" y="1912"/>
                </a:lnTo>
                <a:lnTo>
                  <a:pt x="1670" y="1902"/>
                </a:lnTo>
                <a:lnTo>
                  <a:pt x="1678" y="1892"/>
                </a:lnTo>
                <a:lnTo>
                  <a:pt x="1680" y="1886"/>
                </a:lnTo>
                <a:lnTo>
                  <a:pt x="1682" y="1880"/>
                </a:lnTo>
                <a:lnTo>
                  <a:pt x="1682" y="1874"/>
                </a:lnTo>
                <a:lnTo>
                  <a:pt x="1678" y="1868"/>
                </a:lnTo>
                <a:lnTo>
                  <a:pt x="1678" y="1868"/>
                </a:lnTo>
                <a:lnTo>
                  <a:pt x="1664" y="1844"/>
                </a:lnTo>
                <a:lnTo>
                  <a:pt x="1650" y="1822"/>
                </a:lnTo>
                <a:lnTo>
                  <a:pt x="1646" y="1810"/>
                </a:lnTo>
                <a:lnTo>
                  <a:pt x="1644" y="1802"/>
                </a:lnTo>
                <a:lnTo>
                  <a:pt x="1642" y="1792"/>
                </a:lnTo>
                <a:lnTo>
                  <a:pt x="1642" y="1786"/>
                </a:lnTo>
                <a:lnTo>
                  <a:pt x="1642" y="1786"/>
                </a:lnTo>
                <a:lnTo>
                  <a:pt x="1646" y="1776"/>
                </a:lnTo>
                <a:lnTo>
                  <a:pt x="1646" y="1776"/>
                </a:lnTo>
                <a:lnTo>
                  <a:pt x="1644" y="1776"/>
                </a:lnTo>
                <a:lnTo>
                  <a:pt x="1636" y="1776"/>
                </a:lnTo>
                <a:lnTo>
                  <a:pt x="1628" y="1776"/>
                </a:lnTo>
                <a:lnTo>
                  <a:pt x="1618" y="1774"/>
                </a:lnTo>
                <a:lnTo>
                  <a:pt x="1618" y="1774"/>
                </a:lnTo>
                <a:lnTo>
                  <a:pt x="1614" y="1772"/>
                </a:lnTo>
                <a:lnTo>
                  <a:pt x="1610" y="1768"/>
                </a:lnTo>
                <a:lnTo>
                  <a:pt x="1608" y="1760"/>
                </a:lnTo>
                <a:lnTo>
                  <a:pt x="1606" y="1750"/>
                </a:lnTo>
                <a:lnTo>
                  <a:pt x="1606" y="1738"/>
                </a:lnTo>
                <a:lnTo>
                  <a:pt x="1606" y="1728"/>
                </a:lnTo>
                <a:lnTo>
                  <a:pt x="1606" y="1720"/>
                </a:lnTo>
                <a:lnTo>
                  <a:pt x="1604" y="1716"/>
                </a:lnTo>
                <a:lnTo>
                  <a:pt x="1602" y="1714"/>
                </a:lnTo>
                <a:lnTo>
                  <a:pt x="1600" y="1714"/>
                </a:lnTo>
                <a:lnTo>
                  <a:pt x="1594" y="1714"/>
                </a:lnTo>
                <a:lnTo>
                  <a:pt x="1594" y="1714"/>
                </a:lnTo>
                <a:lnTo>
                  <a:pt x="1572" y="1718"/>
                </a:lnTo>
                <a:lnTo>
                  <a:pt x="1546" y="1724"/>
                </a:lnTo>
                <a:lnTo>
                  <a:pt x="1534" y="1724"/>
                </a:lnTo>
                <a:lnTo>
                  <a:pt x="1524" y="1724"/>
                </a:lnTo>
                <a:lnTo>
                  <a:pt x="1516" y="1720"/>
                </a:lnTo>
                <a:lnTo>
                  <a:pt x="1514" y="1718"/>
                </a:lnTo>
                <a:lnTo>
                  <a:pt x="1512" y="1714"/>
                </a:lnTo>
                <a:lnTo>
                  <a:pt x="1512" y="1714"/>
                </a:lnTo>
                <a:lnTo>
                  <a:pt x="1510" y="1706"/>
                </a:lnTo>
                <a:lnTo>
                  <a:pt x="1512" y="1700"/>
                </a:lnTo>
                <a:lnTo>
                  <a:pt x="1518" y="1690"/>
                </a:lnTo>
                <a:lnTo>
                  <a:pt x="1520" y="1686"/>
                </a:lnTo>
                <a:lnTo>
                  <a:pt x="1518" y="1684"/>
                </a:lnTo>
                <a:lnTo>
                  <a:pt x="1512" y="1680"/>
                </a:lnTo>
                <a:lnTo>
                  <a:pt x="1500" y="1678"/>
                </a:lnTo>
                <a:lnTo>
                  <a:pt x="1500" y="1678"/>
                </a:lnTo>
                <a:lnTo>
                  <a:pt x="1484" y="1674"/>
                </a:lnTo>
                <a:lnTo>
                  <a:pt x="1470" y="1666"/>
                </a:lnTo>
                <a:lnTo>
                  <a:pt x="1456" y="1658"/>
                </a:lnTo>
                <a:lnTo>
                  <a:pt x="1442" y="1650"/>
                </a:lnTo>
                <a:lnTo>
                  <a:pt x="1424" y="1636"/>
                </a:lnTo>
                <a:lnTo>
                  <a:pt x="1416" y="1630"/>
                </a:lnTo>
                <a:lnTo>
                  <a:pt x="1344" y="1630"/>
                </a:lnTo>
                <a:lnTo>
                  <a:pt x="1344" y="1630"/>
                </a:lnTo>
                <a:lnTo>
                  <a:pt x="1344" y="1626"/>
                </a:lnTo>
                <a:lnTo>
                  <a:pt x="1344" y="1613"/>
                </a:lnTo>
                <a:lnTo>
                  <a:pt x="1340" y="1607"/>
                </a:lnTo>
                <a:lnTo>
                  <a:pt x="1336" y="1601"/>
                </a:lnTo>
                <a:lnTo>
                  <a:pt x="1330" y="1597"/>
                </a:lnTo>
                <a:lnTo>
                  <a:pt x="1320" y="1593"/>
                </a:lnTo>
                <a:lnTo>
                  <a:pt x="1320" y="1593"/>
                </a:lnTo>
                <a:lnTo>
                  <a:pt x="1298" y="1589"/>
                </a:lnTo>
                <a:lnTo>
                  <a:pt x="1274" y="1587"/>
                </a:lnTo>
                <a:lnTo>
                  <a:pt x="1247" y="1587"/>
                </a:lnTo>
                <a:lnTo>
                  <a:pt x="1235" y="1589"/>
                </a:lnTo>
                <a:lnTo>
                  <a:pt x="1223" y="1593"/>
                </a:lnTo>
                <a:lnTo>
                  <a:pt x="1223" y="1593"/>
                </a:lnTo>
                <a:lnTo>
                  <a:pt x="1197" y="1599"/>
                </a:lnTo>
                <a:lnTo>
                  <a:pt x="1181" y="1601"/>
                </a:lnTo>
                <a:lnTo>
                  <a:pt x="1165" y="1601"/>
                </a:lnTo>
                <a:lnTo>
                  <a:pt x="1147" y="1599"/>
                </a:lnTo>
                <a:lnTo>
                  <a:pt x="1131" y="1597"/>
                </a:lnTo>
                <a:lnTo>
                  <a:pt x="1117" y="1589"/>
                </a:lnTo>
                <a:lnTo>
                  <a:pt x="1105" y="1581"/>
                </a:lnTo>
                <a:lnTo>
                  <a:pt x="1105" y="1581"/>
                </a:lnTo>
                <a:lnTo>
                  <a:pt x="1085" y="1565"/>
                </a:lnTo>
                <a:lnTo>
                  <a:pt x="1075" y="1553"/>
                </a:lnTo>
                <a:lnTo>
                  <a:pt x="1073" y="1547"/>
                </a:lnTo>
                <a:lnTo>
                  <a:pt x="1071" y="1541"/>
                </a:lnTo>
                <a:lnTo>
                  <a:pt x="1069" y="1521"/>
                </a:lnTo>
                <a:lnTo>
                  <a:pt x="1069" y="1521"/>
                </a:lnTo>
                <a:lnTo>
                  <a:pt x="1067" y="1499"/>
                </a:lnTo>
                <a:lnTo>
                  <a:pt x="1063" y="1483"/>
                </a:lnTo>
                <a:lnTo>
                  <a:pt x="1057" y="1467"/>
                </a:lnTo>
                <a:lnTo>
                  <a:pt x="1045" y="1449"/>
                </a:lnTo>
                <a:lnTo>
                  <a:pt x="1045" y="1449"/>
                </a:lnTo>
                <a:lnTo>
                  <a:pt x="1025" y="1425"/>
                </a:lnTo>
                <a:lnTo>
                  <a:pt x="1005" y="1395"/>
                </a:lnTo>
                <a:lnTo>
                  <a:pt x="995" y="1379"/>
                </a:lnTo>
                <a:lnTo>
                  <a:pt x="985" y="1363"/>
                </a:lnTo>
                <a:lnTo>
                  <a:pt x="977" y="1347"/>
                </a:lnTo>
                <a:lnTo>
                  <a:pt x="973" y="1331"/>
                </a:lnTo>
                <a:lnTo>
                  <a:pt x="973" y="1331"/>
                </a:lnTo>
                <a:lnTo>
                  <a:pt x="969" y="1315"/>
                </a:lnTo>
                <a:lnTo>
                  <a:pt x="969" y="1301"/>
                </a:lnTo>
                <a:lnTo>
                  <a:pt x="969" y="1289"/>
                </a:lnTo>
                <a:lnTo>
                  <a:pt x="971" y="1279"/>
                </a:lnTo>
                <a:lnTo>
                  <a:pt x="975" y="1271"/>
                </a:lnTo>
                <a:lnTo>
                  <a:pt x="979" y="1265"/>
                </a:lnTo>
                <a:lnTo>
                  <a:pt x="987" y="1261"/>
                </a:lnTo>
                <a:lnTo>
                  <a:pt x="997" y="1259"/>
                </a:lnTo>
                <a:lnTo>
                  <a:pt x="997" y="1259"/>
                </a:lnTo>
                <a:lnTo>
                  <a:pt x="1007" y="1259"/>
                </a:lnTo>
                <a:lnTo>
                  <a:pt x="1017" y="1259"/>
                </a:lnTo>
                <a:lnTo>
                  <a:pt x="1035" y="1261"/>
                </a:lnTo>
                <a:lnTo>
                  <a:pt x="1043" y="1259"/>
                </a:lnTo>
                <a:lnTo>
                  <a:pt x="1049" y="1255"/>
                </a:lnTo>
                <a:lnTo>
                  <a:pt x="1053" y="1247"/>
                </a:lnTo>
                <a:lnTo>
                  <a:pt x="1057" y="1235"/>
                </a:lnTo>
                <a:lnTo>
                  <a:pt x="1057" y="1235"/>
                </a:lnTo>
                <a:lnTo>
                  <a:pt x="1059" y="1221"/>
                </a:lnTo>
                <a:lnTo>
                  <a:pt x="1061" y="1213"/>
                </a:lnTo>
                <a:lnTo>
                  <a:pt x="1065" y="1207"/>
                </a:lnTo>
                <a:lnTo>
                  <a:pt x="1069" y="1201"/>
                </a:lnTo>
                <a:lnTo>
                  <a:pt x="1073" y="1197"/>
                </a:lnTo>
                <a:lnTo>
                  <a:pt x="1077" y="1193"/>
                </a:lnTo>
                <a:lnTo>
                  <a:pt x="1079" y="1185"/>
                </a:lnTo>
                <a:lnTo>
                  <a:pt x="1081" y="1175"/>
                </a:lnTo>
                <a:lnTo>
                  <a:pt x="1081" y="1175"/>
                </a:lnTo>
                <a:lnTo>
                  <a:pt x="1081" y="1169"/>
                </a:lnTo>
                <a:lnTo>
                  <a:pt x="1083" y="1165"/>
                </a:lnTo>
                <a:lnTo>
                  <a:pt x="1087" y="1163"/>
                </a:lnTo>
                <a:lnTo>
                  <a:pt x="1091" y="1161"/>
                </a:lnTo>
                <a:lnTo>
                  <a:pt x="1107" y="1159"/>
                </a:lnTo>
                <a:lnTo>
                  <a:pt x="1111" y="1157"/>
                </a:lnTo>
                <a:lnTo>
                  <a:pt x="1111" y="1155"/>
                </a:lnTo>
                <a:lnTo>
                  <a:pt x="1113" y="1151"/>
                </a:lnTo>
                <a:lnTo>
                  <a:pt x="1111" y="1147"/>
                </a:lnTo>
                <a:lnTo>
                  <a:pt x="1101" y="1131"/>
                </a:lnTo>
                <a:lnTo>
                  <a:pt x="1081" y="1103"/>
                </a:lnTo>
                <a:lnTo>
                  <a:pt x="1081" y="1103"/>
                </a:lnTo>
                <a:lnTo>
                  <a:pt x="1055" y="1075"/>
                </a:lnTo>
                <a:lnTo>
                  <a:pt x="1035" y="1055"/>
                </a:lnTo>
                <a:lnTo>
                  <a:pt x="1015" y="1041"/>
                </a:lnTo>
                <a:lnTo>
                  <a:pt x="999" y="1029"/>
                </a:lnTo>
                <a:lnTo>
                  <a:pt x="985" y="1019"/>
                </a:lnTo>
                <a:lnTo>
                  <a:pt x="973" y="1007"/>
                </a:lnTo>
                <a:lnTo>
                  <a:pt x="961" y="993"/>
                </a:lnTo>
                <a:lnTo>
                  <a:pt x="949" y="971"/>
                </a:lnTo>
                <a:lnTo>
                  <a:pt x="949" y="971"/>
                </a:lnTo>
                <a:lnTo>
                  <a:pt x="929" y="927"/>
                </a:lnTo>
                <a:lnTo>
                  <a:pt x="913" y="887"/>
                </a:lnTo>
                <a:lnTo>
                  <a:pt x="905" y="855"/>
                </a:lnTo>
                <a:lnTo>
                  <a:pt x="901" y="829"/>
                </a:lnTo>
                <a:lnTo>
                  <a:pt x="901" y="829"/>
                </a:lnTo>
                <a:lnTo>
                  <a:pt x="895" y="739"/>
                </a:lnTo>
                <a:lnTo>
                  <a:pt x="889" y="673"/>
                </a:lnTo>
                <a:lnTo>
                  <a:pt x="889" y="673"/>
                </a:lnTo>
                <a:lnTo>
                  <a:pt x="895" y="671"/>
                </a:lnTo>
                <a:lnTo>
                  <a:pt x="909" y="669"/>
                </a:lnTo>
                <a:lnTo>
                  <a:pt x="919" y="671"/>
                </a:lnTo>
                <a:lnTo>
                  <a:pt x="929" y="673"/>
                </a:lnTo>
                <a:lnTo>
                  <a:pt x="939" y="677"/>
                </a:lnTo>
                <a:lnTo>
                  <a:pt x="949" y="685"/>
                </a:lnTo>
                <a:lnTo>
                  <a:pt x="949" y="685"/>
                </a:lnTo>
                <a:lnTo>
                  <a:pt x="959" y="695"/>
                </a:lnTo>
                <a:lnTo>
                  <a:pt x="973" y="703"/>
                </a:lnTo>
                <a:lnTo>
                  <a:pt x="985" y="711"/>
                </a:lnTo>
                <a:lnTo>
                  <a:pt x="999" y="717"/>
                </a:lnTo>
                <a:lnTo>
                  <a:pt x="1013" y="721"/>
                </a:lnTo>
                <a:lnTo>
                  <a:pt x="1025" y="723"/>
                </a:lnTo>
                <a:lnTo>
                  <a:pt x="1037" y="723"/>
                </a:lnTo>
                <a:lnTo>
                  <a:pt x="1045" y="721"/>
                </a:lnTo>
                <a:lnTo>
                  <a:pt x="1045" y="721"/>
                </a:lnTo>
                <a:lnTo>
                  <a:pt x="1047" y="717"/>
                </a:lnTo>
                <a:lnTo>
                  <a:pt x="1049" y="711"/>
                </a:lnTo>
                <a:lnTo>
                  <a:pt x="1047" y="691"/>
                </a:lnTo>
                <a:lnTo>
                  <a:pt x="1043" y="663"/>
                </a:lnTo>
                <a:lnTo>
                  <a:pt x="1039" y="633"/>
                </a:lnTo>
                <a:lnTo>
                  <a:pt x="1029" y="579"/>
                </a:lnTo>
                <a:lnTo>
                  <a:pt x="1029" y="561"/>
                </a:lnTo>
                <a:lnTo>
                  <a:pt x="1029" y="555"/>
                </a:lnTo>
                <a:lnTo>
                  <a:pt x="1033" y="553"/>
                </a:lnTo>
                <a:lnTo>
                  <a:pt x="1033" y="553"/>
                </a:lnTo>
                <a:lnTo>
                  <a:pt x="1047" y="555"/>
                </a:lnTo>
                <a:lnTo>
                  <a:pt x="1061" y="553"/>
                </a:lnTo>
                <a:lnTo>
                  <a:pt x="1067" y="551"/>
                </a:lnTo>
                <a:lnTo>
                  <a:pt x="1071" y="547"/>
                </a:lnTo>
                <a:lnTo>
                  <a:pt x="1071" y="541"/>
                </a:lnTo>
                <a:lnTo>
                  <a:pt x="1069" y="528"/>
                </a:lnTo>
                <a:lnTo>
                  <a:pt x="1069" y="528"/>
                </a:lnTo>
                <a:lnTo>
                  <a:pt x="1061" y="512"/>
                </a:lnTo>
                <a:lnTo>
                  <a:pt x="1047" y="486"/>
                </a:lnTo>
                <a:lnTo>
                  <a:pt x="1013" y="422"/>
                </a:lnTo>
                <a:lnTo>
                  <a:pt x="975" y="358"/>
                </a:lnTo>
                <a:lnTo>
                  <a:pt x="949" y="314"/>
                </a:lnTo>
                <a:lnTo>
                  <a:pt x="949" y="314"/>
                </a:lnTo>
                <a:lnTo>
                  <a:pt x="937" y="298"/>
                </a:lnTo>
                <a:lnTo>
                  <a:pt x="919" y="276"/>
                </a:lnTo>
                <a:lnTo>
                  <a:pt x="875" y="224"/>
                </a:lnTo>
                <a:lnTo>
                  <a:pt x="817" y="158"/>
                </a:lnTo>
                <a:lnTo>
                  <a:pt x="757" y="110"/>
                </a:lnTo>
                <a:lnTo>
                  <a:pt x="757" y="110"/>
                </a:lnTo>
                <a:lnTo>
                  <a:pt x="755" y="102"/>
                </a:lnTo>
                <a:lnTo>
                  <a:pt x="747" y="82"/>
                </a:lnTo>
                <a:lnTo>
                  <a:pt x="739" y="70"/>
                </a:lnTo>
                <a:lnTo>
                  <a:pt x="731" y="58"/>
                </a:lnTo>
                <a:lnTo>
                  <a:pt x="721" y="48"/>
                </a:lnTo>
                <a:lnTo>
                  <a:pt x="711" y="40"/>
                </a:lnTo>
                <a:lnTo>
                  <a:pt x="711" y="40"/>
                </a:lnTo>
                <a:lnTo>
                  <a:pt x="697" y="32"/>
                </a:lnTo>
                <a:lnTo>
                  <a:pt x="685" y="28"/>
                </a:lnTo>
                <a:lnTo>
                  <a:pt x="671" y="26"/>
                </a:lnTo>
                <a:lnTo>
                  <a:pt x="657" y="24"/>
                </a:lnTo>
                <a:lnTo>
                  <a:pt x="633" y="24"/>
                </a:lnTo>
                <a:lnTo>
                  <a:pt x="615" y="28"/>
                </a:lnTo>
                <a:lnTo>
                  <a:pt x="615" y="28"/>
                </a:lnTo>
                <a:lnTo>
                  <a:pt x="607" y="30"/>
                </a:lnTo>
                <a:lnTo>
                  <a:pt x="599" y="34"/>
                </a:lnTo>
                <a:lnTo>
                  <a:pt x="583" y="48"/>
                </a:lnTo>
                <a:lnTo>
                  <a:pt x="567" y="58"/>
                </a:lnTo>
                <a:lnTo>
                  <a:pt x="561" y="62"/>
                </a:lnTo>
                <a:lnTo>
                  <a:pt x="555" y="64"/>
                </a:lnTo>
                <a:lnTo>
                  <a:pt x="555" y="64"/>
                </a:lnTo>
                <a:lnTo>
                  <a:pt x="545" y="64"/>
                </a:lnTo>
                <a:lnTo>
                  <a:pt x="537" y="66"/>
                </a:lnTo>
                <a:lnTo>
                  <a:pt x="533" y="70"/>
                </a:lnTo>
                <a:lnTo>
                  <a:pt x="531" y="74"/>
                </a:lnTo>
                <a:lnTo>
                  <a:pt x="531" y="74"/>
                </a:lnTo>
                <a:lnTo>
                  <a:pt x="531" y="88"/>
                </a:lnTo>
                <a:lnTo>
                  <a:pt x="531" y="94"/>
                </a:lnTo>
                <a:lnTo>
                  <a:pt x="531" y="98"/>
                </a:lnTo>
                <a:lnTo>
                  <a:pt x="531" y="98"/>
                </a:lnTo>
                <a:lnTo>
                  <a:pt x="531" y="102"/>
                </a:lnTo>
                <a:lnTo>
                  <a:pt x="529" y="106"/>
                </a:lnTo>
                <a:lnTo>
                  <a:pt x="523" y="118"/>
                </a:lnTo>
                <a:lnTo>
                  <a:pt x="517" y="128"/>
                </a:lnTo>
                <a:lnTo>
                  <a:pt x="517" y="132"/>
                </a:lnTo>
                <a:lnTo>
                  <a:pt x="519" y="134"/>
                </a:lnTo>
                <a:lnTo>
                  <a:pt x="519" y="134"/>
                </a:lnTo>
                <a:lnTo>
                  <a:pt x="529" y="138"/>
                </a:lnTo>
                <a:lnTo>
                  <a:pt x="531" y="140"/>
                </a:lnTo>
                <a:lnTo>
                  <a:pt x="531" y="146"/>
                </a:lnTo>
                <a:lnTo>
                  <a:pt x="531" y="146"/>
                </a:lnTo>
                <a:lnTo>
                  <a:pt x="533" y="158"/>
                </a:lnTo>
                <a:lnTo>
                  <a:pt x="537" y="174"/>
                </a:lnTo>
                <a:lnTo>
                  <a:pt x="543" y="194"/>
                </a:lnTo>
                <a:lnTo>
                  <a:pt x="543" y="194"/>
                </a:lnTo>
                <a:lnTo>
                  <a:pt x="557" y="204"/>
                </a:lnTo>
                <a:lnTo>
                  <a:pt x="565" y="212"/>
                </a:lnTo>
                <a:lnTo>
                  <a:pt x="567" y="216"/>
                </a:lnTo>
                <a:lnTo>
                  <a:pt x="567" y="218"/>
                </a:lnTo>
                <a:lnTo>
                  <a:pt x="567" y="218"/>
                </a:lnTo>
                <a:lnTo>
                  <a:pt x="565" y="222"/>
                </a:lnTo>
                <a:lnTo>
                  <a:pt x="565" y="222"/>
                </a:lnTo>
                <a:lnTo>
                  <a:pt x="567" y="220"/>
                </a:lnTo>
                <a:lnTo>
                  <a:pt x="569" y="220"/>
                </a:lnTo>
                <a:lnTo>
                  <a:pt x="573" y="222"/>
                </a:lnTo>
                <a:lnTo>
                  <a:pt x="579" y="230"/>
                </a:lnTo>
                <a:lnTo>
                  <a:pt x="579" y="230"/>
                </a:lnTo>
                <a:lnTo>
                  <a:pt x="593" y="256"/>
                </a:lnTo>
                <a:lnTo>
                  <a:pt x="597" y="264"/>
                </a:lnTo>
                <a:lnTo>
                  <a:pt x="603" y="266"/>
                </a:lnTo>
                <a:lnTo>
                  <a:pt x="603" y="266"/>
                </a:lnTo>
                <a:lnTo>
                  <a:pt x="605" y="266"/>
                </a:lnTo>
                <a:lnTo>
                  <a:pt x="609" y="264"/>
                </a:lnTo>
                <a:lnTo>
                  <a:pt x="615" y="258"/>
                </a:lnTo>
                <a:lnTo>
                  <a:pt x="621" y="252"/>
                </a:lnTo>
                <a:lnTo>
                  <a:pt x="625" y="252"/>
                </a:lnTo>
                <a:lnTo>
                  <a:pt x="627" y="254"/>
                </a:lnTo>
                <a:lnTo>
                  <a:pt x="627" y="254"/>
                </a:lnTo>
                <a:lnTo>
                  <a:pt x="629" y="268"/>
                </a:lnTo>
                <a:lnTo>
                  <a:pt x="631" y="288"/>
                </a:lnTo>
                <a:lnTo>
                  <a:pt x="631" y="310"/>
                </a:lnTo>
                <a:lnTo>
                  <a:pt x="629" y="320"/>
                </a:lnTo>
                <a:lnTo>
                  <a:pt x="627" y="326"/>
                </a:lnTo>
                <a:lnTo>
                  <a:pt x="627" y="326"/>
                </a:lnTo>
                <a:lnTo>
                  <a:pt x="619" y="338"/>
                </a:lnTo>
                <a:lnTo>
                  <a:pt x="613" y="352"/>
                </a:lnTo>
                <a:lnTo>
                  <a:pt x="603" y="374"/>
                </a:lnTo>
                <a:lnTo>
                  <a:pt x="603" y="374"/>
                </a:lnTo>
                <a:lnTo>
                  <a:pt x="597" y="392"/>
                </a:lnTo>
                <a:lnTo>
                  <a:pt x="595" y="402"/>
                </a:lnTo>
                <a:lnTo>
                  <a:pt x="591" y="410"/>
                </a:lnTo>
                <a:lnTo>
                  <a:pt x="591" y="410"/>
                </a:lnTo>
                <a:lnTo>
                  <a:pt x="583" y="414"/>
                </a:lnTo>
                <a:lnTo>
                  <a:pt x="569" y="422"/>
                </a:lnTo>
                <a:lnTo>
                  <a:pt x="559" y="428"/>
                </a:lnTo>
                <a:lnTo>
                  <a:pt x="555" y="430"/>
                </a:lnTo>
                <a:lnTo>
                  <a:pt x="555" y="434"/>
                </a:lnTo>
                <a:lnTo>
                  <a:pt x="555" y="434"/>
                </a:lnTo>
                <a:lnTo>
                  <a:pt x="555" y="436"/>
                </a:lnTo>
                <a:lnTo>
                  <a:pt x="553" y="442"/>
                </a:lnTo>
                <a:lnTo>
                  <a:pt x="543" y="454"/>
                </a:lnTo>
                <a:lnTo>
                  <a:pt x="531" y="470"/>
                </a:lnTo>
                <a:lnTo>
                  <a:pt x="531" y="470"/>
                </a:lnTo>
                <a:lnTo>
                  <a:pt x="527" y="470"/>
                </a:lnTo>
                <a:lnTo>
                  <a:pt x="521" y="468"/>
                </a:lnTo>
                <a:lnTo>
                  <a:pt x="513" y="466"/>
                </a:lnTo>
                <a:lnTo>
                  <a:pt x="509" y="462"/>
                </a:lnTo>
                <a:lnTo>
                  <a:pt x="507" y="458"/>
                </a:lnTo>
                <a:lnTo>
                  <a:pt x="507" y="458"/>
                </a:lnTo>
                <a:lnTo>
                  <a:pt x="505" y="450"/>
                </a:lnTo>
                <a:lnTo>
                  <a:pt x="503" y="446"/>
                </a:lnTo>
                <a:lnTo>
                  <a:pt x="499" y="446"/>
                </a:lnTo>
                <a:lnTo>
                  <a:pt x="495" y="446"/>
                </a:lnTo>
                <a:lnTo>
                  <a:pt x="495" y="446"/>
                </a:lnTo>
                <a:lnTo>
                  <a:pt x="489" y="442"/>
                </a:lnTo>
                <a:lnTo>
                  <a:pt x="483" y="438"/>
                </a:lnTo>
                <a:lnTo>
                  <a:pt x="477" y="434"/>
                </a:lnTo>
                <a:lnTo>
                  <a:pt x="473" y="432"/>
                </a:lnTo>
                <a:lnTo>
                  <a:pt x="471" y="434"/>
                </a:lnTo>
                <a:lnTo>
                  <a:pt x="471" y="434"/>
                </a:lnTo>
                <a:lnTo>
                  <a:pt x="469" y="434"/>
                </a:lnTo>
                <a:lnTo>
                  <a:pt x="463" y="434"/>
                </a:lnTo>
                <a:lnTo>
                  <a:pt x="453" y="432"/>
                </a:lnTo>
                <a:lnTo>
                  <a:pt x="443" y="430"/>
                </a:lnTo>
                <a:lnTo>
                  <a:pt x="439" y="432"/>
                </a:lnTo>
                <a:lnTo>
                  <a:pt x="435" y="434"/>
                </a:lnTo>
                <a:lnTo>
                  <a:pt x="435" y="434"/>
                </a:lnTo>
                <a:lnTo>
                  <a:pt x="433" y="436"/>
                </a:lnTo>
                <a:lnTo>
                  <a:pt x="427" y="438"/>
                </a:lnTo>
                <a:lnTo>
                  <a:pt x="414" y="442"/>
                </a:lnTo>
                <a:lnTo>
                  <a:pt x="398" y="446"/>
                </a:lnTo>
                <a:lnTo>
                  <a:pt x="398" y="446"/>
                </a:lnTo>
                <a:lnTo>
                  <a:pt x="398" y="438"/>
                </a:lnTo>
                <a:lnTo>
                  <a:pt x="398" y="422"/>
                </a:lnTo>
                <a:lnTo>
                  <a:pt x="398" y="422"/>
                </a:lnTo>
                <a:lnTo>
                  <a:pt x="402" y="390"/>
                </a:lnTo>
                <a:lnTo>
                  <a:pt x="402" y="374"/>
                </a:lnTo>
                <a:lnTo>
                  <a:pt x="400" y="366"/>
                </a:lnTo>
                <a:lnTo>
                  <a:pt x="398" y="362"/>
                </a:lnTo>
                <a:lnTo>
                  <a:pt x="398" y="362"/>
                </a:lnTo>
                <a:lnTo>
                  <a:pt x="394" y="350"/>
                </a:lnTo>
                <a:lnTo>
                  <a:pt x="386" y="336"/>
                </a:lnTo>
                <a:lnTo>
                  <a:pt x="380" y="320"/>
                </a:lnTo>
                <a:lnTo>
                  <a:pt x="378" y="316"/>
                </a:lnTo>
                <a:lnTo>
                  <a:pt x="374" y="314"/>
                </a:lnTo>
                <a:lnTo>
                  <a:pt x="374" y="314"/>
                </a:lnTo>
                <a:lnTo>
                  <a:pt x="360" y="308"/>
                </a:lnTo>
                <a:lnTo>
                  <a:pt x="350" y="302"/>
                </a:lnTo>
                <a:lnTo>
                  <a:pt x="350" y="302"/>
                </a:lnTo>
                <a:lnTo>
                  <a:pt x="336" y="288"/>
                </a:lnTo>
                <a:lnTo>
                  <a:pt x="324" y="280"/>
                </a:lnTo>
                <a:lnTo>
                  <a:pt x="318" y="278"/>
                </a:lnTo>
                <a:lnTo>
                  <a:pt x="314" y="278"/>
                </a:lnTo>
                <a:lnTo>
                  <a:pt x="314" y="278"/>
                </a:lnTo>
                <a:lnTo>
                  <a:pt x="304" y="280"/>
                </a:lnTo>
                <a:lnTo>
                  <a:pt x="282" y="280"/>
                </a:lnTo>
                <a:lnTo>
                  <a:pt x="256" y="278"/>
                </a:lnTo>
                <a:lnTo>
                  <a:pt x="256" y="266"/>
                </a:lnTo>
                <a:lnTo>
                  <a:pt x="256" y="266"/>
                </a:lnTo>
                <a:lnTo>
                  <a:pt x="272" y="256"/>
                </a:lnTo>
                <a:lnTo>
                  <a:pt x="284" y="250"/>
                </a:lnTo>
                <a:lnTo>
                  <a:pt x="290" y="246"/>
                </a:lnTo>
                <a:lnTo>
                  <a:pt x="292" y="242"/>
                </a:lnTo>
                <a:lnTo>
                  <a:pt x="292" y="242"/>
                </a:lnTo>
                <a:lnTo>
                  <a:pt x="298" y="222"/>
                </a:lnTo>
                <a:lnTo>
                  <a:pt x="304" y="206"/>
                </a:lnTo>
                <a:lnTo>
                  <a:pt x="304" y="206"/>
                </a:lnTo>
                <a:lnTo>
                  <a:pt x="310" y="210"/>
                </a:lnTo>
                <a:lnTo>
                  <a:pt x="314" y="210"/>
                </a:lnTo>
                <a:lnTo>
                  <a:pt x="316" y="208"/>
                </a:lnTo>
                <a:lnTo>
                  <a:pt x="314" y="206"/>
                </a:lnTo>
                <a:lnTo>
                  <a:pt x="314" y="206"/>
                </a:lnTo>
                <a:lnTo>
                  <a:pt x="314" y="204"/>
                </a:lnTo>
                <a:lnTo>
                  <a:pt x="316" y="202"/>
                </a:lnTo>
                <a:lnTo>
                  <a:pt x="322" y="196"/>
                </a:lnTo>
                <a:lnTo>
                  <a:pt x="326" y="190"/>
                </a:lnTo>
                <a:lnTo>
                  <a:pt x="328" y="188"/>
                </a:lnTo>
                <a:lnTo>
                  <a:pt x="326" y="182"/>
                </a:lnTo>
                <a:lnTo>
                  <a:pt x="326" y="182"/>
                </a:lnTo>
                <a:lnTo>
                  <a:pt x="314" y="146"/>
                </a:lnTo>
                <a:lnTo>
                  <a:pt x="314" y="146"/>
                </a:lnTo>
                <a:lnTo>
                  <a:pt x="312" y="132"/>
                </a:lnTo>
                <a:lnTo>
                  <a:pt x="310" y="120"/>
                </a:lnTo>
                <a:lnTo>
                  <a:pt x="312" y="116"/>
                </a:lnTo>
                <a:lnTo>
                  <a:pt x="314" y="110"/>
                </a:lnTo>
                <a:lnTo>
                  <a:pt x="314" y="110"/>
                </a:lnTo>
                <a:lnTo>
                  <a:pt x="320" y="104"/>
                </a:lnTo>
                <a:lnTo>
                  <a:pt x="320" y="98"/>
                </a:lnTo>
                <a:lnTo>
                  <a:pt x="314" y="86"/>
                </a:lnTo>
                <a:lnTo>
                  <a:pt x="314" y="86"/>
                </a:lnTo>
                <a:lnTo>
                  <a:pt x="314" y="80"/>
                </a:lnTo>
                <a:lnTo>
                  <a:pt x="314" y="72"/>
                </a:lnTo>
                <a:lnTo>
                  <a:pt x="314" y="66"/>
                </a:lnTo>
                <a:lnTo>
                  <a:pt x="314" y="64"/>
                </a:lnTo>
                <a:lnTo>
                  <a:pt x="314" y="64"/>
                </a:lnTo>
                <a:lnTo>
                  <a:pt x="316" y="62"/>
                </a:lnTo>
                <a:lnTo>
                  <a:pt x="316" y="58"/>
                </a:lnTo>
                <a:lnTo>
                  <a:pt x="314" y="52"/>
                </a:lnTo>
                <a:lnTo>
                  <a:pt x="314" y="52"/>
                </a:lnTo>
                <a:lnTo>
                  <a:pt x="316" y="46"/>
                </a:lnTo>
                <a:lnTo>
                  <a:pt x="314" y="40"/>
                </a:lnTo>
                <a:lnTo>
                  <a:pt x="314" y="40"/>
                </a:lnTo>
                <a:lnTo>
                  <a:pt x="314" y="36"/>
                </a:lnTo>
                <a:lnTo>
                  <a:pt x="312" y="32"/>
                </a:lnTo>
                <a:lnTo>
                  <a:pt x="308" y="28"/>
                </a:lnTo>
                <a:lnTo>
                  <a:pt x="304" y="28"/>
                </a:lnTo>
                <a:lnTo>
                  <a:pt x="304" y="28"/>
                </a:lnTo>
                <a:lnTo>
                  <a:pt x="296" y="26"/>
                </a:lnTo>
                <a:lnTo>
                  <a:pt x="288" y="22"/>
                </a:lnTo>
                <a:lnTo>
                  <a:pt x="282" y="20"/>
                </a:lnTo>
                <a:lnTo>
                  <a:pt x="280" y="16"/>
                </a:lnTo>
                <a:lnTo>
                  <a:pt x="280" y="16"/>
                </a:lnTo>
                <a:lnTo>
                  <a:pt x="280" y="10"/>
                </a:lnTo>
                <a:lnTo>
                  <a:pt x="282" y="6"/>
                </a:lnTo>
                <a:lnTo>
                  <a:pt x="284" y="2"/>
                </a:lnTo>
                <a:lnTo>
                  <a:pt x="280" y="4"/>
                </a:lnTo>
                <a:lnTo>
                  <a:pt x="280" y="4"/>
                </a:lnTo>
                <a:lnTo>
                  <a:pt x="266" y="10"/>
                </a:lnTo>
                <a:lnTo>
                  <a:pt x="262" y="14"/>
                </a:lnTo>
                <a:lnTo>
                  <a:pt x="256" y="16"/>
                </a:lnTo>
                <a:lnTo>
                  <a:pt x="256" y="16"/>
                </a:lnTo>
                <a:lnTo>
                  <a:pt x="248" y="14"/>
                </a:lnTo>
                <a:lnTo>
                  <a:pt x="240" y="10"/>
                </a:lnTo>
                <a:lnTo>
                  <a:pt x="232" y="4"/>
                </a:lnTo>
                <a:lnTo>
                  <a:pt x="232" y="4"/>
                </a:lnTo>
                <a:lnTo>
                  <a:pt x="226" y="0"/>
                </a:lnTo>
                <a:lnTo>
                  <a:pt x="222" y="0"/>
                </a:lnTo>
                <a:lnTo>
                  <a:pt x="220" y="2"/>
                </a:lnTo>
                <a:lnTo>
                  <a:pt x="220" y="4"/>
                </a:lnTo>
                <a:lnTo>
                  <a:pt x="220" y="4"/>
                </a:lnTo>
                <a:lnTo>
                  <a:pt x="216" y="8"/>
                </a:lnTo>
                <a:lnTo>
                  <a:pt x="212" y="12"/>
                </a:lnTo>
                <a:lnTo>
                  <a:pt x="208" y="16"/>
                </a:lnTo>
                <a:lnTo>
                  <a:pt x="196" y="16"/>
                </a:lnTo>
                <a:lnTo>
                  <a:pt x="196" y="16"/>
                </a:lnTo>
                <a:lnTo>
                  <a:pt x="174" y="24"/>
                </a:lnTo>
                <a:lnTo>
                  <a:pt x="148" y="40"/>
                </a:lnTo>
                <a:lnTo>
                  <a:pt x="148" y="40"/>
                </a:lnTo>
                <a:lnTo>
                  <a:pt x="146" y="42"/>
                </a:lnTo>
                <a:lnTo>
                  <a:pt x="144" y="50"/>
                </a:lnTo>
                <a:lnTo>
                  <a:pt x="142" y="66"/>
                </a:lnTo>
                <a:lnTo>
                  <a:pt x="140" y="86"/>
                </a:lnTo>
                <a:lnTo>
                  <a:pt x="138" y="94"/>
                </a:lnTo>
                <a:lnTo>
                  <a:pt x="136" y="98"/>
                </a:lnTo>
                <a:lnTo>
                  <a:pt x="136" y="98"/>
                </a:lnTo>
                <a:lnTo>
                  <a:pt x="130" y="108"/>
                </a:lnTo>
                <a:lnTo>
                  <a:pt x="128" y="120"/>
                </a:lnTo>
                <a:lnTo>
                  <a:pt x="126" y="128"/>
                </a:lnTo>
                <a:lnTo>
                  <a:pt x="124" y="134"/>
                </a:lnTo>
                <a:lnTo>
                  <a:pt x="124" y="134"/>
                </a:lnTo>
                <a:lnTo>
                  <a:pt x="122" y="142"/>
                </a:lnTo>
                <a:lnTo>
                  <a:pt x="120" y="154"/>
                </a:lnTo>
                <a:lnTo>
                  <a:pt x="122" y="164"/>
                </a:lnTo>
                <a:lnTo>
                  <a:pt x="124" y="170"/>
                </a:lnTo>
                <a:lnTo>
                  <a:pt x="124" y="170"/>
                </a:lnTo>
                <a:lnTo>
                  <a:pt x="126" y="172"/>
                </a:lnTo>
                <a:lnTo>
                  <a:pt x="126" y="174"/>
                </a:lnTo>
                <a:lnTo>
                  <a:pt x="124" y="182"/>
                </a:lnTo>
                <a:lnTo>
                  <a:pt x="124" y="182"/>
                </a:lnTo>
                <a:lnTo>
                  <a:pt x="122" y="192"/>
                </a:lnTo>
                <a:lnTo>
                  <a:pt x="122" y="198"/>
                </a:lnTo>
                <a:lnTo>
                  <a:pt x="124" y="206"/>
                </a:lnTo>
                <a:lnTo>
                  <a:pt x="136" y="206"/>
                </a:lnTo>
                <a:lnTo>
                  <a:pt x="148" y="218"/>
                </a:lnTo>
                <a:lnTo>
                  <a:pt x="136" y="242"/>
                </a:lnTo>
                <a:lnTo>
                  <a:pt x="112" y="254"/>
                </a:lnTo>
                <a:lnTo>
                  <a:pt x="88" y="278"/>
                </a:lnTo>
                <a:lnTo>
                  <a:pt x="52" y="302"/>
                </a:lnTo>
                <a:lnTo>
                  <a:pt x="52" y="302"/>
                </a:lnTo>
                <a:lnTo>
                  <a:pt x="38" y="304"/>
                </a:lnTo>
                <a:lnTo>
                  <a:pt x="26" y="306"/>
                </a:lnTo>
                <a:lnTo>
                  <a:pt x="20" y="310"/>
                </a:lnTo>
                <a:lnTo>
                  <a:pt x="16" y="314"/>
                </a:lnTo>
                <a:lnTo>
                  <a:pt x="16" y="314"/>
                </a:lnTo>
                <a:lnTo>
                  <a:pt x="12" y="322"/>
                </a:lnTo>
                <a:lnTo>
                  <a:pt x="10" y="338"/>
                </a:lnTo>
                <a:lnTo>
                  <a:pt x="2" y="382"/>
                </a:lnTo>
                <a:lnTo>
                  <a:pt x="0" y="406"/>
                </a:lnTo>
                <a:lnTo>
                  <a:pt x="0" y="430"/>
                </a:lnTo>
                <a:lnTo>
                  <a:pt x="2" y="452"/>
                </a:lnTo>
                <a:lnTo>
                  <a:pt x="4" y="470"/>
                </a:lnTo>
                <a:lnTo>
                  <a:pt x="4" y="470"/>
                </a:lnTo>
                <a:lnTo>
                  <a:pt x="26" y="545"/>
                </a:lnTo>
                <a:lnTo>
                  <a:pt x="38" y="581"/>
                </a:lnTo>
                <a:lnTo>
                  <a:pt x="46" y="593"/>
                </a:lnTo>
                <a:lnTo>
                  <a:pt x="52" y="601"/>
                </a:lnTo>
                <a:lnTo>
                  <a:pt x="52" y="601"/>
                </a:lnTo>
                <a:lnTo>
                  <a:pt x="64" y="609"/>
                </a:lnTo>
                <a:lnTo>
                  <a:pt x="70" y="613"/>
                </a:lnTo>
                <a:lnTo>
                  <a:pt x="76" y="613"/>
                </a:lnTo>
                <a:lnTo>
                  <a:pt x="76" y="817"/>
                </a:lnTo>
                <a:lnTo>
                  <a:pt x="64" y="1175"/>
                </a:lnTo>
                <a:lnTo>
                  <a:pt x="64" y="1175"/>
                </a:lnTo>
                <a:lnTo>
                  <a:pt x="60" y="1183"/>
                </a:lnTo>
                <a:lnTo>
                  <a:pt x="52" y="1203"/>
                </a:lnTo>
                <a:lnTo>
                  <a:pt x="50" y="1213"/>
                </a:lnTo>
                <a:lnTo>
                  <a:pt x="48" y="1223"/>
                </a:lnTo>
                <a:lnTo>
                  <a:pt x="48" y="1231"/>
                </a:lnTo>
                <a:lnTo>
                  <a:pt x="50" y="1233"/>
                </a:lnTo>
                <a:lnTo>
                  <a:pt x="52" y="1235"/>
                </a:lnTo>
                <a:lnTo>
                  <a:pt x="52" y="1235"/>
                </a:lnTo>
                <a:lnTo>
                  <a:pt x="56" y="1235"/>
                </a:lnTo>
                <a:lnTo>
                  <a:pt x="58" y="1233"/>
                </a:lnTo>
                <a:lnTo>
                  <a:pt x="66" y="1227"/>
                </a:lnTo>
                <a:lnTo>
                  <a:pt x="82" y="1209"/>
                </a:lnTo>
                <a:lnTo>
                  <a:pt x="88" y="1201"/>
                </a:lnTo>
                <a:lnTo>
                  <a:pt x="94" y="1195"/>
                </a:lnTo>
                <a:lnTo>
                  <a:pt x="96" y="1193"/>
                </a:lnTo>
                <a:lnTo>
                  <a:pt x="98" y="1193"/>
                </a:lnTo>
                <a:lnTo>
                  <a:pt x="100" y="1199"/>
                </a:lnTo>
                <a:lnTo>
                  <a:pt x="100" y="1199"/>
                </a:lnTo>
                <a:lnTo>
                  <a:pt x="92" y="1391"/>
                </a:lnTo>
                <a:lnTo>
                  <a:pt x="88" y="1511"/>
                </a:lnTo>
                <a:lnTo>
                  <a:pt x="88" y="1569"/>
                </a:lnTo>
                <a:lnTo>
                  <a:pt x="88" y="1569"/>
                </a:lnTo>
                <a:lnTo>
                  <a:pt x="88" y="1575"/>
                </a:lnTo>
                <a:lnTo>
                  <a:pt x="88" y="1589"/>
                </a:lnTo>
                <a:lnTo>
                  <a:pt x="84" y="1624"/>
                </a:lnTo>
                <a:lnTo>
                  <a:pt x="82" y="1658"/>
                </a:lnTo>
                <a:lnTo>
                  <a:pt x="84" y="1672"/>
                </a:lnTo>
                <a:lnTo>
                  <a:pt x="86" y="1676"/>
                </a:lnTo>
                <a:lnTo>
                  <a:pt x="88" y="1678"/>
                </a:lnTo>
                <a:lnTo>
                  <a:pt x="88" y="1678"/>
                </a:lnTo>
                <a:lnTo>
                  <a:pt x="102" y="1688"/>
                </a:lnTo>
                <a:lnTo>
                  <a:pt x="122" y="1704"/>
                </a:lnTo>
                <a:lnTo>
                  <a:pt x="134" y="1712"/>
                </a:lnTo>
                <a:lnTo>
                  <a:pt x="150" y="1718"/>
                </a:lnTo>
                <a:lnTo>
                  <a:pt x="166" y="1724"/>
                </a:lnTo>
                <a:lnTo>
                  <a:pt x="184" y="1726"/>
                </a:lnTo>
                <a:lnTo>
                  <a:pt x="184" y="1726"/>
                </a:lnTo>
                <a:lnTo>
                  <a:pt x="218" y="1726"/>
                </a:lnTo>
                <a:lnTo>
                  <a:pt x="232" y="1724"/>
                </a:lnTo>
                <a:lnTo>
                  <a:pt x="244" y="1722"/>
                </a:lnTo>
                <a:lnTo>
                  <a:pt x="254" y="1720"/>
                </a:lnTo>
                <a:lnTo>
                  <a:pt x="260" y="1716"/>
                </a:lnTo>
                <a:lnTo>
                  <a:pt x="266" y="1710"/>
                </a:lnTo>
                <a:lnTo>
                  <a:pt x="268" y="1702"/>
                </a:lnTo>
                <a:lnTo>
                  <a:pt x="268" y="1702"/>
                </a:lnTo>
                <a:lnTo>
                  <a:pt x="266" y="1692"/>
                </a:lnTo>
                <a:lnTo>
                  <a:pt x="260" y="1680"/>
                </a:lnTo>
                <a:lnTo>
                  <a:pt x="252" y="1668"/>
                </a:lnTo>
                <a:lnTo>
                  <a:pt x="244" y="1656"/>
                </a:lnTo>
                <a:lnTo>
                  <a:pt x="228" y="1638"/>
                </a:lnTo>
                <a:lnTo>
                  <a:pt x="220" y="1630"/>
                </a:lnTo>
                <a:lnTo>
                  <a:pt x="208" y="1593"/>
                </a:lnTo>
                <a:lnTo>
                  <a:pt x="208" y="1593"/>
                </a:lnTo>
                <a:lnTo>
                  <a:pt x="206" y="1543"/>
                </a:lnTo>
                <a:lnTo>
                  <a:pt x="204" y="1497"/>
                </a:lnTo>
                <a:lnTo>
                  <a:pt x="208" y="1449"/>
                </a:lnTo>
                <a:lnTo>
                  <a:pt x="208" y="1449"/>
                </a:lnTo>
                <a:lnTo>
                  <a:pt x="218" y="1379"/>
                </a:lnTo>
                <a:lnTo>
                  <a:pt x="234" y="1283"/>
                </a:lnTo>
                <a:lnTo>
                  <a:pt x="256" y="1163"/>
                </a:lnTo>
                <a:lnTo>
                  <a:pt x="256" y="1163"/>
                </a:lnTo>
                <a:lnTo>
                  <a:pt x="254" y="1237"/>
                </a:lnTo>
                <a:lnTo>
                  <a:pt x="256" y="1331"/>
                </a:lnTo>
                <a:lnTo>
                  <a:pt x="256" y="1331"/>
                </a:lnTo>
                <a:lnTo>
                  <a:pt x="254" y="1357"/>
                </a:lnTo>
                <a:lnTo>
                  <a:pt x="250" y="1397"/>
                </a:lnTo>
                <a:lnTo>
                  <a:pt x="246" y="1439"/>
                </a:lnTo>
                <a:lnTo>
                  <a:pt x="244" y="1473"/>
                </a:lnTo>
                <a:lnTo>
                  <a:pt x="244" y="1473"/>
                </a:lnTo>
                <a:lnTo>
                  <a:pt x="244" y="1505"/>
                </a:lnTo>
                <a:lnTo>
                  <a:pt x="246" y="1543"/>
                </a:lnTo>
                <a:lnTo>
                  <a:pt x="246" y="1575"/>
                </a:lnTo>
                <a:lnTo>
                  <a:pt x="244" y="1587"/>
                </a:lnTo>
                <a:lnTo>
                  <a:pt x="244" y="1593"/>
                </a:lnTo>
                <a:lnTo>
                  <a:pt x="244" y="1593"/>
                </a:lnTo>
                <a:close/>
                <a:moveTo>
                  <a:pt x="483" y="661"/>
                </a:moveTo>
                <a:lnTo>
                  <a:pt x="495" y="649"/>
                </a:lnTo>
                <a:lnTo>
                  <a:pt x="507" y="649"/>
                </a:lnTo>
                <a:lnTo>
                  <a:pt x="519" y="661"/>
                </a:lnTo>
                <a:lnTo>
                  <a:pt x="543" y="661"/>
                </a:lnTo>
                <a:lnTo>
                  <a:pt x="543" y="661"/>
                </a:lnTo>
                <a:lnTo>
                  <a:pt x="541" y="663"/>
                </a:lnTo>
                <a:lnTo>
                  <a:pt x="539" y="673"/>
                </a:lnTo>
                <a:lnTo>
                  <a:pt x="539" y="687"/>
                </a:lnTo>
                <a:lnTo>
                  <a:pt x="539" y="697"/>
                </a:lnTo>
                <a:lnTo>
                  <a:pt x="543" y="709"/>
                </a:lnTo>
                <a:lnTo>
                  <a:pt x="543" y="709"/>
                </a:lnTo>
                <a:lnTo>
                  <a:pt x="545" y="723"/>
                </a:lnTo>
                <a:lnTo>
                  <a:pt x="545" y="739"/>
                </a:lnTo>
                <a:lnTo>
                  <a:pt x="545" y="757"/>
                </a:lnTo>
                <a:lnTo>
                  <a:pt x="543" y="775"/>
                </a:lnTo>
                <a:lnTo>
                  <a:pt x="531" y="829"/>
                </a:lnTo>
                <a:lnTo>
                  <a:pt x="531" y="829"/>
                </a:lnTo>
                <a:lnTo>
                  <a:pt x="529" y="837"/>
                </a:lnTo>
                <a:lnTo>
                  <a:pt x="523" y="845"/>
                </a:lnTo>
                <a:lnTo>
                  <a:pt x="511" y="863"/>
                </a:lnTo>
                <a:lnTo>
                  <a:pt x="505" y="871"/>
                </a:lnTo>
                <a:lnTo>
                  <a:pt x="499" y="881"/>
                </a:lnTo>
                <a:lnTo>
                  <a:pt x="495" y="891"/>
                </a:lnTo>
                <a:lnTo>
                  <a:pt x="495" y="901"/>
                </a:lnTo>
                <a:lnTo>
                  <a:pt x="495" y="901"/>
                </a:lnTo>
                <a:lnTo>
                  <a:pt x="495" y="909"/>
                </a:lnTo>
                <a:lnTo>
                  <a:pt x="495" y="919"/>
                </a:lnTo>
                <a:lnTo>
                  <a:pt x="489" y="937"/>
                </a:lnTo>
                <a:lnTo>
                  <a:pt x="471" y="983"/>
                </a:lnTo>
                <a:lnTo>
                  <a:pt x="471" y="983"/>
                </a:lnTo>
                <a:lnTo>
                  <a:pt x="463" y="1015"/>
                </a:lnTo>
                <a:lnTo>
                  <a:pt x="455" y="1049"/>
                </a:lnTo>
                <a:lnTo>
                  <a:pt x="447" y="1091"/>
                </a:lnTo>
                <a:lnTo>
                  <a:pt x="447" y="1091"/>
                </a:lnTo>
                <a:lnTo>
                  <a:pt x="447" y="1093"/>
                </a:lnTo>
                <a:lnTo>
                  <a:pt x="445" y="1091"/>
                </a:lnTo>
                <a:lnTo>
                  <a:pt x="441" y="1083"/>
                </a:lnTo>
                <a:lnTo>
                  <a:pt x="435" y="1067"/>
                </a:lnTo>
                <a:lnTo>
                  <a:pt x="423" y="865"/>
                </a:lnTo>
                <a:lnTo>
                  <a:pt x="423" y="865"/>
                </a:lnTo>
                <a:lnTo>
                  <a:pt x="412" y="839"/>
                </a:lnTo>
                <a:lnTo>
                  <a:pt x="398" y="805"/>
                </a:lnTo>
                <a:lnTo>
                  <a:pt x="398" y="805"/>
                </a:lnTo>
                <a:lnTo>
                  <a:pt x="398" y="801"/>
                </a:lnTo>
                <a:lnTo>
                  <a:pt x="398" y="797"/>
                </a:lnTo>
                <a:lnTo>
                  <a:pt x="400" y="789"/>
                </a:lnTo>
                <a:lnTo>
                  <a:pt x="406" y="785"/>
                </a:lnTo>
                <a:lnTo>
                  <a:pt x="410" y="781"/>
                </a:lnTo>
                <a:lnTo>
                  <a:pt x="410" y="781"/>
                </a:lnTo>
                <a:lnTo>
                  <a:pt x="414" y="775"/>
                </a:lnTo>
                <a:lnTo>
                  <a:pt x="414" y="769"/>
                </a:lnTo>
                <a:lnTo>
                  <a:pt x="414" y="763"/>
                </a:lnTo>
                <a:lnTo>
                  <a:pt x="410" y="757"/>
                </a:lnTo>
                <a:lnTo>
                  <a:pt x="410" y="757"/>
                </a:lnTo>
                <a:lnTo>
                  <a:pt x="408" y="753"/>
                </a:lnTo>
                <a:lnTo>
                  <a:pt x="408" y="749"/>
                </a:lnTo>
                <a:lnTo>
                  <a:pt x="408" y="745"/>
                </a:lnTo>
                <a:lnTo>
                  <a:pt x="410" y="745"/>
                </a:lnTo>
                <a:lnTo>
                  <a:pt x="410" y="745"/>
                </a:lnTo>
                <a:lnTo>
                  <a:pt x="414" y="743"/>
                </a:lnTo>
                <a:lnTo>
                  <a:pt x="418" y="739"/>
                </a:lnTo>
                <a:lnTo>
                  <a:pt x="423" y="733"/>
                </a:lnTo>
                <a:lnTo>
                  <a:pt x="423" y="733"/>
                </a:lnTo>
                <a:lnTo>
                  <a:pt x="429" y="727"/>
                </a:lnTo>
                <a:lnTo>
                  <a:pt x="433" y="719"/>
                </a:lnTo>
                <a:lnTo>
                  <a:pt x="435" y="709"/>
                </a:lnTo>
                <a:lnTo>
                  <a:pt x="435" y="709"/>
                </a:lnTo>
                <a:lnTo>
                  <a:pt x="437" y="703"/>
                </a:lnTo>
                <a:lnTo>
                  <a:pt x="441" y="703"/>
                </a:lnTo>
                <a:lnTo>
                  <a:pt x="447" y="703"/>
                </a:lnTo>
                <a:lnTo>
                  <a:pt x="459" y="697"/>
                </a:lnTo>
                <a:lnTo>
                  <a:pt x="459" y="697"/>
                </a:lnTo>
                <a:lnTo>
                  <a:pt x="465" y="693"/>
                </a:lnTo>
                <a:lnTo>
                  <a:pt x="469" y="689"/>
                </a:lnTo>
                <a:lnTo>
                  <a:pt x="469" y="687"/>
                </a:lnTo>
                <a:lnTo>
                  <a:pt x="467" y="685"/>
                </a:lnTo>
                <a:lnTo>
                  <a:pt x="465" y="679"/>
                </a:lnTo>
                <a:lnTo>
                  <a:pt x="467" y="677"/>
                </a:lnTo>
                <a:lnTo>
                  <a:pt x="471" y="673"/>
                </a:lnTo>
                <a:lnTo>
                  <a:pt x="471" y="673"/>
                </a:lnTo>
                <a:lnTo>
                  <a:pt x="481" y="667"/>
                </a:lnTo>
                <a:lnTo>
                  <a:pt x="483" y="663"/>
                </a:lnTo>
                <a:lnTo>
                  <a:pt x="483" y="661"/>
                </a:lnTo>
                <a:lnTo>
                  <a:pt x="483" y="661"/>
                </a:lnTo>
                <a:lnTo>
                  <a:pt x="483" y="661"/>
                </a:lnTo>
                <a:close/>
                <a:moveTo>
                  <a:pt x="435" y="1127"/>
                </a:moveTo>
                <a:lnTo>
                  <a:pt x="435" y="1127"/>
                </a:lnTo>
                <a:lnTo>
                  <a:pt x="441" y="1131"/>
                </a:lnTo>
                <a:lnTo>
                  <a:pt x="445" y="1135"/>
                </a:lnTo>
                <a:lnTo>
                  <a:pt x="447" y="1139"/>
                </a:lnTo>
                <a:lnTo>
                  <a:pt x="447" y="1139"/>
                </a:lnTo>
                <a:lnTo>
                  <a:pt x="447" y="1147"/>
                </a:lnTo>
                <a:lnTo>
                  <a:pt x="443" y="1159"/>
                </a:lnTo>
                <a:lnTo>
                  <a:pt x="435" y="1187"/>
                </a:lnTo>
                <a:lnTo>
                  <a:pt x="435" y="1187"/>
                </a:lnTo>
                <a:lnTo>
                  <a:pt x="433" y="1197"/>
                </a:lnTo>
                <a:lnTo>
                  <a:pt x="435" y="1203"/>
                </a:lnTo>
                <a:lnTo>
                  <a:pt x="437" y="1207"/>
                </a:lnTo>
                <a:lnTo>
                  <a:pt x="435" y="1211"/>
                </a:lnTo>
                <a:lnTo>
                  <a:pt x="435" y="1211"/>
                </a:lnTo>
                <a:lnTo>
                  <a:pt x="435" y="1219"/>
                </a:lnTo>
                <a:lnTo>
                  <a:pt x="435" y="1235"/>
                </a:lnTo>
                <a:lnTo>
                  <a:pt x="435" y="1271"/>
                </a:lnTo>
                <a:lnTo>
                  <a:pt x="435" y="1271"/>
                </a:lnTo>
                <a:lnTo>
                  <a:pt x="435" y="1283"/>
                </a:lnTo>
                <a:lnTo>
                  <a:pt x="431" y="1299"/>
                </a:lnTo>
                <a:lnTo>
                  <a:pt x="423" y="1317"/>
                </a:lnTo>
                <a:lnTo>
                  <a:pt x="410" y="1343"/>
                </a:lnTo>
                <a:lnTo>
                  <a:pt x="410" y="1343"/>
                </a:lnTo>
                <a:lnTo>
                  <a:pt x="398" y="1367"/>
                </a:lnTo>
                <a:lnTo>
                  <a:pt x="392" y="1385"/>
                </a:lnTo>
                <a:lnTo>
                  <a:pt x="386" y="1401"/>
                </a:lnTo>
                <a:lnTo>
                  <a:pt x="386" y="1401"/>
                </a:lnTo>
                <a:lnTo>
                  <a:pt x="386" y="1361"/>
                </a:lnTo>
                <a:lnTo>
                  <a:pt x="386" y="1329"/>
                </a:lnTo>
                <a:lnTo>
                  <a:pt x="386" y="1307"/>
                </a:lnTo>
                <a:lnTo>
                  <a:pt x="386" y="1307"/>
                </a:lnTo>
                <a:lnTo>
                  <a:pt x="388" y="1283"/>
                </a:lnTo>
                <a:lnTo>
                  <a:pt x="386" y="1249"/>
                </a:lnTo>
                <a:lnTo>
                  <a:pt x="386" y="1215"/>
                </a:lnTo>
                <a:lnTo>
                  <a:pt x="386" y="1199"/>
                </a:lnTo>
                <a:lnTo>
                  <a:pt x="386" y="1199"/>
                </a:lnTo>
                <a:lnTo>
                  <a:pt x="388" y="1185"/>
                </a:lnTo>
                <a:lnTo>
                  <a:pt x="388" y="1161"/>
                </a:lnTo>
                <a:lnTo>
                  <a:pt x="386" y="1127"/>
                </a:lnTo>
                <a:lnTo>
                  <a:pt x="435" y="112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EA8F3DC3-182E-4D90-9681-B404F7DEA517}"/>
              </a:ext>
            </a:extLst>
          </p:cNvPr>
          <p:cNvSpPr>
            <a:spLocks noEditPoints="1"/>
          </p:cNvSpPr>
          <p:nvPr/>
        </p:nvSpPr>
        <p:spPr bwMode="auto">
          <a:xfrm>
            <a:off x="3769713" y="889146"/>
            <a:ext cx="2097200" cy="2605785"/>
          </a:xfrm>
          <a:custGeom>
            <a:avLst/>
            <a:gdLst>
              <a:gd name="T0" fmla="*/ 107 w 1101"/>
              <a:gd name="T1" fmla="*/ 563 h 1368"/>
              <a:gd name="T2" fmla="*/ 79 w 1101"/>
              <a:gd name="T3" fmla="*/ 842 h 1368"/>
              <a:gd name="T4" fmla="*/ 107 w 1101"/>
              <a:gd name="T5" fmla="*/ 867 h 1368"/>
              <a:gd name="T6" fmla="*/ 137 w 1101"/>
              <a:gd name="T7" fmla="*/ 1241 h 1368"/>
              <a:gd name="T8" fmla="*/ 116 w 1101"/>
              <a:gd name="T9" fmla="*/ 1331 h 1368"/>
              <a:gd name="T10" fmla="*/ 147 w 1101"/>
              <a:gd name="T11" fmla="*/ 1360 h 1368"/>
              <a:gd name="T12" fmla="*/ 195 w 1101"/>
              <a:gd name="T13" fmla="*/ 1324 h 1368"/>
              <a:gd name="T14" fmla="*/ 211 w 1101"/>
              <a:gd name="T15" fmla="*/ 1261 h 1368"/>
              <a:gd name="T16" fmla="*/ 207 w 1101"/>
              <a:gd name="T17" fmla="*/ 1039 h 1368"/>
              <a:gd name="T18" fmla="*/ 231 w 1101"/>
              <a:gd name="T19" fmla="*/ 810 h 1368"/>
              <a:gd name="T20" fmla="*/ 286 w 1101"/>
              <a:gd name="T21" fmla="*/ 1029 h 1368"/>
              <a:gd name="T22" fmla="*/ 314 w 1101"/>
              <a:gd name="T23" fmla="*/ 1231 h 1368"/>
              <a:gd name="T24" fmla="*/ 346 w 1101"/>
              <a:gd name="T25" fmla="*/ 1282 h 1368"/>
              <a:gd name="T26" fmla="*/ 378 w 1101"/>
              <a:gd name="T27" fmla="*/ 1328 h 1368"/>
              <a:gd name="T28" fmla="*/ 480 w 1101"/>
              <a:gd name="T29" fmla="*/ 1351 h 1368"/>
              <a:gd name="T30" fmla="*/ 572 w 1101"/>
              <a:gd name="T31" fmla="*/ 1366 h 1368"/>
              <a:gd name="T32" fmla="*/ 691 w 1101"/>
              <a:gd name="T33" fmla="*/ 1362 h 1368"/>
              <a:gd name="T34" fmla="*/ 805 w 1101"/>
              <a:gd name="T35" fmla="*/ 1361 h 1368"/>
              <a:gd name="T36" fmla="*/ 891 w 1101"/>
              <a:gd name="T37" fmla="*/ 1329 h 1368"/>
              <a:gd name="T38" fmla="*/ 1022 w 1101"/>
              <a:gd name="T39" fmla="*/ 1251 h 1368"/>
              <a:gd name="T40" fmla="*/ 1095 w 1101"/>
              <a:gd name="T41" fmla="*/ 1213 h 1368"/>
              <a:gd name="T42" fmla="*/ 1070 w 1101"/>
              <a:gd name="T43" fmla="*/ 1062 h 1368"/>
              <a:gd name="T44" fmla="*/ 1057 w 1101"/>
              <a:gd name="T45" fmla="*/ 973 h 1368"/>
              <a:gd name="T46" fmla="*/ 1006 w 1101"/>
              <a:gd name="T47" fmla="*/ 946 h 1368"/>
              <a:gd name="T48" fmla="*/ 952 w 1101"/>
              <a:gd name="T49" fmla="*/ 928 h 1368"/>
              <a:gd name="T50" fmla="*/ 812 w 1101"/>
              <a:gd name="T51" fmla="*/ 605 h 1368"/>
              <a:gd name="T52" fmla="*/ 858 w 1101"/>
              <a:gd name="T53" fmla="*/ 517 h 1368"/>
              <a:gd name="T54" fmla="*/ 927 w 1101"/>
              <a:gd name="T55" fmla="*/ 466 h 1368"/>
              <a:gd name="T56" fmla="*/ 891 w 1101"/>
              <a:gd name="T57" fmla="*/ 344 h 1368"/>
              <a:gd name="T58" fmla="*/ 779 w 1101"/>
              <a:gd name="T59" fmla="*/ 66 h 1368"/>
              <a:gd name="T60" fmla="*/ 717 w 1101"/>
              <a:gd name="T61" fmla="*/ 49 h 1368"/>
              <a:gd name="T62" fmla="*/ 647 w 1101"/>
              <a:gd name="T63" fmla="*/ 99 h 1368"/>
              <a:gd name="T64" fmla="*/ 644 w 1101"/>
              <a:gd name="T65" fmla="*/ 157 h 1368"/>
              <a:gd name="T66" fmla="*/ 590 w 1101"/>
              <a:gd name="T67" fmla="*/ 265 h 1368"/>
              <a:gd name="T68" fmla="*/ 515 w 1101"/>
              <a:gd name="T69" fmla="*/ 373 h 1368"/>
              <a:gd name="T70" fmla="*/ 430 w 1101"/>
              <a:gd name="T71" fmla="*/ 318 h 1368"/>
              <a:gd name="T72" fmla="*/ 389 w 1101"/>
              <a:gd name="T73" fmla="*/ 246 h 1368"/>
              <a:gd name="T74" fmla="*/ 305 w 1101"/>
              <a:gd name="T75" fmla="*/ 177 h 1368"/>
              <a:gd name="T76" fmla="*/ 314 w 1101"/>
              <a:gd name="T77" fmla="*/ 117 h 1368"/>
              <a:gd name="T78" fmla="*/ 301 w 1101"/>
              <a:gd name="T79" fmla="*/ 34 h 1368"/>
              <a:gd name="T80" fmla="*/ 259 w 1101"/>
              <a:gd name="T81" fmla="*/ 4 h 1368"/>
              <a:gd name="T82" fmla="*/ 189 w 1101"/>
              <a:gd name="T83" fmla="*/ 19 h 1368"/>
              <a:gd name="T84" fmla="*/ 163 w 1101"/>
              <a:gd name="T85" fmla="*/ 72 h 1368"/>
              <a:gd name="T86" fmla="*/ 168 w 1101"/>
              <a:gd name="T87" fmla="*/ 123 h 1368"/>
              <a:gd name="T88" fmla="*/ 198 w 1101"/>
              <a:gd name="T89" fmla="*/ 178 h 1368"/>
              <a:gd name="T90" fmla="*/ 179 w 1101"/>
              <a:gd name="T91" fmla="*/ 228 h 1368"/>
              <a:gd name="T92" fmla="*/ 79 w 1101"/>
              <a:gd name="T93" fmla="*/ 286 h 1368"/>
              <a:gd name="T94" fmla="*/ 9 w 1101"/>
              <a:gd name="T95" fmla="*/ 645 h 1368"/>
              <a:gd name="T96" fmla="*/ 11 w 1101"/>
              <a:gd name="T97" fmla="*/ 733 h 1368"/>
              <a:gd name="T98" fmla="*/ 62 w 1101"/>
              <a:gd name="T99" fmla="*/ 715 h 1368"/>
              <a:gd name="T100" fmla="*/ 67 w 1101"/>
              <a:gd name="T101" fmla="*/ 684 h 1368"/>
              <a:gd name="T102" fmla="*/ 490 w 1101"/>
              <a:gd name="T103" fmla="*/ 491 h 1368"/>
              <a:gd name="T104" fmla="*/ 578 w 1101"/>
              <a:gd name="T105" fmla="*/ 460 h 1368"/>
              <a:gd name="T106" fmla="*/ 542 w 1101"/>
              <a:gd name="T107" fmla="*/ 617 h 1368"/>
              <a:gd name="T108" fmla="*/ 456 w 1101"/>
              <a:gd name="T109" fmla="*/ 862 h 1368"/>
              <a:gd name="T110" fmla="*/ 374 w 1101"/>
              <a:gd name="T111" fmla="*/ 983 h 1368"/>
              <a:gd name="T112" fmla="*/ 411 w 1101"/>
              <a:gd name="T113" fmla="*/ 819 h 1368"/>
              <a:gd name="T114" fmla="*/ 383 w 1101"/>
              <a:gd name="T115" fmla="*/ 583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01" h="1368">
                <a:moveTo>
                  <a:pt x="101" y="475"/>
                </a:moveTo>
                <a:lnTo>
                  <a:pt x="101" y="475"/>
                </a:lnTo>
                <a:lnTo>
                  <a:pt x="106" y="461"/>
                </a:lnTo>
                <a:lnTo>
                  <a:pt x="106" y="461"/>
                </a:lnTo>
                <a:lnTo>
                  <a:pt x="107" y="460"/>
                </a:lnTo>
                <a:lnTo>
                  <a:pt x="107" y="460"/>
                </a:lnTo>
                <a:lnTo>
                  <a:pt x="106" y="461"/>
                </a:lnTo>
                <a:lnTo>
                  <a:pt x="106" y="461"/>
                </a:lnTo>
                <a:lnTo>
                  <a:pt x="106" y="478"/>
                </a:lnTo>
                <a:lnTo>
                  <a:pt x="106" y="509"/>
                </a:lnTo>
                <a:lnTo>
                  <a:pt x="107" y="563"/>
                </a:lnTo>
                <a:lnTo>
                  <a:pt x="107" y="563"/>
                </a:lnTo>
                <a:lnTo>
                  <a:pt x="106" y="573"/>
                </a:lnTo>
                <a:lnTo>
                  <a:pt x="104" y="589"/>
                </a:lnTo>
                <a:lnTo>
                  <a:pt x="98" y="631"/>
                </a:lnTo>
                <a:lnTo>
                  <a:pt x="85" y="701"/>
                </a:lnTo>
                <a:lnTo>
                  <a:pt x="85" y="701"/>
                </a:lnTo>
                <a:lnTo>
                  <a:pt x="83" y="729"/>
                </a:lnTo>
                <a:lnTo>
                  <a:pt x="80" y="776"/>
                </a:lnTo>
                <a:lnTo>
                  <a:pt x="78" y="820"/>
                </a:lnTo>
                <a:lnTo>
                  <a:pt x="79" y="836"/>
                </a:lnTo>
                <a:lnTo>
                  <a:pt x="79" y="842"/>
                </a:lnTo>
                <a:lnTo>
                  <a:pt x="79" y="842"/>
                </a:lnTo>
                <a:lnTo>
                  <a:pt x="80" y="844"/>
                </a:lnTo>
                <a:lnTo>
                  <a:pt x="82" y="844"/>
                </a:lnTo>
                <a:lnTo>
                  <a:pt x="85" y="840"/>
                </a:lnTo>
                <a:lnTo>
                  <a:pt x="94" y="826"/>
                </a:lnTo>
                <a:lnTo>
                  <a:pt x="104" y="803"/>
                </a:lnTo>
                <a:lnTo>
                  <a:pt x="104" y="803"/>
                </a:lnTo>
                <a:lnTo>
                  <a:pt x="104" y="831"/>
                </a:lnTo>
                <a:lnTo>
                  <a:pt x="105" y="854"/>
                </a:lnTo>
                <a:lnTo>
                  <a:pt x="105" y="862"/>
                </a:lnTo>
                <a:lnTo>
                  <a:pt x="107" y="867"/>
                </a:lnTo>
                <a:lnTo>
                  <a:pt x="107" y="867"/>
                </a:lnTo>
                <a:lnTo>
                  <a:pt x="109" y="878"/>
                </a:lnTo>
                <a:lnTo>
                  <a:pt x="109" y="903"/>
                </a:lnTo>
                <a:lnTo>
                  <a:pt x="106" y="972"/>
                </a:lnTo>
                <a:lnTo>
                  <a:pt x="105" y="1046"/>
                </a:lnTo>
                <a:lnTo>
                  <a:pt x="106" y="1076"/>
                </a:lnTo>
                <a:lnTo>
                  <a:pt x="107" y="1096"/>
                </a:lnTo>
                <a:lnTo>
                  <a:pt x="107" y="1096"/>
                </a:lnTo>
                <a:lnTo>
                  <a:pt x="115" y="1136"/>
                </a:lnTo>
                <a:lnTo>
                  <a:pt x="127" y="1192"/>
                </a:lnTo>
                <a:lnTo>
                  <a:pt x="137" y="1241"/>
                </a:lnTo>
                <a:lnTo>
                  <a:pt x="140" y="1256"/>
                </a:lnTo>
                <a:lnTo>
                  <a:pt x="141" y="1262"/>
                </a:lnTo>
                <a:lnTo>
                  <a:pt x="141" y="1262"/>
                </a:lnTo>
                <a:lnTo>
                  <a:pt x="138" y="1266"/>
                </a:lnTo>
                <a:lnTo>
                  <a:pt x="136" y="1272"/>
                </a:lnTo>
                <a:lnTo>
                  <a:pt x="135" y="1281"/>
                </a:lnTo>
                <a:lnTo>
                  <a:pt x="135" y="1281"/>
                </a:lnTo>
                <a:lnTo>
                  <a:pt x="131" y="1289"/>
                </a:lnTo>
                <a:lnTo>
                  <a:pt x="124" y="1309"/>
                </a:lnTo>
                <a:lnTo>
                  <a:pt x="120" y="1320"/>
                </a:lnTo>
                <a:lnTo>
                  <a:pt x="116" y="1331"/>
                </a:lnTo>
                <a:lnTo>
                  <a:pt x="115" y="1341"/>
                </a:lnTo>
                <a:lnTo>
                  <a:pt x="115" y="1345"/>
                </a:lnTo>
                <a:lnTo>
                  <a:pt x="116" y="1347"/>
                </a:lnTo>
                <a:lnTo>
                  <a:pt x="116" y="1347"/>
                </a:lnTo>
                <a:lnTo>
                  <a:pt x="119" y="1352"/>
                </a:lnTo>
                <a:lnTo>
                  <a:pt x="122" y="1356"/>
                </a:lnTo>
                <a:lnTo>
                  <a:pt x="126" y="1359"/>
                </a:lnTo>
                <a:lnTo>
                  <a:pt x="130" y="1360"/>
                </a:lnTo>
                <a:lnTo>
                  <a:pt x="138" y="1361"/>
                </a:lnTo>
                <a:lnTo>
                  <a:pt x="147" y="1360"/>
                </a:lnTo>
                <a:lnTo>
                  <a:pt x="147" y="1360"/>
                </a:lnTo>
                <a:lnTo>
                  <a:pt x="158" y="1359"/>
                </a:lnTo>
                <a:lnTo>
                  <a:pt x="172" y="1355"/>
                </a:lnTo>
                <a:lnTo>
                  <a:pt x="178" y="1352"/>
                </a:lnTo>
                <a:lnTo>
                  <a:pt x="184" y="1350"/>
                </a:lnTo>
                <a:lnTo>
                  <a:pt x="188" y="1346"/>
                </a:lnTo>
                <a:lnTo>
                  <a:pt x="189" y="1341"/>
                </a:lnTo>
                <a:lnTo>
                  <a:pt x="189" y="1341"/>
                </a:lnTo>
                <a:lnTo>
                  <a:pt x="190" y="1335"/>
                </a:lnTo>
                <a:lnTo>
                  <a:pt x="190" y="1330"/>
                </a:lnTo>
                <a:lnTo>
                  <a:pt x="193" y="1328"/>
                </a:lnTo>
                <a:lnTo>
                  <a:pt x="195" y="1324"/>
                </a:lnTo>
                <a:lnTo>
                  <a:pt x="195" y="1324"/>
                </a:lnTo>
                <a:lnTo>
                  <a:pt x="199" y="1320"/>
                </a:lnTo>
                <a:lnTo>
                  <a:pt x="201" y="1317"/>
                </a:lnTo>
                <a:lnTo>
                  <a:pt x="205" y="1314"/>
                </a:lnTo>
                <a:lnTo>
                  <a:pt x="207" y="1308"/>
                </a:lnTo>
                <a:lnTo>
                  <a:pt x="207" y="1308"/>
                </a:lnTo>
                <a:lnTo>
                  <a:pt x="209" y="1299"/>
                </a:lnTo>
                <a:lnTo>
                  <a:pt x="209" y="1287"/>
                </a:lnTo>
                <a:lnTo>
                  <a:pt x="207" y="1268"/>
                </a:lnTo>
                <a:lnTo>
                  <a:pt x="207" y="1268"/>
                </a:lnTo>
                <a:lnTo>
                  <a:pt x="211" y="1261"/>
                </a:lnTo>
                <a:lnTo>
                  <a:pt x="214" y="1256"/>
                </a:lnTo>
                <a:lnTo>
                  <a:pt x="214" y="1256"/>
                </a:lnTo>
                <a:lnTo>
                  <a:pt x="212" y="1201"/>
                </a:lnTo>
                <a:lnTo>
                  <a:pt x="211" y="1157"/>
                </a:lnTo>
                <a:lnTo>
                  <a:pt x="210" y="1129"/>
                </a:lnTo>
                <a:lnTo>
                  <a:pt x="210" y="1129"/>
                </a:lnTo>
                <a:lnTo>
                  <a:pt x="209" y="1112"/>
                </a:lnTo>
                <a:lnTo>
                  <a:pt x="209" y="1093"/>
                </a:lnTo>
                <a:lnTo>
                  <a:pt x="207" y="1065"/>
                </a:lnTo>
                <a:lnTo>
                  <a:pt x="207" y="1065"/>
                </a:lnTo>
                <a:lnTo>
                  <a:pt x="207" y="1039"/>
                </a:lnTo>
                <a:lnTo>
                  <a:pt x="210" y="991"/>
                </a:lnTo>
                <a:lnTo>
                  <a:pt x="214" y="913"/>
                </a:lnTo>
                <a:lnTo>
                  <a:pt x="214" y="913"/>
                </a:lnTo>
                <a:lnTo>
                  <a:pt x="215" y="891"/>
                </a:lnTo>
                <a:lnTo>
                  <a:pt x="219" y="854"/>
                </a:lnTo>
                <a:lnTo>
                  <a:pt x="223" y="820"/>
                </a:lnTo>
                <a:lnTo>
                  <a:pt x="226" y="809"/>
                </a:lnTo>
                <a:lnTo>
                  <a:pt x="227" y="807"/>
                </a:lnTo>
                <a:lnTo>
                  <a:pt x="228" y="807"/>
                </a:lnTo>
                <a:lnTo>
                  <a:pt x="228" y="807"/>
                </a:lnTo>
                <a:lnTo>
                  <a:pt x="231" y="810"/>
                </a:lnTo>
                <a:lnTo>
                  <a:pt x="233" y="820"/>
                </a:lnTo>
                <a:lnTo>
                  <a:pt x="240" y="849"/>
                </a:lnTo>
                <a:lnTo>
                  <a:pt x="247" y="886"/>
                </a:lnTo>
                <a:lnTo>
                  <a:pt x="253" y="919"/>
                </a:lnTo>
                <a:lnTo>
                  <a:pt x="253" y="919"/>
                </a:lnTo>
                <a:lnTo>
                  <a:pt x="257" y="935"/>
                </a:lnTo>
                <a:lnTo>
                  <a:pt x="262" y="951"/>
                </a:lnTo>
                <a:lnTo>
                  <a:pt x="272" y="984"/>
                </a:lnTo>
                <a:lnTo>
                  <a:pt x="281" y="1013"/>
                </a:lnTo>
                <a:lnTo>
                  <a:pt x="286" y="1029"/>
                </a:lnTo>
                <a:lnTo>
                  <a:pt x="286" y="1029"/>
                </a:lnTo>
                <a:lnTo>
                  <a:pt x="295" y="1082"/>
                </a:lnTo>
                <a:lnTo>
                  <a:pt x="305" y="1138"/>
                </a:lnTo>
                <a:lnTo>
                  <a:pt x="305" y="1138"/>
                </a:lnTo>
                <a:lnTo>
                  <a:pt x="310" y="1156"/>
                </a:lnTo>
                <a:lnTo>
                  <a:pt x="314" y="1166"/>
                </a:lnTo>
                <a:lnTo>
                  <a:pt x="314" y="1166"/>
                </a:lnTo>
                <a:lnTo>
                  <a:pt x="314" y="1192"/>
                </a:lnTo>
                <a:lnTo>
                  <a:pt x="315" y="1212"/>
                </a:lnTo>
                <a:lnTo>
                  <a:pt x="314" y="1226"/>
                </a:lnTo>
                <a:lnTo>
                  <a:pt x="314" y="1226"/>
                </a:lnTo>
                <a:lnTo>
                  <a:pt x="314" y="1231"/>
                </a:lnTo>
                <a:lnTo>
                  <a:pt x="314" y="1240"/>
                </a:lnTo>
                <a:lnTo>
                  <a:pt x="316" y="1249"/>
                </a:lnTo>
                <a:lnTo>
                  <a:pt x="319" y="1259"/>
                </a:lnTo>
                <a:lnTo>
                  <a:pt x="321" y="1268"/>
                </a:lnTo>
                <a:lnTo>
                  <a:pt x="325" y="1276"/>
                </a:lnTo>
                <a:lnTo>
                  <a:pt x="330" y="1282"/>
                </a:lnTo>
                <a:lnTo>
                  <a:pt x="332" y="1283"/>
                </a:lnTo>
                <a:lnTo>
                  <a:pt x="335" y="1285"/>
                </a:lnTo>
                <a:lnTo>
                  <a:pt x="335" y="1285"/>
                </a:lnTo>
                <a:lnTo>
                  <a:pt x="341" y="1283"/>
                </a:lnTo>
                <a:lnTo>
                  <a:pt x="346" y="1282"/>
                </a:lnTo>
                <a:lnTo>
                  <a:pt x="349" y="1280"/>
                </a:lnTo>
                <a:lnTo>
                  <a:pt x="353" y="1277"/>
                </a:lnTo>
                <a:lnTo>
                  <a:pt x="358" y="1271"/>
                </a:lnTo>
                <a:lnTo>
                  <a:pt x="359" y="1268"/>
                </a:lnTo>
                <a:lnTo>
                  <a:pt x="359" y="1268"/>
                </a:lnTo>
                <a:lnTo>
                  <a:pt x="362" y="1297"/>
                </a:lnTo>
                <a:lnTo>
                  <a:pt x="364" y="1317"/>
                </a:lnTo>
                <a:lnTo>
                  <a:pt x="365" y="1326"/>
                </a:lnTo>
                <a:lnTo>
                  <a:pt x="365" y="1326"/>
                </a:lnTo>
                <a:lnTo>
                  <a:pt x="369" y="1328"/>
                </a:lnTo>
                <a:lnTo>
                  <a:pt x="378" y="1328"/>
                </a:lnTo>
                <a:lnTo>
                  <a:pt x="390" y="1328"/>
                </a:lnTo>
                <a:lnTo>
                  <a:pt x="401" y="1330"/>
                </a:lnTo>
                <a:lnTo>
                  <a:pt x="401" y="1330"/>
                </a:lnTo>
                <a:lnTo>
                  <a:pt x="418" y="1334"/>
                </a:lnTo>
                <a:lnTo>
                  <a:pt x="426" y="1338"/>
                </a:lnTo>
                <a:lnTo>
                  <a:pt x="435" y="1341"/>
                </a:lnTo>
                <a:lnTo>
                  <a:pt x="435" y="1341"/>
                </a:lnTo>
                <a:lnTo>
                  <a:pt x="444" y="1346"/>
                </a:lnTo>
                <a:lnTo>
                  <a:pt x="454" y="1350"/>
                </a:lnTo>
                <a:lnTo>
                  <a:pt x="467" y="1351"/>
                </a:lnTo>
                <a:lnTo>
                  <a:pt x="480" y="1351"/>
                </a:lnTo>
                <a:lnTo>
                  <a:pt x="480" y="1351"/>
                </a:lnTo>
                <a:lnTo>
                  <a:pt x="507" y="1349"/>
                </a:lnTo>
                <a:lnTo>
                  <a:pt x="516" y="1349"/>
                </a:lnTo>
                <a:lnTo>
                  <a:pt x="520" y="1350"/>
                </a:lnTo>
                <a:lnTo>
                  <a:pt x="523" y="1351"/>
                </a:lnTo>
                <a:lnTo>
                  <a:pt x="523" y="1351"/>
                </a:lnTo>
                <a:lnTo>
                  <a:pt x="533" y="1356"/>
                </a:lnTo>
                <a:lnTo>
                  <a:pt x="547" y="1361"/>
                </a:lnTo>
                <a:lnTo>
                  <a:pt x="562" y="1366"/>
                </a:lnTo>
                <a:lnTo>
                  <a:pt x="568" y="1366"/>
                </a:lnTo>
                <a:lnTo>
                  <a:pt x="572" y="1366"/>
                </a:lnTo>
                <a:lnTo>
                  <a:pt x="572" y="1366"/>
                </a:lnTo>
                <a:lnTo>
                  <a:pt x="605" y="1362"/>
                </a:lnTo>
                <a:lnTo>
                  <a:pt x="623" y="1360"/>
                </a:lnTo>
                <a:lnTo>
                  <a:pt x="632" y="1360"/>
                </a:lnTo>
                <a:lnTo>
                  <a:pt x="632" y="1360"/>
                </a:lnTo>
                <a:lnTo>
                  <a:pt x="648" y="1364"/>
                </a:lnTo>
                <a:lnTo>
                  <a:pt x="663" y="1366"/>
                </a:lnTo>
                <a:lnTo>
                  <a:pt x="663" y="1366"/>
                </a:lnTo>
                <a:lnTo>
                  <a:pt x="667" y="1365"/>
                </a:lnTo>
                <a:lnTo>
                  <a:pt x="676" y="1364"/>
                </a:lnTo>
                <a:lnTo>
                  <a:pt x="691" y="1362"/>
                </a:lnTo>
                <a:lnTo>
                  <a:pt x="699" y="1362"/>
                </a:lnTo>
                <a:lnTo>
                  <a:pt x="709" y="1364"/>
                </a:lnTo>
                <a:lnTo>
                  <a:pt x="709" y="1364"/>
                </a:lnTo>
                <a:lnTo>
                  <a:pt x="728" y="1366"/>
                </a:lnTo>
                <a:lnTo>
                  <a:pt x="748" y="1368"/>
                </a:lnTo>
                <a:lnTo>
                  <a:pt x="765" y="1368"/>
                </a:lnTo>
                <a:lnTo>
                  <a:pt x="773" y="1367"/>
                </a:lnTo>
                <a:lnTo>
                  <a:pt x="779" y="1366"/>
                </a:lnTo>
                <a:lnTo>
                  <a:pt x="779" y="1366"/>
                </a:lnTo>
                <a:lnTo>
                  <a:pt x="791" y="1364"/>
                </a:lnTo>
                <a:lnTo>
                  <a:pt x="805" y="1361"/>
                </a:lnTo>
                <a:lnTo>
                  <a:pt x="817" y="1359"/>
                </a:lnTo>
                <a:lnTo>
                  <a:pt x="825" y="1357"/>
                </a:lnTo>
                <a:lnTo>
                  <a:pt x="825" y="1357"/>
                </a:lnTo>
                <a:lnTo>
                  <a:pt x="831" y="1355"/>
                </a:lnTo>
                <a:lnTo>
                  <a:pt x="842" y="1352"/>
                </a:lnTo>
                <a:lnTo>
                  <a:pt x="855" y="1349"/>
                </a:lnTo>
                <a:lnTo>
                  <a:pt x="863" y="1346"/>
                </a:lnTo>
                <a:lnTo>
                  <a:pt x="869" y="1341"/>
                </a:lnTo>
                <a:lnTo>
                  <a:pt x="869" y="1341"/>
                </a:lnTo>
                <a:lnTo>
                  <a:pt x="883" y="1334"/>
                </a:lnTo>
                <a:lnTo>
                  <a:pt x="891" y="1329"/>
                </a:lnTo>
                <a:lnTo>
                  <a:pt x="904" y="1324"/>
                </a:lnTo>
                <a:lnTo>
                  <a:pt x="904" y="1324"/>
                </a:lnTo>
                <a:lnTo>
                  <a:pt x="921" y="1315"/>
                </a:lnTo>
                <a:lnTo>
                  <a:pt x="937" y="1308"/>
                </a:lnTo>
                <a:lnTo>
                  <a:pt x="937" y="1308"/>
                </a:lnTo>
                <a:lnTo>
                  <a:pt x="991" y="1262"/>
                </a:lnTo>
                <a:lnTo>
                  <a:pt x="991" y="1262"/>
                </a:lnTo>
                <a:lnTo>
                  <a:pt x="1000" y="1257"/>
                </a:lnTo>
                <a:lnTo>
                  <a:pt x="1008" y="1254"/>
                </a:lnTo>
                <a:lnTo>
                  <a:pt x="1016" y="1251"/>
                </a:lnTo>
                <a:lnTo>
                  <a:pt x="1022" y="1251"/>
                </a:lnTo>
                <a:lnTo>
                  <a:pt x="1022" y="1251"/>
                </a:lnTo>
                <a:lnTo>
                  <a:pt x="1061" y="1254"/>
                </a:lnTo>
                <a:lnTo>
                  <a:pt x="1076" y="1255"/>
                </a:lnTo>
                <a:lnTo>
                  <a:pt x="1087" y="1254"/>
                </a:lnTo>
                <a:lnTo>
                  <a:pt x="1096" y="1254"/>
                </a:lnTo>
                <a:lnTo>
                  <a:pt x="1100" y="1252"/>
                </a:lnTo>
                <a:lnTo>
                  <a:pt x="1101" y="1251"/>
                </a:lnTo>
                <a:lnTo>
                  <a:pt x="1101" y="1251"/>
                </a:lnTo>
                <a:lnTo>
                  <a:pt x="1101" y="1243"/>
                </a:lnTo>
                <a:lnTo>
                  <a:pt x="1099" y="1229"/>
                </a:lnTo>
                <a:lnTo>
                  <a:pt x="1095" y="1213"/>
                </a:lnTo>
                <a:lnTo>
                  <a:pt x="1089" y="1193"/>
                </a:lnTo>
                <a:lnTo>
                  <a:pt x="1089" y="1193"/>
                </a:lnTo>
                <a:lnTo>
                  <a:pt x="1070" y="1138"/>
                </a:lnTo>
                <a:lnTo>
                  <a:pt x="1058" y="1096"/>
                </a:lnTo>
                <a:lnTo>
                  <a:pt x="1058" y="1096"/>
                </a:lnTo>
                <a:lnTo>
                  <a:pt x="1058" y="1092"/>
                </a:lnTo>
                <a:lnTo>
                  <a:pt x="1058" y="1088"/>
                </a:lnTo>
                <a:lnTo>
                  <a:pt x="1063" y="1082"/>
                </a:lnTo>
                <a:lnTo>
                  <a:pt x="1068" y="1073"/>
                </a:lnTo>
                <a:lnTo>
                  <a:pt x="1069" y="1068"/>
                </a:lnTo>
                <a:lnTo>
                  <a:pt x="1070" y="1062"/>
                </a:lnTo>
                <a:lnTo>
                  <a:pt x="1070" y="1062"/>
                </a:lnTo>
                <a:lnTo>
                  <a:pt x="1069" y="1054"/>
                </a:lnTo>
                <a:lnTo>
                  <a:pt x="1066" y="1044"/>
                </a:lnTo>
                <a:lnTo>
                  <a:pt x="1057" y="1022"/>
                </a:lnTo>
                <a:lnTo>
                  <a:pt x="1053" y="1009"/>
                </a:lnTo>
                <a:lnTo>
                  <a:pt x="1050" y="998"/>
                </a:lnTo>
                <a:lnTo>
                  <a:pt x="1049" y="988"/>
                </a:lnTo>
                <a:lnTo>
                  <a:pt x="1050" y="983"/>
                </a:lnTo>
                <a:lnTo>
                  <a:pt x="1052" y="980"/>
                </a:lnTo>
                <a:lnTo>
                  <a:pt x="1052" y="980"/>
                </a:lnTo>
                <a:lnTo>
                  <a:pt x="1057" y="973"/>
                </a:lnTo>
                <a:lnTo>
                  <a:pt x="1060" y="970"/>
                </a:lnTo>
                <a:lnTo>
                  <a:pt x="1066" y="963"/>
                </a:lnTo>
                <a:lnTo>
                  <a:pt x="1066" y="962"/>
                </a:lnTo>
                <a:lnTo>
                  <a:pt x="1065" y="960"/>
                </a:lnTo>
                <a:lnTo>
                  <a:pt x="1052" y="952"/>
                </a:lnTo>
                <a:lnTo>
                  <a:pt x="1052" y="952"/>
                </a:lnTo>
                <a:lnTo>
                  <a:pt x="1042" y="949"/>
                </a:lnTo>
                <a:lnTo>
                  <a:pt x="1034" y="946"/>
                </a:lnTo>
                <a:lnTo>
                  <a:pt x="1027" y="946"/>
                </a:lnTo>
                <a:lnTo>
                  <a:pt x="1020" y="945"/>
                </a:lnTo>
                <a:lnTo>
                  <a:pt x="1006" y="946"/>
                </a:lnTo>
                <a:lnTo>
                  <a:pt x="999" y="945"/>
                </a:lnTo>
                <a:lnTo>
                  <a:pt x="991" y="944"/>
                </a:lnTo>
                <a:lnTo>
                  <a:pt x="991" y="944"/>
                </a:lnTo>
                <a:lnTo>
                  <a:pt x="984" y="943"/>
                </a:lnTo>
                <a:lnTo>
                  <a:pt x="978" y="944"/>
                </a:lnTo>
                <a:lnTo>
                  <a:pt x="969" y="947"/>
                </a:lnTo>
                <a:lnTo>
                  <a:pt x="965" y="947"/>
                </a:lnTo>
                <a:lnTo>
                  <a:pt x="962" y="945"/>
                </a:lnTo>
                <a:lnTo>
                  <a:pt x="957" y="939"/>
                </a:lnTo>
                <a:lnTo>
                  <a:pt x="952" y="928"/>
                </a:lnTo>
                <a:lnTo>
                  <a:pt x="952" y="928"/>
                </a:lnTo>
                <a:lnTo>
                  <a:pt x="942" y="908"/>
                </a:lnTo>
                <a:lnTo>
                  <a:pt x="937" y="899"/>
                </a:lnTo>
                <a:lnTo>
                  <a:pt x="932" y="891"/>
                </a:lnTo>
                <a:lnTo>
                  <a:pt x="925" y="873"/>
                </a:lnTo>
                <a:lnTo>
                  <a:pt x="925" y="873"/>
                </a:lnTo>
                <a:lnTo>
                  <a:pt x="906" y="830"/>
                </a:lnTo>
                <a:lnTo>
                  <a:pt x="876" y="765"/>
                </a:lnTo>
                <a:lnTo>
                  <a:pt x="833" y="667"/>
                </a:lnTo>
                <a:lnTo>
                  <a:pt x="833" y="667"/>
                </a:lnTo>
                <a:lnTo>
                  <a:pt x="823" y="641"/>
                </a:lnTo>
                <a:lnTo>
                  <a:pt x="812" y="605"/>
                </a:lnTo>
                <a:lnTo>
                  <a:pt x="796" y="560"/>
                </a:lnTo>
                <a:lnTo>
                  <a:pt x="796" y="560"/>
                </a:lnTo>
                <a:lnTo>
                  <a:pt x="836" y="539"/>
                </a:lnTo>
                <a:lnTo>
                  <a:pt x="836" y="539"/>
                </a:lnTo>
                <a:lnTo>
                  <a:pt x="844" y="534"/>
                </a:lnTo>
                <a:lnTo>
                  <a:pt x="849" y="529"/>
                </a:lnTo>
                <a:lnTo>
                  <a:pt x="853" y="524"/>
                </a:lnTo>
                <a:lnTo>
                  <a:pt x="854" y="520"/>
                </a:lnTo>
                <a:lnTo>
                  <a:pt x="854" y="520"/>
                </a:lnTo>
                <a:lnTo>
                  <a:pt x="855" y="519"/>
                </a:lnTo>
                <a:lnTo>
                  <a:pt x="858" y="517"/>
                </a:lnTo>
                <a:lnTo>
                  <a:pt x="868" y="509"/>
                </a:lnTo>
                <a:lnTo>
                  <a:pt x="881" y="502"/>
                </a:lnTo>
                <a:lnTo>
                  <a:pt x="894" y="497"/>
                </a:lnTo>
                <a:lnTo>
                  <a:pt x="894" y="497"/>
                </a:lnTo>
                <a:lnTo>
                  <a:pt x="907" y="492"/>
                </a:lnTo>
                <a:lnTo>
                  <a:pt x="913" y="489"/>
                </a:lnTo>
                <a:lnTo>
                  <a:pt x="920" y="486"/>
                </a:lnTo>
                <a:lnTo>
                  <a:pt x="925" y="483"/>
                </a:lnTo>
                <a:lnTo>
                  <a:pt x="927" y="478"/>
                </a:lnTo>
                <a:lnTo>
                  <a:pt x="928" y="472"/>
                </a:lnTo>
                <a:lnTo>
                  <a:pt x="927" y="466"/>
                </a:lnTo>
                <a:lnTo>
                  <a:pt x="927" y="466"/>
                </a:lnTo>
                <a:lnTo>
                  <a:pt x="925" y="459"/>
                </a:lnTo>
                <a:lnTo>
                  <a:pt x="921" y="452"/>
                </a:lnTo>
                <a:lnTo>
                  <a:pt x="915" y="442"/>
                </a:lnTo>
                <a:lnTo>
                  <a:pt x="908" y="431"/>
                </a:lnTo>
                <a:lnTo>
                  <a:pt x="907" y="425"/>
                </a:lnTo>
                <a:lnTo>
                  <a:pt x="906" y="418"/>
                </a:lnTo>
                <a:lnTo>
                  <a:pt x="906" y="418"/>
                </a:lnTo>
                <a:lnTo>
                  <a:pt x="905" y="405"/>
                </a:lnTo>
                <a:lnTo>
                  <a:pt x="901" y="388"/>
                </a:lnTo>
                <a:lnTo>
                  <a:pt x="891" y="344"/>
                </a:lnTo>
                <a:lnTo>
                  <a:pt x="879" y="299"/>
                </a:lnTo>
                <a:lnTo>
                  <a:pt x="869" y="268"/>
                </a:lnTo>
                <a:lnTo>
                  <a:pt x="869" y="268"/>
                </a:lnTo>
                <a:lnTo>
                  <a:pt x="859" y="244"/>
                </a:lnTo>
                <a:lnTo>
                  <a:pt x="842" y="208"/>
                </a:lnTo>
                <a:lnTo>
                  <a:pt x="842" y="208"/>
                </a:lnTo>
                <a:lnTo>
                  <a:pt x="794" y="104"/>
                </a:lnTo>
                <a:lnTo>
                  <a:pt x="794" y="104"/>
                </a:lnTo>
                <a:lnTo>
                  <a:pt x="786" y="86"/>
                </a:lnTo>
                <a:lnTo>
                  <a:pt x="781" y="72"/>
                </a:lnTo>
                <a:lnTo>
                  <a:pt x="779" y="66"/>
                </a:lnTo>
                <a:lnTo>
                  <a:pt x="775" y="61"/>
                </a:lnTo>
                <a:lnTo>
                  <a:pt x="771" y="56"/>
                </a:lnTo>
                <a:lnTo>
                  <a:pt x="767" y="52"/>
                </a:lnTo>
                <a:lnTo>
                  <a:pt x="767" y="52"/>
                </a:lnTo>
                <a:lnTo>
                  <a:pt x="760" y="50"/>
                </a:lnTo>
                <a:lnTo>
                  <a:pt x="752" y="47"/>
                </a:lnTo>
                <a:lnTo>
                  <a:pt x="744" y="47"/>
                </a:lnTo>
                <a:lnTo>
                  <a:pt x="736" y="47"/>
                </a:lnTo>
                <a:lnTo>
                  <a:pt x="723" y="49"/>
                </a:lnTo>
                <a:lnTo>
                  <a:pt x="717" y="49"/>
                </a:lnTo>
                <a:lnTo>
                  <a:pt x="717" y="49"/>
                </a:lnTo>
                <a:lnTo>
                  <a:pt x="713" y="50"/>
                </a:lnTo>
                <a:lnTo>
                  <a:pt x="704" y="52"/>
                </a:lnTo>
                <a:lnTo>
                  <a:pt x="689" y="57"/>
                </a:lnTo>
                <a:lnTo>
                  <a:pt x="680" y="62"/>
                </a:lnTo>
                <a:lnTo>
                  <a:pt x="671" y="67"/>
                </a:lnTo>
                <a:lnTo>
                  <a:pt x="671" y="67"/>
                </a:lnTo>
                <a:lnTo>
                  <a:pt x="664" y="75"/>
                </a:lnTo>
                <a:lnTo>
                  <a:pt x="658" y="81"/>
                </a:lnTo>
                <a:lnTo>
                  <a:pt x="653" y="87"/>
                </a:lnTo>
                <a:lnTo>
                  <a:pt x="649" y="93"/>
                </a:lnTo>
                <a:lnTo>
                  <a:pt x="647" y="99"/>
                </a:lnTo>
                <a:lnTo>
                  <a:pt x="644" y="104"/>
                </a:lnTo>
                <a:lnTo>
                  <a:pt x="644" y="108"/>
                </a:lnTo>
                <a:lnTo>
                  <a:pt x="644" y="110"/>
                </a:lnTo>
                <a:lnTo>
                  <a:pt x="644" y="110"/>
                </a:lnTo>
                <a:lnTo>
                  <a:pt x="647" y="115"/>
                </a:lnTo>
                <a:lnTo>
                  <a:pt x="647" y="119"/>
                </a:lnTo>
                <a:lnTo>
                  <a:pt x="644" y="123"/>
                </a:lnTo>
                <a:lnTo>
                  <a:pt x="644" y="123"/>
                </a:lnTo>
                <a:lnTo>
                  <a:pt x="644" y="126"/>
                </a:lnTo>
                <a:lnTo>
                  <a:pt x="644" y="134"/>
                </a:lnTo>
                <a:lnTo>
                  <a:pt x="644" y="157"/>
                </a:lnTo>
                <a:lnTo>
                  <a:pt x="644" y="183"/>
                </a:lnTo>
                <a:lnTo>
                  <a:pt x="643" y="197"/>
                </a:lnTo>
                <a:lnTo>
                  <a:pt x="642" y="208"/>
                </a:lnTo>
                <a:lnTo>
                  <a:pt x="642" y="208"/>
                </a:lnTo>
                <a:lnTo>
                  <a:pt x="638" y="218"/>
                </a:lnTo>
                <a:lnTo>
                  <a:pt x="634" y="228"/>
                </a:lnTo>
                <a:lnTo>
                  <a:pt x="626" y="245"/>
                </a:lnTo>
                <a:lnTo>
                  <a:pt x="617" y="257"/>
                </a:lnTo>
                <a:lnTo>
                  <a:pt x="615" y="262"/>
                </a:lnTo>
                <a:lnTo>
                  <a:pt x="590" y="265"/>
                </a:lnTo>
                <a:lnTo>
                  <a:pt x="590" y="265"/>
                </a:lnTo>
                <a:lnTo>
                  <a:pt x="586" y="265"/>
                </a:lnTo>
                <a:lnTo>
                  <a:pt x="584" y="265"/>
                </a:lnTo>
                <a:lnTo>
                  <a:pt x="579" y="265"/>
                </a:lnTo>
                <a:lnTo>
                  <a:pt x="573" y="267"/>
                </a:lnTo>
                <a:lnTo>
                  <a:pt x="567" y="272"/>
                </a:lnTo>
                <a:lnTo>
                  <a:pt x="560" y="279"/>
                </a:lnTo>
                <a:lnTo>
                  <a:pt x="553" y="289"/>
                </a:lnTo>
                <a:lnTo>
                  <a:pt x="553" y="289"/>
                </a:lnTo>
                <a:lnTo>
                  <a:pt x="546" y="305"/>
                </a:lnTo>
                <a:lnTo>
                  <a:pt x="536" y="325"/>
                </a:lnTo>
                <a:lnTo>
                  <a:pt x="515" y="373"/>
                </a:lnTo>
                <a:lnTo>
                  <a:pt x="490" y="433"/>
                </a:lnTo>
                <a:lnTo>
                  <a:pt x="469" y="435"/>
                </a:lnTo>
                <a:lnTo>
                  <a:pt x="469" y="435"/>
                </a:lnTo>
                <a:lnTo>
                  <a:pt x="468" y="429"/>
                </a:lnTo>
                <a:lnTo>
                  <a:pt x="465" y="413"/>
                </a:lnTo>
                <a:lnTo>
                  <a:pt x="460" y="393"/>
                </a:lnTo>
                <a:lnTo>
                  <a:pt x="457" y="383"/>
                </a:lnTo>
                <a:lnTo>
                  <a:pt x="453" y="375"/>
                </a:lnTo>
                <a:lnTo>
                  <a:pt x="453" y="375"/>
                </a:lnTo>
                <a:lnTo>
                  <a:pt x="442" y="351"/>
                </a:lnTo>
                <a:lnTo>
                  <a:pt x="430" y="318"/>
                </a:lnTo>
                <a:lnTo>
                  <a:pt x="418" y="286"/>
                </a:lnTo>
                <a:lnTo>
                  <a:pt x="415" y="273"/>
                </a:lnTo>
                <a:lnTo>
                  <a:pt x="414" y="265"/>
                </a:lnTo>
                <a:lnTo>
                  <a:pt x="414" y="265"/>
                </a:lnTo>
                <a:lnTo>
                  <a:pt x="414" y="255"/>
                </a:lnTo>
                <a:lnTo>
                  <a:pt x="412" y="249"/>
                </a:lnTo>
                <a:lnTo>
                  <a:pt x="409" y="245"/>
                </a:lnTo>
                <a:lnTo>
                  <a:pt x="405" y="244"/>
                </a:lnTo>
                <a:lnTo>
                  <a:pt x="405" y="244"/>
                </a:lnTo>
                <a:lnTo>
                  <a:pt x="395" y="246"/>
                </a:lnTo>
                <a:lnTo>
                  <a:pt x="389" y="246"/>
                </a:lnTo>
                <a:lnTo>
                  <a:pt x="380" y="244"/>
                </a:lnTo>
                <a:lnTo>
                  <a:pt x="380" y="244"/>
                </a:lnTo>
                <a:lnTo>
                  <a:pt x="344" y="230"/>
                </a:lnTo>
                <a:lnTo>
                  <a:pt x="316" y="219"/>
                </a:lnTo>
                <a:lnTo>
                  <a:pt x="316" y="219"/>
                </a:lnTo>
                <a:lnTo>
                  <a:pt x="301" y="214"/>
                </a:lnTo>
                <a:lnTo>
                  <a:pt x="299" y="198"/>
                </a:lnTo>
                <a:lnTo>
                  <a:pt x="299" y="198"/>
                </a:lnTo>
                <a:lnTo>
                  <a:pt x="301" y="192"/>
                </a:lnTo>
                <a:lnTo>
                  <a:pt x="304" y="184"/>
                </a:lnTo>
                <a:lnTo>
                  <a:pt x="305" y="177"/>
                </a:lnTo>
                <a:lnTo>
                  <a:pt x="305" y="177"/>
                </a:lnTo>
                <a:lnTo>
                  <a:pt x="305" y="170"/>
                </a:lnTo>
                <a:lnTo>
                  <a:pt x="306" y="162"/>
                </a:lnTo>
                <a:lnTo>
                  <a:pt x="307" y="156"/>
                </a:lnTo>
                <a:lnTo>
                  <a:pt x="307" y="156"/>
                </a:lnTo>
                <a:lnTo>
                  <a:pt x="312" y="141"/>
                </a:lnTo>
                <a:lnTo>
                  <a:pt x="316" y="123"/>
                </a:lnTo>
                <a:lnTo>
                  <a:pt x="316" y="123"/>
                </a:lnTo>
                <a:lnTo>
                  <a:pt x="316" y="119"/>
                </a:lnTo>
                <a:lnTo>
                  <a:pt x="315" y="117"/>
                </a:lnTo>
                <a:lnTo>
                  <a:pt x="314" y="117"/>
                </a:lnTo>
                <a:lnTo>
                  <a:pt x="314" y="117"/>
                </a:lnTo>
                <a:lnTo>
                  <a:pt x="315" y="105"/>
                </a:lnTo>
                <a:lnTo>
                  <a:pt x="316" y="97"/>
                </a:lnTo>
                <a:lnTo>
                  <a:pt x="316" y="92"/>
                </a:lnTo>
                <a:lnTo>
                  <a:pt x="316" y="92"/>
                </a:lnTo>
                <a:lnTo>
                  <a:pt x="316" y="83"/>
                </a:lnTo>
                <a:lnTo>
                  <a:pt x="314" y="67"/>
                </a:lnTo>
                <a:lnTo>
                  <a:pt x="312" y="57"/>
                </a:lnTo>
                <a:lnTo>
                  <a:pt x="309" y="49"/>
                </a:lnTo>
                <a:lnTo>
                  <a:pt x="306" y="40"/>
                </a:lnTo>
                <a:lnTo>
                  <a:pt x="301" y="34"/>
                </a:lnTo>
                <a:lnTo>
                  <a:pt x="301" y="34"/>
                </a:lnTo>
                <a:lnTo>
                  <a:pt x="293" y="24"/>
                </a:lnTo>
                <a:lnTo>
                  <a:pt x="284" y="17"/>
                </a:lnTo>
                <a:lnTo>
                  <a:pt x="278" y="12"/>
                </a:lnTo>
                <a:lnTo>
                  <a:pt x="274" y="9"/>
                </a:lnTo>
                <a:lnTo>
                  <a:pt x="274" y="9"/>
                </a:lnTo>
                <a:lnTo>
                  <a:pt x="268" y="9"/>
                </a:lnTo>
                <a:lnTo>
                  <a:pt x="264" y="8"/>
                </a:lnTo>
                <a:lnTo>
                  <a:pt x="262" y="7"/>
                </a:lnTo>
                <a:lnTo>
                  <a:pt x="262" y="7"/>
                </a:lnTo>
                <a:lnTo>
                  <a:pt x="259" y="4"/>
                </a:lnTo>
                <a:lnTo>
                  <a:pt x="257" y="2"/>
                </a:lnTo>
                <a:lnTo>
                  <a:pt x="252" y="0"/>
                </a:lnTo>
                <a:lnTo>
                  <a:pt x="243" y="0"/>
                </a:lnTo>
                <a:lnTo>
                  <a:pt x="243" y="0"/>
                </a:lnTo>
                <a:lnTo>
                  <a:pt x="228" y="3"/>
                </a:lnTo>
                <a:lnTo>
                  <a:pt x="216" y="7"/>
                </a:lnTo>
                <a:lnTo>
                  <a:pt x="216" y="7"/>
                </a:lnTo>
                <a:lnTo>
                  <a:pt x="214" y="8"/>
                </a:lnTo>
                <a:lnTo>
                  <a:pt x="201" y="13"/>
                </a:lnTo>
                <a:lnTo>
                  <a:pt x="201" y="13"/>
                </a:lnTo>
                <a:lnTo>
                  <a:pt x="189" y="19"/>
                </a:lnTo>
                <a:lnTo>
                  <a:pt x="183" y="23"/>
                </a:lnTo>
                <a:lnTo>
                  <a:pt x="177" y="28"/>
                </a:lnTo>
                <a:lnTo>
                  <a:pt x="177" y="28"/>
                </a:lnTo>
                <a:lnTo>
                  <a:pt x="172" y="33"/>
                </a:lnTo>
                <a:lnTo>
                  <a:pt x="164" y="40"/>
                </a:lnTo>
                <a:lnTo>
                  <a:pt x="164" y="40"/>
                </a:lnTo>
                <a:lnTo>
                  <a:pt x="162" y="46"/>
                </a:lnTo>
                <a:lnTo>
                  <a:pt x="161" y="54"/>
                </a:lnTo>
                <a:lnTo>
                  <a:pt x="162" y="67"/>
                </a:lnTo>
                <a:lnTo>
                  <a:pt x="162" y="67"/>
                </a:lnTo>
                <a:lnTo>
                  <a:pt x="163" y="72"/>
                </a:lnTo>
                <a:lnTo>
                  <a:pt x="164" y="76"/>
                </a:lnTo>
                <a:lnTo>
                  <a:pt x="165" y="81"/>
                </a:lnTo>
                <a:lnTo>
                  <a:pt x="164" y="89"/>
                </a:lnTo>
                <a:lnTo>
                  <a:pt x="164" y="89"/>
                </a:lnTo>
                <a:lnTo>
                  <a:pt x="162" y="104"/>
                </a:lnTo>
                <a:lnTo>
                  <a:pt x="162" y="110"/>
                </a:lnTo>
                <a:lnTo>
                  <a:pt x="162" y="110"/>
                </a:lnTo>
                <a:lnTo>
                  <a:pt x="165" y="115"/>
                </a:lnTo>
                <a:lnTo>
                  <a:pt x="167" y="120"/>
                </a:lnTo>
                <a:lnTo>
                  <a:pt x="168" y="123"/>
                </a:lnTo>
                <a:lnTo>
                  <a:pt x="168" y="123"/>
                </a:lnTo>
                <a:lnTo>
                  <a:pt x="168" y="128"/>
                </a:lnTo>
                <a:lnTo>
                  <a:pt x="170" y="138"/>
                </a:lnTo>
                <a:lnTo>
                  <a:pt x="170" y="138"/>
                </a:lnTo>
                <a:lnTo>
                  <a:pt x="173" y="144"/>
                </a:lnTo>
                <a:lnTo>
                  <a:pt x="175" y="151"/>
                </a:lnTo>
                <a:lnTo>
                  <a:pt x="180" y="159"/>
                </a:lnTo>
                <a:lnTo>
                  <a:pt x="180" y="159"/>
                </a:lnTo>
                <a:lnTo>
                  <a:pt x="186" y="162"/>
                </a:lnTo>
                <a:lnTo>
                  <a:pt x="193" y="165"/>
                </a:lnTo>
                <a:lnTo>
                  <a:pt x="193" y="165"/>
                </a:lnTo>
                <a:lnTo>
                  <a:pt x="198" y="178"/>
                </a:lnTo>
                <a:lnTo>
                  <a:pt x="200" y="188"/>
                </a:lnTo>
                <a:lnTo>
                  <a:pt x="201" y="192"/>
                </a:lnTo>
                <a:lnTo>
                  <a:pt x="201" y="192"/>
                </a:lnTo>
                <a:lnTo>
                  <a:pt x="201" y="194"/>
                </a:lnTo>
                <a:lnTo>
                  <a:pt x="201" y="197"/>
                </a:lnTo>
                <a:lnTo>
                  <a:pt x="203" y="199"/>
                </a:lnTo>
                <a:lnTo>
                  <a:pt x="201" y="202"/>
                </a:lnTo>
                <a:lnTo>
                  <a:pt x="201" y="202"/>
                </a:lnTo>
                <a:lnTo>
                  <a:pt x="190" y="215"/>
                </a:lnTo>
                <a:lnTo>
                  <a:pt x="183" y="224"/>
                </a:lnTo>
                <a:lnTo>
                  <a:pt x="179" y="228"/>
                </a:lnTo>
                <a:lnTo>
                  <a:pt x="177" y="229"/>
                </a:lnTo>
                <a:lnTo>
                  <a:pt x="177" y="229"/>
                </a:lnTo>
                <a:lnTo>
                  <a:pt x="162" y="231"/>
                </a:lnTo>
                <a:lnTo>
                  <a:pt x="133" y="239"/>
                </a:lnTo>
                <a:lnTo>
                  <a:pt x="105" y="247"/>
                </a:lnTo>
                <a:lnTo>
                  <a:pt x="94" y="252"/>
                </a:lnTo>
                <a:lnTo>
                  <a:pt x="91" y="254"/>
                </a:lnTo>
                <a:lnTo>
                  <a:pt x="89" y="256"/>
                </a:lnTo>
                <a:lnTo>
                  <a:pt x="89" y="256"/>
                </a:lnTo>
                <a:lnTo>
                  <a:pt x="85" y="266"/>
                </a:lnTo>
                <a:lnTo>
                  <a:pt x="79" y="286"/>
                </a:lnTo>
                <a:lnTo>
                  <a:pt x="64" y="345"/>
                </a:lnTo>
                <a:lnTo>
                  <a:pt x="51" y="404"/>
                </a:lnTo>
                <a:lnTo>
                  <a:pt x="43" y="439"/>
                </a:lnTo>
                <a:lnTo>
                  <a:pt x="43" y="439"/>
                </a:lnTo>
                <a:lnTo>
                  <a:pt x="37" y="473"/>
                </a:lnTo>
                <a:lnTo>
                  <a:pt x="35" y="492"/>
                </a:lnTo>
                <a:lnTo>
                  <a:pt x="31" y="505"/>
                </a:lnTo>
                <a:lnTo>
                  <a:pt x="31" y="505"/>
                </a:lnTo>
                <a:lnTo>
                  <a:pt x="26" y="536"/>
                </a:lnTo>
                <a:lnTo>
                  <a:pt x="17" y="591"/>
                </a:lnTo>
                <a:lnTo>
                  <a:pt x="9" y="645"/>
                </a:lnTo>
                <a:lnTo>
                  <a:pt x="4" y="673"/>
                </a:lnTo>
                <a:lnTo>
                  <a:pt x="4" y="673"/>
                </a:lnTo>
                <a:lnTo>
                  <a:pt x="0" y="686"/>
                </a:lnTo>
                <a:lnTo>
                  <a:pt x="0" y="692"/>
                </a:lnTo>
                <a:lnTo>
                  <a:pt x="0" y="697"/>
                </a:lnTo>
                <a:lnTo>
                  <a:pt x="0" y="697"/>
                </a:lnTo>
                <a:lnTo>
                  <a:pt x="3" y="713"/>
                </a:lnTo>
                <a:lnTo>
                  <a:pt x="5" y="722"/>
                </a:lnTo>
                <a:lnTo>
                  <a:pt x="6" y="728"/>
                </a:lnTo>
                <a:lnTo>
                  <a:pt x="6" y="728"/>
                </a:lnTo>
                <a:lnTo>
                  <a:pt x="11" y="733"/>
                </a:lnTo>
                <a:lnTo>
                  <a:pt x="19" y="739"/>
                </a:lnTo>
                <a:lnTo>
                  <a:pt x="28" y="746"/>
                </a:lnTo>
                <a:lnTo>
                  <a:pt x="49" y="736"/>
                </a:lnTo>
                <a:lnTo>
                  <a:pt x="49" y="736"/>
                </a:lnTo>
                <a:lnTo>
                  <a:pt x="53" y="738"/>
                </a:lnTo>
                <a:lnTo>
                  <a:pt x="56" y="736"/>
                </a:lnTo>
                <a:lnTo>
                  <a:pt x="58" y="734"/>
                </a:lnTo>
                <a:lnTo>
                  <a:pt x="58" y="734"/>
                </a:lnTo>
                <a:lnTo>
                  <a:pt x="61" y="728"/>
                </a:lnTo>
                <a:lnTo>
                  <a:pt x="62" y="722"/>
                </a:lnTo>
                <a:lnTo>
                  <a:pt x="62" y="715"/>
                </a:lnTo>
                <a:lnTo>
                  <a:pt x="62" y="713"/>
                </a:lnTo>
                <a:lnTo>
                  <a:pt x="62" y="713"/>
                </a:lnTo>
                <a:lnTo>
                  <a:pt x="61" y="709"/>
                </a:lnTo>
                <a:lnTo>
                  <a:pt x="59" y="704"/>
                </a:lnTo>
                <a:lnTo>
                  <a:pt x="58" y="697"/>
                </a:lnTo>
                <a:lnTo>
                  <a:pt x="58" y="697"/>
                </a:lnTo>
                <a:lnTo>
                  <a:pt x="61" y="698"/>
                </a:lnTo>
                <a:lnTo>
                  <a:pt x="63" y="698"/>
                </a:lnTo>
                <a:lnTo>
                  <a:pt x="64" y="697"/>
                </a:lnTo>
                <a:lnTo>
                  <a:pt x="64" y="697"/>
                </a:lnTo>
                <a:lnTo>
                  <a:pt x="67" y="684"/>
                </a:lnTo>
                <a:lnTo>
                  <a:pt x="70" y="660"/>
                </a:lnTo>
                <a:lnTo>
                  <a:pt x="77" y="621"/>
                </a:lnTo>
                <a:lnTo>
                  <a:pt x="77" y="621"/>
                </a:lnTo>
                <a:lnTo>
                  <a:pt x="101" y="475"/>
                </a:lnTo>
                <a:lnTo>
                  <a:pt x="101" y="475"/>
                </a:lnTo>
                <a:close/>
                <a:moveTo>
                  <a:pt x="459" y="487"/>
                </a:moveTo>
                <a:lnTo>
                  <a:pt x="459" y="487"/>
                </a:lnTo>
                <a:lnTo>
                  <a:pt x="469" y="488"/>
                </a:lnTo>
                <a:lnTo>
                  <a:pt x="484" y="491"/>
                </a:lnTo>
                <a:lnTo>
                  <a:pt x="484" y="491"/>
                </a:lnTo>
                <a:lnTo>
                  <a:pt x="490" y="491"/>
                </a:lnTo>
                <a:lnTo>
                  <a:pt x="497" y="491"/>
                </a:lnTo>
                <a:lnTo>
                  <a:pt x="501" y="489"/>
                </a:lnTo>
                <a:lnTo>
                  <a:pt x="506" y="488"/>
                </a:lnTo>
                <a:lnTo>
                  <a:pt x="510" y="484"/>
                </a:lnTo>
                <a:lnTo>
                  <a:pt x="514" y="481"/>
                </a:lnTo>
                <a:lnTo>
                  <a:pt x="514" y="481"/>
                </a:lnTo>
                <a:lnTo>
                  <a:pt x="528" y="462"/>
                </a:lnTo>
                <a:lnTo>
                  <a:pt x="549" y="431"/>
                </a:lnTo>
                <a:lnTo>
                  <a:pt x="575" y="389"/>
                </a:lnTo>
                <a:lnTo>
                  <a:pt x="575" y="389"/>
                </a:lnTo>
                <a:lnTo>
                  <a:pt x="578" y="460"/>
                </a:lnTo>
                <a:lnTo>
                  <a:pt x="578" y="460"/>
                </a:lnTo>
                <a:lnTo>
                  <a:pt x="576" y="468"/>
                </a:lnTo>
                <a:lnTo>
                  <a:pt x="574" y="483"/>
                </a:lnTo>
                <a:lnTo>
                  <a:pt x="569" y="505"/>
                </a:lnTo>
                <a:lnTo>
                  <a:pt x="569" y="505"/>
                </a:lnTo>
                <a:lnTo>
                  <a:pt x="565" y="517"/>
                </a:lnTo>
                <a:lnTo>
                  <a:pt x="563" y="525"/>
                </a:lnTo>
                <a:lnTo>
                  <a:pt x="559" y="539"/>
                </a:lnTo>
                <a:lnTo>
                  <a:pt x="559" y="539"/>
                </a:lnTo>
                <a:lnTo>
                  <a:pt x="549" y="588"/>
                </a:lnTo>
                <a:lnTo>
                  <a:pt x="542" y="617"/>
                </a:lnTo>
                <a:lnTo>
                  <a:pt x="537" y="630"/>
                </a:lnTo>
                <a:lnTo>
                  <a:pt x="532" y="642"/>
                </a:lnTo>
                <a:lnTo>
                  <a:pt x="532" y="642"/>
                </a:lnTo>
                <a:lnTo>
                  <a:pt x="512" y="691"/>
                </a:lnTo>
                <a:lnTo>
                  <a:pt x="502" y="715"/>
                </a:lnTo>
                <a:lnTo>
                  <a:pt x="493" y="736"/>
                </a:lnTo>
                <a:lnTo>
                  <a:pt x="493" y="736"/>
                </a:lnTo>
                <a:lnTo>
                  <a:pt x="488" y="749"/>
                </a:lnTo>
                <a:lnTo>
                  <a:pt x="481" y="767"/>
                </a:lnTo>
                <a:lnTo>
                  <a:pt x="468" y="813"/>
                </a:lnTo>
                <a:lnTo>
                  <a:pt x="456" y="862"/>
                </a:lnTo>
                <a:lnTo>
                  <a:pt x="444" y="907"/>
                </a:lnTo>
                <a:lnTo>
                  <a:pt x="444" y="907"/>
                </a:lnTo>
                <a:lnTo>
                  <a:pt x="442" y="917"/>
                </a:lnTo>
                <a:lnTo>
                  <a:pt x="438" y="925"/>
                </a:lnTo>
                <a:lnTo>
                  <a:pt x="433" y="933"/>
                </a:lnTo>
                <a:lnTo>
                  <a:pt x="428" y="940"/>
                </a:lnTo>
                <a:lnTo>
                  <a:pt x="417" y="954"/>
                </a:lnTo>
                <a:lnTo>
                  <a:pt x="405" y="963"/>
                </a:lnTo>
                <a:lnTo>
                  <a:pt x="394" y="972"/>
                </a:lnTo>
                <a:lnTo>
                  <a:pt x="384" y="978"/>
                </a:lnTo>
                <a:lnTo>
                  <a:pt x="374" y="983"/>
                </a:lnTo>
                <a:lnTo>
                  <a:pt x="374" y="983"/>
                </a:lnTo>
                <a:lnTo>
                  <a:pt x="369" y="963"/>
                </a:lnTo>
                <a:lnTo>
                  <a:pt x="367" y="947"/>
                </a:lnTo>
                <a:lnTo>
                  <a:pt x="365" y="938"/>
                </a:lnTo>
                <a:lnTo>
                  <a:pt x="365" y="938"/>
                </a:lnTo>
                <a:lnTo>
                  <a:pt x="364" y="920"/>
                </a:lnTo>
                <a:lnTo>
                  <a:pt x="363" y="891"/>
                </a:lnTo>
                <a:lnTo>
                  <a:pt x="359" y="849"/>
                </a:lnTo>
                <a:lnTo>
                  <a:pt x="359" y="849"/>
                </a:lnTo>
                <a:lnTo>
                  <a:pt x="411" y="819"/>
                </a:lnTo>
                <a:lnTo>
                  <a:pt x="411" y="819"/>
                </a:lnTo>
                <a:lnTo>
                  <a:pt x="415" y="815"/>
                </a:lnTo>
                <a:lnTo>
                  <a:pt x="416" y="812"/>
                </a:lnTo>
                <a:lnTo>
                  <a:pt x="417" y="807"/>
                </a:lnTo>
                <a:lnTo>
                  <a:pt x="417" y="807"/>
                </a:lnTo>
                <a:lnTo>
                  <a:pt x="414" y="781"/>
                </a:lnTo>
                <a:lnTo>
                  <a:pt x="404" y="728"/>
                </a:lnTo>
                <a:lnTo>
                  <a:pt x="386" y="636"/>
                </a:lnTo>
                <a:lnTo>
                  <a:pt x="386" y="636"/>
                </a:lnTo>
                <a:lnTo>
                  <a:pt x="385" y="625"/>
                </a:lnTo>
                <a:lnTo>
                  <a:pt x="384" y="612"/>
                </a:lnTo>
                <a:lnTo>
                  <a:pt x="383" y="583"/>
                </a:lnTo>
                <a:lnTo>
                  <a:pt x="384" y="551"/>
                </a:lnTo>
                <a:lnTo>
                  <a:pt x="384" y="551"/>
                </a:lnTo>
                <a:lnTo>
                  <a:pt x="390" y="546"/>
                </a:lnTo>
                <a:lnTo>
                  <a:pt x="396" y="541"/>
                </a:lnTo>
                <a:lnTo>
                  <a:pt x="401" y="536"/>
                </a:lnTo>
                <a:lnTo>
                  <a:pt x="401" y="536"/>
                </a:lnTo>
                <a:lnTo>
                  <a:pt x="414" y="525"/>
                </a:lnTo>
                <a:lnTo>
                  <a:pt x="432" y="509"/>
                </a:lnTo>
                <a:lnTo>
                  <a:pt x="459" y="487"/>
                </a:lnTo>
                <a:lnTo>
                  <a:pt x="459" y="48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DC951B4A-76BD-44F9-9ED2-7A11E56E01AE}"/>
              </a:ext>
            </a:extLst>
          </p:cNvPr>
          <p:cNvSpPr>
            <a:spLocks noEditPoints="1"/>
          </p:cNvSpPr>
          <p:nvPr/>
        </p:nvSpPr>
        <p:spPr bwMode="auto">
          <a:xfrm>
            <a:off x="7263764" y="915286"/>
            <a:ext cx="1740237" cy="2579645"/>
          </a:xfrm>
          <a:custGeom>
            <a:avLst/>
            <a:gdLst>
              <a:gd name="T0" fmla="*/ 152 w 850"/>
              <a:gd name="T1" fmla="*/ 374 h 1260"/>
              <a:gd name="T2" fmla="*/ 112 w 850"/>
              <a:gd name="T3" fmla="*/ 490 h 1260"/>
              <a:gd name="T4" fmla="*/ 118 w 850"/>
              <a:gd name="T5" fmla="*/ 515 h 1260"/>
              <a:gd name="T6" fmla="*/ 123 w 850"/>
              <a:gd name="T7" fmla="*/ 545 h 1260"/>
              <a:gd name="T8" fmla="*/ 73 w 850"/>
              <a:gd name="T9" fmla="*/ 666 h 1260"/>
              <a:gd name="T10" fmla="*/ 0 w 850"/>
              <a:gd name="T11" fmla="*/ 853 h 1260"/>
              <a:gd name="T12" fmla="*/ 18 w 850"/>
              <a:gd name="T13" fmla="*/ 910 h 1260"/>
              <a:gd name="T14" fmla="*/ 62 w 850"/>
              <a:gd name="T15" fmla="*/ 940 h 1260"/>
              <a:gd name="T16" fmla="*/ 45 w 850"/>
              <a:gd name="T17" fmla="*/ 1019 h 1260"/>
              <a:gd name="T18" fmla="*/ 70 w 850"/>
              <a:gd name="T19" fmla="*/ 1039 h 1260"/>
              <a:gd name="T20" fmla="*/ 89 w 850"/>
              <a:gd name="T21" fmla="*/ 1078 h 1260"/>
              <a:gd name="T22" fmla="*/ 83 w 850"/>
              <a:gd name="T23" fmla="*/ 1107 h 1260"/>
              <a:gd name="T24" fmla="*/ 124 w 850"/>
              <a:gd name="T25" fmla="*/ 1121 h 1260"/>
              <a:gd name="T26" fmla="*/ 161 w 850"/>
              <a:gd name="T27" fmla="*/ 1140 h 1260"/>
              <a:gd name="T28" fmla="*/ 192 w 850"/>
              <a:gd name="T29" fmla="*/ 1172 h 1260"/>
              <a:gd name="T30" fmla="*/ 235 w 850"/>
              <a:gd name="T31" fmla="*/ 1216 h 1260"/>
              <a:gd name="T32" fmla="*/ 308 w 850"/>
              <a:gd name="T33" fmla="*/ 1239 h 1260"/>
              <a:gd name="T34" fmla="*/ 387 w 850"/>
              <a:gd name="T35" fmla="*/ 1252 h 1260"/>
              <a:gd name="T36" fmla="*/ 446 w 850"/>
              <a:gd name="T37" fmla="*/ 1257 h 1260"/>
              <a:gd name="T38" fmla="*/ 577 w 850"/>
              <a:gd name="T39" fmla="*/ 1228 h 1260"/>
              <a:gd name="T40" fmla="*/ 668 w 850"/>
              <a:gd name="T41" fmla="*/ 1223 h 1260"/>
              <a:gd name="T42" fmla="*/ 780 w 850"/>
              <a:gd name="T43" fmla="*/ 1177 h 1260"/>
              <a:gd name="T44" fmla="*/ 806 w 850"/>
              <a:gd name="T45" fmla="*/ 1131 h 1260"/>
              <a:gd name="T46" fmla="*/ 850 w 850"/>
              <a:gd name="T47" fmla="*/ 1011 h 1260"/>
              <a:gd name="T48" fmla="*/ 663 w 850"/>
              <a:gd name="T49" fmla="*/ 871 h 1260"/>
              <a:gd name="T50" fmla="*/ 504 w 850"/>
              <a:gd name="T51" fmla="*/ 616 h 1260"/>
              <a:gd name="T52" fmla="*/ 514 w 850"/>
              <a:gd name="T53" fmla="*/ 473 h 1260"/>
              <a:gd name="T54" fmla="*/ 531 w 850"/>
              <a:gd name="T55" fmla="*/ 357 h 1260"/>
              <a:gd name="T56" fmla="*/ 531 w 850"/>
              <a:gd name="T57" fmla="*/ 253 h 1260"/>
              <a:gd name="T58" fmla="*/ 547 w 850"/>
              <a:gd name="T59" fmla="*/ 356 h 1260"/>
              <a:gd name="T60" fmla="*/ 566 w 850"/>
              <a:gd name="T61" fmla="*/ 420 h 1260"/>
              <a:gd name="T62" fmla="*/ 576 w 850"/>
              <a:gd name="T63" fmla="*/ 414 h 1260"/>
              <a:gd name="T64" fmla="*/ 581 w 850"/>
              <a:gd name="T65" fmla="*/ 389 h 1260"/>
              <a:gd name="T66" fmla="*/ 578 w 850"/>
              <a:gd name="T67" fmla="*/ 289 h 1260"/>
              <a:gd name="T68" fmla="*/ 548 w 850"/>
              <a:gd name="T69" fmla="*/ 155 h 1260"/>
              <a:gd name="T70" fmla="*/ 519 w 850"/>
              <a:gd name="T71" fmla="*/ 144 h 1260"/>
              <a:gd name="T72" fmla="*/ 497 w 850"/>
              <a:gd name="T73" fmla="*/ 92 h 1260"/>
              <a:gd name="T74" fmla="*/ 498 w 850"/>
              <a:gd name="T75" fmla="*/ 82 h 1260"/>
              <a:gd name="T76" fmla="*/ 497 w 850"/>
              <a:gd name="T77" fmla="*/ 47 h 1260"/>
              <a:gd name="T78" fmla="*/ 478 w 850"/>
              <a:gd name="T79" fmla="*/ 19 h 1260"/>
              <a:gd name="T80" fmla="*/ 445 w 850"/>
              <a:gd name="T81" fmla="*/ 18 h 1260"/>
              <a:gd name="T82" fmla="*/ 430 w 850"/>
              <a:gd name="T83" fmla="*/ 24 h 1260"/>
              <a:gd name="T84" fmla="*/ 418 w 850"/>
              <a:gd name="T85" fmla="*/ 36 h 1260"/>
              <a:gd name="T86" fmla="*/ 403 w 850"/>
              <a:gd name="T87" fmla="*/ 52 h 1260"/>
              <a:gd name="T88" fmla="*/ 410 w 850"/>
              <a:gd name="T89" fmla="*/ 74 h 1260"/>
              <a:gd name="T90" fmla="*/ 404 w 850"/>
              <a:gd name="T91" fmla="*/ 89 h 1260"/>
              <a:gd name="T92" fmla="*/ 409 w 850"/>
              <a:gd name="T93" fmla="*/ 100 h 1260"/>
              <a:gd name="T94" fmla="*/ 414 w 850"/>
              <a:gd name="T95" fmla="*/ 127 h 1260"/>
              <a:gd name="T96" fmla="*/ 424 w 850"/>
              <a:gd name="T97" fmla="*/ 132 h 1260"/>
              <a:gd name="T98" fmla="*/ 393 w 850"/>
              <a:gd name="T99" fmla="*/ 141 h 1260"/>
              <a:gd name="T100" fmla="*/ 376 w 850"/>
              <a:gd name="T101" fmla="*/ 184 h 1260"/>
              <a:gd name="T102" fmla="*/ 371 w 850"/>
              <a:gd name="T103" fmla="*/ 174 h 1260"/>
              <a:gd name="T104" fmla="*/ 308 w 850"/>
              <a:gd name="T105" fmla="*/ 31 h 1260"/>
              <a:gd name="T106" fmla="*/ 271 w 850"/>
              <a:gd name="T107" fmla="*/ 2 h 1260"/>
              <a:gd name="T108" fmla="*/ 231 w 850"/>
              <a:gd name="T109" fmla="*/ 19 h 1260"/>
              <a:gd name="T110" fmla="*/ 177 w 850"/>
              <a:gd name="T111" fmla="*/ 111 h 1260"/>
              <a:gd name="T112" fmla="*/ 141 w 850"/>
              <a:gd name="T113" fmla="*/ 320 h 1260"/>
              <a:gd name="T114" fmla="*/ 405 w 850"/>
              <a:gd name="T115" fmla="*/ 258 h 1260"/>
              <a:gd name="T116" fmla="*/ 403 w 850"/>
              <a:gd name="T117" fmla="*/ 227 h 1260"/>
              <a:gd name="T118" fmla="*/ 432 w 850"/>
              <a:gd name="T119" fmla="*/ 513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50" h="1260">
                <a:moveTo>
                  <a:pt x="161" y="350"/>
                </a:moveTo>
                <a:lnTo>
                  <a:pt x="161" y="350"/>
                </a:lnTo>
                <a:lnTo>
                  <a:pt x="161" y="353"/>
                </a:lnTo>
                <a:lnTo>
                  <a:pt x="160" y="360"/>
                </a:lnTo>
                <a:lnTo>
                  <a:pt x="160" y="360"/>
                </a:lnTo>
                <a:lnTo>
                  <a:pt x="152" y="374"/>
                </a:lnTo>
                <a:lnTo>
                  <a:pt x="133" y="420"/>
                </a:lnTo>
                <a:lnTo>
                  <a:pt x="133" y="420"/>
                </a:lnTo>
                <a:lnTo>
                  <a:pt x="126" y="435"/>
                </a:lnTo>
                <a:lnTo>
                  <a:pt x="121" y="448"/>
                </a:lnTo>
                <a:lnTo>
                  <a:pt x="115" y="472"/>
                </a:lnTo>
                <a:lnTo>
                  <a:pt x="112" y="490"/>
                </a:lnTo>
                <a:lnTo>
                  <a:pt x="110" y="504"/>
                </a:lnTo>
                <a:lnTo>
                  <a:pt x="110" y="504"/>
                </a:lnTo>
                <a:lnTo>
                  <a:pt x="110" y="510"/>
                </a:lnTo>
                <a:lnTo>
                  <a:pt x="113" y="513"/>
                </a:lnTo>
                <a:lnTo>
                  <a:pt x="115" y="515"/>
                </a:lnTo>
                <a:lnTo>
                  <a:pt x="118" y="515"/>
                </a:lnTo>
                <a:lnTo>
                  <a:pt x="124" y="514"/>
                </a:lnTo>
                <a:lnTo>
                  <a:pt x="128" y="513"/>
                </a:lnTo>
                <a:lnTo>
                  <a:pt x="128" y="513"/>
                </a:lnTo>
                <a:lnTo>
                  <a:pt x="126" y="521"/>
                </a:lnTo>
                <a:lnTo>
                  <a:pt x="125" y="531"/>
                </a:lnTo>
                <a:lnTo>
                  <a:pt x="123" y="545"/>
                </a:lnTo>
                <a:lnTo>
                  <a:pt x="118" y="562"/>
                </a:lnTo>
                <a:lnTo>
                  <a:pt x="112" y="582"/>
                </a:lnTo>
                <a:lnTo>
                  <a:pt x="102" y="607"/>
                </a:lnTo>
                <a:lnTo>
                  <a:pt x="89" y="634"/>
                </a:lnTo>
                <a:lnTo>
                  <a:pt x="89" y="634"/>
                </a:lnTo>
                <a:lnTo>
                  <a:pt x="73" y="666"/>
                </a:lnTo>
                <a:lnTo>
                  <a:pt x="58" y="700"/>
                </a:lnTo>
                <a:lnTo>
                  <a:pt x="30" y="769"/>
                </a:lnTo>
                <a:lnTo>
                  <a:pt x="9" y="825"/>
                </a:lnTo>
                <a:lnTo>
                  <a:pt x="0" y="847"/>
                </a:lnTo>
                <a:lnTo>
                  <a:pt x="0" y="847"/>
                </a:lnTo>
                <a:lnTo>
                  <a:pt x="0" y="853"/>
                </a:lnTo>
                <a:lnTo>
                  <a:pt x="3" y="868"/>
                </a:lnTo>
                <a:lnTo>
                  <a:pt x="7" y="887"/>
                </a:lnTo>
                <a:lnTo>
                  <a:pt x="9" y="897"/>
                </a:lnTo>
                <a:lnTo>
                  <a:pt x="13" y="904"/>
                </a:lnTo>
                <a:lnTo>
                  <a:pt x="13" y="904"/>
                </a:lnTo>
                <a:lnTo>
                  <a:pt x="18" y="910"/>
                </a:lnTo>
                <a:lnTo>
                  <a:pt x="25" y="916"/>
                </a:lnTo>
                <a:lnTo>
                  <a:pt x="33" y="921"/>
                </a:lnTo>
                <a:lnTo>
                  <a:pt x="41" y="926"/>
                </a:lnTo>
                <a:lnTo>
                  <a:pt x="55" y="934"/>
                </a:lnTo>
                <a:lnTo>
                  <a:pt x="60" y="936"/>
                </a:lnTo>
                <a:lnTo>
                  <a:pt x="62" y="940"/>
                </a:lnTo>
                <a:lnTo>
                  <a:pt x="62" y="940"/>
                </a:lnTo>
                <a:lnTo>
                  <a:pt x="62" y="945"/>
                </a:lnTo>
                <a:lnTo>
                  <a:pt x="61" y="952"/>
                </a:lnTo>
                <a:lnTo>
                  <a:pt x="55" y="976"/>
                </a:lnTo>
                <a:lnTo>
                  <a:pt x="45" y="1019"/>
                </a:lnTo>
                <a:lnTo>
                  <a:pt x="45" y="1019"/>
                </a:lnTo>
                <a:lnTo>
                  <a:pt x="45" y="1024"/>
                </a:lnTo>
                <a:lnTo>
                  <a:pt x="47" y="1028"/>
                </a:lnTo>
                <a:lnTo>
                  <a:pt x="50" y="1031"/>
                </a:lnTo>
                <a:lnTo>
                  <a:pt x="54" y="1032"/>
                </a:lnTo>
                <a:lnTo>
                  <a:pt x="63" y="1036"/>
                </a:lnTo>
                <a:lnTo>
                  <a:pt x="70" y="1039"/>
                </a:lnTo>
                <a:lnTo>
                  <a:pt x="70" y="1039"/>
                </a:lnTo>
                <a:lnTo>
                  <a:pt x="75" y="1044"/>
                </a:lnTo>
                <a:lnTo>
                  <a:pt x="79" y="1052"/>
                </a:lnTo>
                <a:lnTo>
                  <a:pt x="88" y="1073"/>
                </a:lnTo>
                <a:lnTo>
                  <a:pt x="88" y="1073"/>
                </a:lnTo>
                <a:lnTo>
                  <a:pt x="89" y="1078"/>
                </a:lnTo>
                <a:lnTo>
                  <a:pt x="91" y="1083"/>
                </a:lnTo>
                <a:lnTo>
                  <a:pt x="91" y="1087"/>
                </a:lnTo>
                <a:lnTo>
                  <a:pt x="89" y="1090"/>
                </a:lnTo>
                <a:lnTo>
                  <a:pt x="86" y="1099"/>
                </a:lnTo>
                <a:lnTo>
                  <a:pt x="83" y="1107"/>
                </a:lnTo>
                <a:lnTo>
                  <a:pt x="83" y="1107"/>
                </a:lnTo>
                <a:lnTo>
                  <a:pt x="83" y="1109"/>
                </a:lnTo>
                <a:lnTo>
                  <a:pt x="83" y="1111"/>
                </a:lnTo>
                <a:lnTo>
                  <a:pt x="88" y="1114"/>
                </a:lnTo>
                <a:lnTo>
                  <a:pt x="94" y="1116"/>
                </a:lnTo>
                <a:lnTo>
                  <a:pt x="103" y="1118"/>
                </a:lnTo>
                <a:lnTo>
                  <a:pt x="124" y="1121"/>
                </a:lnTo>
                <a:lnTo>
                  <a:pt x="134" y="1123"/>
                </a:lnTo>
                <a:lnTo>
                  <a:pt x="142" y="1125"/>
                </a:lnTo>
                <a:lnTo>
                  <a:pt x="142" y="1125"/>
                </a:lnTo>
                <a:lnTo>
                  <a:pt x="150" y="1129"/>
                </a:lnTo>
                <a:lnTo>
                  <a:pt x="156" y="1134"/>
                </a:lnTo>
                <a:lnTo>
                  <a:pt x="161" y="1140"/>
                </a:lnTo>
                <a:lnTo>
                  <a:pt x="166" y="1146"/>
                </a:lnTo>
                <a:lnTo>
                  <a:pt x="174" y="1160"/>
                </a:lnTo>
                <a:lnTo>
                  <a:pt x="179" y="1165"/>
                </a:lnTo>
                <a:lnTo>
                  <a:pt x="186" y="1168"/>
                </a:lnTo>
                <a:lnTo>
                  <a:pt x="186" y="1168"/>
                </a:lnTo>
                <a:lnTo>
                  <a:pt x="192" y="1172"/>
                </a:lnTo>
                <a:lnTo>
                  <a:pt x="199" y="1177"/>
                </a:lnTo>
                <a:lnTo>
                  <a:pt x="214" y="1190"/>
                </a:lnTo>
                <a:lnTo>
                  <a:pt x="225" y="1203"/>
                </a:lnTo>
                <a:lnTo>
                  <a:pt x="232" y="1213"/>
                </a:lnTo>
                <a:lnTo>
                  <a:pt x="232" y="1213"/>
                </a:lnTo>
                <a:lnTo>
                  <a:pt x="235" y="1216"/>
                </a:lnTo>
                <a:lnTo>
                  <a:pt x="240" y="1219"/>
                </a:lnTo>
                <a:lnTo>
                  <a:pt x="251" y="1224"/>
                </a:lnTo>
                <a:lnTo>
                  <a:pt x="276" y="1230"/>
                </a:lnTo>
                <a:lnTo>
                  <a:pt x="276" y="1230"/>
                </a:lnTo>
                <a:lnTo>
                  <a:pt x="294" y="1236"/>
                </a:lnTo>
                <a:lnTo>
                  <a:pt x="308" y="1239"/>
                </a:lnTo>
                <a:lnTo>
                  <a:pt x="326" y="1241"/>
                </a:lnTo>
                <a:lnTo>
                  <a:pt x="326" y="1241"/>
                </a:lnTo>
                <a:lnTo>
                  <a:pt x="361" y="1245"/>
                </a:lnTo>
                <a:lnTo>
                  <a:pt x="373" y="1247"/>
                </a:lnTo>
                <a:lnTo>
                  <a:pt x="387" y="1252"/>
                </a:lnTo>
                <a:lnTo>
                  <a:pt x="387" y="1252"/>
                </a:lnTo>
                <a:lnTo>
                  <a:pt x="399" y="1257"/>
                </a:lnTo>
                <a:lnTo>
                  <a:pt x="413" y="1260"/>
                </a:lnTo>
                <a:lnTo>
                  <a:pt x="425" y="1260"/>
                </a:lnTo>
                <a:lnTo>
                  <a:pt x="436" y="1260"/>
                </a:lnTo>
                <a:lnTo>
                  <a:pt x="436" y="1260"/>
                </a:lnTo>
                <a:lnTo>
                  <a:pt x="446" y="1257"/>
                </a:lnTo>
                <a:lnTo>
                  <a:pt x="463" y="1253"/>
                </a:lnTo>
                <a:lnTo>
                  <a:pt x="508" y="1242"/>
                </a:lnTo>
                <a:lnTo>
                  <a:pt x="552" y="1231"/>
                </a:lnTo>
                <a:lnTo>
                  <a:pt x="568" y="1229"/>
                </a:lnTo>
                <a:lnTo>
                  <a:pt x="577" y="1228"/>
                </a:lnTo>
                <a:lnTo>
                  <a:pt x="577" y="1228"/>
                </a:lnTo>
                <a:lnTo>
                  <a:pt x="605" y="1232"/>
                </a:lnTo>
                <a:lnTo>
                  <a:pt x="620" y="1235"/>
                </a:lnTo>
                <a:lnTo>
                  <a:pt x="631" y="1235"/>
                </a:lnTo>
                <a:lnTo>
                  <a:pt x="631" y="1235"/>
                </a:lnTo>
                <a:lnTo>
                  <a:pt x="646" y="1230"/>
                </a:lnTo>
                <a:lnTo>
                  <a:pt x="668" y="1223"/>
                </a:lnTo>
                <a:lnTo>
                  <a:pt x="715" y="1207"/>
                </a:lnTo>
                <a:lnTo>
                  <a:pt x="715" y="1207"/>
                </a:lnTo>
                <a:lnTo>
                  <a:pt x="732" y="1200"/>
                </a:lnTo>
                <a:lnTo>
                  <a:pt x="748" y="1195"/>
                </a:lnTo>
                <a:lnTo>
                  <a:pt x="763" y="1187"/>
                </a:lnTo>
                <a:lnTo>
                  <a:pt x="780" y="1177"/>
                </a:lnTo>
                <a:lnTo>
                  <a:pt x="780" y="1177"/>
                </a:lnTo>
                <a:lnTo>
                  <a:pt x="788" y="1170"/>
                </a:lnTo>
                <a:lnTo>
                  <a:pt x="794" y="1163"/>
                </a:lnTo>
                <a:lnTo>
                  <a:pt x="798" y="1156"/>
                </a:lnTo>
                <a:lnTo>
                  <a:pt x="801" y="1149"/>
                </a:lnTo>
                <a:lnTo>
                  <a:pt x="806" y="1131"/>
                </a:lnTo>
                <a:lnTo>
                  <a:pt x="813" y="1110"/>
                </a:lnTo>
                <a:lnTo>
                  <a:pt x="813" y="1110"/>
                </a:lnTo>
                <a:lnTo>
                  <a:pt x="822" y="1082"/>
                </a:lnTo>
                <a:lnTo>
                  <a:pt x="835" y="1050"/>
                </a:lnTo>
                <a:lnTo>
                  <a:pt x="850" y="1011"/>
                </a:lnTo>
                <a:lnTo>
                  <a:pt x="850" y="1011"/>
                </a:lnTo>
                <a:lnTo>
                  <a:pt x="832" y="1000"/>
                </a:lnTo>
                <a:lnTo>
                  <a:pt x="815" y="989"/>
                </a:lnTo>
                <a:lnTo>
                  <a:pt x="815" y="989"/>
                </a:lnTo>
                <a:lnTo>
                  <a:pt x="737" y="929"/>
                </a:lnTo>
                <a:lnTo>
                  <a:pt x="682" y="886"/>
                </a:lnTo>
                <a:lnTo>
                  <a:pt x="663" y="871"/>
                </a:lnTo>
                <a:lnTo>
                  <a:pt x="655" y="862"/>
                </a:lnTo>
                <a:lnTo>
                  <a:pt x="655" y="862"/>
                </a:lnTo>
                <a:lnTo>
                  <a:pt x="578" y="766"/>
                </a:lnTo>
                <a:lnTo>
                  <a:pt x="505" y="676"/>
                </a:lnTo>
                <a:lnTo>
                  <a:pt x="505" y="676"/>
                </a:lnTo>
                <a:lnTo>
                  <a:pt x="504" y="616"/>
                </a:lnTo>
                <a:lnTo>
                  <a:pt x="504" y="616"/>
                </a:lnTo>
                <a:lnTo>
                  <a:pt x="508" y="572"/>
                </a:lnTo>
                <a:lnTo>
                  <a:pt x="509" y="529"/>
                </a:lnTo>
                <a:lnTo>
                  <a:pt x="509" y="529"/>
                </a:lnTo>
                <a:lnTo>
                  <a:pt x="511" y="499"/>
                </a:lnTo>
                <a:lnTo>
                  <a:pt x="514" y="473"/>
                </a:lnTo>
                <a:lnTo>
                  <a:pt x="542" y="469"/>
                </a:lnTo>
                <a:lnTo>
                  <a:pt x="542" y="469"/>
                </a:lnTo>
                <a:lnTo>
                  <a:pt x="541" y="440"/>
                </a:lnTo>
                <a:lnTo>
                  <a:pt x="539" y="403"/>
                </a:lnTo>
                <a:lnTo>
                  <a:pt x="539" y="403"/>
                </a:lnTo>
                <a:lnTo>
                  <a:pt x="531" y="357"/>
                </a:lnTo>
                <a:lnTo>
                  <a:pt x="526" y="326"/>
                </a:lnTo>
                <a:lnTo>
                  <a:pt x="524" y="309"/>
                </a:lnTo>
                <a:lnTo>
                  <a:pt x="524" y="309"/>
                </a:lnTo>
                <a:lnTo>
                  <a:pt x="525" y="297"/>
                </a:lnTo>
                <a:lnTo>
                  <a:pt x="527" y="278"/>
                </a:lnTo>
                <a:lnTo>
                  <a:pt x="531" y="253"/>
                </a:lnTo>
                <a:lnTo>
                  <a:pt x="531" y="253"/>
                </a:lnTo>
                <a:lnTo>
                  <a:pt x="537" y="274"/>
                </a:lnTo>
                <a:lnTo>
                  <a:pt x="542" y="290"/>
                </a:lnTo>
                <a:lnTo>
                  <a:pt x="545" y="305"/>
                </a:lnTo>
                <a:lnTo>
                  <a:pt x="545" y="305"/>
                </a:lnTo>
                <a:lnTo>
                  <a:pt x="547" y="356"/>
                </a:lnTo>
                <a:lnTo>
                  <a:pt x="547" y="393"/>
                </a:lnTo>
                <a:lnTo>
                  <a:pt x="552" y="393"/>
                </a:lnTo>
                <a:lnTo>
                  <a:pt x="551" y="405"/>
                </a:lnTo>
                <a:lnTo>
                  <a:pt x="553" y="414"/>
                </a:lnTo>
                <a:lnTo>
                  <a:pt x="553" y="414"/>
                </a:lnTo>
                <a:lnTo>
                  <a:pt x="566" y="420"/>
                </a:lnTo>
                <a:lnTo>
                  <a:pt x="566" y="420"/>
                </a:lnTo>
                <a:lnTo>
                  <a:pt x="567" y="421"/>
                </a:lnTo>
                <a:lnTo>
                  <a:pt x="568" y="420"/>
                </a:lnTo>
                <a:lnTo>
                  <a:pt x="574" y="415"/>
                </a:lnTo>
                <a:lnTo>
                  <a:pt x="574" y="415"/>
                </a:lnTo>
                <a:lnTo>
                  <a:pt x="576" y="414"/>
                </a:lnTo>
                <a:lnTo>
                  <a:pt x="577" y="410"/>
                </a:lnTo>
                <a:lnTo>
                  <a:pt x="578" y="402"/>
                </a:lnTo>
                <a:lnTo>
                  <a:pt x="579" y="394"/>
                </a:lnTo>
                <a:lnTo>
                  <a:pt x="579" y="390"/>
                </a:lnTo>
                <a:lnTo>
                  <a:pt x="581" y="389"/>
                </a:lnTo>
                <a:lnTo>
                  <a:pt x="581" y="389"/>
                </a:lnTo>
                <a:lnTo>
                  <a:pt x="582" y="387"/>
                </a:lnTo>
                <a:lnTo>
                  <a:pt x="582" y="384"/>
                </a:lnTo>
                <a:lnTo>
                  <a:pt x="582" y="379"/>
                </a:lnTo>
                <a:lnTo>
                  <a:pt x="582" y="379"/>
                </a:lnTo>
                <a:lnTo>
                  <a:pt x="581" y="326"/>
                </a:lnTo>
                <a:lnTo>
                  <a:pt x="578" y="289"/>
                </a:lnTo>
                <a:lnTo>
                  <a:pt x="577" y="268"/>
                </a:lnTo>
                <a:lnTo>
                  <a:pt x="577" y="268"/>
                </a:lnTo>
                <a:lnTo>
                  <a:pt x="563" y="213"/>
                </a:lnTo>
                <a:lnTo>
                  <a:pt x="550" y="158"/>
                </a:lnTo>
                <a:lnTo>
                  <a:pt x="550" y="158"/>
                </a:lnTo>
                <a:lnTo>
                  <a:pt x="548" y="155"/>
                </a:lnTo>
                <a:lnTo>
                  <a:pt x="547" y="153"/>
                </a:lnTo>
                <a:lnTo>
                  <a:pt x="544" y="152"/>
                </a:lnTo>
                <a:lnTo>
                  <a:pt x="537" y="152"/>
                </a:lnTo>
                <a:lnTo>
                  <a:pt x="530" y="150"/>
                </a:lnTo>
                <a:lnTo>
                  <a:pt x="530" y="150"/>
                </a:lnTo>
                <a:lnTo>
                  <a:pt x="519" y="144"/>
                </a:lnTo>
                <a:lnTo>
                  <a:pt x="506" y="136"/>
                </a:lnTo>
                <a:lnTo>
                  <a:pt x="493" y="127"/>
                </a:lnTo>
                <a:lnTo>
                  <a:pt x="488" y="109"/>
                </a:lnTo>
                <a:lnTo>
                  <a:pt x="489" y="104"/>
                </a:lnTo>
                <a:lnTo>
                  <a:pt x="489" y="104"/>
                </a:lnTo>
                <a:lnTo>
                  <a:pt x="497" y="92"/>
                </a:lnTo>
                <a:lnTo>
                  <a:pt x="497" y="92"/>
                </a:lnTo>
                <a:lnTo>
                  <a:pt x="498" y="88"/>
                </a:lnTo>
                <a:lnTo>
                  <a:pt x="498" y="87"/>
                </a:lnTo>
                <a:lnTo>
                  <a:pt x="498" y="85"/>
                </a:lnTo>
                <a:lnTo>
                  <a:pt x="498" y="82"/>
                </a:lnTo>
                <a:lnTo>
                  <a:pt x="498" y="82"/>
                </a:lnTo>
                <a:lnTo>
                  <a:pt x="500" y="69"/>
                </a:lnTo>
                <a:lnTo>
                  <a:pt x="502" y="61"/>
                </a:lnTo>
                <a:lnTo>
                  <a:pt x="502" y="56"/>
                </a:lnTo>
                <a:lnTo>
                  <a:pt x="502" y="56"/>
                </a:lnTo>
                <a:lnTo>
                  <a:pt x="499" y="52"/>
                </a:lnTo>
                <a:lnTo>
                  <a:pt x="497" y="47"/>
                </a:lnTo>
                <a:lnTo>
                  <a:pt x="488" y="35"/>
                </a:lnTo>
                <a:lnTo>
                  <a:pt x="488" y="35"/>
                </a:lnTo>
                <a:lnTo>
                  <a:pt x="483" y="25"/>
                </a:lnTo>
                <a:lnTo>
                  <a:pt x="481" y="23"/>
                </a:lnTo>
                <a:lnTo>
                  <a:pt x="478" y="19"/>
                </a:lnTo>
                <a:lnTo>
                  <a:pt x="478" y="19"/>
                </a:lnTo>
                <a:lnTo>
                  <a:pt x="473" y="16"/>
                </a:lnTo>
                <a:lnTo>
                  <a:pt x="466" y="15"/>
                </a:lnTo>
                <a:lnTo>
                  <a:pt x="460" y="15"/>
                </a:lnTo>
                <a:lnTo>
                  <a:pt x="455" y="15"/>
                </a:lnTo>
                <a:lnTo>
                  <a:pt x="455" y="15"/>
                </a:lnTo>
                <a:lnTo>
                  <a:pt x="445" y="18"/>
                </a:lnTo>
                <a:lnTo>
                  <a:pt x="440" y="19"/>
                </a:lnTo>
                <a:lnTo>
                  <a:pt x="437" y="21"/>
                </a:lnTo>
                <a:lnTo>
                  <a:pt x="437" y="21"/>
                </a:lnTo>
                <a:lnTo>
                  <a:pt x="437" y="23"/>
                </a:lnTo>
                <a:lnTo>
                  <a:pt x="435" y="23"/>
                </a:lnTo>
                <a:lnTo>
                  <a:pt x="430" y="24"/>
                </a:lnTo>
                <a:lnTo>
                  <a:pt x="424" y="25"/>
                </a:lnTo>
                <a:lnTo>
                  <a:pt x="418" y="27"/>
                </a:lnTo>
                <a:lnTo>
                  <a:pt x="418" y="27"/>
                </a:lnTo>
                <a:lnTo>
                  <a:pt x="416" y="29"/>
                </a:lnTo>
                <a:lnTo>
                  <a:pt x="416" y="31"/>
                </a:lnTo>
                <a:lnTo>
                  <a:pt x="418" y="36"/>
                </a:lnTo>
                <a:lnTo>
                  <a:pt x="420" y="41"/>
                </a:lnTo>
                <a:lnTo>
                  <a:pt x="420" y="41"/>
                </a:lnTo>
                <a:lnTo>
                  <a:pt x="413" y="45"/>
                </a:lnTo>
                <a:lnTo>
                  <a:pt x="407" y="47"/>
                </a:lnTo>
                <a:lnTo>
                  <a:pt x="404" y="50"/>
                </a:lnTo>
                <a:lnTo>
                  <a:pt x="403" y="52"/>
                </a:lnTo>
                <a:lnTo>
                  <a:pt x="403" y="52"/>
                </a:lnTo>
                <a:lnTo>
                  <a:pt x="403" y="53"/>
                </a:lnTo>
                <a:lnTo>
                  <a:pt x="403" y="56"/>
                </a:lnTo>
                <a:lnTo>
                  <a:pt x="405" y="61"/>
                </a:lnTo>
                <a:lnTo>
                  <a:pt x="408" y="68"/>
                </a:lnTo>
                <a:lnTo>
                  <a:pt x="410" y="74"/>
                </a:lnTo>
                <a:lnTo>
                  <a:pt x="410" y="74"/>
                </a:lnTo>
                <a:lnTo>
                  <a:pt x="410" y="82"/>
                </a:lnTo>
                <a:lnTo>
                  <a:pt x="409" y="85"/>
                </a:lnTo>
                <a:lnTo>
                  <a:pt x="407" y="88"/>
                </a:lnTo>
                <a:lnTo>
                  <a:pt x="404" y="89"/>
                </a:lnTo>
                <a:lnTo>
                  <a:pt x="404" y="89"/>
                </a:lnTo>
                <a:lnTo>
                  <a:pt x="403" y="90"/>
                </a:lnTo>
                <a:lnTo>
                  <a:pt x="403" y="92"/>
                </a:lnTo>
                <a:lnTo>
                  <a:pt x="405" y="94"/>
                </a:lnTo>
                <a:lnTo>
                  <a:pt x="409" y="97"/>
                </a:lnTo>
                <a:lnTo>
                  <a:pt x="409" y="97"/>
                </a:lnTo>
                <a:lnTo>
                  <a:pt x="409" y="100"/>
                </a:lnTo>
                <a:lnTo>
                  <a:pt x="409" y="108"/>
                </a:lnTo>
                <a:lnTo>
                  <a:pt x="409" y="108"/>
                </a:lnTo>
                <a:lnTo>
                  <a:pt x="410" y="116"/>
                </a:lnTo>
                <a:lnTo>
                  <a:pt x="413" y="125"/>
                </a:lnTo>
                <a:lnTo>
                  <a:pt x="413" y="125"/>
                </a:lnTo>
                <a:lnTo>
                  <a:pt x="414" y="127"/>
                </a:lnTo>
                <a:lnTo>
                  <a:pt x="415" y="129"/>
                </a:lnTo>
                <a:lnTo>
                  <a:pt x="420" y="130"/>
                </a:lnTo>
                <a:lnTo>
                  <a:pt x="423" y="129"/>
                </a:lnTo>
                <a:lnTo>
                  <a:pt x="425" y="129"/>
                </a:lnTo>
                <a:lnTo>
                  <a:pt x="425" y="129"/>
                </a:lnTo>
                <a:lnTo>
                  <a:pt x="424" y="132"/>
                </a:lnTo>
                <a:lnTo>
                  <a:pt x="421" y="136"/>
                </a:lnTo>
                <a:lnTo>
                  <a:pt x="418" y="139"/>
                </a:lnTo>
                <a:lnTo>
                  <a:pt x="418" y="139"/>
                </a:lnTo>
                <a:lnTo>
                  <a:pt x="411" y="140"/>
                </a:lnTo>
                <a:lnTo>
                  <a:pt x="402" y="141"/>
                </a:lnTo>
                <a:lnTo>
                  <a:pt x="393" y="141"/>
                </a:lnTo>
                <a:lnTo>
                  <a:pt x="389" y="142"/>
                </a:lnTo>
                <a:lnTo>
                  <a:pt x="388" y="142"/>
                </a:lnTo>
                <a:lnTo>
                  <a:pt x="388" y="142"/>
                </a:lnTo>
                <a:lnTo>
                  <a:pt x="384" y="150"/>
                </a:lnTo>
                <a:lnTo>
                  <a:pt x="381" y="163"/>
                </a:lnTo>
                <a:lnTo>
                  <a:pt x="376" y="184"/>
                </a:lnTo>
                <a:lnTo>
                  <a:pt x="376" y="184"/>
                </a:lnTo>
                <a:lnTo>
                  <a:pt x="374" y="184"/>
                </a:lnTo>
                <a:lnTo>
                  <a:pt x="374" y="184"/>
                </a:lnTo>
                <a:lnTo>
                  <a:pt x="373" y="181"/>
                </a:lnTo>
                <a:lnTo>
                  <a:pt x="371" y="174"/>
                </a:lnTo>
                <a:lnTo>
                  <a:pt x="371" y="174"/>
                </a:lnTo>
                <a:lnTo>
                  <a:pt x="357" y="140"/>
                </a:lnTo>
                <a:lnTo>
                  <a:pt x="344" y="106"/>
                </a:lnTo>
                <a:lnTo>
                  <a:pt x="326" y="69"/>
                </a:lnTo>
                <a:lnTo>
                  <a:pt x="326" y="69"/>
                </a:lnTo>
                <a:lnTo>
                  <a:pt x="313" y="41"/>
                </a:lnTo>
                <a:lnTo>
                  <a:pt x="308" y="31"/>
                </a:lnTo>
                <a:lnTo>
                  <a:pt x="303" y="23"/>
                </a:lnTo>
                <a:lnTo>
                  <a:pt x="297" y="16"/>
                </a:lnTo>
                <a:lnTo>
                  <a:pt x="291" y="11"/>
                </a:lnTo>
                <a:lnTo>
                  <a:pt x="282" y="6"/>
                </a:lnTo>
                <a:lnTo>
                  <a:pt x="271" y="2"/>
                </a:lnTo>
                <a:lnTo>
                  <a:pt x="271" y="2"/>
                </a:lnTo>
                <a:lnTo>
                  <a:pt x="265" y="0"/>
                </a:lnTo>
                <a:lnTo>
                  <a:pt x="258" y="2"/>
                </a:lnTo>
                <a:lnTo>
                  <a:pt x="251" y="3"/>
                </a:lnTo>
                <a:lnTo>
                  <a:pt x="245" y="8"/>
                </a:lnTo>
                <a:lnTo>
                  <a:pt x="237" y="13"/>
                </a:lnTo>
                <a:lnTo>
                  <a:pt x="231" y="19"/>
                </a:lnTo>
                <a:lnTo>
                  <a:pt x="218" y="35"/>
                </a:lnTo>
                <a:lnTo>
                  <a:pt x="204" y="53"/>
                </a:lnTo>
                <a:lnTo>
                  <a:pt x="193" y="73"/>
                </a:lnTo>
                <a:lnTo>
                  <a:pt x="184" y="93"/>
                </a:lnTo>
                <a:lnTo>
                  <a:pt x="177" y="111"/>
                </a:lnTo>
                <a:lnTo>
                  <a:pt x="177" y="111"/>
                </a:lnTo>
                <a:lnTo>
                  <a:pt x="161" y="166"/>
                </a:lnTo>
                <a:lnTo>
                  <a:pt x="145" y="225"/>
                </a:lnTo>
                <a:lnTo>
                  <a:pt x="145" y="225"/>
                </a:lnTo>
                <a:lnTo>
                  <a:pt x="129" y="287"/>
                </a:lnTo>
                <a:lnTo>
                  <a:pt x="121" y="309"/>
                </a:lnTo>
                <a:lnTo>
                  <a:pt x="141" y="320"/>
                </a:lnTo>
                <a:lnTo>
                  <a:pt x="135" y="340"/>
                </a:lnTo>
                <a:lnTo>
                  <a:pt x="161" y="350"/>
                </a:lnTo>
                <a:close/>
                <a:moveTo>
                  <a:pt x="404" y="227"/>
                </a:moveTo>
                <a:lnTo>
                  <a:pt x="404" y="227"/>
                </a:lnTo>
                <a:lnTo>
                  <a:pt x="405" y="244"/>
                </a:lnTo>
                <a:lnTo>
                  <a:pt x="405" y="258"/>
                </a:lnTo>
                <a:lnTo>
                  <a:pt x="395" y="253"/>
                </a:lnTo>
                <a:lnTo>
                  <a:pt x="393" y="240"/>
                </a:lnTo>
                <a:lnTo>
                  <a:pt x="393" y="240"/>
                </a:lnTo>
                <a:lnTo>
                  <a:pt x="398" y="232"/>
                </a:lnTo>
                <a:lnTo>
                  <a:pt x="402" y="229"/>
                </a:lnTo>
                <a:lnTo>
                  <a:pt x="403" y="227"/>
                </a:lnTo>
                <a:lnTo>
                  <a:pt x="404" y="227"/>
                </a:lnTo>
                <a:lnTo>
                  <a:pt x="404" y="227"/>
                </a:lnTo>
                <a:close/>
                <a:moveTo>
                  <a:pt x="450" y="479"/>
                </a:moveTo>
                <a:lnTo>
                  <a:pt x="452" y="562"/>
                </a:lnTo>
                <a:lnTo>
                  <a:pt x="439" y="541"/>
                </a:lnTo>
                <a:lnTo>
                  <a:pt x="432" y="513"/>
                </a:lnTo>
                <a:lnTo>
                  <a:pt x="450" y="47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AF53C324-7B4B-419E-82BE-BAD15F8C2DD4}"/>
              </a:ext>
            </a:extLst>
          </p:cNvPr>
          <p:cNvSpPr>
            <a:spLocks noEditPoints="1"/>
          </p:cNvSpPr>
          <p:nvPr/>
        </p:nvSpPr>
        <p:spPr bwMode="auto">
          <a:xfrm>
            <a:off x="1239434" y="3810675"/>
            <a:ext cx="1528680" cy="2579647"/>
          </a:xfrm>
          <a:custGeom>
            <a:avLst/>
            <a:gdLst>
              <a:gd name="T0" fmla="*/ 229 w 768"/>
              <a:gd name="T1" fmla="*/ 205 h 1296"/>
              <a:gd name="T2" fmla="*/ 174 w 768"/>
              <a:gd name="T3" fmla="*/ 223 h 1296"/>
              <a:gd name="T4" fmla="*/ 147 w 768"/>
              <a:gd name="T5" fmla="*/ 311 h 1296"/>
              <a:gd name="T6" fmla="*/ 133 w 768"/>
              <a:gd name="T7" fmla="*/ 445 h 1296"/>
              <a:gd name="T8" fmla="*/ 142 w 768"/>
              <a:gd name="T9" fmla="*/ 762 h 1296"/>
              <a:gd name="T10" fmla="*/ 153 w 768"/>
              <a:gd name="T11" fmla="*/ 776 h 1296"/>
              <a:gd name="T12" fmla="*/ 22 w 768"/>
              <a:gd name="T13" fmla="*/ 1061 h 1296"/>
              <a:gd name="T14" fmla="*/ 1 w 768"/>
              <a:gd name="T15" fmla="*/ 1125 h 1296"/>
              <a:gd name="T16" fmla="*/ 38 w 768"/>
              <a:gd name="T17" fmla="*/ 1150 h 1296"/>
              <a:gd name="T18" fmla="*/ 174 w 768"/>
              <a:gd name="T19" fmla="*/ 1214 h 1296"/>
              <a:gd name="T20" fmla="*/ 170 w 768"/>
              <a:gd name="T21" fmla="*/ 1244 h 1296"/>
              <a:gd name="T22" fmla="*/ 205 w 768"/>
              <a:gd name="T23" fmla="*/ 1266 h 1296"/>
              <a:gd name="T24" fmla="*/ 225 w 768"/>
              <a:gd name="T25" fmla="*/ 1283 h 1296"/>
              <a:gd name="T26" fmla="*/ 282 w 768"/>
              <a:gd name="T27" fmla="*/ 1296 h 1296"/>
              <a:gd name="T28" fmla="*/ 306 w 768"/>
              <a:gd name="T29" fmla="*/ 1288 h 1296"/>
              <a:gd name="T30" fmla="*/ 337 w 768"/>
              <a:gd name="T31" fmla="*/ 1267 h 1296"/>
              <a:gd name="T32" fmla="*/ 379 w 768"/>
              <a:gd name="T33" fmla="*/ 1270 h 1296"/>
              <a:gd name="T34" fmla="*/ 393 w 768"/>
              <a:gd name="T35" fmla="*/ 1250 h 1296"/>
              <a:gd name="T36" fmla="*/ 433 w 768"/>
              <a:gd name="T37" fmla="*/ 1235 h 1296"/>
              <a:gd name="T38" fmla="*/ 537 w 768"/>
              <a:gd name="T39" fmla="*/ 1246 h 1296"/>
              <a:gd name="T40" fmla="*/ 625 w 768"/>
              <a:gd name="T41" fmla="*/ 1225 h 1296"/>
              <a:gd name="T42" fmla="*/ 717 w 768"/>
              <a:gd name="T43" fmla="*/ 1205 h 1296"/>
              <a:gd name="T44" fmla="*/ 763 w 768"/>
              <a:gd name="T45" fmla="*/ 1183 h 1296"/>
              <a:gd name="T46" fmla="*/ 717 w 768"/>
              <a:gd name="T47" fmla="*/ 979 h 1296"/>
              <a:gd name="T48" fmla="*/ 596 w 768"/>
              <a:gd name="T49" fmla="*/ 676 h 1296"/>
              <a:gd name="T50" fmla="*/ 604 w 768"/>
              <a:gd name="T51" fmla="*/ 634 h 1296"/>
              <a:gd name="T52" fmla="*/ 596 w 768"/>
              <a:gd name="T53" fmla="*/ 574 h 1296"/>
              <a:gd name="T54" fmla="*/ 628 w 768"/>
              <a:gd name="T55" fmla="*/ 541 h 1296"/>
              <a:gd name="T56" fmla="*/ 646 w 768"/>
              <a:gd name="T57" fmla="*/ 519 h 1296"/>
              <a:gd name="T58" fmla="*/ 654 w 768"/>
              <a:gd name="T59" fmla="*/ 482 h 1296"/>
              <a:gd name="T60" fmla="*/ 635 w 768"/>
              <a:gd name="T61" fmla="*/ 434 h 1296"/>
              <a:gd name="T62" fmla="*/ 631 w 768"/>
              <a:gd name="T63" fmla="*/ 420 h 1296"/>
              <a:gd name="T64" fmla="*/ 602 w 768"/>
              <a:gd name="T65" fmla="*/ 405 h 1296"/>
              <a:gd name="T66" fmla="*/ 548 w 768"/>
              <a:gd name="T67" fmla="*/ 292 h 1296"/>
              <a:gd name="T68" fmla="*/ 532 w 768"/>
              <a:gd name="T69" fmla="*/ 257 h 1296"/>
              <a:gd name="T70" fmla="*/ 477 w 768"/>
              <a:gd name="T71" fmla="*/ 249 h 1296"/>
              <a:gd name="T72" fmla="*/ 462 w 768"/>
              <a:gd name="T73" fmla="*/ 228 h 1296"/>
              <a:gd name="T74" fmla="*/ 485 w 768"/>
              <a:gd name="T75" fmla="*/ 226 h 1296"/>
              <a:gd name="T76" fmla="*/ 496 w 768"/>
              <a:gd name="T77" fmla="*/ 204 h 1296"/>
              <a:gd name="T78" fmla="*/ 510 w 768"/>
              <a:gd name="T79" fmla="*/ 137 h 1296"/>
              <a:gd name="T80" fmla="*/ 515 w 768"/>
              <a:gd name="T81" fmla="*/ 109 h 1296"/>
              <a:gd name="T82" fmla="*/ 500 w 768"/>
              <a:gd name="T83" fmla="*/ 81 h 1296"/>
              <a:gd name="T84" fmla="*/ 484 w 768"/>
              <a:gd name="T85" fmla="*/ 57 h 1296"/>
              <a:gd name="T86" fmla="*/ 475 w 768"/>
              <a:gd name="T87" fmla="*/ 55 h 1296"/>
              <a:gd name="T88" fmla="*/ 468 w 768"/>
              <a:gd name="T89" fmla="*/ 50 h 1296"/>
              <a:gd name="T90" fmla="*/ 462 w 768"/>
              <a:gd name="T91" fmla="*/ 46 h 1296"/>
              <a:gd name="T92" fmla="*/ 449 w 768"/>
              <a:gd name="T93" fmla="*/ 56 h 1296"/>
              <a:gd name="T94" fmla="*/ 420 w 768"/>
              <a:gd name="T95" fmla="*/ 53 h 1296"/>
              <a:gd name="T96" fmla="*/ 388 w 768"/>
              <a:gd name="T97" fmla="*/ 76 h 1296"/>
              <a:gd name="T98" fmla="*/ 377 w 768"/>
              <a:gd name="T99" fmla="*/ 29 h 1296"/>
              <a:gd name="T100" fmla="*/ 345 w 768"/>
              <a:gd name="T101" fmla="*/ 3 h 1296"/>
              <a:gd name="T102" fmla="*/ 337 w 768"/>
              <a:gd name="T103" fmla="*/ 0 h 1296"/>
              <a:gd name="T104" fmla="*/ 301 w 768"/>
              <a:gd name="T105" fmla="*/ 7 h 1296"/>
              <a:gd name="T106" fmla="*/ 270 w 768"/>
              <a:gd name="T107" fmla="*/ 21 h 1296"/>
              <a:gd name="T108" fmla="*/ 259 w 768"/>
              <a:gd name="T109" fmla="*/ 29 h 1296"/>
              <a:gd name="T110" fmla="*/ 243 w 768"/>
              <a:gd name="T111" fmla="*/ 68 h 1296"/>
              <a:gd name="T112" fmla="*/ 242 w 768"/>
              <a:gd name="T113" fmla="*/ 93 h 1296"/>
              <a:gd name="T114" fmla="*/ 241 w 768"/>
              <a:gd name="T115" fmla="*/ 113 h 1296"/>
              <a:gd name="T116" fmla="*/ 251 w 768"/>
              <a:gd name="T117" fmla="*/ 128 h 1296"/>
              <a:gd name="T118" fmla="*/ 254 w 768"/>
              <a:gd name="T119" fmla="*/ 141 h 1296"/>
              <a:gd name="T120" fmla="*/ 268 w 768"/>
              <a:gd name="T121" fmla="*/ 157 h 1296"/>
              <a:gd name="T122" fmla="*/ 373 w 768"/>
              <a:gd name="T123" fmla="*/ 197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8" h="1296">
                <a:moveTo>
                  <a:pt x="268" y="157"/>
                </a:moveTo>
                <a:lnTo>
                  <a:pt x="263" y="184"/>
                </a:lnTo>
                <a:lnTo>
                  <a:pt x="263" y="184"/>
                </a:lnTo>
                <a:lnTo>
                  <a:pt x="241" y="197"/>
                </a:lnTo>
                <a:lnTo>
                  <a:pt x="241" y="197"/>
                </a:lnTo>
                <a:lnTo>
                  <a:pt x="229" y="205"/>
                </a:lnTo>
                <a:lnTo>
                  <a:pt x="221" y="209"/>
                </a:lnTo>
                <a:lnTo>
                  <a:pt x="210" y="213"/>
                </a:lnTo>
                <a:lnTo>
                  <a:pt x="210" y="213"/>
                </a:lnTo>
                <a:lnTo>
                  <a:pt x="185" y="218"/>
                </a:lnTo>
                <a:lnTo>
                  <a:pt x="179" y="220"/>
                </a:lnTo>
                <a:lnTo>
                  <a:pt x="174" y="223"/>
                </a:lnTo>
                <a:lnTo>
                  <a:pt x="169" y="226"/>
                </a:lnTo>
                <a:lnTo>
                  <a:pt x="166" y="230"/>
                </a:lnTo>
                <a:lnTo>
                  <a:pt x="166" y="230"/>
                </a:lnTo>
                <a:lnTo>
                  <a:pt x="162" y="241"/>
                </a:lnTo>
                <a:lnTo>
                  <a:pt x="157" y="260"/>
                </a:lnTo>
                <a:lnTo>
                  <a:pt x="147" y="311"/>
                </a:lnTo>
                <a:lnTo>
                  <a:pt x="137" y="366"/>
                </a:lnTo>
                <a:lnTo>
                  <a:pt x="132" y="399"/>
                </a:lnTo>
                <a:lnTo>
                  <a:pt x="132" y="399"/>
                </a:lnTo>
                <a:lnTo>
                  <a:pt x="132" y="408"/>
                </a:lnTo>
                <a:lnTo>
                  <a:pt x="132" y="419"/>
                </a:lnTo>
                <a:lnTo>
                  <a:pt x="133" y="445"/>
                </a:lnTo>
                <a:lnTo>
                  <a:pt x="137" y="477"/>
                </a:lnTo>
                <a:lnTo>
                  <a:pt x="159" y="612"/>
                </a:lnTo>
                <a:lnTo>
                  <a:pt x="159" y="612"/>
                </a:lnTo>
                <a:lnTo>
                  <a:pt x="150" y="688"/>
                </a:lnTo>
                <a:lnTo>
                  <a:pt x="143" y="742"/>
                </a:lnTo>
                <a:lnTo>
                  <a:pt x="142" y="762"/>
                </a:lnTo>
                <a:lnTo>
                  <a:pt x="143" y="768"/>
                </a:lnTo>
                <a:lnTo>
                  <a:pt x="143" y="771"/>
                </a:lnTo>
                <a:lnTo>
                  <a:pt x="143" y="771"/>
                </a:lnTo>
                <a:lnTo>
                  <a:pt x="146" y="773"/>
                </a:lnTo>
                <a:lnTo>
                  <a:pt x="150" y="776"/>
                </a:lnTo>
                <a:lnTo>
                  <a:pt x="153" y="776"/>
                </a:lnTo>
                <a:lnTo>
                  <a:pt x="158" y="776"/>
                </a:lnTo>
                <a:lnTo>
                  <a:pt x="166" y="774"/>
                </a:lnTo>
                <a:lnTo>
                  <a:pt x="168" y="773"/>
                </a:lnTo>
                <a:lnTo>
                  <a:pt x="37" y="1035"/>
                </a:lnTo>
                <a:lnTo>
                  <a:pt x="37" y="1035"/>
                </a:lnTo>
                <a:lnTo>
                  <a:pt x="22" y="1061"/>
                </a:lnTo>
                <a:lnTo>
                  <a:pt x="15" y="1076"/>
                </a:lnTo>
                <a:lnTo>
                  <a:pt x="9" y="1089"/>
                </a:lnTo>
                <a:lnTo>
                  <a:pt x="4" y="1103"/>
                </a:lnTo>
                <a:lnTo>
                  <a:pt x="0" y="1115"/>
                </a:lnTo>
                <a:lnTo>
                  <a:pt x="0" y="1120"/>
                </a:lnTo>
                <a:lnTo>
                  <a:pt x="1" y="1125"/>
                </a:lnTo>
                <a:lnTo>
                  <a:pt x="3" y="1129"/>
                </a:lnTo>
                <a:lnTo>
                  <a:pt x="6" y="1133"/>
                </a:lnTo>
                <a:lnTo>
                  <a:pt x="6" y="1133"/>
                </a:lnTo>
                <a:lnTo>
                  <a:pt x="10" y="1136"/>
                </a:lnTo>
                <a:lnTo>
                  <a:pt x="17" y="1140"/>
                </a:lnTo>
                <a:lnTo>
                  <a:pt x="38" y="1150"/>
                </a:lnTo>
                <a:lnTo>
                  <a:pt x="92" y="1171"/>
                </a:lnTo>
                <a:lnTo>
                  <a:pt x="142" y="1189"/>
                </a:lnTo>
                <a:lnTo>
                  <a:pt x="163" y="1197"/>
                </a:lnTo>
                <a:lnTo>
                  <a:pt x="166" y="1208"/>
                </a:lnTo>
                <a:lnTo>
                  <a:pt x="174" y="1214"/>
                </a:lnTo>
                <a:lnTo>
                  <a:pt x="174" y="1214"/>
                </a:lnTo>
                <a:lnTo>
                  <a:pt x="172" y="1218"/>
                </a:lnTo>
                <a:lnTo>
                  <a:pt x="170" y="1221"/>
                </a:lnTo>
                <a:lnTo>
                  <a:pt x="168" y="1225"/>
                </a:lnTo>
                <a:lnTo>
                  <a:pt x="167" y="1230"/>
                </a:lnTo>
                <a:lnTo>
                  <a:pt x="168" y="1236"/>
                </a:lnTo>
                <a:lnTo>
                  <a:pt x="170" y="1244"/>
                </a:lnTo>
                <a:lnTo>
                  <a:pt x="177" y="1250"/>
                </a:lnTo>
                <a:lnTo>
                  <a:pt x="177" y="1250"/>
                </a:lnTo>
                <a:lnTo>
                  <a:pt x="184" y="1256"/>
                </a:lnTo>
                <a:lnTo>
                  <a:pt x="190" y="1260"/>
                </a:lnTo>
                <a:lnTo>
                  <a:pt x="200" y="1265"/>
                </a:lnTo>
                <a:lnTo>
                  <a:pt x="205" y="1266"/>
                </a:lnTo>
                <a:lnTo>
                  <a:pt x="208" y="1267"/>
                </a:lnTo>
                <a:lnTo>
                  <a:pt x="208" y="1267"/>
                </a:lnTo>
                <a:lnTo>
                  <a:pt x="208" y="1267"/>
                </a:lnTo>
                <a:lnTo>
                  <a:pt x="210" y="1271"/>
                </a:lnTo>
                <a:lnTo>
                  <a:pt x="215" y="1277"/>
                </a:lnTo>
                <a:lnTo>
                  <a:pt x="225" y="1283"/>
                </a:lnTo>
                <a:lnTo>
                  <a:pt x="241" y="1289"/>
                </a:lnTo>
                <a:lnTo>
                  <a:pt x="241" y="1289"/>
                </a:lnTo>
                <a:lnTo>
                  <a:pt x="251" y="1293"/>
                </a:lnTo>
                <a:lnTo>
                  <a:pt x="262" y="1294"/>
                </a:lnTo>
                <a:lnTo>
                  <a:pt x="272" y="1296"/>
                </a:lnTo>
                <a:lnTo>
                  <a:pt x="282" y="1296"/>
                </a:lnTo>
                <a:lnTo>
                  <a:pt x="290" y="1294"/>
                </a:lnTo>
                <a:lnTo>
                  <a:pt x="298" y="1293"/>
                </a:lnTo>
                <a:lnTo>
                  <a:pt x="303" y="1292"/>
                </a:lnTo>
                <a:lnTo>
                  <a:pt x="306" y="1289"/>
                </a:lnTo>
                <a:lnTo>
                  <a:pt x="306" y="1289"/>
                </a:lnTo>
                <a:lnTo>
                  <a:pt x="306" y="1288"/>
                </a:lnTo>
                <a:lnTo>
                  <a:pt x="305" y="1286"/>
                </a:lnTo>
                <a:lnTo>
                  <a:pt x="301" y="1278"/>
                </a:lnTo>
                <a:lnTo>
                  <a:pt x="289" y="1260"/>
                </a:lnTo>
                <a:lnTo>
                  <a:pt x="268" y="1233"/>
                </a:lnTo>
                <a:lnTo>
                  <a:pt x="268" y="1233"/>
                </a:lnTo>
                <a:lnTo>
                  <a:pt x="337" y="1267"/>
                </a:lnTo>
                <a:lnTo>
                  <a:pt x="337" y="1267"/>
                </a:lnTo>
                <a:lnTo>
                  <a:pt x="345" y="1271"/>
                </a:lnTo>
                <a:lnTo>
                  <a:pt x="352" y="1272"/>
                </a:lnTo>
                <a:lnTo>
                  <a:pt x="359" y="1273"/>
                </a:lnTo>
                <a:lnTo>
                  <a:pt x="367" y="1272"/>
                </a:lnTo>
                <a:lnTo>
                  <a:pt x="379" y="1270"/>
                </a:lnTo>
                <a:lnTo>
                  <a:pt x="385" y="1266"/>
                </a:lnTo>
                <a:lnTo>
                  <a:pt x="385" y="1266"/>
                </a:lnTo>
                <a:lnTo>
                  <a:pt x="389" y="1261"/>
                </a:lnTo>
                <a:lnTo>
                  <a:pt x="391" y="1256"/>
                </a:lnTo>
                <a:lnTo>
                  <a:pt x="393" y="1250"/>
                </a:lnTo>
                <a:lnTo>
                  <a:pt x="393" y="1250"/>
                </a:lnTo>
                <a:lnTo>
                  <a:pt x="393" y="1249"/>
                </a:lnTo>
                <a:lnTo>
                  <a:pt x="394" y="1246"/>
                </a:lnTo>
                <a:lnTo>
                  <a:pt x="398" y="1242"/>
                </a:lnTo>
                <a:lnTo>
                  <a:pt x="405" y="1239"/>
                </a:lnTo>
                <a:lnTo>
                  <a:pt x="416" y="1236"/>
                </a:lnTo>
                <a:lnTo>
                  <a:pt x="433" y="1235"/>
                </a:lnTo>
                <a:lnTo>
                  <a:pt x="458" y="1236"/>
                </a:lnTo>
                <a:lnTo>
                  <a:pt x="490" y="1241"/>
                </a:lnTo>
                <a:lnTo>
                  <a:pt x="490" y="1241"/>
                </a:lnTo>
                <a:lnTo>
                  <a:pt x="507" y="1244"/>
                </a:lnTo>
                <a:lnTo>
                  <a:pt x="523" y="1245"/>
                </a:lnTo>
                <a:lnTo>
                  <a:pt x="537" y="1246"/>
                </a:lnTo>
                <a:lnTo>
                  <a:pt x="551" y="1246"/>
                </a:lnTo>
                <a:lnTo>
                  <a:pt x="573" y="1244"/>
                </a:lnTo>
                <a:lnTo>
                  <a:pt x="590" y="1240"/>
                </a:lnTo>
                <a:lnTo>
                  <a:pt x="604" y="1235"/>
                </a:lnTo>
                <a:lnTo>
                  <a:pt x="615" y="1230"/>
                </a:lnTo>
                <a:lnTo>
                  <a:pt x="625" y="1225"/>
                </a:lnTo>
                <a:lnTo>
                  <a:pt x="632" y="1221"/>
                </a:lnTo>
                <a:lnTo>
                  <a:pt x="632" y="1221"/>
                </a:lnTo>
                <a:lnTo>
                  <a:pt x="651" y="1216"/>
                </a:lnTo>
                <a:lnTo>
                  <a:pt x="673" y="1212"/>
                </a:lnTo>
                <a:lnTo>
                  <a:pt x="696" y="1208"/>
                </a:lnTo>
                <a:lnTo>
                  <a:pt x="717" y="1205"/>
                </a:lnTo>
                <a:lnTo>
                  <a:pt x="717" y="1205"/>
                </a:lnTo>
                <a:lnTo>
                  <a:pt x="726" y="1204"/>
                </a:lnTo>
                <a:lnTo>
                  <a:pt x="735" y="1200"/>
                </a:lnTo>
                <a:lnTo>
                  <a:pt x="743" y="1197"/>
                </a:lnTo>
                <a:lnTo>
                  <a:pt x="752" y="1192"/>
                </a:lnTo>
                <a:lnTo>
                  <a:pt x="763" y="1183"/>
                </a:lnTo>
                <a:lnTo>
                  <a:pt x="768" y="1179"/>
                </a:lnTo>
                <a:lnTo>
                  <a:pt x="768" y="1179"/>
                </a:lnTo>
                <a:lnTo>
                  <a:pt x="748" y="1098"/>
                </a:lnTo>
                <a:lnTo>
                  <a:pt x="731" y="1031"/>
                </a:lnTo>
                <a:lnTo>
                  <a:pt x="717" y="979"/>
                </a:lnTo>
                <a:lnTo>
                  <a:pt x="717" y="979"/>
                </a:lnTo>
                <a:lnTo>
                  <a:pt x="710" y="958"/>
                </a:lnTo>
                <a:lnTo>
                  <a:pt x="700" y="934"/>
                </a:lnTo>
                <a:lnTo>
                  <a:pt x="680" y="882"/>
                </a:lnTo>
                <a:lnTo>
                  <a:pt x="652" y="815"/>
                </a:lnTo>
                <a:lnTo>
                  <a:pt x="652" y="815"/>
                </a:lnTo>
                <a:lnTo>
                  <a:pt x="596" y="676"/>
                </a:lnTo>
                <a:lnTo>
                  <a:pt x="596" y="676"/>
                </a:lnTo>
                <a:lnTo>
                  <a:pt x="601" y="662"/>
                </a:lnTo>
                <a:lnTo>
                  <a:pt x="602" y="649"/>
                </a:lnTo>
                <a:lnTo>
                  <a:pt x="604" y="641"/>
                </a:lnTo>
                <a:lnTo>
                  <a:pt x="604" y="634"/>
                </a:lnTo>
                <a:lnTo>
                  <a:pt x="604" y="634"/>
                </a:lnTo>
                <a:lnTo>
                  <a:pt x="602" y="626"/>
                </a:lnTo>
                <a:lnTo>
                  <a:pt x="601" y="620"/>
                </a:lnTo>
                <a:lnTo>
                  <a:pt x="598" y="610"/>
                </a:lnTo>
                <a:lnTo>
                  <a:pt x="594" y="604"/>
                </a:lnTo>
                <a:lnTo>
                  <a:pt x="593" y="603"/>
                </a:lnTo>
                <a:lnTo>
                  <a:pt x="596" y="574"/>
                </a:lnTo>
                <a:lnTo>
                  <a:pt x="596" y="574"/>
                </a:lnTo>
                <a:lnTo>
                  <a:pt x="610" y="558"/>
                </a:lnTo>
                <a:lnTo>
                  <a:pt x="620" y="547"/>
                </a:lnTo>
                <a:lnTo>
                  <a:pt x="625" y="544"/>
                </a:lnTo>
                <a:lnTo>
                  <a:pt x="628" y="541"/>
                </a:lnTo>
                <a:lnTo>
                  <a:pt x="628" y="541"/>
                </a:lnTo>
                <a:lnTo>
                  <a:pt x="631" y="539"/>
                </a:lnTo>
                <a:lnTo>
                  <a:pt x="633" y="536"/>
                </a:lnTo>
                <a:lnTo>
                  <a:pt x="638" y="530"/>
                </a:lnTo>
                <a:lnTo>
                  <a:pt x="642" y="523"/>
                </a:lnTo>
                <a:lnTo>
                  <a:pt x="646" y="519"/>
                </a:lnTo>
                <a:lnTo>
                  <a:pt x="646" y="519"/>
                </a:lnTo>
                <a:lnTo>
                  <a:pt x="653" y="512"/>
                </a:lnTo>
                <a:lnTo>
                  <a:pt x="657" y="507"/>
                </a:lnTo>
                <a:lnTo>
                  <a:pt x="659" y="500"/>
                </a:lnTo>
                <a:lnTo>
                  <a:pt x="659" y="500"/>
                </a:lnTo>
                <a:lnTo>
                  <a:pt x="658" y="493"/>
                </a:lnTo>
                <a:lnTo>
                  <a:pt x="654" y="482"/>
                </a:lnTo>
                <a:lnTo>
                  <a:pt x="651" y="470"/>
                </a:lnTo>
                <a:lnTo>
                  <a:pt x="643" y="452"/>
                </a:lnTo>
                <a:lnTo>
                  <a:pt x="643" y="452"/>
                </a:lnTo>
                <a:lnTo>
                  <a:pt x="639" y="446"/>
                </a:lnTo>
                <a:lnTo>
                  <a:pt x="637" y="440"/>
                </a:lnTo>
                <a:lnTo>
                  <a:pt x="635" y="434"/>
                </a:lnTo>
                <a:lnTo>
                  <a:pt x="635" y="434"/>
                </a:lnTo>
                <a:lnTo>
                  <a:pt x="635" y="429"/>
                </a:lnTo>
                <a:lnTo>
                  <a:pt x="635" y="425"/>
                </a:lnTo>
                <a:lnTo>
                  <a:pt x="635" y="423"/>
                </a:lnTo>
                <a:lnTo>
                  <a:pt x="633" y="421"/>
                </a:lnTo>
                <a:lnTo>
                  <a:pt x="631" y="420"/>
                </a:lnTo>
                <a:lnTo>
                  <a:pt x="626" y="419"/>
                </a:lnTo>
                <a:lnTo>
                  <a:pt x="626" y="419"/>
                </a:lnTo>
                <a:lnTo>
                  <a:pt x="621" y="418"/>
                </a:lnTo>
                <a:lnTo>
                  <a:pt x="616" y="415"/>
                </a:lnTo>
                <a:lnTo>
                  <a:pt x="607" y="410"/>
                </a:lnTo>
                <a:lnTo>
                  <a:pt x="602" y="405"/>
                </a:lnTo>
                <a:lnTo>
                  <a:pt x="601" y="403"/>
                </a:lnTo>
                <a:lnTo>
                  <a:pt x="574" y="399"/>
                </a:lnTo>
                <a:lnTo>
                  <a:pt x="552" y="400"/>
                </a:lnTo>
                <a:lnTo>
                  <a:pt x="552" y="400"/>
                </a:lnTo>
                <a:lnTo>
                  <a:pt x="548" y="292"/>
                </a:lnTo>
                <a:lnTo>
                  <a:pt x="548" y="292"/>
                </a:lnTo>
                <a:lnTo>
                  <a:pt x="547" y="281"/>
                </a:lnTo>
                <a:lnTo>
                  <a:pt x="543" y="270"/>
                </a:lnTo>
                <a:lnTo>
                  <a:pt x="541" y="266"/>
                </a:lnTo>
                <a:lnTo>
                  <a:pt x="538" y="262"/>
                </a:lnTo>
                <a:lnTo>
                  <a:pt x="536" y="258"/>
                </a:lnTo>
                <a:lnTo>
                  <a:pt x="532" y="257"/>
                </a:lnTo>
                <a:lnTo>
                  <a:pt x="532" y="257"/>
                </a:lnTo>
                <a:lnTo>
                  <a:pt x="523" y="255"/>
                </a:lnTo>
                <a:lnTo>
                  <a:pt x="515" y="252"/>
                </a:lnTo>
                <a:lnTo>
                  <a:pt x="504" y="250"/>
                </a:lnTo>
                <a:lnTo>
                  <a:pt x="504" y="250"/>
                </a:lnTo>
                <a:lnTo>
                  <a:pt x="477" y="249"/>
                </a:lnTo>
                <a:lnTo>
                  <a:pt x="477" y="249"/>
                </a:lnTo>
                <a:lnTo>
                  <a:pt x="472" y="247"/>
                </a:lnTo>
                <a:lnTo>
                  <a:pt x="467" y="245"/>
                </a:lnTo>
                <a:lnTo>
                  <a:pt x="463" y="242"/>
                </a:lnTo>
                <a:lnTo>
                  <a:pt x="462" y="241"/>
                </a:lnTo>
                <a:lnTo>
                  <a:pt x="462" y="228"/>
                </a:lnTo>
                <a:lnTo>
                  <a:pt x="462" y="228"/>
                </a:lnTo>
                <a:lnTo>
                  <a:pt x="472" y="229"/>
                </a:lnTo>
                <a:lnTo>
                  <a:pt x="479" y="228"/>
                </a:lnTo>
                <a:lnTo>
                  <a:pt x="483" y="228"/>
                </a:lnTo>
                <a:lnTo>
                  <a:pt x="485" y="226"/>
                </a:lnTo>
                <a:lnTo>
                  <a:pt x="485" y="226"/>
                </a:lnTo>
                <a:lnTo>
                  <a:pt x="488" y="224"/>
                </a:lnTo>
                <a:lnTo>
                  <a:pt x="489" y="221"/>
                </a:lnTo>
                <a:lnTo>
                  <a:pt x="491" y="214"/>
                </a:lnTo>
                <a:lnTo>
                  <a:pt x="494" y="208"/>
                </a:lnTo>
                <a:lnTo>
                  <a:pt x="496" y="204"/>
                </a:lnTo>
                <a:lnTo>
                  <a:pt x="496" y="204"/>
                </a:lnTo>
                <a:lnTo>
                  <a:pt x="500" y="199"/>
                </a:lnTo>
                <a:lnTo>
                  <a:pt x="504" y="194"/>
                </a:lnTo>
                <a:lnTo>
                  <a:pt x="506" y="187"/>
                </a:lnTo>
                <a:lnTo>
                  <a:pt x="507" y="179"/>
                </a:lnTo>
                <a:lnTo>
                  <a:pt x="507" y="179"/>
                </a:lnTo>
                <a:lnTo>
                  <a:pt x="510" y="137"/>
                </a:lnTo>
                <a:lnTo>
                  <a:pt x="510" y="137"/>
                </a:lnTo>
                <a:lnTo>
                  <a:pt x="512" y="131"/>
                </a:lnTo>
                <a:lnTo>
                  <a:pt x="514" y="124"/>
                </a:lnTo>
                <a:lnTo>
                  <a:pt x="515" y="115"/>
                </a:lnTo>
                <a:lnTo>
                  <a:pt x="515" y="115"/>
                </a:lnTo>
                <a:lnTo>
                  <a:pt x="515" y="109"/>
                </a:lnTo>
                <a:lnTo>
                  <a:pt x="514" y="104"/>
                </a:lnTo>
                <a:lnTo>
                  <a:pt x="509" y="93"/>
                </a:lnTo>
                <a:lnTo>
                  <a:pt x="505" y="86"/>
                </a:lnTo>
                <a:lnTo>
                  <a:pt x="501" y="82"/>
                </a:lnTo>
                <a:lnTo>
                  <a:pt x="501" y="82"/>
                </a:lnTo>
                <a:lnTo>
                  <a:pt x="500" y="81"/>
                </a:lnTo>
                <a:lnTo>
                  <a:pt x="499" y="79"/>
                </a:lnTo>
                <a:lnTo>
                  <a:pt x="495" y="73"/>
                </a:lnTo>
                <a:lnTo>
                  <a:pt x="495" y="73"/>
                </a:lnTo>
                <a:lnTo>
                  <a:pt x="490" y="67"/>
                </a:lnTo>
                <a:lnTo>
                  <a:pt x="486" y="61"/>
                </a:lnTo>
                <a:lnTo>
                  <a:pt x="484" y="57"/>
                </a:lnTo>
                <a:lnTo>
                  <a:pt x="483" y="56"/>
                </a:lnTo>
                <a:lnTo>
                  <a:pt x="482" y="57"/>
                </a:lnTo>
                <a:lnTo>
                  <a:pt x="482" y="57"/>
                </a:lnTo>
                <a:lnTo>
                  <a:pt x="480" y="58"/>
                </a:lnTo>
                <a:lnTo>
                  <a:pt x="479" y="58"/>
                </a:lnTo>
                <a:lnTo>
                  <a:pt x="475" y="55"/>
                </a:lnTo>
                <a:lnTo>
                  <a:pt x="473" y="51"/>
                </a:lnTo>
                <a:lnTo>
                  <a:pt x="472" y="51"/>
                </a:lnTo>
                <a:lnTo>
                  <a:pt x="470" y="51"/>
                </a:lnTo>
                <a:lnTo>
                  <a:pt x="470" y="51"/>
                </a:lnTo>
                <a:lnTo>
                  <a:pt x="469" y="51"/>
                </a:lnTo>
                <a:lnTo>
                  <a:pt x="468" y="50"/>
                </a:lnTo>
                <a:lnTo>
                  <a:pt x="467" y="46"/>
                </a:lnTo>
                <a:lnTo>
                  <a:pt x="465" y="45"/>
                </a:lnTo>
                <a:lnTo>
                  <a:pt x="464" y="44"/>
                </a:lnTo>
                <a:lnTo>
                  <a:pt x="463" y="44"/>
                </a:lnTo>
                <a:lnTo>
                  <a:pt x="462" y="46"/>
                </a:lnTo>
                <a:lnTo>
                  <a:pt x="462" y="46"/>
                </a:lnTo>
                <a:lnTo>
                  <a:pt x="458" y="52"/>
                </a:lnTo>
                <a:lnTo>
                  <a:pt x="456" y="56"/>
                </a:lnTo>
                <a:lnTo>
                  <a:pt x="452" y="60"/>
                </a:lnTo>
                <a:lnTo>
                  <a:pt x="452" y="60"/>
                </a:lnTo>
                <a:lnTo>
                  <a:pt x="452" y="58"/>
                </a:lnTo>
                <a:lnTo>
                  <a:pt x="449" y="56"/>
                </a:lnTo>
                <a:lnTo>
                  <a:pt x="446" y="53"/>
                </a:lnTo>
                <a:lnTo>
                  <a:pt x="442" y="52"/>
                </a:lnTo>
                <a:lnTo>
                  <a:pt x="437" y="53"/>
                </a:lnTo>
                <a:lnTo>
                  <a:pt x="437" y="53"/>
                </a:lnTo>
                <a:lnTo>
                  <a:pt x="427" y="53"/>
                </a:lnTo>
                <a:lnTo>
                  <a:pt x="420" y="53"/>
                </a:lnTo>
                <a:lnTo>
                  <a:pt x="412" y="55"/>
                </a:lnTo>
                <a:lnTo>
                  <a:pt x="410" y="56"/>
                </a:lnTo>
                <a:lnTo>
                  <a:pt x="407" y="57"/>
                </a:lnTo>
                <a:lnTo>
                  <a:pt x="407" y="57"/>
                </a:lnTo>
                <a:lnTo>
                  <a:pt x="396" y="68"/>
                </a:lnTo>
                <a:lnTo>
                  <a:pt x="388" y="76"/>
                </a:lnTo>
                <a:lnTo>
                  <a:pt x="388" y="57"/>
                </a:lnTo>
                <a:lnTo>
                  <a:pt x="388" y="57"/>
                </a:lnTo>
                <a:lnTo>
                  <a:pt x="385" y="50"/>
                </a:lnTo>
                <a:lnTo>
                  <a:pt x="379" y="32"/>
                </a:lnTo>
                <a:lnTo>
                  <a:pt x="379" y="32"/>
                </a:lnTo>
                <a:lnTo>
                  <a:pt x="377" y="29"/>
                </a:lnTo>
                <a:lnTo>
                  <a:pt x="373" y="24"/>
                </a:lnTo>
                <a:lnTo>
                  <a:pt x="364" y="15"/>
                </a:lnTo>
                <a:lnTo>
                  <a:pt x="351" y="4"/>
                </a:lnTo>
                <a:lnTo>
                  <a:pt x="351" y="4"/>
                </a:lnTo>
                <a:lnTo>
                  <a:pt x="348" y="3"/>
                </a:lnTo>
                <a:lnTo>
                  <a:pt x="345" y="3"/>
                </a:lnTo>
                <a:lnTo>
                  <a:pt x="340" y="2"/>
                </a:lnTo>
                <a:lnTo>
                  <a:pt x="340" y="2"/>
                </a:lnTo>
                <a:lnTo>
                  <a:pt x="338" y="2"/>
                </a:lnTo>
                <a:lnTo>
                  <a:pt x="338" y="2"/>
                </a:lnTo>
                <a:lnTo>
                  <a:pt x="340" y="0"/>
                </a:lnTo>
                <a:lnTo>
                  <a:pt x="337" y="0"/>
                </a:lnTo>
                <a:lnTo>
                  <a:pt x="328" y="2"/>
                </a:lnTo>
                <a:lnTo>
                  <a:pt x="328" y="2"/>
                </a:lnTo>
                <a:lnTo>
                  <a:pt x="317" y="3"/>
                </a:lnTo>
                <a:lnTo>
                  <a:pt x="312" y="3"/>
                </a:lnTo>
                <a:lnTo>
                  <a:pt x="309" y="4"/>
                </a:lnTo>
                <a:lnTo>
                  <a:pt x="301" y="7"/>
                </a:lnTo>
                <a:lnTo>
                  <a:pt x="301" y="7"/>
                </a:lnTo>
                <a:lnTo>
                  <a:pt x="282" y="15"/>
                </a:lnTo>
                <a:lnTo>
                  <a:pt x="282" y="15"/>
                </a:lnTo>
                <a:lnTo>
                  <a:pt x="275" y="19"/>
                </a:lnTo>
                <a:lnTo>
                  <a:pt x="270" y="21"/>
                </a:lnTo>
                <a:lnTo>
                  <a:pt x="270" y="21"/>
                </a:lnTo>
                <a:lnTo>
                  <a:pt x="269" y="23"/>
                </a:lnTo>
                <a:lnTo>
                  <a:pt x="268" y="23"/>
                </a:lnTo>
                <a:lnTo>
                  <a:pt x="267" y="20"/>
                </a:lnTo>
                <a:lnTo>
                  <a:pt x="266" y="20"/>
                </a:lnTo>
                <a:lnTo>
                  <a:pt x="264" y="21"/>
                </a:lnTo>
                <a:lnTo>
                  <a:pt x="259" y="29"/>
                </a:lnTo>
                <a:lnTo>
                  <a:pt x="259" y="29"/>
                </a:lnTo>
                <a:lnTo>
                  <a:pt x="252" y="41"/>
                </a:lnTo>
                <a:lnTo>
                  <a:pt x="248" y="49"/>
                </a:lnTo>
                <a:lnTo>
                  <a:pt x="248" y="49"/>
                </a:lnTo>
                <a:lnTo>
                  <a:pt x="245" y="57"/>
                </a:lnTo>
                <a:lnTo>
                  <a:pt x="243" y="68"/>
                </a:lnTo>
                <a:lnTo>
                  <a:pt x="243" y="68"/>
                </a:lnTo>
                <a:lnTo>
                  <a:pt x="242" y="79"/>
                </a:lnTo>
                <a:lnTo>
                  <a:pt x="241" y="82"/>
                </a:lnTo>
                <a:lnTo>
                  <a:pt x="241" y="87"/>
                </a:lnTo>
                <a:lnTo>
                  <a:pt x="241" y="87"/>
                </a:lnTo>
                <a:lnTo>
                  <a:pt x="242" y="93"/>
                </a:lnTo>
                <a:lnTo>
                  <a:pt x="241" y="99"/>
                </a:lnTo>
                <a:lnTo>
                  <a:pt x="241" y="99"/>
                </a:lnTo>
                <a:lnTo>
                  <a:pt x="240" y="107"/>
                </a:lnTo>
                <a:lnTo>
                  <a:pt x="241" y="110"/>
                </a:lnTo>
                <a:lnTo>
                  <a:pt x="241" y="113"/>
                </a:lnTo>
                <a:lnTo>
                  <a:pt x="241" y="113"/>
                </a:lnTo>
                <a:lnTo>
                  <a:pt x="243" y="115"/>
                </a:lnTo>
                <a:lnTo>
                  <a:pt x="245" y="116"/>
                </a:lnTo>
                <a:lnTo>
                  <a:pt x="246" y="119"/>
                </a:lnTo>
                <a:lnTo>
                  <a:pt x="248" y="121"/>
                </a:lnTo>
                <a:lnTo>
                  <a:pt x="248" y="121"/>
                </a:lnTo>
                <a:lnTo>
                  <a:pt x="251" y="128"/>
                </a:lnTo>
                <a:lnTo>
                  <a:pt x="252" y="130"/>
                </a:lnTo>
                <a:lnTo>
                  <a:pt x="252" y="132"/>
                </a:lnTo>
                <a:lnTo>
                  <a:pt x="252" y="132"/>
                </a:lnTo>
                <a:lnTo>
                  <a:pt x="253" y="139"/>
                </a:lnTo>
                <a:lnTo>
                  <a:pt x="254" y="141"/>
                </a:lnTo>
                <a:lnTo>
                  <a:pt x="254" y="141"/>
                </a:lnTo>
                <a:lnTo>
                  <a:pt x="259" y="144"/>
                </a:lnTo>
                <a:lnTo>
                  <a:pt x="262" y="146"/>
                </a:lnTo>
                <a:lnTo>
                  <a:pt x="263" y="149"/>
                </a:lnTo>
                <a:lnTo>
                  <a:pt x="263" y="149"/>
                </a:lnTo>
                <a:lnTo>
                  <a:pt x="268" y="157"/>
                </a:lnTo>
                <a:lnTo>
                  <a:pt x="268" y="157"/>
                </a:lnTo>
                <a:close/>
                <a:moveTo>
                  <a:pt x="373" y="197"/>
                </a:moveTo>
                <a:lnTo>
                  <a:pt x="365" y="235"/>
                </a:lnTo>
                <a:lnTo>
                  <a:pt x="351" y="216"/>
                </a:lnTo>
                <a:lnTo>
                  <a:pt x="351" y="194"/>
                </a:lnTo>
                <a:lnTo>
                  <a:pt x="370" y="190"/>
                </a:lnTo>
                <a:lnTo>
                  <a:pt x="373" y="19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AE45F844-3A41-4272-BC74-A0842D7680A3}"/>
              </a:ext>
            </a:extLst>
          </p:cNvPr>
          <p:cNvSpPr>
            <a:spLocks/>
          </p:cNvSpPr>
          <p:nvPr/>
        </p:nvSpPr>
        <p:spPr bwMode="auto">
          <a:xfrm>
            <a:off x="7149724" y="3755779"/>
            <a:ext cx="1854277" cy="2634543"/>
          </a:xfrm>
          <a:custGeom>
            <a:avLst/>
            <a:gdLst>
              <a:gd name="T0" fmla="*/ 406 w 1010"/>
              <a:gd name="T1" fmla="*/ 321 h 1435"/>
              <a:gd name="T2" fmla="*/ 377 w 1010"/>
              <a:gd name="T3" fmla="*/ 351 h 1435"/>
              <a:gd name="T4" fmla="*/ 319 w 1010"/>
              <a:gd name="T5" fmla="*/ 382 h 1435"/>
              <a:gd name="T6" fmla="*/ 272 w 1010"/>
              <a:gd name="T7" fmla="*/ 440 h 1435"/>
              <a:gd name="T8" fmla="*/ 202 w 1010"/>
              <a:gd name="T9" fmla="*/ 550 h 1435"/>
              <a:gd name="T10" fmla="*/ 209 w 1010"/>
              <a:gd name="T11" fmla="*/ 660 h 1435"/>
              <a:gd name="T12" fmla="*/ 221 w 1010"/>
              <a:gd name="T13" fmla="*/ 777 h 1435"/>
              <a:gd name="T14" fmla="*/ 236 w 1010"/>
              <a:gd name="T15" fmla="*/ 823 h 1435"/>
              <a:gd name="T16" fmla="*/ 200 w 1010"/>
              <a:gd name="T17" fmla="*/ 1034 h 1435"/>
              <a:gd name="T18" fmla="*/ 184 w 1010"/>
              <a:gd name="T19" fmla="*/ 1142 h 1435"/>
              <a:gd name="T20" fmla="*/ 160 w 1010"/>
              <a:gd name="T21" fmla="*/ 1214 h 1435"/>
              <a:gd name="T22" fmla="*/ 116 w 1010"/>
              <a:gd name="T23" fmla="*/ 1247 h 1435"/>
              <a:gd name="T24" fmla="*/ 99 w 1010"/>
              <a:gd name="T25" fmla="*/ 1245 h 1435"/>
              <a:gd name="T26" fmla="*/ 92 w 1010"/>
              <a:gd name="T27" fmla="*/ 1270 h 1435"/>
              <a:gd name="T28" fmla="*/ 49 w 1010"/>
              <a:gd name="T29" fmla="*/ 1295 h 1435"/>
              <a:gd name="T30" fmla="*/ 4 w 1010"/>
              <a:gd name="T31" fmla="*/ 1338 h 1435"/>
              <a:gd name="T32" fmla="*/ 12 w 1010"/>
              <a:gd name="T33" fmla="*/ 1351 h 1435"/>
              <a:gd name="T34" fmla="*/ 92 w 1010"/>
              <a:gd name="T35" fmla="*/ 1366 h 1435"/>
              <a:gd name="T36" fmla="*/ 144 w 1010"/>
              <a:gd name="T37" fmla="*/ 1400 h 1435"/>
              <a:gd name="T38" fmla="*/ 177 w 1010"/>
              <a:gd name="T39" fmla="*/ 1400 h 1435"/>
              <a:gd name="T40" fmla="*/ 241 w 1010"/>
              <a:gd name="T41" fmla="*/ 1406 h 1435"/>
              <a:gd name="T42" fmla="*/ 337 w 1010"/>
              <a:gd name="T43" fmla="*/ 1411 h 1435"/>
              <a:gd name="T44" fmla="*/ 376 w 1010"/>
              <a:gd name="T45" fmla="*/ 1392 h 1435"/>
              <a:gd name="T46" fmla="*/ 435 w 1010"/>
              <a:gd name="T47" fmla="*/ 1341 h 1435"/>
              <a:gd name="T48" fmla="*/ 483 w 1010"/>
              <a:gd name="T49" fmla="*/ 1376 h 1435"/>
              <a:gd name="T50" fmla="*/ 599 w 1010"/>
              <a:gd name="T51" fmla="*/ 1378 h 1435"/>
              <a:gd name="T52" fmla="*/ 752 w 1010"/>
              <a:gd name="T53" fmla="*/ 1421 h 1435"/>
              <a:gd name="T54" fmla="*/ 835 w 1010"/>
              <a:gd name="T55" fmla="*/ 1433 h 1435"/>
              <a:gd name="T56" fmla="*/ 894 w 1010"/>
              <a:gd name="T57" fmla="*/ 1413 h 1435"/>
              <a:gd name="T58" fmla="*/ 939 w 1010"/>
              <a:gd name="T59" fmla="*/ 1398 h 1435"/>
              <a:gd name="T60" fmla="*/ 1008 w 1010"/>
              <a:gd name="T61" fmla="*/ 1380 h 1435"/>
              <a:gd name="T62" fmla="*/ 1005 w 1010"/>
              <a:gd name="T63" fmla="*/ 1365 h 1435"/>
              <a:gd name="T64" fmla="*/ 937 w 1010"/>
              <a:gd name="T65" fmla="*/ 1312 h 1435"/>
              <a:gd name="T66" fmla="*/ 825 w 1010"/>
              <a:gd name="T67" fmla="*/ 1080 h 1435"/>
              <a:gd name="T68" fmla="*/ 738 w 1010"/>
              <a:gd name="T69" fmla="*/ 854 h 1435"/>
              <a:gd name="T70" fmla="*/ 735 w 1010"/>
              <a:gd name="T71" fmla="*/ 813 h 1435"/>
              <a:gd name="T72" fmla="*/ 729 w 1010"/>
              <a:gd name="T73" fmla="*/ 728 h 1435"/>
              <a:gd name="T74" fmla="*/ 702 w 1010"/>
              <a:gd name="T75" fmla="*/ 570 h 1435"/>
              <a:gd name="T76" fmla="*/ 661 w 1010"/>
              <a:gd name="T77" fmla="*/ 467 h 1435"/>
              <a:gd name="T78" fmla="*/ 626 w 1010"/>
              <a:gd name="T79" fmla="*/ 412 h 1435"/>
              <a:gd name="T80" fmla="*/ 569 w 1010"/>
              <a:gd name="T81" fmla="*/ 353 h 1435"/>
              <a:gd name="T82" fmla="*/ 533 w 1010"/>
              <a:gd name="T83" fmla="*/ 338 h 1435"/>
              <a:gd name="T84" fmla="*/ 499 w 1010"/>
              <a:gd name="T85" fmla="*/ 335 h 1435"/>
              <a:gd name="T86" fmla="*/ 516 w 1010"/>
              <a:gd name="T87" fmla="*/ 296 h 1435"/>
              <a:gd name="T88" fmla="*/ 575 w 1010"/>
              <a:gd name="T89" fmla="*/ 240 h 1435"/>
              <a:gd name="T90" fmla="*/ 585 w 1010"/>
              <a:gd name="T91" fmla="*/ 161 h 1435"/>
              <a:gd name="T92" fmla="*/ 557 w 1010"/>
              <a:gd name="T93" fmla="*/ 128 h 1435"/>
              <a:gd name="T94" fmla="*/ 555 w 1010"/>
              <a:gd name="T95" fmla="*/ 106 h 1435"/>
              <a:gd name="T96" fmla="*/ 500 w 1010"/>
              <a:gd name="T97" fmla="*/ 31 h 1435"/>
              <a:gd name="T98" fmla="*/ 475 w 1010"/>
              <a:gd name="T99" fmla="*/ 2 h 1435"/>
              <a:gd name="T100" fmla="*/ 454 w 1010"/>
              <a:gd name="T101" fmla="*/ 46 h 1435"/>
              <a:gd name="T102" fmla="*/ 400 w 1010"/>
              <a:gd name="T103" fmla="*/ 10 h 1435"/>
              <a:gd name="T104" fmla="*/ 390 w 1010"/>
              <a:gd name="T105" fmla="*/ 29 h 1435"/>
              <a:gd name="T106" fmla="*/ 406 w 1010"/>
              <a:gd name="T107" fmla="*/ 55 h 1435"/>
              <a:gd name="T108" fmla="*/ 346 w 1010"/>
              <a:gd name="T109" fmla="*/ 92 h 1435"/>
              <a:gd name="T110" fmla="*/ 319 w 1010"/>
              <a:gd name="T111" fmla="*/ 140 h 1435"/>
              <a:gd name="T112" fmla="*/ 339 w 1010"/>
              <a:gd name="T113" fmla="*/ 231 h 1435"/>
              <a:gd name="T114" fmla="*/ 346 w 1010"/>
              <a:gd name="T115" fmla="*/ 292 h 1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10" h="1435">
                <a:moveTo>
                  <a:pt x="398" y="301"/>
                </a:moveTo>
                <a:lnTo>
                  <a:pt x="398" y="301"/>
                </a:lnTo>
                <a:lnTo>
                  <a:pt x="400" y="308"/>
                </a:lnTo>
                <a:lnTo>
                  <a:pt x="403" y="314"/>
                </a:lnTo>
                <a:lnTo>
                  <a:pt x="406" y="321"/>
                </a:lnTo>
                <a:lnTo>
                  <a:pt x="406" y="321"/>
                </a:lnTo>
                <a:lnTo>
                  <a:pt x="415" y="336"/>
                </a:lnTo>
                <a:lnTo>
                  <a:pt x="407" y="347"/>
                </a:lnTo>
                <a:lnTo>
                  <a:pt x="399" y="341"/>
                </a:lnTo>
                <a:lnTo>
                  <a:pt x="393" y="344"/>
                </a:lnTo>
                <a:lnTo>
                  <a:pt x="384" y="344"/>
                </a:lnTo>
                <a:lnTo>
                  <a:pt x="377" y="351"/>
                </a:lnTo>
                <a:lnTo>
                  <a:pt x="377" y="351"/>
                </a:lnTo>
                <a:lnTo>
                  <a:pt x="370" y="350"/>
                </a:lnTo>
                <a:lnTo>
                  <a:pt x="364" y="350"/>
                </a:lnTo>
                <a:lnTo>
                  <a:pt x="359" y="351"/>
                </a:lnTo>
                <a:lnTo>
                  <a:pt x="359" y="351"/>
                </a:lnTo>
                <a:lnTo>
                  <a:pt x="319" y="382"/>
                </a:lnTo>
                <a:lnTo>
                  <a:pt x="294" y="402"/>
                </a:lnTo>
                <a:lnTo>
                  <a:pt x="284" y="409"/>
                </a:lnTo>
                <a:lnTo>
                  <a:pt x="281" y="415"/>
                </a:lnTo>
                <a:lnTo>
                  <a:pt x="281" y="415"/>
                </a:lnTo>
                <a:lnTo>
                  <a:pt x="272" y="440"/>
                </a:lnTo>
                <a:lnTo>
                  <a:pt x="272" y="440"/>
                </a:lnTo>
                <a:lnTo>
                  <a:pt x="260" y="458"/>
                </a:lnTo>
                <a:lnTo>
                  <a:pt x="236" y="494"/>
                </a:lnTo>
                <a:lnTo>
                  <a:pt x="212" y="530"/>
                </a:lnTo>
                <a:lnTo>
                  <a:pt x="204" y="544"/>
                </a:lnTo>
                <a:lnTo>
                  <a:pt x="202" y="548"/>
                </a:lnTo>
                <a:lnTo>
                  <a:pt x="202" y="550"/>
                </a:lnTo>
                <a:lnTo>
                  <a:pt x="202" y="550"/>
                </a:lnTo>
                <a:lnTo>
                  <a:pt x="204" y="562"/>
                </a:lnTo>
                <a:lnTo>
                  <a:pt x="207" y="570"/>
                </a:lnTo>
                <a:lnTo>
                  <a:pt x="207" y="570"/>
                </a:lnTo>
                <a:lnTo>
                  <a:pt x="208" y="621"/>
                </a:lnTo>
                <a:lnTo>
                  <a:pt x="209" y="660"/>
                </a:lnTo>
                <a:lnTo>
                  <a:pt x="212" y="686"/>
                </a:lnTo>
                <a:lnTo>
                  <a:pt x="212" y="686"/>
                </a:lnTo>
                <a:lnTo>
                  <a:pt x="218" y="719"/>
                </a:lnTo>
                <a:lnTo>
                  <a:pt x="221" y="738"/>
                </a:lnTo>
                <a:lnTo>
                  <a:pt x="221" y="738"/>
                </a:lnTo>
                <a:lnTo>
                  <a:pt x="221" y="777"/>
                </a:lnTo>
                <a:lnTo>
                  <a:pt x="221" y="802"/>
                </a:lnTo>
                <a:lnTo>
                  <a:pt x="223" y="811"/>
                </a:lnTo>
                <a:lnTo>
                  <a:pt x="224" y="815"/>
                </a:lnTo>
                <a:lnTo>
                  <a:pt x="224" y="815"/>
                </a:lnTo>
                <a:lnTo>
                  <a:pt x="231" y="820"/>
                </a:lnTo>
                <a:lnTo>
                  <a:pt x="236" y="823"/>
                </a:lnTo>
                <a:lnTo>
                  <a:pt x="236" y="823"/>
                </a:lnTo>
                <a:lnTo>
                  <a:pt x="229" y="871"/>
                </a:lnTo>
                <a:lnTo>
                  <a:pt x="220" y="934"/>
                </a:lnTo>
                <a:lnTo>
                  <a:pt x="220" y="934"/>
                </a:lnTo>
                <a:lnTo>
                  <a:pt x="213" y="970"/>
                </a:lnTo>
                <a:lnTo>
                  <a:pt x="200" y="1034"/>
                </a:lnTo>
                <a:lnTo>
                  <a:pt x="192" y="1068"/>
                </a:lnTo>
                <a:lnTo>
                  <a:pt x="186" y="1099"/>
                </a:lnTo>
                <a:lnTo>
                  <a:pt x="184" y="1125"/>
                </a:lnTo>
                <a:lnTo>
                  <a:pt x="183" y="1134"/>
                </a:lnTo>
                <a:lnTo>
                  <a:pt x="184" y="1142"/>
                </a:lnTo>
                <a:lnTo>
                  <a:pt x="184" y="1142"/>
                </a:lnTo>
                <a:lnTo>
                  <a:pt x="186" y="1160"/>
                </a:lnTo>
                <a:lnTo>
                  <a:pt x="189" y="1173"/>
                </a:lnTo>
                <a:lnTo>
                  <a:pt x="189" y="1181"/>
                </a:lnTo>
                <a:lnTo>
                  <a:pt x="189" y="1181"/>
                </a:lnTo>
                <a:lnTo>
                  <a:pt x="174" y="1200"/>
                </a:lnTo>
                <a:lnTo>
                  <a:pt x="160" y="1214"/>
                </a:lnTo>
                <a:lnTo>
                  <a:pt x="152" y="1220"/>
                </a:lnTo>
                <a:lnTo>
                  <a:pt x="145" y="1226"/>
                </a:lnTo>
                <a:lnTo>
                  <a:pt x="145" y="1226"/>
                </a:lnTo>
                <a:lnTo>
                  <a:pt x="133" y="1235"/>
                </a:lnTo>
                <a:lnTo>
                  <a:pt x="123" y="1242"/>
                </a:lnTo>
                <a:lnTo>
                  <a:pt x="116" y="1247"/>
                </a:lnTo>
                <a:lnTo>
                  <a:pt x="113" y="1249"/>
                </a:lnTo>
                <a:lnTo>
                  <a:pt x="110" y="1249"/>
                </a:lnTo>
                <a:lnTo>
                  <a:pt x="110" y="1249"/>
                </a:lnTo>
                <a:lnTo>
                  <a:pt x="107" y="1249"/>
                </a:lnTo>
                <a:lnTo>
                  <a:pt x="104" y="1248"/>
                </a:lnTo>
                <a:lnTo>
                  <a:pt x="99" y="1245"/>
                </a:lnTo>
                <a:lnTo>
                  <a:pt x="97" y="1244"/>
                </a:lnTo>
                <a:lnTo>
                  <a:pt x="96" y="1245"/>
                </a:lnTo>
                <a:lnTo>
                  <a:pt x="93" y="1247"/>
                </a:lnTo>
                <a:lnTo>
                  <a:pt x="93" y="1251"/>
                </a:lnTo>
                <a:lnTo>
                  <a:pt x="93" y="1251"/>
                </a:lnTo>
                <a:lnTo>
                  <a:pt x="92" y="1270"/>
                </a:lnTo>
                <a:lnTo>
                  <a:pt x="92" y="1278"/>
                </a:lnTo>
                <a:lnTo>
                  <a:pt x="92" y="1278"/>
                </a:lnTo>
                <a:lnTo>
                  <a:pt x="85" y="1279"/>
                </a:lnTo>
                <a:lnTo>
                  <a:pt x="69" y="1284"/>
                </a:lnTo>
                <a:lnTo>
                  <a:pt x="58" y="1289"/>
                </a:lnTo>
                <a:lnTo>
                  <a:pt x="49" y="1295"/>
                </a:lnTo>
                <a:lnTo>
                  <a:pt x="38" y="1303"/>
                </a:lnTo>
                <a:lnTo>
                  <a:pt x="29" y="1312"/>
                </a:lnTo>
                <a:lnTo>
                  <a:pt x="29" y="1312"/>
                </a:lnTo>
                <a:lnTo>
                  <a:pt x="21" y="1322"/>
                </a:lnTo>
                <a:lnTo>
                  <a:pt x="13" y="1329"/>
                </a:lnTo>
                <a:lnTo>
                  <a:pt x="4" y="1338"/>
                </a:lnTo>
                <a:lnTo>
                  <a:pt x="1" y="1341"/>
                </a:lnTo>
                <a:lnTo>
                  <a:pt x="0" y="1343"/>
                </a:lnTo>
                <a:lnTo>
                  <a:pt x="1" y="1346"/>
                </a:lnTo>
                <a:lnTo>
                  <a:pt x="5" y="1348"/>
                </a:lnTo>
                <a:lnTo>
                  <a:pt x="5" y="1348"/>
                </a:lnTo>
                <a:lnTo>
                  <a:pt x="12" y="1351"/>
                </a:lnTo>
                <a:lnTo>
                  <a:pt x="22" y="1353"/>
                </a:lnTo>
                <a:lnTo>
                  <a:pt x="45" y="1357"/>
                </a:lnTo>
                <a:lnTo>
                  <a:pt x="68" y="1360"/>
                </a:lnTo>
                <a:lnTo>
                  <a:pt x="84" y="1363"/>
                </a:lnTo>
                <a:lnTo>
                  <a:pt x="84" y="1363"/>
                </a:lnTo>
                <a:lnTo>
                  <a:pt x="92" y="1366"/>
                </a:lnTo>
                <a:lnTo>
                  <a:pt x="102" y="1371"/>
                </a:lnTo>
                <a:lnTo>
                  <a:pt x="113" y="1378"/>
                </a:lnTo>
                <a:lnTo>
                  <a:pt x="123" y="1386"/>
                </a:lnTo>
                <a:lnTo>
                  <a:pt x="123" y="1386"/>
                </a:lnTo>
                <a:lnTo>
                  <a:pt x="134" y="1394"/>
                </a:lnTo>
                <a:lnTo>
                  <a:pt x="144" y="1400"/>
                </a:lnTo>
                <a:lnTo>
                  <a:pt x="149" y="1402"/>
                </a:lnTo>
                <a:lnTo>
                  <a:pt x="155" y="1404"/>
                </a:lnTo>
                <a:lnTo>
                  <a:pt x="160" y="1404"/>
                </a:lnTo>
                <a:lnTo>
                  <a:pt x="166" y="1402"/>
                </a:lnTo>
                <a:lnTo>
                  <a:pt x="166" y="1402"/>
                </a:lnTo>
                <a:lnTo>
                  <a:pt x="177" y="1400"/>
                </a:lnTo>
                <a:lnTo>
                  <a:pt x="189" y="1398"/>
                </a:lnTo>
                <a:lnTo>
                  <a:pt x="201" y="1398"/>
                </a:lnTo>
                <a:lnTo>
                  <a:pt x="209" y="1399"/>
                </a:lnTo>
                <a:lnTo>
                  <a:pt x="219" y="1401"/>
                </a:lnTo>
                <a:lnTo>
                  <a:pt x="219" y="1401"/>
                </a:lnTo>
                <a:lnTo>
                  <a:pt x="241" y="1406"/>
                </a:lnTo>
                <a:lnTo>
                  <a:pt x="266" y="1410"/>
                </a:lnTo>
                <a:lnTo>
                  <a:pt x="293" y="1412"/>
                </a:lnTo>
                <a:lnTo>
                  <a:pt x="305" y="1413"/>
                </a:lnTo>
                <a:lnTo>
                  <a:pt x="317" y="1412"/>
                </a:lnTo>
                <a:lnTo>
                  <a:pt x="317" y="1412"/>
                </a:lnTo>
                <a:lnTo>
                  <a:pt x="337" y="1411"/>
                </a:lnTo>
                <a:lnTo>
                  <a:pt x="345" y="1410"/>
                </a:lnTo>
                <a:lnTo>
                  <a:pt x="351" y="1407"/>
                </a:lnTo>
                <a:lnTo>
                  <a:pt x="357" y="1405"/>
                </a:lnTo>
                <a:lnTo>
                  <a:pt x="363" y="1401"/>
                </a:lnTo>
                <a:lnTo>
                  <a:pt x="376" y="1392"/>
                </a:lnTo>
                <a:lnTo>
                  <a:pt x="376" y="1392"/>
                </a:lnTo>
                <a:lnTo>
                  <a:pt x="394" y="1376"/>
                </a:lnTo>
                <a:lnTo>
                  <a:pt x="412" y="1359"/>
                </a:lnTo>
                <a:lnTo>
                  <a:pt x="427" y="1344"/>
                </a:lnTo>
                <a:lnTo>
                  <a:pt x="433" y="1341"/>
                </a:lnTo>
                <a:lnTo>
                  <a:pt x="435" y="1341"/>
                </a:lnTo>
                <a:lnTo>
                  <a:pt x="435" y="1341"/>
                </a:lnTo>
                <a:lnTo>
                  <a:pt x="440" y="1346"/>
                </a:lnTo>
                <a:lnTo>
                  <a:pt x="448" y="1355"/>
                </a:lnTo>
                <a:lnTo>
                  <a:pt x="454" y="1360"/>
                </a:lnTo>
                <a:lnTo>
                  <a:pt x="462" y="1366"/>
                </a:lnTo>
                <a:lnTo>
                  <a:pt x="471" y="1371"/>
                </a:lnTo>
                <a:lnTo>
                  <a:pt x="483" y="1376"/>
                </a:lnTo>
                <a:lnTo>
                  <a:pt x="483" y="1376"/>
                </a:lnTo>
                <a:lnTo>
                  <a:pt x="499" y="1378"/>
                </a:lnTo>
                <a:lnTo>
                  <a:pt x="519" y="1380"/>
                </a:lnTo>
                <a:lnTo>
                  <a:pt x="539" y="1381"/>
                </a:lnTo>
                <a:lnTo>
                  <a:pt x="561" y="1380"/>
                </a:lnTo>
                <a:lnTo>
                  <a:pt x="599" y="1378"/>
                </a:lnTo>
                <a:lnTo>
                  <a:pt x="613" y="1378"/>
                </a:lnTo>
                <a:lnTo>
                  <a:pt x="621" y="1380"/>
                </a:lnTo>
                <a:lnTo>
                  <a:pt x="621" y="1380"/>
                </a:lnTo>
                <a:lnTo>
                  <a:pt x="671" y="1396"/>
                </a:lnTo>
                <a:lnTo>
                  <a:pt x="709" y="1409"/>
                </a:lnTo>
                <a:lnTo>
                  <a:pt x="752" y="1421"/>
                </a:lnTo>
                <a:lnTo>
                  <a:pt x="752" y="1421"/>
                </a:lnTo>
                <a:lnTo>
                  <a:pt x="786" y="1429"/>
                </a:lnTo>
                <a:lnTo>
                  <a:pt x="805" y="1434"/>
                </a:lnTo>
                <a:lnTo>
                  <a:pt x="812" y="1435"/>
                </a:lnTo>
                <a:lnTo>
                  <a:pt x="818" y="1435"/>
                </a:lnTo>
                <a:lnTo>
                  <a:pt x="835" y="1433"/>
                </a:lnTo>
                <a:lnTo>
                  <a:pt x="835" y="1433"/>
                </a:lnTo>
                <a:lnTo>
                  <a:pt x="854" y="1428"/>
                </a:lnTo>
                <a:lnTo>
                  <a:pt x="869" y="1422"/>
                </a:lnTo>
                <a:lnTo>
                  <a:pt x="881" y="1417"/>
                </a:lnTo>
                <a:lnTo>
                  <a:pt x="894" y="1413"/>
                </a:lnTo>
                <a:lnTo>
                  <a:pt x="894" y="1413"/>
                </a:lnTo>
                <a:lnTo>
                  <a:pt x="900" y="1412"/>
                </a:lnTo>
                <a:lnTo>
                  <a:pt x="905" y="1411"/>
                </a:lnTo>
                <a:lnTo>
                  <a:pt x="912" y="1406"/>
                </a:lnTo>
                <a:lnTo>
                  <a:pt x="922" y="1401"/>
                </a:lnTo>
                <a:lnTo>
                  <a:pt x="929" y="1400"/>
                </a:lnTo>
                <a:lnTo>
                  <a:pt x="939" y="1398"/>
                </a:lnTo>
                <a:lnTo>
                  <a:pt x="939" y="1398"/>
                </a:lnTo>
                <a:lnTo>
                  <a:pt x="962" y="1394"/>
                </a:lnTo>
                <a:lnTo>
                  <a:pt x="985" y="1389"/>
                </a:lnTo>
                <a:lnTo>
                  <a:pt x="995" y="1386"/>
                </a:lnTo>
                <a:lnTo>
                  <a:pt x="1003" y="1383"/>
                </a:lnTo>
                <a:lnTo>
                  <a:pt x="1008" y="1380"/>
                </a:lnTo>
                <a:lnTo>
                  <a:pt x="1009" y="1377"/>
                </a:lnTo>
                <a:lnTo>
                  <a:pt x="1010" y="1376"/>
                </a:lnTo>
                <a:lnTo>
                  <a:pt x="1010" y="1376"/>
                </a:lnTo>
                <a:lnTo>
                  <a:pt x="1010" y="1373"/>
                </a:lnTo>
                <a:lnTo>
                  <a:pt x="1009" y="1371"/>
                </a:lnTo>
                <a:lnTo>
                  <a:pt x="1005" y="1365"/>
                </a:lnTo>
                <a:lnTo>
                  <a:pt x="998" y="1359"/>
                </a:lnTo>
                <a:lnTo>
                  <a:pt x="991" y="1352"/>
                </a:lnTo>
                <a:lnTo>
                  <a:pt x="973" y="1337"/>
                </a:lnTo>
                <a:lnTo>
                  <a:pt x="957" y="1326"/>
                </a:lnTo>
                <a:lnTo>
                  <a:pt x="957" y="1326"/>
                </a:lnTo>
                <a:lnTo>
                  <a:pt x="937" y="1312"/>
                </a:lnTo>
                <a:lnTo>
                  <a:pt x="905" y="1294"/>
                </a:lnTo>
                <a:lnTo>
                  <a:pt x="865" y="1270"/>
                </a:lnTo>
                <a:lnTo>
                  <a:pt x="865" y="1270"/>
                </a:lnTo>
                <a:lnTo>
                  <a:pt x="850" y="1193"/>
                </a:lnTo>
                <a:lnTo>
                  <a:pt x="836" y="1131"/>
                </a:lnTo>
                <a:lnTo>
                  <a:pt x="825" y="1080"/>
                </a:lnTo>
                <a:lnTo>
                  <a:pt x="825" y="1080"/>
                </a:lnTo>
                <a:lnTo>
                  <a:pt x="818" y="1056"/>
                </a:lnTo>
                <a:lnTo>
                  <a:pt x="806" y="1023"/>
                </a:lnTo>
                <a:lnTo>
                  <a:pt x="776" y="947"/>
                </a:lnTo>
                <a:lnTo>
                  <a:pt x="748" y="878"/>
                </a:lnTo>
                <a:lnTo>
                  <a:pt x="738" y="854"/>
                </a:lnTo>
                <a:lnTo>
                  <a:pt x="735" y="842"/>
                </a:lnTo>
                <a:lnTo>
                  <a:pt x="735" y="842"/>
                </a:lnTo>
                <a:lnTo>
                  <a:pt x="734" y="833"/>
                </a:lnTo>
                <a:lnTo>
                  <a:pt x="734" y="825"/>
                </a:lnTo>
                <a:lnTo>
                  <a:pt x="735" y="813"/>
                </a:lnTo>
                <a:lnTo>
                  <a:pt x="735" y="813"/>
                </a:lnTo>
                <a:lnTo>
                  <a:pt x="735" y="801"/>
                </a:lnTo>
                <a:lnTo>
                  <a:pt x="736" y="780"/>
                </a:lnTo>
                <a:lnTo>
                  <a:pt x="736" y="768"/>
                </a:lnTo>
                <a:lnTo>
                  <a:pt x="735" y="755"/>
                </a:lnTo>
                <a:lnTo>
                  <a:pt x="732" y="742"/>
                </a:lnTo>
                <a:lnTo>
                  <a:pt x="729" y="728"/>
                </a:lnTo>
                <a:lnTo>
                  <a:pt x="729" y="728"/>
                </a:lnTo>
                <a:lnTo>
                  <a:pt x="717" y="697"/>
                </a:lnTo>
                <a:lnTo>
                  <a:pt x="714" y="686"/>
                </a:lnTo>
                <a:lnTo>
                  <a:pt x="712" y="669"/>
                </a:lnTo>
                <a:lnTo>
                  <a:pt x="712" y="669"/>
                </a:lnTo>
                <a:lnTo>
                  <a:pt x="702" y="570"/>
                </a:lnTo>
                <a:lnTo>
                  <a:pt x="702" y="570"/>
                </a:lnTo>
                <a:lnTo>
                  <a:pt x="696" y="556"/>
                </a:lnTo>
                <a:lnTo>
                  <a:pt x="684" y="528"/>
                </a:lnTo>
                <a:lnTo>
                  <a:pt x="671" y="495"/>
                </a:lnTo>
                <a:lnTo>
                  <a:pt x="666" y="480"/>
                </a:lnTo>
                <a:lnTo>
                  <a:pt x="661" y="467"/>
                </a:lnTo>
                <a:lnTo>
                  <a:pt x="661" y="467"/>
                </a:lnTo>
                <a:lnTo>
                  <a:pt x="660" y="461"/>
                </a:lnTo>
                <a:lnTo>
                  <a:pt x="656" y="454"/>
                </a:lnTo>
                <a:lnTo>
                  <a:pt x="649" y="441"/>
                </a:lnTo>
                <a:lnTo>
                  <a:pt x="638" y="425"/>
                </a:lnTo>
                <a:lnTo>
                  <a:pt x="626" y="412"/>
                </a:lnTo>
                <a:lnTo>
                  <a:pt x="604" y="385"/>
                </a:lnTo>
                <a:lnTo>
                  <a:pt x="591" y="370"/>
                </a:lnTo>
                <a:lnTo>
                  <a:pt x="591" y="370"/>
                </a:lnTo>
                <a:lnTo>
                  <a:pt x="587" y="365"/>
                </a:lnTo>
                <a:lnTo>
                  <a:pt x="581" y="361"/>
                </a:lnTo>
                <a:lnTo>
                  <a:pt x="569" y="353"/>
                </a:lnTo>
                <a:lnTo>
                  <a:pt x="554" y="344"/>
                </a:lnTo>
                <a:lnTo>
                  <a:pt x="554" y="344"/>
                </a:lnTo>
                <a:lnTo>
                  <a:pt x="544" y="341"/>
                </a:lnTo>
                <a:lnTo>
                  <a:pt x="538" y="338"/>
                </a:lnTo>
                <a:lnTo>
                  <a:pt x="533" y="338"/>
                </a:lnTo>
                <a:lnTo>
                  <a:pt x="533" y="338"/>
                </a:lnTo>
                <a:lnTo>
                  <a:pt x="529" y="339"/>
                </a:lnTo>
                <a:lnTo>
                  <a:pt x="525" y="341"/>
                </a:lnTo>
                <a:lnTo>
                  <a:pt x="517" y="341"/>
                </a:lnTo>
                <a:lnTo>
                  <a:pt x="508" y="351"/>
                </a:lnTo>
                <a:lnTo>
                  <a:pt x="499" y="335"/>
                </a:lnTo>
                <a:lnTo>
                  <a:pt x="499" y="335"/>
                </a:lnTo>
                <a:lnTo>
                  <a:pt x="502" y="332"/>
                </a:lnTo>
                <a:lnTo>
                  <a:pt x="506" y="324"/>
                </a:lnTo>
                <a:lnTo>
                  <a:pt x="506" y="324"/>
                </a:lnTo>
                <a:lnTo>
                  <a:pt x="510" y="315"/>
                </a:lnTo>
                <a:lnTo>
                  <a:pt x="514" y="307"/>
                </a:lnTo>
                <a:lnTo>
                  <a:pt x="516" y="296"/>
                </a:lnTo>
                <a:lnTo>
                  <a:pt x="566" y="293"/>
                </a:lnTo>
                <a:lnTo>
                  <a:pt x="570" y="244"/>
                </a:lnTo>
                <a:lnTo>
                  <a:pt x="570" y="244"/>
                </a:lnTo>
                <a:lnTo>
                  <a:pt x="572" y="244"/>
                </a:lnTo>
                <a:lnTo>
                  <a:pt x="574" y="243"/>
                </a:lnTo>
                <a:lnTo>
                  <a:pt x="575" y="240"/>
                </a:lnTo>
                <a:lnTo>
                  <a:pt x="578" y="238"/>
                </a:lnTo>
                <a:lnTo>
                  <a:pt x="579" y="234"/>
                </a:lnTo>
                <a:lnTo>
                  <a:pt x="579" y="228"/>
                </a:lnTo>
                <a:lnTo>
                  <a:pt x="579" y="228"/>
                </a:lnTo>
                <a:lnTo>
                  <a:pt x="584" y="184"/>
                </a:lnTo>
                <a:lnTo>
                  <a:pt x="585" y="161"/>
                </a:lnTo>
                <a:lnTo>
                  <a:pt x="585" y="152"/>
                </a:lnTo>
                <a:lnTo>
                  <a:pt x="585" y="149"/>
                </a:lnTo>
                <a:lnTo>
                  <a:pt x="585" y="149"/>
                </a:lnTo>
                <a:lnTo>
                  <a:pt x="579" y="144"/>
                </a:lnTo>
                <a:lnTo>
                  <a:pt x="570" y="138"/>
                </a:lnTo>
                <a:lnTo>
                  <a:pt x="557" y="128"/>
                </a:lnTo>
                <a:lnTo>
                  <a:pt x="557" y="128"/>
                </a:lnTo>
                <a:lnTo>
                  <a:pt x="558" y="127"/>
                </a:lnTo>
                <a:lnTo>
                  <a:pt x="560" y="123"/>
                </a:lnTo>
                <a:lnTo>
                  <a:pt x="560" y="123"/>
                </a:lnTo>
                <a:lnTo>
                  <a:pt x="560" y="112"/>
                </a:lnTo>
                <a:lnTo>
                  <a:pt x="555" y="106"/>
                </a:lnTo>
                <a:lnTo>
                  <a:pt x="561" y="99"/>
                </a:lnTo>
                <a:lnTo>
                  <a:pt x="555" y="84"/>
                </a:lnTo>
                <a:lnTo>
                  <a:pt x="560" y="78"/>
                </a:lnTo>
                <a:lnTo>
                  <a:pt x="561" y="72"/>
                </a:lnTo>
                <a:lnTo>
                  <a:pt x="523" y="77"/>
                </a:lnTo>
                <a:lnTo>
                  <a:pt x="500" y="31"/>
                </a:lnTo>
                <a:lnTo>
                  <a:pt x="488" y="34"/>
                </a:lnTo>
                <a:lnTo>
                  <a:pt x="502" y="10"/>
                </a:lnTo>
                <a:lnTo>
                  <a:pt x="502" y="10"/>
                </a:lnTo>
                <a:lnTo>
                  <a:pt x="488" y="5"/>
                </a:lnTo>
                <a:lnTo>
                  <a:pt x="479" y="2"/>
                </a:lnTo>
                <a:lnTo>
                  <a:pt x="475" y="2"/>
                </a:lnTo>
                <a:lnTo>
                  <a:pt x="473" y="2"/>
                </a:lnTo>
                <a:lnTo>
                  <a:pt x="473" y="2"/>
                </a:lnTo>
                <a:lnTo>
                  <a:pt x="470" y="4"/>
                </a:lnTo>
                <a:lnTo>
                  <a:pt x="469" y="7"/>
                </a:lnTo>
                <a:lnTo>
                  <a:pt x="469" y="7"/>
                </a:lnTo>
                <a:lnTo>
                  <a:pt x="454" y="46"/>
                </a:lnTo>
                <a:lnTo>
                  <a:pt x="438" y="28"/>
                </a:lnTo>
                <a:lnTo>
                  <a:pt x="432" y="30"/>
                </a:lnTo>
                <a:lnTo>
                  <a:pt x="417" y="0"/>
                </a:lnTo>
                <a:lnTo>
                  <a:pt x="417" y="0"/>
                </a:lnTo>
                <a:lnTo>
                  <a:pt x="400" y="10"/>
                </a:lnTo>
                <a:lnTo>
                  <a:pt x="400" y="10"/>
                </a:lnTo>
                <a:lnTo>
                  <a:pt x="395" y="13"/>
                </a:lnTo>
                <a:lnTo>
                  <a:pt x="390" y="17"/>
                </a:lnTo>
                <a:lnTo>
                  <a:pt x="387" y="20"/>
                </a:lnTo>
                <a:lnTo>
                  <a:pt x="387" y="20"/>
                </a:lnTo>
                <a:lnTo>
                  <a:pt x="388" y="24"/>
                </a:lnTo>
                <a:lnTo>
                  <a:pt x="390" y="29"/>
                </a:lnTo>
                <a:lnTo>
                  <a:pt x="390" y="29"/>
                </a:lnTo>
                <a:lnTo>
                  <a:pt x="404" y="46"/>
                </a:lnTo>
                <a:lnTo>
                  <a:pt x="404" y="46"/>
                </a:lnTo>
                <a:lnTo>
                  <a:pt x="405" y="49"/>
                </a:lnTo>
                <a:lnTo>
                  <a:pt x="406" y="53"/>
                </a:lnTo>
                <a:lnTo>
                  <a:pt x="406" y="55"/>
                </a:lnTo>
                <a:lnTo>
                  <a:pt x="406" y="55"/>
                </a:lnTo>
                <a:lnTo>
                  <a:pt x="400" y="62"/>
                </a:lnTo>
                <a:lnTo>
                  <a:pt x="389" y="71"/>
                </a:lnTo>
                <a:lnTo>
                  <a:pt x="375" y="83"/>
                </a:lnTo>
                <a:lnTo>
                  <a:pt x="366" y="87"/>
                </a:lnTo>
                <a:lnTo>
                  <a:pt x="346" y="92"/>
                </a:lnTo>
                <a:lnTo>
                  <a:pt x="341" y="95"/>
                </a:lnTo>
                <a:lnTo>
                  <a:pt x="341" y="103"/>
                </a:lnTo>
                <a:lnTo>
                  <a:pt x="334" y="106"/>
                </a:lnTo>
                <a:lnTo>
                  <a:pt x="345" y="111"/>
                </a:lnTo>
                <a:lnTo>
                  <a:pt x="345" y="111"/>
                </a:lnTo>
                <a:lnTo>
                  <a:pt x="319" y="140"/>
                </a:lnTo>
                <a:lnTo>
                  <a:pt x="319" y="140"/>
                </a:lnTo>
                <a:lnTo>
                  <a:pt x="319" y="145"/>
                </a:lnTo>
                <a:lnTo>
                  <a:pt x="322" y="156"/>
                </a:lnTo>
                <a:lnTo>
                  <a:pt x="328" y="187"/>
                </a:lnTo>
                <a:lnTo>
                  <a:pt x="339" y="231"/>
                </a:lnTo>
                <a:lnTo>
                  <a:pt x="339" y="231"/>
                </a:lnTo>
                <a:lnTo>
                  <a:pt x="335" y="260"/>
                </a:lnTo>
                <a:lnTo>
                  <a:pt x="334" y="279"/>
                </a:lnTo>
                <a:lnTo>
                  <a:pt x="334" y="286"/>
                </a:lnTo>
                <a:lnTo>
                  <a:pt x="334" y="290"/>
                </a:lnTo>
                <a:lnTo>
                  <a:pt x="334" y="290"/>
                </a:lnTo>
                <a:lnTo>
                  <a:pt x="346" y="292"/>
                </a:lnTo>
                <a:lnTo>
                  <a:pt x="367" y="296"/>
                </a:lnTo>
                <a:lnTo>
                  <a:pt x="398" y="301"/>
                </a:lnTo>
                <a:lnTo>
                  <a:pt x="398" y="30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8" name="Freeform 20">
            <a:extLst>
              <a:ext uri="{FF2B5EF4-FFF2-40B4-BE49-F238E27FC236}">
                <a16:creationId xmlns:a16="http://schemas.microsoft.com/office/drawing/2014/main" id="{F2C6E956-A635-4CC6-9B17-840A8CE707AA}"/>
              </a:ext>
            </a:extLst>
          </p:cNvPr>
          <p:cNvSpPr>
            <a:spLocks noEditPoints="1"/>
          </p:cNvSpPr>
          <p:nvPr/>
        </p:nvSpPr>
        <p:spPr bwMode="auto">
          <a:xfrm>
            <a:off x="4039087" y="3755779"/>
            <a:ext cx="1827826" cy="2619990"/>
          </a:xfrm>
          <a:custGeom>
            <a:avLst/>
            <a:gdLst>
              <a:gd name="T0" fmla="*/ 184 w 1156"/>
              <a:gd name="T1" fmla="*/ 13 h 1657"/>
              <a:gd name="T2" fmla="*/ 151 w 1156"/>
              <a:gd name="T3" fmla="*/ 60 h 1657"/>
              <a:gd name="T4" fmla="*/ 138 w 1156"/>
              <a:gd name="T5" fmla="*/ 119 h 1657"/>
              <a:gd name="T6" fmla="*/ 165 w 1156"/>
              <a:gd name="T7" fmla="*/ 191 h 1657"/>
              <a:gd name="T8" fmla="*/ 177 w 1156"/>
              <a:gd name="T9" fmla="*/ 222 h 1657"/>
              <a:gd name="T10" fmla="*/ 31 w 1156"/>
              <a:gd name="T11" fmla="*/ 475 h 1657"/>
              <a:gd name="T12" fmla="*/ 0 w 1156"/>
              <a:gd name="T13" fmla="*/ 727 h 1657"/>
              <a:gd name="T14" fmla="*/ 20 w 1156"/>
              <a:gd name="T15" fmla="*/ 808 h 1657"/>
              <a:gd name="T16" fmla="*/ 66 w 1156"/>
              <a:gd name="T17" fmla="*/ 856 h 1657"/>
              <a:gd name="T18" fmla="*/ 107 w 1156"/>
              <a:gd name="T19" fmla="*/ 1266 h 1657"/>
              <a:gd name="T20" fmla="*/ 107 w 1156"/>
              <a:gd name="T21" fmla="*/ 1600 h 1657"/>
              <a:gd name="T22" fmla="*/ 164 w 1156"/>
              <a:gd name="T23" fmla="*/ 1609 h 1657"/>
              <a:gd name="T24" fmla="*/ 217 w 1156"/>
              <a:gd name="T25" fmla="*/ 1545 h 1657"/>
              <a:gd name="T26" fmla="*/ 280 w 1156"/>
              <a:gd name="T27" fmla="*/ 1564 h 1657"/>
              <a:gd name="T28" fmla="*/ 299 w 1156"/>
              <a:gd name="T29" fmla="*/ 1607 h 1657"/>
              <a:gd name="T30" fmla="*/ 359 w 1156"/>
              <a:gd name="T31" fmla="*/ 1607 h 1657"/>
              <a:gd name="T32" fmla="*/ 368 w 1156"/>
              <a:gd name="T33" fmla="*/ 1558 h 1657"/>
              <a:gd name="T34" fmla="*/ 475 w 1156"/>
              <a:gd name="T35" fmla="*/ 1631 h 1657"/>
              <a:gd name="T36" fmla="*/ 567 w 1156"/>
              <a:gd name="T37" fmla="*/ 1627 h 1657"/>
              <a:gd name="T38" fmla="*/ 677 w 1156"/>
              <a:gd name="T39" fmla="*/ 1657 h 1657"/>
              <a:gd name="T40" fmla="*/ 812 w 1156"/>
              <a:gd name="T41" fmla="*/ 1637 h 1657"/>
              <a:gd name="T42" fmla="*/ 907 w 1156"/>
              <a:gd name="T43" fmla="*/ 1623 h 1657"/>
              <a:gd name="T44" fmla="*/ 977 w 1156"/>
              <a:gd name="T45" fmla="*/ 1607 h 1657"/>
              <a:gd name="T46" fmla="*/ 1041 w 1156"/>
              <a:gd name="T47" fmla="*/ 1616 h 1657"/>
              <a:gd name="T48" fmla="*/ 1094 w 1156"/>
              <a:gd name="T49" fmla="*/ 1610 h 1657"/>
              <a:gd name="T50" fmla="*/ 1153 w 1156"/>
              <a:gd name="T51" fmla="*/ 1549 h 1657"/>
              <a:gd name="T52" fmla="*/ 1053 w 1156"/>
              <a:gd name="T53" fmla="*/ 1117 h 1657"/>
              <a:gd name="T54" fmla="*/ 873 w 1156"/>
              <a:gd name="T55" fmla="*/ 779 h 1657"/>
              <a:gd name="T56" fmla="*/ 950 w 1156"/>
              <a:gd name="T57" fmla="*/ 768 h 1657"/>
              <a:gd name="T58" fmla="*/ 951 w 1156"/>
              <a:gd name="T59" fmla="*/ 710 h 1657"/>
              <a:gd name="T60" fmla="*/ 934 w 1156"/>
              <a:gd name="T61" fmla="*/ 601 h 1657"/>
              <a:gd name="T62" fmla="*/ 827 w 1156"/>
              <a:gd name="T63" fmla="*/ 367 h 1657"/>
              <a:gd name="T64" fmla="*/ 783 w 1156"/>
              <a:gd name="T65" fmla="*/ 326 h 1657"/>
              <a:gd name="T66" fmla="*/ 769 w 1156"/>
              <a:gd name="T67" fmla="*/ 256 h 1657"/>
              <a:gd name="T68" fmla="*/ 805 w 1156"/>
              <a:gd name="T69" fmla="*/ 211 h 1657"/>
              <a:gd name="T70" fmla="*/ 783 w 1156"/>
              <a:gd name="T71" fmla="*/ 160 h 1657"/>
              <a:gd name="T72" fmla="*/ 681 w 1156"/>
              <a:gd name="T73" fmla="*/ 115 h 1657"/>
              <a:gd name="T74" fmla="*/ 624 w 1156"/>
              <a:gd name="T75" fmla="*/ 84 h 1657"/>
              <a:gd name="T76" fmla="*/ 576 w 1156"/>
              <a:gd name="T77" fmla="*/ 88 h 1657"/>
              <a:gd name="T78" fmla="*/ 539 w 1156"/>
              <a:gd name="T79" fmla="*/ 117 h 1657"/>
              <a:gd name="T80" fmla="*/ 492 w 1156"/>
              <a:gd name="T81" fmla="*/ 153 h 1657"/>
              <a:gd name="T82" fmla="*/ 441 w 1156"/>
              <a:gd name="T83" fmla="*/ 220 h 1657"/>
              <a:gd name="T84" fmla="*/ 539 w 1156"/>
              <a:gd name="T85" fmla="*/ 275 h 1657"/>
              <a:gd name="T86" fmla="*/ 547 w 1156"/>
              <a:gd name="T87" fmla="*/ 310 h 1657"/>
              <a:gd name="T88" fmla="*/ 498 w 1156"/>
              <a:gd name="T89" fmla="*/ 357 h 1657"/>
              <a:gd name="T90" fmla="*/ 450 w 1156"/>
              <a:gd name="T91" fmla="*/ 368 h 1657"/>
              <a:gd name="T92" fmla="*/ 393 w 1156"/>
              <a:gd name="T93" fmla="*/ 252 h 1657"/>
              <a:gd name="T94" fmla="*/ 315 w 1156"/>
              <a:gd name="T95" fmla="*/ 225 h 1657"/>
              <a:gd name="T96" fmla="*/ 347 w 1156"/>
              <a:gd name="T97" fmla="*/ 146 h 1657"/>
              <a:gd name="T98" fmla="*/ 323 w 1156"/>
              <a:gd name="T99" fmla="*/ 65 h 1657"/>
              <a:gd name="T100" fmla="*/ 299 w 1156"/>
              <a:gd name="T101" fmla="*/ 12 h 1657"/>
              <a:gd name="T102" fmla="*/ 242 w 1156"/>
              <a:gd name="T103" fmla="*/ 3 h 1657"/>
              <a:gd name="T104" fmla="*/ 467 w 1156"/>
              <a:gd name="T105" fmla="*/ 802 h 1657"/>
              <a:gd name="T106" fmla="*/ 400 w 1156"/>
              <a:gd name="T107" fmla="*/ 972 h 1657"/>
              <a:gd name="T108" fmla="*/ 368 w 1156"/>
              <a:gd name="T109" fmla="*/ 918 h 1657"/>
              <a:gd name="T110" fmla="*/ 396 w 1156"/>
              <a:gd name="T111" fmla="*/ 861 h 1657"/>
              <a:gd name="T112" fmla="*/ 437 w 1156"/>
              <a:gd name="T113" fmla="*/ 830 h 1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6" h="1657">
                <a:moveTo>
                  <a:pt x="229" y="14"/>
                </a:moveTo>
                <a:lnTo>
                  <a:pt x="229" y="14"/>
                </a:lnTo>
                <a:lnTo>
                  <a:pt x="224" y="13"/>
                </a:lnTo>
                <a:lnTo>
                  <a:pt x="214" y="11"/>
                </a:lnTo>
                <a:lnTo>
                  <a:pt x="201" y="8"/>
                </a:lnTo>
                <a:lnTo>
                  <a:pt x="195" y="8"/>
                </a:lnTo>
                <a:lnTo>
                  <a:pt x="189" y="9"/>
                </a:lnTo>
                <a:lnTo>
                  <a:pt x="189" y="9"/>
                </a:lnTo>
                <a:lnTo>
                  <a:pt x="184" y="13"/>
                </a:lnTo>
                <a:lnTo>
                  <a:pt x="179" y="16"/>
                </a:lnTo>
                <a:lnTo>
                  <a:pt x="171" y="24"/>
                </a:lnTo>
                <a:lnTo>
                  <a:pt x="160" y="37"/>
                </a:lnTo>
                <a:lnTo>
                  <a:pt x="160" y="37"/>
                </a:lnTo>
                <a:lnTo>
                  <a:pt x="158" y="43"/>
                </a:lnTo>
                <a:lnTo>
                  <a:pt x="154" y="52"/>
                </a:lnTo>
                <a:lnTo>
                  <a:pt x="154" y="52"/>
                </a:lnTo>
                <a:lnTo>
                  <a:pt x="151" y="57"/>
                </a:lnTo>
                <a:lnTo>
                  <a:pt x="151" y="60"/>
                </a:lnTo>
                <a:lnTo>
                  <a:pt x="149" y="71"/>
                </a:lnTo>
                <a:lnTo>
                  <a:pt x="149" y="71"/>
                </a:lnTo>
                <a:lnTo>
                  <a:pt x="148" y="78"/>
                </a:lnTo>
                <a:lnTo>
                  <a:pt x="145" y="88"/>
                </a:lnTo>
                <a:lnTo>
                  <a:pt x="145" y="88"/>
                </a:lnTo>
                <a:lnTo>
                  <a:pt x="142" y="100"/>
                </a:lnTo>
                <a:lnTo>
                  <a:pt x="139" y="110"/>
                </a:lnTo>
                <a:lnTo>
                  <a:pt x="139" y="110"/>
                </a:lnTo>
                <a:lnTo>
                  <a:pt x="138" y="119"/>
                </a:lnTo>
                <a:lnTo>
                  <a:pt x="138" y="125"/>
                </a:lnTo>
                <a:lnTo>
                  <a:pt x="139" y="134"/>
                </a:lnTo>
                <a:lnTo>
                  <a:pt x="139" y="134"/>
                </a:lnTo>
                <a:lnTo>
                  <a:pt x="143" y="146"/>
                </a:lnTo>
                <a:lnTo>
                  <a:pt x="145" y="152"/>
                </a:lnTo>
                <a:lnTo>
                  <a:pt x="151" y="164"/>
                </a:lnTo>
                <a:lnTo>
                  <a:pt x="151" y="164"/>
                </a:lnTo>
                <a:lnTo>
                  <a:pt x="162" y="187"/>
                </a:lnTo>
                <a:lnTo>
                  <a:pt x="165" y="191"/>
                </a:lnTo>
                <a:lnTo>
                  <a:pt x="166" y="193"/>
                </a:lnTo>
                <a:lnTo>
                  <a:pt x="166" y="193"/>
                </a:lnTo>
                <a:lnTo>
                  <a:pt x="167" y="196"/>
                </a:lnTo>
                <a:lnTo>
                  <a:pt x="168" y="200"/>
                </a:lnTo>
                <a:lnTo>
                  <a:pt x="170" y="206"/>
                </a:lnTo>
                <a:lnTo>
                  <a:pt x="171" y="211"/>
                </a:lnTo>
                <a:lnTo>
                  <a:pt x="171" y="211"/>
                </a:lnTo>
                <a:lnTo>
                  <a:pt x="177" y="222"/>
                </a:lnTo>
                <a:lnTo>
                  <a:pt x="177" y="222"/>
                </a:lnTo>
                <a:lnTo>
                  <a:pt x="127" y="231"/>
                </a:lnTo>
                <a:lnTo>
                  <a:pt x="93" y="237"/>
                </a:lnTo>
                <a:lnTo>
                  <a:pt x="77" y="241"/>
                </a:lnTo>
                <a:lnTo>
                  <a:pt x="77" y="241"/>
                </a:lnTo>
                <a:lnTo>
                  <a:pt x="69" y="276"/>
                </a:lnTo>
                <a:lnTo>
                  <a:pt x="52" y="354"/>
                </a:lnTo>
                <a:lnTo>
                  <a:pt x="37" y="434"/>
                </a:lnTo>
                <a:lnTo>
                  <a:pt x="32" y="461"/>
                </a:lnTo>
                <a:lnTo>
                  <a:pt x="31" y="475"/>
                </a:lnTo>
                <a:lnTo>
                  <a:pt x="31" y="475"/>
                </a:lnTo>
                <a:lnTo>
                  <a:pt x="32" y="502"/>
                </a:lnTo>
                <a:lnTo>
                  <a:pt x="32" y="518"/>
                </a:lnTo>
                <a:lnTo>
                  <a:pt x="32" y="529"/>
                </a:lnTo>
                <a:lnTo>
                  <a:pt x="32" y="529"/>
                </a:lnTo>
                <a:lnTo>
                  <a:pt x="16" y="627"/>
                </a:lnTo>
                <a:lnTo>
                  <a:pt x="5" y="691"/>
                </a:lnTo>
                <a:lnTo>
                  <a:pt x="0" y="727"/>
                </a:lnTo>
                <a:lnTo>
                  <a:pt x="0" y="727"/>
                </a:lnTo>
                <a:lnTo>
                  <a:pt x="0" y="739"/>
                </a:lnTo>
                <a:lnTo>
                  <a:pt x="3" y="749"/>
                </a:lnTo>
                <a:lnTo>
                  <a:pt x="7" y="758"/>
                </a:lnTo>
                <a:lnTo>
                  <a:pt x="27" y="765"/>
                </a:lnTo>
                <a:lnTo>
                  <a:pt x="27" y="765"/>
                </a:lnTo>
                <a:lnTo>
                  <a:pt x="25" y="771"/>
                </a:lnTo>
                <a:lnTo>
                  <a:pt x="22" y="785"/>
                </a:lnTo>
                <a:lnTo>
                  <a:pt x="20" y="801"/>
                </a:lnTo>
                <a:lnTo>
                  <a:pt x="20" y="808"/>
                </a:lnTo>
                <a:lnTo>
                  <a:pt x="21" y="813"/>
                </a:lnTo>
                <a:lnTo>
                  <a:pt x="21" y="813"/>
                </a:lnTo>
                <a:lnTo>
                  <a:pt x="33" y="836"/>
                </a:lnTo>
                <a:lnTo>
                  <a:pt x="40" y="845"/>
                </a:lnTo>
                <a:lnTo>
                  <a:pt x="44" y="849"/>
                </a:lnTo>
                <a:lnTo>
                  <a:pt x="46" y="850"/>
                </a:lnTo>
                <a:lnTo>
                  <a:pt x="46" y="850"/>
                </a:lnTo>
                <a:lnTo>
                  <a:pt x="60" y="854"/>
                </a:lnTo>
                <a:lnTo>
                  <a:pt x="66" y="856"/>
                </a:lnTo>
                <a:lnTo>
                  <a:pt x="71" y="855"/>
                </a:lnTo>
                <a:lnTo>
                  <a:pt x="93" y="844"/>
                </a:lnTo>
                <a:lnTo>
                  <a:pt x="93" y="844"/>
                </a:lnTo>
                <a:lnTo>
                  <a:pt x="100" y="1024"/>
                </a:lnTo>
                <a:lnTo>
                  <a:pt x="103" y="1152"/>
                </a:lnTo>
                <a:lnTo>
                  <a:pt x="107" y="1218"/>
                </a:lnTo>
                <a:lnTo>
                  <a:pt x="107" y="1218"/>
                </a:lnTo>
                <a:lnTo>
                  <a:pt x="107" y="1233"/>
                </a:lnTo>
                <a:lnTo>
                  <a:pt x="107" y="1266"/>
                </a:lnTo>
                <a:lnTo>
                  <a:pt x="104" y="1359"/>
                </a:lnTo>
                <a:lnTo>
                  <a:pt x="101" y="1495"/>
                </a:lnTo>
                <a:lnTo>
                  <a:pt x="101" y="1559"/>
                </a:lnTo>
                <a:lnTo>
                  <a:pt x="114" y="1559"/>
                </a:lnTo>
                <a:lnTo>
                  <a:pt x="114" y="1559"/>
                </a:lnTo>
                <a:lnTo>
                  <a:pt x="112" y="1567"/>
                </a:lnTo>
                <a:lnTo>
                  <a:pt x="108" y="1582"/>
                </a:lnTo>
                <a:lnTo>
                  <a:pt x="107" y="1592"/>
                </a:lnTo>
                <a:lnTo>
                  <a:pt x="107" y="1600"/>
                </a:lnTo>
                <a:lnTo>
                  <a:pt x="108" y="1607"/>
                </a:lnTo>
                <a:lnTo>
                  <a:pt x="110" y="1608"/>
                </a:lnTo>
                <a:lnTo>
                  <a:pt x="113" y="1609"/>
                </a:lnTo>
                <a:lnTo>
                  <a:pt x="113" y="1609"/>
                </a:lnTo>
                <a:lnTo>
                  <a:pt x="125" y="1611"/>
                </a:lnTo>
                <a:lnTo>
                  <a:pt x="141" y="1613"/>
                </a:lnTo>
                <a:lnTo>
                  <a:pt x="148" y="1613"/>
                </a:lnTo>
                <a:lnTo>
                  <a:pt x="156" y="1611"/>
                </a:lnTo>
                <a:lnTo>
                  <a:pt x="164" y="1609"/>
                </a:lnTo>
                <a:lnTo>
                  <a:pt x="172" y="1605"/>
                </a:lnTo>
                <a:lnTo>
                  <a:pt x="172" y="1605"/>
                </a:lnTo>
                <a:lnTo>
                  <a:pt x="179" y="1598"/>
                </a:lnTo>
                <a:lnTo>
                  <a:pt x="188" y="1591"/>
                </a:lnTo>
                <a:lnTo>
                  <a:pt x="195" y="1580"/>
                </a:lnTo>
                <a:lnTo>
                  <a:pt x="201" y="1570"/>
                </a:lnTo>
                <a:lnTo>
                  <a:pt x="212" y="1553"/>
                </a:lnTo>
                <a:lnTo>
                  <a:pt x="217" y="1545"/>
                </a:lnTo>
                <a:lnTo>
                  <a:pt x="217" y="1545"/>
                </a:lnTo>
                <a:lnTo>
                  <a:pt x="225" y="1543"/>
                </a:lnTo>
                <a:lnTo>
                  <a:pt x="231" y="1539"/>
                </a:lnTo>
                <a:lnTo>
                  <a:pt x="235" y="1004"/>
                </a:lnTo>
                <a:lnTo>
                  <a:pt x="235" y="1004"/>
                </a:lnTo>
                <a:lnTo>
                  <a:pt x="243" y="1378"/>
                </a:lnTo>
                <a:lnTo>
                  <a:pt x="243" y="1378"/>
                </a:lnTo>
                <a:lnTo>
                  <a:pt x="251" y="1462"/>
                </a:lnTo>
                <a:lnTo>
                  <a:pt x="257" y="1540"/>
                </a:lnTo>
                <a:lnTo>
                  <a:pt x="280" y="1564"/>
                </a:lnTo>
                <a:lnTo>
                  <a:pt x="280" y="1564"/>
                </a:lnTo>
                <a:lnTo>
                  <a:pt x="280" y="1570"/>
                </a:lnTo>
                <a:lnTo>
                  <a:pt x="280" y="1575"/>
                </a:lnTo>
                <a:lnTo>
                  <a:pt x="281" y="1582"/>
                </a:lnTo>
                <a:lnTo>
                  <a:pt x="282" y="1588"/>
                </a:lnTo>
                <a:lnTo>
                  <a:pt x="286" y="1596"/>
                </a:lnTo>
                <a:lnTo>
                  <a:pt x="292" y="1602"/>
                </a:lnTo>
                <a:lnTo>
                  <a:pt x="299" y="1607"/>
                </a:lnTo>
                <a:lnTo>
                  <a:pt x="299" y="1607"/>
                </a:lnTo>
                <a:lnTo>
                  <a:pt x="307" y="1609"/>
                </a:lnTo>
                <a:lnTo>
                  <a:pt x="317" y="1611"/>
                </a:lnTo>
                <a:lnTo>
                  <a:pt x="327" y="1613"/>
                </a:lnTo>
                <a:lnTo>
                  <a:pt x="335" y="1614"/>
                </a:lnTo>
                <a:lnTo>
                  <a:pt x="344" y="1614"/>
                </a:lnTo>
                <a:lnTo>
                  <a:pt x="351" y="1613"/>
                </a:lnTo>
                <a:lnTo>
                  <a:pt x="356" y="1610"/>
                </a:lnTo>
                <a:lnTo>
                  <a:pt x="359" y="1607"/>
                </a:lnTo>
                <a:lnTo>
                  <a:pt x="359" y="1607"/>
                </a:lnTo>
                <a:lnTo>
                  <a:pt x="361" y="1603"/>
                </a:lnTo>
                <a:lnTo>
                  <a:pt x="362" y="1597"/>
                </a:lnTo>
                <a:lnTo>
                  <a:pt x="363" y="1581"/>
                </a:lnTo>
                <a:lnTo>
                  <a:pt x="362" y="1568"/>
                </a:lnTo>
                <a:lnTo>
                  <a:pt x="362" y="1564"/>
                </a:lnTo>
                <a:lnTo>
                  <a:pt x="361" y="1563"/>
                </a:lnTo>
                <a:lnTo>
                  <a:pt x="361" y="1563"/>
                </a:lnTo>
                <a:lnTo>
                  <a:pt x="362" y="1561"/>
                </a:lnTo>
                <a:lnTo>
                  <a:pt x="368" y="1558"/>
                </a:lnTo>
                <a:lnTo>
                  <a:pt x="376" y="1553"/>
                </a:lnTo>
                <a:lnTo>
                  <a:pt x="376" y="1553"/>
                </a:lnTo>
                <a:lnTo>
                  <a:pt x="390" y="1565"/>
                </a:lnTo>
                <a:lnTo>
                  <a:pt x="428" y="1598"/>
                </a:lnTo>
                <a:lnTo>
                  <a:pt x="428" y="1598"/>
                </a:lnTo>
                <a:lnTo>
                  <a:pt x="450" y="1615"/>
                </a:lnTo>
                <a:lnTo>
                  <a:pt x="458" y="1622"/>
                </a:lnTo>
                <a:lnTo>
                  <a:pt x="467" y="1627"/>
                </a:lnTo>
                <a:lnTo>
                  <a:pt x="475" y="1631"/>
                </a:lnTo>
                <a:lnTo>
                  <a:pt x="485" y="1633"/>
                </a:lnTo>
                <a:lnTo>
                  <a:pt x="495" y="1636"/>
                </a:lnTo>
                <a:lnTo>
                  <a:pt x="507" y="1637"/>
                </a:lnTo>
                <a:lnTo>
                  <a:pt x="507" y="1637"/>
                </a:lnTo>
                <a:lnTo>
                  <a:pt x="519" y="1637"/>
                </a:lnTo>
                <a:lnTo>
                  <a:pt x="530" y="1636"/>
                </a:lnTo>
                <a:lnTo>
                  <a:pt x="548" y="1631"/>
                </a:lnTo>
                <a:lnTo>
                  <a:pt x="557" y="1628"/>
                </a:lnTo>
                <a:lnTo>
                  <a:pt x="567" y="1627"/>
                </a:lnTo>
                <a:lnTo>
                  <a:pt x="578" y="1627"/>
                </a:lnTo>
                <a:lnTo>
                  <a:pt x="590" y="1629"/>
                </a:lnTo>
                <a:lnTo>
                  <a:pt x="590" y="1629"/>
                </a:lnTo>
                <a:lnTo>
                  <a:pt x="603" y="1634"/>
                </a:lnTo>
                <a:lnTo>
                  <a:pt x="615" y="1639"/>
                </a:lnTo>
                <a:lnTo>
                  <a:pt x="640" y="1649"/>
                </a:lnTo>
                <a:lnTo>
                  <a:pt x="652" y="1654"/>
                </a:lnTo>
                <a:lnTo>
                  <a:pt x="665" y="1656"/>
                </a:lnTo>
                <a:lnTo>
                  <a:pt x="677" y="1657"/>
                </a:lnTo>
                <a:lnTo>
                  <a:pt x="690" y="1656"/>
                </a:lnTo>
                <a:lnTo>
                  <a:pt x="690" y="1656"/>
                </a:lnTo>
                <a:lnTo>
                  <a:pt x="718" y="1651"/>
                </a:lnTo>
                <a:lnTo>
                  <a:pt x="747" y="1645"/>
                </a:lnTo>
                <a:lnTo>
                  <a:pt x="771" y="1640"/>
                </a:lnTo>
                <a:lnTo>
                  <a:pt x="792" y="1637"/>
                </a:lnTo>
                <a:lnTo>
                  <a:pt x="792" y="1637"/>
                </a:lnTo>
                <a:lnTo>
                  <a:pt x="802" y="1637"/>
                </a:lnTo>
                <a:lnTo>
                  <a:pt x="812" y="1637"/>
                </a:lnTo>
                <a:lnTo>
                  <a:pt x="834" y="1640"/>
                </a:lnTo>
                <a:lnTo>
                  <a:pt x="855" y="1643"/>
                </a:lnTo>
                <a:lnTo>
                  <a:pt x="867" y="1644"/>
                </a:lnTo>
                <a:lnTo>
                  <a:pt x="867" y="1644"/>
                </a:lnTo>
                <a:lnTo>
                  <a:pt x="870" y="1643"/>
                </a:lnTo>
                <a:lnTo>
                  <a:pt x="876" y="1640"/>
                </a:lnTo>
                <a:lnTo>
                  <a:pt x="890" y="1632"/>
                </a:lnTo>
                <a:lnTo>
                  <a:pt x="902" y="1625"/>
                </a:lnTo>
                <a:lnTo>
                  <a:pt x="907" y="1623"/>
                </a:lnTo>
                <a:lnTo>
                  <a:pt x="911" y="1622"/>
                </a:lnTo>
                <a:lnTo>
                  <a:pt x="911" y="1622"/>
                </a:lnTo>
                <a:lnTo>
                  <a:pt x="946" y="1625"/>
                </a:lnTo>
                <a:lnTo>
                  <a:pt x="975" y="1627"/>
                </a:lnTo>
                <a:lnTo>
                  <a:pt x="975" y="1627"/>
                </a:lnTo>
                <a:lnTo>
                  <a:pt x="974" y="1621"/>
                </a:lnTo>
                <a:lnTo>
                  <a:pt x="974" y="1615"/>
                </a:lnTo>
                <a:lnTo>
                  <a:pt x="975" y="1610"/>
                </a:lnTo>
                <a:lnTo>
                  <a:pt x="977" y="1607"/>
                </a:lnTo>
                <a:lnTo>
                  <a:pt x="979" y="1604"/>
                </a:lnTo>
                <a:lnTo>
                  <a:pt x="982" y="1603"/>
                </a:lnTo>
                <a:lnTo>
                  <a:pt x="985" y="1602"/>
                </a:lnTo>
                <a:lnTo>
                  <a:pt x="990" y="1600"/>
                </a:lnTo>
                <a:lnTo>
                  <a:pt x="996" y="1602"/>
                </a:lnTo>
                <a:lnTo>
                  <a:pt x="1002" y="1603"/>
                </a:lnTo>
                <a:lnTo>
                  <a:pt x="1011" y="1605"/>
                </a:lnTo>
                <a:lnTo>
                  <a:pt x="1011" y="1605"/>
                </a:lnTo>
                <a:lnTo>
                  <a:pt x="1041" y="1616"/>
                </a:lnTo>
                <a:lnTo>
                  <a:pt x="1053" y="1621"/>
                </a:lnTo>
                <a:lnTo>
                  <a:pt x="1064" y="1623"/>
                </a:lnTo>
                <a:lnTo>
                  <a:pt x="1073" y="1625"/>
                </a:lnTo>
                <a:lnTo>
                  <a:pt x="1077" y="1625"/>
                </a:lnTo>
                <a:lnTo>
                  <a:pt x="1081" y="1623"/>
                </a:lnTo>
                <a:lnTo>
                  <a:pt x="1084" y="1621"/>
                </a:lnTo>
                <a:lnTo>
                  <a:pt x="1088" y="1619"/>
                </a:lnTo>
                <a:lnTo>
                  <a:pt x="1094" y="1610"/>
                </a:lnTo>
                <a:lnTo>
                  <a:pt x="1094" y="1610"/>
                </a:lnTo>
                <a:lnTo>
                  <a:pt x="1107" y="1591"/>
                </a:lnTo>
                <a:lnTo>
                  <a:pt x="1120" y="1574"/>
                </a:lnTo>
                <a:lnTo>
                  <a:pt x="1131" y="1563"/>
                </a:lnTo>
                <a:lnTo>
                  <a:pt x="1135" y="1559"/>
                </a:lnTo>
                <a:lnTo>
                  <a:pt x="1137" y="1558"/>
                </a:lnTo>
                <a:lnTo>
                  <a:pt x="1137" y="1558"/>
                </a:lnTo>
                <a:lnTo>
                  <a:pt x="1141" y="1557"/>
                </a:lnTo>
                <a:lnTo>
                  <a:pt x="1148" y="1553"/>
                </a:lnTo>
                <a:lnTo>
                  <a:pt x="1153" y="1549"/>
                </a:lnTo>
                <a:lnTo>
                  <a:pt x="1154" y="1546"/>
                </a:lnTo>
                <a:lnTo>
                  <a:pt x="1156" y="1543"/>
                </a:lnTo>
                <a:lnTo>
                  <a:pt x="1156" y="1543"/>
                </a:lnTo>
                <a:lnTo>
                  <a:pt x="1140" y="1477"/>
                </a:lnTo>
                <a:lnTo>
                  <a:pt x="1105" y="1338"/>
                </a:lnTo>
                <a:lnTo>
                  <a:pt x="1070" y="1195"/>
                </a:lnTo>
                <a:lnTo>
                  <a:pt x="1058" y="1144"/>
                </a:lnTo>
                <a:lnTo>
                  <a:pt x="1054" y="1127"/>
                </a:lnTo>
                <a:lnTo>
                  <a:pt x="1053" y="1117"/>
                </a:lnTo>
                <a:lnTo>
                  <a:pt x="1053" y="1117"/>
                </a:lnTo>
                <a:lnTo>
                  <a:pt x="1050" y="1109"/>
                </a:lnTo>
                <a:lnTo>
                  <a:pt x="1044" y="1094"/>
                </a:lnTo>
                <a:lnTo>
                  <a:pt x="1024" y="1052"/>
                </a:lnTo>
                <a:lnTo>
                  <a:pt x="995" y="998"/>
                </a:lnTo>
                <a:lnTo>
                  <a:pt x="962" y="937"/>
                </a:lnTo>
                <a:lnTo>
                  <a:pt x="901" y="827"/>
                </a:lnTo>
                <a:lnTo>
                  <a:pt x="873" y="779"/>
                </a:lnTo>
                <a:lnTo>
                  <a:pt x="873" y="779"/>
                </a:lnTo>
                <a:lnTo>
                  <a:pt x="884" y="779"/>
                </a:lnTo>
                <a:lnTo>
                  <a:pt x="910" y="780"/>
                </a:lnTo>
                <a:lnTo>
                  <a:pt x="925" y="779"/>
                </a:lnTo>
                <a:lnTo>
                  <a:pt x="937" y="778"/>
                </a:lnTo>
                <a:lnTo>
                  <a:pt x="945" y="777"/>
                </a:lnTo>
                <a:lnTo>
                  <a:pt x="949" y="775"/>
                </a:lnTo>
                <a:lnTo>
                  <a:pt x="950" y="773"/>
                </a:lnTo>
                <a:lnTo>
                  <a:pt x="950" y="773"/>
                </a:lnTo>
                <a:lnTo>
                  <a:pt x="950" y="768"/>
                </a:lnTo>
                <a:lnTo>
                  <a:pt x="949" y="762"/>
                </a:lnTo>
                <a:lnTo>
                  <a:pt x="944" y="749"/>
                </a:lnTo>
                <a:lnTo>
                  <a:pt x="942" y="742"/>
                </a:lnTo>
                <a:lnTo>
                  <a:pt x="940" y="734"/>
                </a:lnTo>
                <a:lnTo>
                  <a:pt x="940" y="728"/>
                </a:lnTo>
                <a:lnTo>
                  <a:pt x="942" y="722"/>
                </a:lnTo>
                <a:lnTo>
                  <a:pt x="942" y="722"/>
                </a:lnTo>
                <a:lnTo>
                  <a:pt x="946" y="716"/>
                </a:lnTo>
                <a:lnTo>
                  <a:pt x="951" y="710"/>
                </a:lnTo>
                <a:lnTo>
                  <a:pt x="953" y="707"/>
                </a:lnTo>
                <a:lnTo>
                  <a:pt x="955" y="703"/>
                </a:lnTo>
                <a:lnTo>
                  <a:pt x="955" y="697"/>
                </a:lnTo>
                <a:lnTo>
                  <a:pt x="956" y="690"/>
                </a:lnTo>
                <a:lnTo>
                  <a:pt x="956" y="690"/>
                </a:lnTo>
                <a:lnTo>
                  <a:pt x="955" y="679"/>
                </a:lnTo>
                <a:lnTo>
                  <a:pt x="953" y="665"/>
                </a:lnTo>
                <a:lnTo>
                  <a:pt x="944" y="634"/>
                </a:lnTo>
                <a:lnTo>
                  <a:pt x="934" y="601"/>
                </a:lnTo>
                <a:lnTo>
                  <a:pt x="926" y="574"/>
                </a:lnTo>
                <a:lnTo>
                  <a:pt x="926" y="574"/>
                </a:lnTo>
                <a:lnTo>
                  <a:pt x="919" y="558"/>
                </a:lnTo>
                <a:lnTo>
                  <a:pt x="905" y="531"/>
                </a:lnTo>
                <a:lnTo>
                  <a:pt x="872" y="465"/>
                </a:lnTo>
                <a:lnTo>
                  <a:pt x="824" y="378"/>
                </a:lnTo>
                <a:lnTo>
                  <a:pt x="824" y="378"/>
                </a:lnTo>
                <a:lnTo>
                  <a:pt x="826" y="376"/>
                </a:lnTo>
                <a:lnTo>
                  <a:pt x="827" y="367"/>
                </a:lnTo>
                <a:lnTo>
                  <a:pt x="828" y="363"/>
                </a:lnTo>
                <a:lnTo>
                  <a:pt x="828" y="359"/>
                </a:lnTo>
                <a:lnTo>
                  <a:pt x="827" y="355"/>
                </a:lnTo>
                <a:lnTo>
                  <a:pt x="824" y="351"/>
                </a:lnTo>
                <a:lnTo>
                  <a:pt x="824" y="351"/>
                </a:lnTo>
                <a:lnTo>
                  <a:pt x="815" y="344"/>
                </a:lnTo>
                <a:lnTo>
                  <a:pt x="802" y="336"/>
                </a:lnTo>
                <a:lnTo>
                  <a:pt x="789" y="328"/>
                </a:lnTo>
                <a:lnTo>
                  <a:pt x="783" y="326"/>
                </a:lnTo>
                <a:lnTo>
                  <a:pt x="783" y="326"/>
                </a:lnTo>
                <a:lnTo>
                  <a:pt x="780" y="322"/>
                </a:lnTo>
                <a:lnTo>
                  <a:pt x="776" y="313"/>
                </a:lnTo>
                <a:lnTo>
                  <a:pt x="771" y="299"/>
                </a:lnTo>
                <a:lnTo>
                  <a:pt x="768" y="286"/>
                </a:lnTo>
                <a:lnTo>
                  <a:pt x="768" y="286"/>
                </a:lnTo>
                <a:lnTo>
                  <a:pt x="763" y="261"/>
                </a:lnTo>
                <a:lnTo>
                  <a:pt x="763" y="261"/>
                </a:lnTo>
                <a:lnTo>
                  <a:pt x="769" y="256"/>
                </a:lnTo>
                <a:lnTo>
                  <a:pt x="785" y="244"/>
                </a:lnTo>
                <a:lnTo>
                  <a:pt x="793" y="237"/>
                </a:lnTo>
                <a:lnTo>
                  <a:pt x="799" y="231"/>
                </a:lnTo>
                <a:lnTo>
                  <a:pt x="804" y="225"/>
                </a:lnTo>
                <a:lnTo>
                  <a:pt x="805" y="222"/>
                </a:lnTo>
                <a:lnTo>
                  <a:pt x="805" y="221"/>
                </a:lnTo>
                <a:lnTo>
                  <a:pt x="805" y="221"/>
                </a:lnTo>
                <a:lnTo>
                  <a:pt x="804" y="215"/>
                </a:lnTo>
                <a:lnTo>
                  <a:pt x="805" y="211"/>
                </a:lnTo>
                <a:lnTo>
                  <a:pt x="806" y="205"/>
                </a:lnTo>
                <a:lnTo>
                  <a:pt x="806" y="198"/>
                </a:lnTo>
                <a:lnTo>
                  <a:pt x="806" y="198"/>
                </a:lnTo>
                <a:lnTo>
                  <a:pt x="804" y="188"/>
                </a:lnTo>
                <a:lnTo>
                  <a:pt x="802" y="182"/>
                </a:lnTo>
                <a:lnTo>
                  <a:pt x="798" y="175"/>
                </a:lnTo>
                <a:lnTo>
                  <a:pt x="792" y="168"/>
                </a:lnTo>
                <a:lnTo>
                  <a:pt x="792" y="168"/>
                </a:lnTo>
                <a:lnTo>
                  <a:pt x="783" y="160"/>
                </a:lnTo>
                <a:lnTo>
                  <a:pt x="776" y="154"/>
                </a:lnTo>
                <a:lnTo>
                  <a:pt x="768" y="148"/>
                </a:lnTo>
                <a:lnTo>
                  <a:pt x="768" y="148"/>
                </a:lnTo>
                <a:lnTo>
                  <a:pt x="741" y="140"/>
                </a:lnTo>
                <a:lnTo>
                  <a:pt x="722" y="134"/>
                </a:lnTo>
                <a:lnTo>
                  <a:pt x="708" y="129"/>
                </a:lnTo>
                <a:lnTo>
                  <a:pt x="708" y="129"/>
                </a:lnTo>
                <a:lnTo>
                  <a:pt x="695" y="122"/>
                </a:lnTo>
                <a:lnTo>
                  <a:pt x="681" y="115"/>
                </a:lnTo>
                <a:lnTo>
                  <a:pt x="681" y="115"/>
                </a:lnTo>
                <a:lnTo>
                  <a:pt x="676" y="110"/>
                </a:lnTo>
                <a:lnTo>
                  <a:pt x="672" y="105"/>
                </a:lnTo>
                <a:lnTo>
                  <a:pt x="666" y="100"/>
                </a:lnTo>
                <a:lnTo>
                  <a:pt x="657" y="94"/>
                </a:lnTo>
                <a:lnTo>
                  <a:pt x="657" y="94"/>
                </a:lnTo>
                <a:lnTo>
                  <a:pt x="637" y="87"/>
                </a:lnTo>
                <a:lnTo>
                  <a:pt x="631" y="84"/>
                </a:lnTo>
                <a:lnTo>
                  <a:pt x="624" y="84"/>
                </a:lnTo>
                <a:lnTo>
                  <a:pt x="624" y="84"/>
                </a:lnTo>
                <a:lnTo>
                  <a:pt x="609" y="86"/>
                </a:lnTo>
                <a:lnTo>
                  <a:pt x="599" y="87"/>
                </a:lnTo>
                <a:lnTo>
                  <a:pt x="599" y="87"/>
                </a:lnTo>
                <a:lnTo>
                  <a:pt x="594" y="87"/>
                </a:lnTo>
                <a:lnTo>
                  <a:pt x="589" y="86"/>
                </a:lnTo>
                <a:lnTo>
                  <a:pt x="584" y="86"/>
                </a:lnTo>
                <a:lnTo>
                  <a:pt x="576" y="88"/>
                </a:lnTo>
                <a:lnTo>
                  <a:pt x="576" y="88"/>
                </a:lnTo>
                <a:lnTo>
                  <a:pt x="561" y="93"/>
                </a:lnTo>
                <a:lnTo>
                  <a:pt x="556" y="95"/>
                </a:lnTo>
                <a:lnTo>
                  <a:pt x="554" y="99"/>
                </a:lnTo>
                <a:lnTo>
                  <a:pt x="554" y="99"/>
                </a:lnTo>
                <a:lnTo>
                  <a:pt x="551" y="104"/>
                </a:lnTo>
                <a:lnTo>
                  <a:pt x="548" y="109"/>
                </a:lnTo>
                <a:lnTo>
                  <a:pt x="548" y="109"/>
                </a:lnTo>
                <a:lnTo>
                  <a:pt x="542" y="115"/>
                </a:lnTo>
                <a:lnTo>
                  <a:pt x="539" y="117"/>
                </a:lnTo>
                <a:lnTo>
                  <a:pt x="538" y="119"/>
                </a:lnTo>
                <a:lnTo>
                  <a:pt x="538" y="119"/>
                </a:lnTo>
                <a:lnTo>
                  <a:pt x="537" y="123"/>
                </a:lnTo>
                <a:lnTo>
                  <a:pt x="533" y="127"/>
                </a:lnTo>
                <a:lnTo>
                  <a:pt x="527" y="133"/>
                </a:lnTo>
                <a:lnTo>
                  <a:pt x="527" y="133"/>
                </a:lnTo>
                <a:lnTo>
                  <a:pt x="510" y="142"/>
                </a:lnTo>
                <a:lnTo>
                  <a:pt x="492" y="153"/>
                </a:lnTo>
                <a:lnTo>
                  <a:pt x="492" y="153"/>
                </a:lnTo>
                <a:lnTo>
                  <a:pt x="474" y="164"/>
                </a:lnTo>
                <a:lnTo>
                  <a:pt x="464" y="171"/>
                </a:lnTo>
                <a:lnTo>
                  <a:pt x="460" y="176"/>
                </a:lnTo>
                <a:lnTo>
                  <a:pt x="457" y="180"/>
                </a:lnTo>
                <a:lnTo>
                  <a:pt x="457" y="180"/>
                </a:lnTo>
                <a:lnTo>
                  <a:pt x="452" y="189"/>
                </a:lnTo>
                <a:lnTo>
                  <a:pt x="445" y="204"/>
                </a:lnTo>
                <a:lnTo>
                  <a:pt x="443" y="212"/>
                </a:lnTo>
                <a:lnTo>
                  <a:pt x="441" y="220"/>
                </a:lnTo>
                <a:lnTo>
                  <a:pt x="440" y="226"/>
                </a:lnTo>
                <a:lnTo>
                  <a:pt x="441" y="231"/>
                </a:lnTo>
                <a:lnTo>
                  <a:pt x="441" y="231"/>
                </a:lnTo>
                <a:lnTo>
                  <a:pt x="444" y="233"/>
                </a:lnTo>
                <a:lnTo>
                  <a:pt x="449" y="237"/>
                </a:lnTo>
                <a:lnTo>
                  <a:pt x="462" y="244"/>
                </a:lnTo>
                <a:lnTo>
                  <a:pt x="480" y="252"/>
                </a:lnTo>
                <a:lnTo>
                  <a:pt x="502" y="261"/>
                </a:lnTo>
                <a:lnTo>
                  <a:pt x="539" y="275"/>
                </a:lnTo>
                <a:lnTo>
                  <a:pt x="557" y="281"/>
                </a:lnTo>
                <a:lnTo>
                  <a:pt x="557" y="281"/>
                </a:lnTo>
                <a:lnTo>
                  <a:pt x="555" y="283"/>
                </a:lnTo>
                <a:lnTo>
                  <a:pt x="551" y="289"/>
                </a:lnTo>
                <a:lnTo>
                  <a:pt x="549" y="293"/>
                </a:lnTo>
                <a:lnTo>
                  <a:pt x="548" y="298"/>
                </a:lnTo>
                <a:lnTo>
                  <a:pt x="547" y="304"/>
                </a:lnTo>
                <a:lnTo>
                  <a:pt x="547" y="310"/>
                </a:lnTo>
                <a:lnTo>
                  <a:pt x="547" y="310"/>
                </a:lnTo>
                <a:lnTo>
                  <a:pt x="549" y="333"/>
                </a:lnTo>
                <a:lnTo>
                  <a:pt x="549" y="340"/>
                </a:lnTo>
                <a:lnTo>
                  <a:pt x="549" y="340"/>
                </a:lnTo>
                <a:lnTo>
                  <a:pt x="532" y="343"/>
                </a:lnTo>
                <a:lnTo>
                  <a:pt x="519" y="347"/>
                </a:lnTo>
                <a:lnTo>
                  <a:pt x="512" y="349"/>
                </a:lnTo>
                <a:lnTo>
                  <a:pt x="507" y="353"/>
                </a:lnTo>
                <a:lnTo>
                  <a:pt x="507" y="353"/>
                </a:lnTo>
                <a:lnTo>
                  <a:pt x="498" y="357"/>
                </a:lnTo>
                <a:lnTo>
                  <a:pt x="492" y="363"/>
                </a:lnTo>
                <a:lnTo>
                  <a:pt x="489" y="369"/>
                </a:lnTo>
                <a:lnTo>
                  <a:pt x="485" y="376"/>
                </a:lnTo>
                <a:lnTo>
                  <a:pt x="485" y="376"/>
                </a:lnTo>
                <a:lnTo>
                  <a:pt x="480" y="389"/>
                </a:lnTo>
                <a:lnTo>
                  <a:pt x="474" y="411"/>
                </a:lnTo>
                <a:lnTo>
                  <a:pt x="466" y="441"/>
                </a:lnTo>
                <a:lnTo>
                  <a:pt x="466" y="441"/>
                </a:lnTo>
                <a:lnTo>
                  <a:pt x="450" y="368"/>
                </a:lnTo>
                <a:lnTo>
                  <a:pt x="438" y="315"/>
                </a:lnTo>
                <a:lnTo>
                  <a:pt x="433" y="287"/>
                </a:lnTo>
                <a:lnTo>
                  <a:pt x="433" y="287"/>
                </a:lnTo>
                <a:lnTo>
                  <a:pt x="431" y="279"/>
                </a:lnTo>
                <a:lnTo>
                  <a:pt x="428" y="272"/>
                </a:lnTo>
                <a:lnTo>
                  <a:pt x="426" y="264"/>
                </a:lnTo>
                <a:lnTo>
                  <a:pt x="426" y="264"/>
                </a:lnTo>
                <a:lnTo>
                  <a:pt x="408" y="257"/>
                </a:lnTo>
                <a:lnTo>
                  <a:pt x="393" y="252"/>
                </a:lnTo>
                <a:lnTo>
                  <a:pt x="382" y="250"/>
                </a:lnTo>
                <a:lnTo>
                  <a:pt x="382" y="250"/>
                </a:lnTo>
                <a:lnTo>
                  <a:pt x="371" y="249"/>
                </a:lnTo>
                <a:lnTo>
                  <a:pt x="356" y="245"/>
                </a:lnTo>
                <a:lnTo>
                  <a:pt x="340" y="241"/>
                </a:lnTo>
                <a:lnTo>
                  <a:pt x="334" y="239"/>
                </a:lnTo>
                <a:lnTo>
                  <a:pt x="329" y="237"/>
                </a:lnTo>
                <a:lnTo>
                  <a:pt x="329" y="237"/>
                </a:lnTo>
                <a:lnTo>
                  <a:pt x="315" y="225"/>
                </a:lnTo>
                <a:lnTo>
                  <a:pt x="305" y="216"/>
                </a:lnTo>
                <a:lnTo>
                  <a:pt x="305" y="216"/>
                </a:lnTo>
                <a:lnTo>
                  <a:pt x="322" y="194"/>
                </a:lnTo>
                <a:lnTo>
                  <a:pt x="336" y="176"/>
                </a:lnTo>
                <a:lnTo>
                  <a:pt x="341" y="168"/>
                </a:lnTo>
                <a:lnTo>
                  <a:pt x="345" y="160"/>
                </a:lnTo>
                <a:lnTo>
                  <a:pt x="345" y="160"/>
                </a:lnTo>
                <a:lnTo>
                  <a:pt x="346" y="154"/>
                </a:lnTo>
                <a:lnTo>
                  <a:pt x="347" y="146"/>
                </a:lnTo>
                <a:lnTo>
                  <a:pt x="348" y="136"/>
                </a:lnTo>
                <a:lnTo>
                  <a:pt x="347" y="127"/>
                </a:lnTo>
                <a:lnTo>
                  <a:pt x="346" y="118"/>
                </a:lnTo>
                <a:lnTo>
                  <a:pt x="345" y="109"/>
                </a:lnTo>
                <a:lnTo>
                  <a:pt x="342" y="100"/>
                </a:lnTo>
                <a:lnTo>
                  <a:pt x="339" y="94"/>
                </a:lnTo>
                <a:lnTo>
                  <a:pt x="339" y="94"/>
                </a:lnTo>
                <a:lnTo>
                  <a:pt x="330" y="80"/>
                </a:lnTo>
                <a:lnTo>
                  <a:pt x="323" y="65"/>
                </a:lnTo>
                <a:lnTo>
                  <a:pt x="317" y="51"/>
                </a:lnTo>
                <a:lnTo>
                  <a:pt x="312" y="38"/>
                </a:lnTo>
                <a:lnTo>
                  <a:pt x="312" y="38"/>
                </a:lnTo>
                <a:lnTo>
                  <a:pt x="311" y="31"/>
                </a:lnTo>
                <a:lnTo>
                  <a:pt x="311" y="26"/>
                </a:lnTo>
                <a:lnTo>
                  <a:pt x="309" y="22"/>
                </a:lnTo>
                <a:lnTo>
                  <a:pt x="304" y="16"/>
                </a:lnTo>
                <a:lnTo>
                  <a:pt x="304" y="16"/>
                </a:lnTo>
                <a:lnTo>
                  <a:pt x="299" y="12"/>
                </a:lnTo>
                <a:lnTo>
                  <a:pt x="294" y="9"/>
                </a:lnTo>
                <a:lnTo>
                  <a:pt x="282" y="5"/>
                </a:lnTo>
                <a:lnTo>
                  <a:pt x="269" y="1"/>
                </a:lnTo>
                <a:lnTo>
                  <a:pt x="269" y="1"/>
                </a:lnTo>
                <a:lnTo>
                  <a:pt x="260" y="0"/>
                </a:lnTo>
                <a:lnTo>
                  <a:pt x="254" y="0"/>
                </a:lnTo>
                <a:lnTo>
                  <a:pt x="247" y="1"/>
                </a:lnTo>
                <a:lnTo>
                  <a:pt x="247" y="1"/>
                </a:lnTo>
                <a:lnTo>
                  <a:pt x="242" y="3"/>
                </a:lnTo>
                <a:lnTo>
                  <a:pt x="236" y="8"/>
                </a:lnTo>
                <a:lnTo>
                  <a:pt x="229" y="14"/>
                </a:lnTo>
                <a:lnTo>
                  <a:pt x="229" y="14"/>
                </a:lnTo>
                <a:close/>
                <a:moveTo>
                  <a:pt x="466" y="738"/>
                </a:moveTo>
                <a:lnTo>
                  <a:pt x="466" y="738"/>
                </a:lnTo>
                <a:lnTo>
                  <a:pt x="467" y="773"/>
                </a:lnTo>
                <a:lnTo>
                  <a:pt x="467" y="773"/>
                </a:lnTo>
                <a:lnTo>
                  <a:pt x="467" y="785"/>
                </a:lnTo>
                <a:lnTo>
                  <a:pt x="467" y="802"/>
                </a:lnTo>
                <a:lnTo>
                  <a:pt x="466" y="810"/>
                </a:lnTo>
                <a:lnTo>
                  <a:pt x="463" y="821"/>
                </a:lnTo>
                <a:lnTo>
                  <a:pt x="461" y="831"/>
                </a:lnTo>
                <a:lnTo>
                  <a:pt x="456" y="842"/>
                </a:lnTo>
                <a:lnTo>
                  <a:pt x="456" y="842"/>
                </a:lnTo>
                <a:lnTo>
                  <a:pt x="425" y="912"/>
                </a:lnTo>
                <a:lnTo>
                  <a:pt x="409" y="949"/>
                </a:lnTo>
                <a:lnTo>
                  <a:pt x="400" y="972"/>
                </a:lnTo>
                <a:lnTo>
                  <a:pt x="400" y="972"/>
                </a:lnTo>
                <a:lnTo>
                  <a:pt x="391" y="1022"/>
                </a:lnTo>
                <a:lnTo>
                  <a:pt x="374" y="1116"/>
                </a:lnTo>
                <a:lnTo>
                  <a:pt x="351" y="1248"/>
                </a:lnTo>
                <a:lnTo>
                  <a:pt x="351" y="1248"/>
                </a:lnTo>
                <a:lnTo>
                  <a:pt x="357" y="1116"/>
                </a:lnTo>
                <a:lnTo>
                  <a:pt x="364" y="977"/>
                </a:lnTo>
                <a:lnTo>
                  <a:pt x="364" y="977"/>
                </a:lnTo>
                <a:lnTo>
                  <a:pt x="367" y="947"/>
                </a:lnTo>
                <a:lnTo>
                  <a:pt x="368" y="918"/>
                </a:lnTo>
                <a:lnTo>
                  <a:pt x="368" y="918"/>
                </a:lnTo>
                <a:lnTo>
                  <a:pt x="367" y="856"/>
                </a:lnTo>
                <a:lnTo>
                  <a:pt x="382" y="856"/>
                </a:lnTo>
                <a:lnTo>
                  <a:pt x="382" y="856"/>
                </a:lnTo>
                <a:lnTo>
                  <a:pt x="382" y="858"/>
                </a:lnTo>
                <a:lnTo>
                  <a:pt x="385" y="859"/>
                </a:lnTo>
                <a:lnTo>
                  <a:pt x="388" y="860"/>
                </a:lnTo>
                <a:lnTo>
                  <a:pt x="396" y="861"/>
                </a:lnTo>
                <a:lnTo>
                  <a:pt x="396" y="861"/>
                </a:lnTo>
                <a:lnTo>
                  <a:pt x="405" y="860"/>
                </a:lnTo>
                <a:lnTo>
                  <a:pt x="415" y="858"/>
                </a:lnTo>
                <a:lnTo>
                  <a:pt x="423" y="854"/>
                </a:lnTo>
                <a:lnTo>
                  <a:pt x="431" y="850"/>
                </a:lnTo>
                <a:lnTo>
                  <a:pt x="431" y="850"/>
                </a:lnTo>
                <a:lnTo>
                  <a:pt x="434" y="844"/>
                </a:lnTo>
                <a:lnTo>
                  <a:pt x="435" y="838"/>
                </a:lnTo>
                <a:lnTo>
                  <a:pt x="437" y="830"/>
                </a:lnTo>
                <a:lnTo>
                  <a:pt x="437" y="830"/>
                </a:lnTo>
                <a:lnTo>
                  <a:pt x="438" y="819"/>
                </a:lnTo>
                <a:lnTo>
                  <a:pt x="438" y="800"/>
                </a:lnTo>
                <a:lnTo>
                  <a:pt x="438" y="774"/>
                </a:lnTo>
                <a:lnTo>
                  <a:pt x="457" y="765"/>
                </a:lnTo>
                <a:lnTo>
                  <a:pt x="466" y="73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pptxa24_結婚式、ウェディングのシルエット</dc:title>
  <dc:subject>pptxa24_結婚式、ウェディングのシルエット</dc:subject>
  <dc:creator>でじけろお</dc:creator>
  <cp:revision>1</cp:revision>
  <dcterms:created xsi:type="dcterms:W3CDTF">2018-05-20T00:31:01Z</dcterms:created>
  <dcterms:modified xsi:type="dcterms:W3CDTF">2019-05-17T07:53:00Z</dcterms:modified>
  <cp:version>1</cp:version>
</cp:coreProperties>
</file>