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6">
            <a:extLst>
              <a:ext uri="{FF2B5EF4-FFF2-40B4-BE49-F238E27FC236}">
                <a16:creationId xmlns:a16="http://schemas.microsoft.com/office/drawing/2014/main" id="{09A8591F-F119-4889-A077-1F8861D198CB}"/>
              </a:ext>
            </a:extLst>
          </p:cNvPr>
          <p:cNvSpPr>
            <a:spLocks/>
          </p:cNvSpPr>
          <p:nvPr/>
        </p:nvSpPr>
        <p:spPr bwMode="auto">
          <a:xfrm>
            <a:off x="654857" y="1178751"/>
            <a:ext cx="2695388" cy="1975035"/>
          </a:xfrm>
          <a:custGeom>
            <a:avLst/>
            <a:gdLst>
              <a:gd name="T0" fmla="*/ 1122 w 1362"/>
              <a:gd name="T1" fmla="*/ 331 h 998"/>
              <a:gd name="T2" fmla="*/ 1316 w 1362"/>
              <a:gd name="T3" fmla="*/ 164 h 998"/>
              <a:gd name="T4" fmla="*/ 1357 w 1362"/>
              <a:gd name="T5" fmla="*/ 54 h 998"/>
              <a:gd name="T6" fmla="*/ 1310 w 1362"/>
              <a:gd name="T7" fmla="*/ 79 h 998"/>
              <a:gd name="T8" fmla="*/ 1309 w 1362"/>
              <a:gd name="T9" fmla="*/ 24 h 998"/>
              <a:gd name="T10" fmla="*/ 1265 w 1362"/>
              <a:gd name="T11" fmla="*/ 20 h 998"/>
              <a:gd name="T12" fmla="*/ 1256 w 1362"/>
              <a:gd name="T13" fmla="*/ 68 h 998"/>
              <a:gd name="T14" fmla="*/ 1209 w 1362"/>
              <a:gd name="T15" fmla="*/ 186 h 998"/>
              <a:gd name="T16" fmla="*/ 1009 w 1362"/>
              <a:gd name="T17" fmla="*/ 291 h 998"/>
              <a:gd name="T18" fmla="*/ 1023 w 1362"/>
              <a:gd name="T19" fmla="*/ 176 h 998"/>
              <a:gd name="T20" fmla="*/ 1077 w 1362"/>
              <a:gd name="T21" fmla="*/ 158 h 998"/>
              <a:gd name="T22" fmla="*/ 1068 w 1362"/>
              <a:gd name="T23" fmla="*/ 130 h 998"/>
              <a:gd name="T24" fmla="*/ 974 w 1362"/>
              <a:gd name="T25" fmla="*/ 155 h 998"/>
              <a:gd name="T26" fmla="*/ 862 w 1362"/>
              <a:gd name="T27" fmla="*/ 195 h 998"/>
              <a:gd name="T28" fmla="*/ 856 w 1362"/>
              <a:gd name="T29" fmla="*/ 168 h 998"/>
              <a:gd name="T30" fmla="*/ 886 w 1362"/>
              <a:gd name="T31" fmla="*/ 160 h 998"/>
              <a:gd name="T32" fmla="*/ 800 w 1362"/>
              <a:gd name="T33" fmla="*/ 174 h 998"/>
              <a:gd name="T34" fmla="*/ 768 w 1362"/>
              <a:gd name="T35" fmla="*/ 181 h 998"/>
              <a:gd name="T36" fmla="*/ 733 w 1362"/>
              <a:gd name="T37" fmla="*/ 191 h 998"/>
              <a:gd name="T38" fmla="*/ 659 w 1362"/>
              <a:gd name="T39" fmla="*/ 240 h 998"/>
              <a:gd name="T40" fmla="*/ 533 w 1362"/>
              <a:gd name="T41" fmla="*/ 237 h 998"/>
              <a:gd name="T42" fmla="*/ 511 w 1362"/>
              <a:gd name="T43" fmla="*/ 205 h 998"/>
              <a:gd name="T44" fmla="*/ 451 w 1362"/>
              <a:gd name="T45" fmla="*/ 335 h 998"/>
              <a:gd name="T46" fmla="*/ 396 w 1362"/>
              <a:gd name="T47" fmla="*/ 291 h 998"/>
              <a:gd name="T48" fmla="*/ 381 w 1362"/>
              <a:gd name="T49" fmla="*/ 307 h 998"/>
              <a:gd name="T50" fmla="*/ 425 w 1362"/>
              <a:gd name="T51" fmla="*/ 326 h 998"/>
              <a:gd name="T52" fmla="*/ 274 w 1362"/>
              <a:gd name="T53" fmla="*/ 418 h 998"/>
              <a:gd name="T54" fmla="*/ 166 w 1362"/>
              <a:gd name="T55" fmla="*/ 432 h 998"/>
              <a:gd name="T56" fmla="*/ 129 w 1362"/>
              <a:gd name="T57" fmla="*/ 448 h 998"/>
              <a:gd name="T58" fmla="*/ 45 w 1362"/>
              <a:gd name="T59" fmla="*/ 397 h 998"/>
              <a:gd name="T60" fmla="*/ 20 w 1362"/>
              <a:gd name="T61" fmla="*/ 401 h 998"/>
              <a:gd name="T62" fmla="*/ 27 w 1362"/>
              <a:gd name="T63" fmla="*/ 414 h 998"/>
              <a:gd name="T64" fmla="*/ 173 w 1362"/>
              <a:gd name="T65" fmla="*/ 467 h 998"/>
              <a:gd name="T66" fmla="*/ 280 w 1362"/>
              <a:gd name="T67" fmla="*/ 448 h 998"/>
              <a:gd name="T68" fmla="*/ 304 w 1362"/>
              <a:gd name="T69" fmla="*/ 541 h 998"/>
              <a:gd name="T70" fmla="*/ 315 w 1362"/>
              <a:gd name="T71" fmla="*/ 623 h 998"/>
              <a:gd name="T72" fmla="*/ 510 w 1362"/>
              <a:gd name="T73" fmla="*/ 665 h 998"/>
              <a:gd name="T74" fmla="*/ 404 w 1362"/>
              <a:gd name="T75" fmla="*/ 752 h 998"/>
              <a:gd name="T76" fmla="*/ 273 w 1362"/>
              <a:gd name="T77" fmla="*/ 842 h 998"/>
              <a:gd name="T78" fmla="*/ 113 w 1362"/>
              <a:gd name="T79" fmla="*/ 839 h 998"/>
              <a:gd name="T80" fmla="*/ 48 w 1362"/>
              <a:gd name="T81" fmla="*/ 868 h 998"/>
              <a:gd name="T82" fmla="*/ 78 w 1362"/>
              <a:gd name="T83" fmla="*/ 872 h 998"/>
              <a:gd name="T84" fmla="*/ 274 w 1362"/>
              <a:gd name="T85" fmla="*/ 877 h 998"/>
              <a:gd name="T86" fmla="*/ 417 w 1362"/>
              <a:gd name="T87" fmla="*/ 791 h 998"/>
              <a:gd name="T88" fmla="*/ 645 w 1362"/>
              <a:gd name="T89" fmla="*/ 635 h 998"/>
              <a:gd name="T90" fmla="*/ 797 w 1362"/>
              <a:gd name="T91" fmla="*/ 630 h 998"/>
              <a:gd name="T92" fmla="*/ 802 w 1362"/>
              <a:gd name="T93" fmla="*/ 763 h 998"/>
              <a:gd name="T94" fmla="*/ 794 w 1362"/>
              <a:gd name="T95" fmla="*/ 863 h 998"/>
              <a:gd name="T96" fmla="*/ 811 w 1362"/>
              <a:gd name="T97" fmla="*/ 954 h 998"/>
              <a:gd name="T98" fmla="*/ 797 w 1362"/>
              <a:gd name="T99" fmla="*/ 994 h 998"/>
              <a:gd name="T100" fmla="*/ 805 w 1362"/>
              <a:gd name="T101" fmla="*/ 897 h 998"/>
              <a:gd name="T102" fmla="*/ 826 w 1362"/>
              <a:gd name="T103" fmla="*/ 846 h 998"/>
              <a:gd name="T104" fmla="*/ 842 w 1362"/>
              <a:gd name="T105" fmla="*/ 672 h 998"/>
              <a:gd name="T106" fmla="*/ 937 w 1362"/>
              <a:gd name="T107" fmla="*/ 549 h 998"/>
              <a:gd name="T108" fmla="*/ 1052 w 1362"/>
              <a:gd name="T109" fmla="*/ 722 h 998"/>
              <a:gd name="T110" fmla="*/ 1048 w 1362"/>
              <a:gd name="T111" fmla="*/ 827 h 998"/>
              <a:gd name="T112" fmla="*/ 1079 w 1362"/>
              <a:gd name="T113" fmla="*/ 735 h 998"/>
              <a:gd name="T114" fmla="*/ 1058 w 1362"/>
              <a:gd name="T115" fmla="*/ 640 h 998"/>
              <a:gd name="T116" fmla="*/ 1004 w 1362"/>
              <a:gd name="T117" fmla="*/ 554 h 998"/>
              <a:gd name="T118" fmla="*/ 973 w 1362"/>
              <a:gd name="T119" fmla="*/ 475 h 998"/>
              <a:gd name="T120" fmla="*/ 1027 w 1362"/>
              <a:gd name="T121" fmla="*/ 37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62" h="998">
                <a:moveTo>
                  <a:pt x="1027" y="378"/>
                </a:moveTo>
                <a:lnTo>
                  <a:pt x="1027" y="378"/>
                </a:lnTo>
                <a:lnTo>
                  <a:pt x="1029" y="379"/>
                </a:lnTo>
                <a:lnTo>
                  <a:pt x="1033" y="379"/>
                </a:lnTo>
                <a:lnTo>
                  <a:pt x="1039" y="379"/>
                </a:lnTo>
                <a:lnTo>
                  <a:pt x="1048" y="378"/>
                </a:lnTo>
                <a:lnTo>
                  <a:pt x="1059" y="374"/>
                </a:lnTo>
                <a:lnTo>
                  <a:pt x="1073" y="367"/>
                </a:lnTo>
                <a:lnTo>
                  <a:pt x="1089" y="357"/>
                </a:lnTo>
                <a:lnTo>
                  <a:pt x="1089" y="357"/>
                </a:lnTo>
                <a:lnTo>
                  <a:pt x="1107" y="345"/>
                </a:lnTo>
                <a:lnTo>
                  <a:pt x="1122" y="331"/>
                </a:lnTo>
                <a:lnTo>
                  <a:pt x="1135" y="318"/>
                </a:lnTo>
                <a:lnTo>
                  <a:pt x="1147" y="306"/>
                </a:lnTo>
                <a:lnTo>
                  <a:pt x="1169" y="281"/>
                </a:lnTo>
                <a:lnTo>
                  <a:pt x="1181" y="268"/>
                </a:lnTo>
                <a:lnTo>
                  <a:pt x="1194" y="256"/>
                </a:lnTo>
                <a:lnTo>
                  <a:pt x="1194" y="256"/>
                </a:lnTo>
                <a:lnTo>
                  <a:pt x="1209" y="244"/>
                </a:lnTo>
                <a:lnTo>
                  <a:pt x="1225" y="231"/>
                </a:lnTo>
                <a:lnTo>
                  <a:pt x="1260" y="207"/>
                </a:lnTo>
                <a:lnTo>
                  <a:pt x="1292" y="185"/>
                </a:lnTo>
                <a:lnTo>
                  <a:pt x="1306" y="175"/>
                </a:lnTo>
                <a:lnTo>
                  <a:pt x="1316" y="164"/>
                </a:lnTo>
                <a:lnTo>
                  <a:pt x="1316" y="164"/>
                </a:lnTo>
                <a:lnTo>
                  <a:pt x="1330" y="145"/>
                </a:lnTo>
                <a:lnTo>
                  <a:pt x="1342" y="129"/>
                </a:lnTo>
                <a:lnTo>
                  <a:pt x="1352" y="113"/>
                </a:lnTo>
                <a:lnTo>
                  <a:pt x="1360" y="96"/>
                </a:lnTo>
                <a:lnTo>
                  <a:pt x="1360" y="96"/>
                </a:lnTo>
                <a:lnTo>
                  <a:pt x="1361" y="89"/>
                </a:lnTo>
                <a:lnTo>
                  <a:pt x="1362" y="82"/>
                </a:lnTo>
                <a:lnTo>
                  <a:pt x="1362" y="74"/>
                </a:lnTo>
                <a:lnTo>
                  <a:pt x="1361" y="68"/>
                </a:lnTo>
                <a:lnTo>
                  <a:pt x="1358" y="58"/>
                </a:lnTo>
                <a:lnTo>
                  <a:pt x="1357" y="54"/>
                </a:lnTo>
                <a:lnTo>
                  <a:pt x="1357" y="54"/>
                </a:lnTo>
                <a:lnTo>
                  <a:pt x="1348" y="70"/>
                </a:lnTo>
                <a:lnTo>
                  <a:pt x="1340" y="83"/>
                </a:lnTo>
                <a:lnTo>
                  <a:pt x="1333" y="93"/>
                </a:lnTo>
                <a:lnTo>
                  <a:pt x="1333" y="93"/>
                </a:lnTo>
                <a:lnTo>
                  <a:pt x="1325" y="100"/>
                </a:lnTo>
                <a:lnTo>
                  <a:pt x="1316" y="106"/>
                </a:lnTo>
                <a:lnTo>
                  <a:pt x="1305" y="113"/>
                </a:lnTo>
                <a:lnTo>
                  <a:pt x="1305" y="113"/>
                </a:lnTo>
                <a:lnTo>
                  <a:pt x="1306" y="100"/>
                </a:lnTo>
                <a:lnTo>
                  <a:pt x="1307" y="89"/>
                </a:lnTo>
                <a:lnTo>
                  <a:pt x="1310" y="79"/>
                </a:lnTo>
                <a:lnTo>
                  <a:pt x="1310" y="79"/>
                </a:lnTo>
                <a:lnTo>
                  <a:pt x="1317" y="59"/>
                </a:lnTo>
                <a:lnTo>
                  <a:pt x="1320" y="48"/>
                </a:lnTo>
                <a:lnTo>
                  <a:pt x="1322" y="38"/>
                </a:lnTo>
                <a:lnTo>
                  <a:pt x="1322" y="38"/>
                </a:lnTo>
                <a:lnTo>
                  <a:pt x="1321" y="34"/>
                </a:lnTo>
                <a:lnTo>
                  <a:pt x="1320" y="29"/>
                </a:lnTo>
                <a:lnTo>
                  <a:pt x="1316" y="22"/>
                </a:lnTo>
                <a:lnTo>
                  <a:pt x="1311" y="17"/>
                </a:lnTo>
                <a:lnTo>
                  <a:pt x="1309" y="15"/>
                </a:lnTo>
                <a:lnTo>
                  <a:pt x="1309" y="15"/>
                </a:lnTo>
                <a:lnTo>
                  <a:pt x="1309" y="24"/>
                </a:lnTo>
                <a:lnTo>
                  <a:pt x="1306" y="34"/>
                </a:lnTo>
                <a:lnTo>
                  <a:pt x="1301" y="44"/>
                </a:lnTo>
                <a:lnTo>
                  <a:pt x="1301" y="44"/>
                </a:lnTo>
                <a:lnTo>
                  <a:pt x="1296" y="52"/>
                </a:lnTo>
                <a:lnTo>
                  <a:pt x="1291" y="58"/>
                </a:lnTo>
                <a:lnTo>
                  <a:pt x="1285" y="63"/>
                </a:lnTo>
                <a:lnTo>
                  <a:pt x="1285" y="63"/>
                </a:lnTo>
                <a:lnTo>
                  <a:pt x="1276" y="49"/>
                </a:lnTo>
                <a:lnTo>
                  <a:pt x="1270" y="38"/>
                </a:lnTo>
                <a:lnTo>
                  <a:pt x="1267" y="29"/>
                </a:lnTo>
                <a:lnTo>
                  <a:pt x="1267" y="29"/>
                </a:lnTo>
                <a:lnTo>
                  <a:pt x="1265" y="20"/>
                </a:lnTo>
                <a:lnTo>
                  <a:pt x="1261" y="12"/>
                </a:lnTo>
                <a:lnTo>
                  <a:pt x="1256" y="4"/>
                </a:lnTo>
                <a:lnTo>
                  <a:pt x="1255" y="2"/>
                </a:lnTo>
                <a:lnTo>
                  <a:pt x="1252" y="0"/>
                </a:lnTo>
                <a:lnTo>
                  <a:pt x="1252" y="0"/>
                </a:lnTo>
                <a:lnTo>
                  <a:pt x="1250" y="2"/>
                </a:lnTo>
                <a:lnTo>
                  <a:pt x="1249" y="7"/>
                </a:lnTo>
                <a:lnTo>
                  <a:pt x="1249" y="22"/>
                </a:lnTo>
                <a:lnTo>
                  <a:pt x="1250" y="39"/>
                </a:lnTo>
                <a:lnTo>
                  <a:pt x="1252" y="54"/>
                </a:lnTo>
                <a:lnTo>
                  <a:pt x="1252" y="54"/>
                </a:lnTo>
                <a:lnTo>
                  <a:pt x="1256" y="68"/>
                </a:lnTo>
                <a:lnTo>
                  <a:pt x="1260" y="84"/>
                </a:lnTo>
                <a:lnTo>
                  <a:pt x="1261" y="93"/>
                </a:lnTo>
                <a:lnTo>
                  <a:pt x="1262" y="101"/>
                </a:lnTo>
                <a:lnTo>
                  <a:pt x="1261" y="111"/>
                </a:lnTo>
                <a:lnTo>
                  <a:pt x="1259" y="120"/>
                </a:lnTo>
                <a:lnTo>
                  <a:pt x="1259" y="120"/>
                </a:lnTo>
                <a:lnTo>
                  <a:pt x="1254" y="129"/>
                </a:lnTo>
                <a:lnTo>
                  <a:pt x="1247" y="140"/>
                </a:lnTo>
                <a:lnTo>
                  <a:pt x="1239" y="153"/>
                </a:lnTo>
                <a:lnTo>
                  <a:pt x="1230" y="164"/>
                </a:lnTo>
                <a:lnTo>
                  <a:pt x="1220" y="175"/>
                </a:lnTo>
                <a:lnTo>
                  <a:pt x="1209" y="186"/>
                </a:lnTo>
                <a:lnTo>
                  <a:pt x="1199" y="196"/>
                </a:lnTo>
                <a:lnTo>
                  <a:pt x="1190" y="204"/>
                </a:lnTo>
                <a:lnTo>
                  <a:pt x="1190" y="204"/>
                </a:lnTo>
                <a:lnTo>
                  <a:pt x="1160" y="222"/>
                </a:lnTo>
                <a:lnTo>
                  <a:pt x="1115" y="251"/>
                </a:lnTo>
                <a:lnTo>
                  <a:pt x="1073" y="276"/>
                </a:lnTo>
                <a:lnTo>
                  <a:pt x="1057" y="285"/>
                </a:lnTo>
                <a:lnTo>
                  <a:pt x="1047" y="288"/>
                </a:lnTo>
                <a:lnTo>
                  <a:pt x="1047" y="288"/>
                </a:lnTo>
                <a:lnTo>
                  <a:pt x="1033" y="291"/>
                </a:lnTo>
                <a:lnTo>
                  <a:pt x="1022" y="291"/>
                </a:lnTo>
                <a:lnTo>
                  <a:pt x="1009" y="291"/>
                </a:lnTo>
                <a:lnTo>
                  <a:pt x="1009" y="291"/>
                </a:lnTo>
                <a:lnTo>
                  <a:pt x="1007" y="281"/>
                </a:lnTo>
                <a:lnTo>
                  <a:pt x="1002" y="260"/>
                </a:lnTo>
                <a:lnTo>
                  <a:pt x="997" y="235"/>
                </a:lnTo>
                <a:lnTo>
                  <a:pt x="997" y="224"/>
                </a:lnTo>
                <a:lnTo>
                  <a:pt x="997" y="216"/>
                </a:lnTo>
                <a:lnTo>
                  <a:pt x="997" y="216"/>
                </a:lnTo>
                <a:lnTo>
                  <a:pt x="999" y="209"/>
                </a:lnTo>
                <a:lnTo>
                  <a:pt x="1004" y="200"/>
                </a:lnTo>
                <a:lnTo>
                  <a:pt x="1009" y="191"/>
                </a:lnTo>
                <a:lnTo>
                  <a:pt x="1016" y="184"/>
                </a:lnTo>
                <a:lnTo>
                  <a:pt x="1023" y="176"/>
                </a:lnTo>
                <a:lnTo>
                  <a:pt x="1031" y="171"/>
                </a:lnTo>
                <a:lnTo>
                  <a:pt x="1039" y="168"/>
                </a:lnTo>
                <a:lnTo>
                  <a:pt x="1047" y="166"/>
                </a:lnTo>
                <a:lnTo>
                  <a:pt x="1047" y="166"/>
                </a:lnTo>
                <a:lnTo>
                  <a:pt x="1054" y="168"/>
                </a:lnTo>
                <a:lnTo>
                  <a:pt x="1063" y="169"/>
                </a:lnTo>
                <a:lnTo>
                  <a:pt x="1079" y="174"/>
                </a:lnTo>
                <a:lnTo>
                  <a:pt x="1095" y="181"/>
                </a:lnTo>
                <a:lnTo>
                  <a:pt x="1095" y="181"/>
                </a:lnTo>
                <a:lnTo>
                  <a:pt x="1089" y="170"/>
                </a:lnTo>
                <a:lnTo>
                  <a:pt x="1082" y="161"/>
                </a:lnTo>
                <a:lnTo>
                  <a:pt x="1077" y="158"/>
                </a:lnTo>
                <a:lnTo>
                  <a:pt x="1073" y="155"/>
                </a:lnTo>
                <a:lnTo>
                  <a:pt x="1073" y="155"/>
                </a:lnTo>
                <a:lnTo>
                  <a:pt x="1063" y="150"/>
                </a:lnTo>
                <a:lnTo>
                  <a:pt x="1054" y="146"/>
                </a:lnTo>
                <a:lnTo>
                  <a:pt x="1044" y="144"/>
                </a:lnTo>
                <a:lnTo>
                  <a:pt x="1044" y="144"/>
                </a:lnTo>
                <a:lnTo>
                  <a:pt x="1046" y="140"/>
                </a:lnTo>
                <a:lnTo>
                  <a:pt x="1047" y="138"/>
                </a:lnTo>
                <a:lnTo>
                  <a:pt x="1048" y="136"/>
                </a:lnTo>
                <a:lnTo>
                  <a:pt x="1048" y="136"/>
                </a:lnTo>
                <a:lnTo>
                  <a:pt x="1068" y="130"/>
                </a:lnTo>
                <a:lnTo>
                  <a:pt x="1068" y="130"/>
                </a:lnTo>
                <a:lnTo>
                  <a:pt x="1065" y="128"/>
                </a:lnTo>
                <a:lnTo>
                  <a:pt x="1059" y="124"/>
                </a:lnTo>
                <a:lnTo>
                  <a:pt x="1049" y="119"/>
                </a:lnTo>
                <a:lnTo>
                  <a:pt x="1044" y="118"/>
                </a:lnTo>
                <a:lnTo>
                  <a:pt x="1038" y="118"/>
                </a:lnTo>
                <a:lnTo>
                  <a:pt x="1038" y="118"/>
                </a:lnTo>
                <a:lnTo>
                  <a:pt x="1031" y="118"/>
                </a:lnTo>
                <a:lnTo>
                  <a:pt x="1022" y="121"/>
                </a:lnTo>
                <a:lnTo>
                  <a:pt x="1013" y="125"/>
                </a:lnTo>
                <a:lnTo>
                  <a:pt x="1004" y="131"/>
                </a:lnTo>
                <a:lnTo>
                  <a:pt x="987" y="144"/>
                </a:lnTo>
                <a:lnTo>
                  <a:pt x="974" y="155"/>
                </a:lnTo>
                <a:lnTo>
                  <a:pt x="974" y="155"/>
                </a:lnTo>
                <a:lnTo>
                  <a:pt x="966" y="164"/>
                </a:lnTo>
                <a:lnTo>
                  <a:pt x="958" y="173"/>
                </a:lnTo>
                <a:lnTo>
                  <a:pt x="953" y="178"/>
                </a:lnTo>
                <a:lnTo>
                  <a:pt x="947" y="181"/>
                </a:lnTo>
                <a:lnTo>
                  <a:pt x="940" y="185"/>
                </a:lnTo>
                <a:lnTo>
                  <a:pt x="930" y="189"/>
                </a:lnTo>
                <a:lnTo>
                  <a:pt x="930" y="189"/>
                </a:lnTo>
                <a:lnTo>
                  <a:pt x="920" y="192"/>
                </a:lnTo>
                <a:lnTo>
                  <a:pt x="910" y="194"/>
                </a:lnTo>
                <a:lnTo>
                  <a:pt x="893" y="196"/>
                </a:lnTo>
                <a:lnTo>
                  <a:pt x="862" y="195"/>
                </a:lnTo>
                <a:lnTo>
                  <a:pt x="862" y="195"/>
                </a:lnTo>
                <a:lnTo>
                  <a:pt x="854" y="195"/>
                </a:lnTo>
                <a:lnTo>
                  <a:pt x="842" y="197"/>
                </a:lnTo>
                <a:lnTo>
                  <a:pt x="820" y="202"/>
                </a:lnTo>
                <a:lnTo>
                  <a:pt x="791" y="210"/>
                </a:lnTo>
                <a:lnTo>
                  <a:pt x="819" y="179"/>
                </a:lnTo>
                <a:lnTo>
                  <a:pt x="819" y="179"/>
                </a:lnTo>
                <a:lnTo>
                  <a:pt x="825" y="175"/>
                </a:lnTo>
                <a:lnTo>
                  <a:pt x="831" y="171"/>
                </a:lnTo>
                <a:lnTo>
                  <a:pt x="840" y="170"/>
                </a:lnTo>
                <a:lnTo>
                  <a:pt x="840" y="170"/>
                </a:lnTo>
                <a:lnTo>
                  <a:pt x="856" y="168"/>
                </a:lnTo>
                <a:lnTo>
                  <a:pt x="862" y="169"/>
                </a:lnTo>
                <a:lnTo>
                  <a:pt x="865" y="169"/>
                </a:lnTo>
                <a:lnTo>
                  <a:pt x="866" y="170"/>
                </a:lnTo>
                <a:lnTo>
                  <a:pt x="866" y="170"/>
                </a:lnTo>
                <a:lnTo>
                  <a:pt x="871" y="174"/>
                </a:lnTo>
                <a:lnTo>
                  <a:pt x="877" y="178"/>
                </a:lnTo>
                <a:lnTo>
                  <a:pt x="885" y="182"/>
                </a:lnTo>
                <a:lnTo>
                  <a:pt x="875" y="164"/>
                </a:lnTo>
                <a:lnTo>
                  <a:pt x="902" y="170"/>
                </a:lnTo>
                <a:lnTo>
                  <a:pt x="902" y="170"/>
                </a:lnTo>
                <a:lnTo>
                  <a:pt x="895" y="165"/>
                </a:lnTo>
                <a:lnTo>
                  <a:pt x="886" y="160"/>
                </a:lnTo>
                <a:lnTo>
                  <a:pt x="875" y="156"/>
                </a:lnTo>
                <a:lnTo>
                  <a:pt x="875" y="156"/>
                </a:lnTo>
                <a:lnTo>
                  <a:pt x="850" y="149"/>
                </a:lnTo>
                <a:lnTo>
                  <a:pt x="845" y="149"/>
                </a:lnTo>
                <a:lnTo>
                  <a:pt x="840" y="149"/>
                </a:lnTo>
                <a:lnTo>
                  <a:pt x="835" y="149"/>
                </a:lnTo>
                <a:lnTo>
                  <a:pt x="830" y="151"/>
                </a:lnTo>
                <a:lnTo>
                  <a:pt x="830" y="151"/>
                </a:lnTo>
                <a:lnTo>
                  <a:pt x="820" y="159"/>
                </a:lnTo>
                <a:lnTo>
                  <a:pt x="810" y="166"/>
                </a:lnTo>
                <a:lnTo>
                  <a:pt x="800" y="174"/>
                </a:lnTo>
                <a:lnTo>
                  <a:pt x="800" y="174"/>
                </a:lnTo>
                <a:lnTo>
                  <a:pt x="800" y="175"/>
                </a:lnTo>
                <a:lnTo>
                  <a:pt x="799" y="175"/>
                </a:lnTo>
                <a:lnTo>
                  <a:pt x="796" y="175"/>
                </a:lnTo>
                <a:lnTo>
                  <a:pt x="791" y="174"/>
                </a:lnTo>
                <a:lnTo>
                  <a:pt x="791" y="174"/>
                </a:lnTo>
                <a:lnTo>
                  <a:pt x="783" y="173"/>
                </a:lnTo>
                <a:lnTo>
                  <a:pt x="774" y="171"/>
                </a:lnTo>
                <a:lnTo>
                  <a:pt x="764" y="170"/>
                </a:lnTo>
                <a:lnTo>
                  <a:pt x="768" y="179"/>
                </a:lnTo>
                <a:lnTo>
                  <a:pt x="768" y="179"/>
                </a:lnTo>
                <a:lnTo>
                  <a:pt x="768" y="180"/>
                </a:lnTo>
                <a:lnTo>
                  <a:pt x="768" y="181"/>
                </a:lnTo>
                <a:lnTo>
                  <a:pt x="765" y="184"/>
                </a:lnTo>
                <a:lnTo>
                  <a:pt x="759" y="186"/>
                </a:lnTo>
                <a:lnTo>
                  <a:pt x="759" y="186"/>
                </a:lnTo>
                <a:lnTo>
                  <a:pt x="751" y="189"/>
                </a:lnTo>
                <a:lnTo>
                  <a:pt x="745" y="189"/>
                </a:lnTo>
                <a:lnTo>
                  <a:pt x="740" y="187"/>
                </a:lnTo>
                <a:lnTo>
                  <a:pt x="740" y="187"/>
                </a:lnTo>
                <a:lnTo>
                  <a:pt x="735" y="187"/>
                </a:lnTo>
                <a:lnTo>
                  <a:pt x="733" y="189"/>
                </a:lnTo>
                <a:lnTo>
                  <a:pt x="733" y="190"/>
                </a:lnTo>
                <a:lnTo>
                  <a:pt x="733" y="191"/>
                </a:lnTo>
                <a:lnTo>
                  <a:pt x="733" y="191"/>
                </a:lnTo>
                <a:lnTo>
                  <a:pt x="739" y="196"/>
                </a:lnTo>
                <a:lnTo>
                  <a:pt x="741" y="200"/>
                </a:lnTo>
                <a:lnTo>
                  <a:pt x="741" y="202"/>
                </a:lnTo>
                <a:lnTo>
                  <a:pt x="741" y="202"/>
                </a:lnTo>
                <a:lnTo>
                  <a:pt x="726" y="220"/>
                </a:lnTo>
                <a:lnTo>
                  <a:pt x="711" y="236"/>
                </a:lnTo>
                <a:lnTo>
                  <a:pt x="711" y="236"/>
                </a:lnTo>
                <a:lnTo>
                  <a:pt x="706" y="235"/>
                </a:lnTo>
                <a:lnTo>
                  <a:pt x="684" y="236"/>
                </a:lnTo>
                <a:lnTo>
                  <a:pt x="684" y="236"/>
                </a:lnTo>
                <a:lnTo>
                  <a:pt x="674" y="237"/>
                </a:lnTo>
                <a:lnTo>
                  <a:pt x="659" y="240"/>
                </a:lnTo>
                <a:lnTo>
                  <a:pt x="627" y="247"/>
                </a:lnTo>
                <a:lnTo>
                  <a:pt x="586" y="259"/>
                </a:lnTo>
                <a:lnTo>
                  <a:pt x="586" y="259"/>
                </a:lnTo>
                <a:lnTo>
                  <a:pt x="574" y="256"/>
                </a:lnTo>
                <a:lnTo>
                  <a:pt x="563" y="252"/>
                </a:lnTo>
                <a:lnTo>
                  <a:pt x="552" y="247"/>
                </a:lnTo>
                <a:lnTo>
                  <a:pt x="552" y="247"/>
                </a:lnTo>
                <a:lnTo>
                  <a:pt x="539" y="241"/>
                </a:lnTo>
                <a:lnTo>
                  <a:pt x="537" y="240"/>
                </a:lnTo>
                <a:lnTo>
                  <a:pt x="536" y="239"/>
                </a:lnTo>
                <a:lnTo>
                  <a:pt x="536" y="239"/>
                </a:lnTo>
                <a:lnTo>
                  <a:pt x="533" y="237"/>
                </a:lnTo>
                <a:lnTo>
                  <a:pt x="528" y="235"/>
                </a:lnTo>
                <a:lnTo>
                  <a:pt x="523" y="232"/>
                </a:lnTo>
                <a:lnTo>
                  <a:pt x="521" y="231"/>
                </a:lnTo>
                <a:lnTo>
                  <a:pt x="521" y="230"/>
                </a:lnTo>
                <a:lnTo>
                  <a:pt x="521" y="230"/>
                </a:lnTo>
                <a:lnTo>
                  <a:pt x="520" y="225"/>
                </a:lnTo>
                <a:lnTo>
                  <a:pt x="520" y="220"/>
                </a:lnTo>
                <a:lnTo>
                  <a:pt x="521" y="214"/>
                </a:lnTo>
                <a:lnTo>
                  <a:pt x="531" y="201"/>
                </a:lnTo>
                <a:lnTo>
                  <a:pt x="521" y="201"/>
                </a:lnTo>
                <a:lnTo>
                  <a:pt x="511" y="195"/>
                </a:lnTo>
                <a:lnTo>
                  <a:pt x="511" y="205"/>
                </a:lnTo>
                <a:lnTo>
                  <a:pt x="511" y="205"/>
                </a:lnTo>
                <a:lnTo>
                  <a:pt x="511" y="217"/>
                </a:lnTo>
                <a:lnTo>
                  <a:pt x="513" y="229"/>
                </a:lnTo>
                <a:lnTo>
                  <a:pt x="515" y="234"/>
                </a:lnTo>
                <a:lnTo>
                  <a:pt x="517" y="237"/>
                </a:lnTo>
                <a:lnTo>
                  <a:pt x="517" y="237"/>
                </a:lnTo>
                <a:lnTo>
                  <a:pt x="524" y="246"/>
                </a:lnTo>
                <a:lnTo>
                  <a:pt x="532" y="252"/>
                </a:lnTo>
                <a:lnTo>
                  <a:pt x="542" y="260"/>
                </a:lnTo>
                <a:lnTo>
                  <a:pt x="562" y="272"/>
                </a:lnTo>
                <a:lnTo>
                  <a:pt x="451" y="335"/>
                </a:lnTo>
                <a:lnTo>
                  <a:pt x="451" y="335"/>
                </a:lnTo>
                <a:lnTo>
                  <a:pt x="441" y="327"/>
                </a:lnTo>
                <a:lnTo>
                  <a:pt x="435" y="321"/>
                </a:lnTo>
                <a:lnTo>
                  <a:pt x="431" y="317"/>
                </a:lnTo>
                <a:lnTo>
                  <a:pt x="431" y="317"/>
                </a:lnTo>
                <a:lnTo>
                  <a:pt x="427" y="310"/>
                </a:lnTo>
                <a:lnTo>
                  <a:pt x="419" y="298"/>
                </a:lnTo>
                <a:lnTo>
                  <a:pt x="419" y="298"/>
                </a:lnTo>
                <a:lnTo>
                  <a:pt x="415" y="296"/>
                </a:lnTo>
                <a:lnTo>
                  <a:pt x="411" y="295"/>
                </a:lnTo>
                <a:lnTo>
                  <a:pt x="405" y="292"/>
                </a:lnTo>
                <a:lnTo>
                  <a:pt x="396" y="291"/>
                </a:lnTo>
                <a:lnTo>
                  <a:pt x="396" y="291"/>
                </a:lnTo>
                <a:lnTo>
                  <a:pt x="395" y="291"/>
                </a:lnTo>
                <a:lnTo>
                  <a:pt x="390" y="292"/>
                </a:lnTo>
                <a:lnTo>
                  <a:pt x="385" y="296"/>
                </a:lnTo>
                <a:lnTo>
                  <a:pt x="381" y="298"/>
                </a:lnTo>
                <a:lnTo>
                  <a:pt x="379" y="301"/>
                </a:lnTo>
                <a:lnTo>
                  <a:pt x="379" y="301"/>
                </a:lnTo>
                <a:lnTo>
                  <a:pt x="376" y="307"/>
                </a:lnTo>
                <a:lnTo>
                  <a:pt x="375" y="312"/>
                </a:lnTo>
                <a:lnTo>
                  <a:pt x="376" y="317"/>
                </a:lnTo>
                <a:lnTo>
                  <a:pt x="376" y="317"/>
                </a:lnTo>
                <a:lnTo>
                  <a:pt x="377" y="313"/>
                </a:lnTo>
                <a:lnTo>
                  <a:pt x="381" y="307"/>
                </a:lnTo>
                <a:lnTo>
                  <a:pt x="385" y="305"/>
                </a:lnTo>
                <a:lnTo>
                  <a:pt x="389" y="302"/>
                </a:lnTo>
                <a:lnTo>
                  <a:pt x="392" y="302"/>
                </a:lnTo>
                <a:lnTo>
                  <a:pt x="396" y="303"/>
                </a:lnTo>
                <a:lnTo>
                  <a:pt x="396" y="303"/>
                </a:lnTo>
                <a:lnTo>
                  <a:pt x="411" y="311"/>
                </a:lnTo>
                <a:lnTo>
                  <a:pt x="415" y="313"/>
                </a:lnTo>
                <a:lnTo>
                  <a:pt x="416" y="316"/>
                </a:lnTo>
                <a:lnTo>
                  <a:pt x="416" y="316"/>
                </a:lnTo>
                <a:lnTo>
                  <a:pt x="420" y="320"/>
                </a:lnTo>
                <a:lnTo>
                  <a:pt x="425" y="326"/>
                </a:lnTo>
                <a:lnTo>
                  <a:pt x="425" y="326"/>
                </a:lnTo>
                <a:lnTo>
                  <a:pt x="429" y="330"/>
                </a:lnTo>
                <a:lnTo>
                  <a:pt x="434" y="335"/>
                </a:lnTo>
                <a:lnTo>
                  <a:pt x="441" y="340"/>
                </a:lnTo>
                <a:lnTo>
                  <a:pt x="361" y="387"/>
                </a:lnTo>
                <a:lnTo>
                  <a:pt x="361" y="387"/>
                </a:lnTo>
                <a:lnTo>
                  <a:pt x="346" y="388"/>
                </a:lnTo>
                <a:lnTo>
                  <a:pt x="333" y="392"/>
                </a:lnTo>
                <a:lnTo>
                  <a:pt x="320" y="396"/>
                </a:lnTo>
                <a:lnTo>
                  <a:pt x="320" y="396"/>
                </a:lnTo>
                <a:lnTo>
                  <a:pt x="296" y="408"/>
                </a:lnTo>
                <a:lnTo>
                  <a:pt x="284" y="413"/>
                </a:lnTo>
                <a:lnTo>
                  <a:pt x="274" y="418"/>
                </a:lnTo>
                <a:lnTo>
                  <a:pt x="274" y="418"/>
                </a:lnTo>
                <a:lnTo>
                  <a:pt x="259" y="422"/>
                </a:lnTo>
                <a:lnTo>
                  <a:pt x="247" y="427"/>
                </a:lnTo>
                <a:lnTo>
                  <a:pt x="247" y="427"/>
                </a:lnTo>
                <a:lnTo>
                  <a:pt x="237" y="431"/>
                </a:lnTo>
                <a:lnTo>
                  <a:pt x="222" y="433"/>
                </a:lnTo>
                <a:lnTo>
                  <a:pt x="197" y="436"/>
                </a:lnTo>
                <a:lnTo>
                  <a:pt x="197" y="436"/>
                </a:lnTo>
                <a:lnTo>
                  <a:pt x="188" y="436"/>
                </a:lnTo>
                <a:lnTo>
                  <a:pt x="178" y="433"/>
                </a:lnTo>
                <a:lnTo>
                  <a:pt x="169" y="432"/>
                </a:lnTo>
                <a:lnTo>
                  <a:pt x="166" y="432"/>
                </a:lnTo>
                <a:lnTo>
                  <a:pt x="166" y="433"/>
                </a:lnTo>
                <a:lnTo>
                  <a:pt x="166" y="433"/>
                </a:lnTo>
                <a:lnTo>
                  <a:pt x="167" y="442"/>
                </a:lnTo>
                <a:lnTo>
                  <a:pt x="167" y="447"/>
                </a:lnTo>
                <a:lnTo>
                  <a:pt x="167" y="447"/>
                </a:lnTo>
                <a:lnTo>
                  <a:pt x="168" y="449"/>
                </a:lnTo>
                <a:lnTo>
                  <a:pt x="167" y="450"/>
                </a:lnTo>
                <a:lnTo>
                  <a:pt x="164" y="452"/>
                </a:lnTo>
                <a:lnTo>
                  <a:pt x="161" y="452"/>
                </a:lnTo>
                <a:lnTo>
                  <a:pt x="153" y="452"/>
                </a:lnTo>
                <a:lnTo>
                  <a:pt x="143" y="450"/>
                </a:lnTo>
                <a:lnTo>
                  <a:pt x="129" y="448"/>
                </a:lnTo>
                <a:lnTo>
                  <a:pt x="129" y="448"/>
                </a:lnTo>
                <a:lnTo>
                  <a:pt x="113" y="444"/>
                </a:lnTo>
                <a:lnTo>
                  <a:pt x="101" y="438"/>
                </a:lnTo>
                <a:lnTo>
                  <a:pt x="88" y="433"/>
                </a:lnTo>
                <a:lnTo>
                  <a:pt x="79" y="427"/>
                </a:lnTo>
                <a:lnTo>
                  <a:pt x="67" y="417"/>
                </a:lnTo>
                <a:lnTo>
                  <a:pt x="63" y="413"/>
                </a:lnTo>
                <a:lnTo>
                  <a:pt x="63" y="413"/>
                </a:lnTo>
                <a:lnTo>
                  <a:pt x="56" y="404"/>
                </a:lnTo>
                <a:lnTo>
                  <a:pt x="50" y="399"/>
                </a:lnTo>
                <a:lnTo>
                  <a:pt x="46" y="398"/>
                </a:lnTo>
                <a:lnTo>
                  <a:pt x="45" y="397"/>
                </a:lnTo>
                <a:lnTo>
                  <a:pt x="45" y="397"/>
                </a:lnTo>
                <a:lnTo>
                  <a:pt x="43" y="398"/>
                </a:lnTo>
                <a:lnTo>
                  <a:pt x="42" y="399"/>
                </a:lnTo>
                <a:lnTo>
                  <a:pt x="43" y="404"/>
                </a:lnTo>
                <a:lnTo>
                  <a:pt x="46" y="411"/>
                </a:lnTo>
                <a:lnTo>
                  <a:pt x="46" y="411"/>
                </a:lnTo>
                <a:lnTo>
                  <a:pt x="43" y="408"/>
                </a:lnTo>
                <a:lnTo>
                  <a:pt x="37" y="403"/>
                </a:lnTo>
                <a:lnTo>
                  <a:pt x="33" y="401"/>
                </a:lnTo>
                <a:lnTo>
                  <a:pt x="28" y="399"/>
                </a:lnTo>
                <a:lnTo>
                  <a:pt x="25" y="399"/>
                </a:lnTo>
                <a:lnTo>
                  <a:pt x="20" y="401"/>
                </a:lnTo>
                <a:lnTo>
                  <a:pt x="20" y="401"/>
                </a:lnTo>
                <a:lnTo>
                  <a:pt x="12" y="407"/>
                </a:lnTo>
                <a:lnTo>
                  <a:pt x="6" y="413"/>
                </a:lnTo>
                <a:lnTo>
                  <a:pt x="0" y="421"/>
                </a:lnTo>
                <a:lnTo>
                  <a:pt x="0" y="421"/>
                </a:lnTo>
                <a:lnTo>
                  <a:pt x="3" y="419"/>
                </a:lnTo>
                <a:lnTo>
                  <a:pt x="11" y="416"/>
                </a:lnTo>
                <a:lnTo>
                  <a:pt x="15" y="413"/>
                </a:lnTo>
                <a:lnTo>
                  <a:pt x="20" y="413"/>
                </a:lnTo>
                <a:lnTo>
                  <a:pt x="23" y="413"/>
                </a:lnTo>
                <a:lnTo>
                  <a:pt x="27" y="414"/>
                </a:lnTo>
                <a:lnTo>
                  <a:pt x="27" y="414"/>
                </a:lnTo>
                <a:lnTo>
                  <a:pt x="41" y="427"/>
                </a:lnTo>
                <a:lnTo>
                  <a:pt x="47" y="433"/>
                </a:lnTo>
                <a:lnTo>
                  <a:pt x="52" y="438"/>
                </a:lnTo>
                <a:lnTo>
                  <a:pt x="52" y="438"/>
                </a:lnTo>
                <a:lnTo>
                  <a:pt x="58" y="443"/>
                </a:lnTo>
                <a:lnTo>
                  <a:pt x="68" y="449"/>
                </a:lnTo>
                <a:lnTo>
                  <a:pt x="83" y="453"/>
                </a:lnTo>
                <a:lnTo>
                  <a:pt x="102" y="458"/>
                </a:lnTo>
                <a:lnTo>
                  <a:pt x="102" y="458"/>
                </a:lnTo>
                <a:lnTo>
                  <a:pt x="124" y="462"/>
                </a:lnTo>
                <a:lnTo>
                  <a:pt x="148" y="464"/>
                </a:lnTo>
                <a:lnTo>
                  <a:pt x="173" y="467"/>
                </a:lnTo>
                <a:lnTo>
                  <a:pt x="170" y="480"/>
                </a:lnTo>
                <a:lnTo>
                  <a:pt x="170" y="480"/>
                </a:lnTo>
                <a:lnTo>
                  <a:pt x="190" y="474"/>
                </a:lnTo>
                <a:lnTo>
                  <a:pt x="190" y="474"/>
                </a:lnTo>
                <a:lnTo>
                  <a:pt x="193" y="472"/>
                </a:lnTo>
                <a:lnTo>
                  <a:pt x="197" y="469"/>
                </a:lnTo>
                <a:lnTo>
                  <a:pt x="204" y="467"/>
                </a:lnTo>
                <a:lnTo>
                  <a:pt x="219" y="467"/>
                </a:lnTo>
                <a:lnTo>
                  <a:pt x="219" y="467"/>
                </a:lnTo>
                <a:lnTo>
                  <a:pt x="230" y="464"/>
                </a:lnTo>
                <a:lnTo>
                  <a:pt x="245" y="460"/>
                </a:lnTo>
                <a:lnTo>
                  <a:pt x="280" y="448"/>
                </a:lnTo>
                <a:lnTo>
                  <a:pt x="309" y="437"/>
                </a:lnTo>
                <a:lnTo>
                  <a:pt x="318" y="434"/>
                </a:lnTo>
                <a:lnTo>
                  <a:pt x="320" y="433"/>
                </a:lnTo>
                <a:lnTo>
                  <a:pt x="320" y="433"/>
                </a:lnTo>
                <a:lnTo>
                  <a:pt x="311" y="453"/>
                </a:lnTo>
                <a:lnTo>
                  <a:pt x="306" y="467"/>
                </a:lnTo>
                <a:lnTo>
                  <a:pt x="303" y="480"/>
                </a:lnTo>
                <a:lnTo>
                  <a:pt x="303" y="480"/>
                </a:lnTo>
                <a:lnTo>
                  <a:pt x="301" y="488"/>
                </a:lnTo>
                <a:lnTo>
                  <a:pt x="301" y="498"/>
                </a:lnTo>
                <a:lnTo>
                  <a:pt x="303" y="520"/>
                </a:lnTo>
                <a:lnTo>
                  <a:pt x="304" y="541"/>
                </a:lnTo>
                <a:lnTo>
                  <a:pt x="304" y="551"/>
                </a:lnTo>
                <a:lnTo>
                  <a:pt x="304" y="551"/>
                </a:lnTo>
                <a:lnTo>
                  <a:pt x="301" y="556"/>
                </a:lnTo>
                <a:lnTo>
                  <a:pt x="299" y="561"/>
                </a:lnTo>
                <a:lnTo>
                  <a:pt x="298" y="568"/>
                </a:lnTo>
                <a:lnTo>
                  <a:pt x="296" y="575"/>
                </a:lnTo>
                <a:lnTo>
                  <a:pt x="296" y="584"/>
                </a:lnTo>
                <a:lnTo>
                  <a:pt x="298" y="593"/>
                </a:lnTo>
                <a:lnTo>
                  <a:pt x="303" y="603"/>
                </a:lnTo>
                <a:lnTo>
                  <a:pt x="303" y="603"/>
                </a:lnTo>
                <a:lnTo>
                  <a:pt x="309" y="613"/>
                </a:lnTo>
                <a:lnTo>
                  <a:pt x="315" y="623"/>
                </a:lnTo>
                <a:lnTo>
                  <a:pt x="324" y="631"/>
                </a:lnTo>
                <a:lnTo>
                  <a:pt x="334" y="639"/>
                </a:lnTo>
                <a:lnTo>
                  <a:pt x="344" y="646"/>
                </a:lnTo>
                <a:lnTo>
                  <a:pt x="354" y="654"/>
                </a:lnTo>
                <a:lnTo>
                  <a:pt x="377" y="666"/>
                </a:lnTo>
                <a:lnTo>
                  <a:pt x="377" y="666"/>
                </a:lnTo>
                <a:lnTo>
                  <a:pt x="384" y="669"/>
                </a:lnTo>
                <a:lnTo>
                  <a:pt x="392" y="671"/>
                </a:lnTo>
                <a:lnTo>
                  <a:pt x="414" y="672"/>
                </a:lnTo>
                <a:lnTo>
                  <a:pt x="438" y="672"/>
                </a:lnTo>
                <a:lnTo>
                  <a:pt x="465" y="670"/>
                </a:lnTo>
                <a:lnTo>
                  <a:pt x="510" y="665"/>
                </a:lnTo>
                <a:lnTo>
                  <a:pt x="528" y="662"/>
                </a:lnTo>
                <a:lnTo>
                  <a:pt x="528" y="662"/>
                </a:lnTo>
                <a:lnTo>
                  <a:pt x="501" y="682"/>
                </a:lnTo>
                <a:lnTo>
                  <a:pt x="478" y="699"/>
                </a:lnTo>
                <a:lnTo>
                  <a:pt x="463" y="710"/>
                </a:lnTo>
                <a:lnTo>
                  <a:pt x="463" y="710"/>
                </a:lnTo>
                <a:lnTo>
                  <a:pt x="456" y="715"/>
                </a:lnTo>
                <a:lnTo>
                  <a:pt x="452" y="720"/>
                </a:lnTo>
                <a:lnTo>
                  <a:pt x="445" y="726"/>
                </a:lnTo>
                <a:lnTo>
                  <a:pt x="429" y="736"/>
                </a:lnTo>
                <a:lnTo>
                  <a:pt x="429" y="736"/>
                </a:lnTo>
                <a:lnTo>
                  <a:pt x="404" y="752"/>
                </a:lnTo>
                <a:lnTo>
                  <a:pt x="377" y="771"/>
                </a:lnTo>
                <a:lnTo>
                  <a:pt x="341" y="800"/>
                </a:lnTo>
                <a:lnTo>
                  <a:pt x="341" y="800"/>
                </a:lnTo>
                <a:lnTo>
                  <a:pt x="324" y="813"/>
                </a:lnTo>
                <a:lnTo>
                  <a:pt x="315" y="819"/>
                </a:lnTo>
                <a:lnTo>
                  <a:pt x="308" y="824"/>
                </a:lnTo>
                <a:lnTo>
                  <a:pt x="308" y="824"/>
                </a:lnTo>
                <a:lnTo>
                  <a:pt x="298" y="828"/>
                </a:lnTo>
                <a:lnTo>
                  <a:pt x="286" y="832"/>
                </a:lnTo>
                <a:lnTo>
                  <a:pt x="276" y="837"/>
                </a:lnTo>
                <a:lnTo>
                  <a:pt x="273" y="839"/>
                </a:lnTo>
                <a:lnTo>
                  <a:pt x="273" y="842"/>
                </a:lnTo>
                <a:lnTo>
                  <a:pt x="273" y="842"/>
                </a:lnTo>
                <a:lnTo>
                  <a:pt x="276" y="853"/>
                </a:lnTo>
                <a:lnTo>
                  <a:pt x="278" y="857"/>
                </a:lnTo>
                <a:lnTo>
                  <a:pt x="276" y="858"/>
                </a:lnTo>
                <a:lnTo>
                  <a:pt x="275" y="858"/>
                </a:lnTo>
                <a:lnTo>
                  <a:pt x="275" y="858"/>
                </a:lnTo>
                <a:lnTo>
                  <a:pt x="252" y="856"/>
                </a:lnTo>
                <a:lnTo>
                  <a:pt x="178" y="844"/>
                </a:lnTo>
                <a:lnTo>
                  <a:pt x="178" y="844"/>
                </a:lnTo>
                <a:lnTo>
                  <a:pt x="153" y="841"/>
                </a:lnTo>
                <a:lnTo>
                  <a:pt x="132" y="839"/>
                </a:lnTo>
                <a:lnTo>
                  <a:pt x="113" y="839"/>
                </a:lnTo>
                <a:lnTo>
                  <a:pt x="98" y="839"/>
                </a:lnTo>
                <a:lnTo>
                  <a:pt x="77" y="842"/>
                </a:lnTo>
                <a:lnTo>
                  <a:pt x="71" y="843"/>
                </a:lnTo>
                <a:lnTo>
                  <a:pt x="43" y="833"/>
                </a:lnTo>
                <a:lnTo>
                  <a:pt x="63" y="854"/>
                </a:lnTo>
                <a:lnTo>
                  <a:pt x="63" y="854"/>
                </a:lnTo>
                <a:lnTo>
                  <a:pt x="61" y="854"/>
                </a:lnTo>
                <a:lnTo>
                  <a:pt x="55" y="854"/>
                </a:lnTo>
                <a:lnTo>
                  <a:pt x="52" y="856"/>
                </a:lnTo>
                <a:lnTo>
                  <a:pt x="50" y="858"/>
                </a:lnTo>
                <a:lnTo>
                  <a:pt x="48" y="862"/>
                </a:lnTo>
                <a:lnTo>
                  <a:pt x="48" y="868"/>
                </a:lnTo>
                <a:lnTo>
                  <a:pt x="48" y="868"/>
                </a:lnTo>
                <a:lnTo>
                  <a:pt x="51" y="887"/>
                </a:lnTo>
                <a:lnTo>
                  <a:pt x="51" y="887"/>
                </a:lnTo>
                <a:lnTo>
                  <a:pt x="50" y="886"/>
                </a:lnTo>
                <a:lnTo>
                  <a:pt x="50" y="883"/>
                </a:lnTo>
                <a:lnTo>
                  <a:pt x="50" y="879"/>
                </a:lnTo>
                <a:lnTo>
                  <a:pt x="51" y="877"/>
                </a:lnTo>
                <a:lnTo>
                  <a:pt x="55" y="874"/>
                </a:lnTo>
                <a:lnTo>
                  <a:pt x="60" y="873"/>
                </a:lnTo>
                <a:lnTo>
                  <a:pt x="68" y="872"/>
                </a:lnTo>
                <a:lnTo>
                  <a:pt x="68" y="872"/>
                </a:lnTo>
                <a:lnTo>
                  <a:pt x="78" y="872"/>
                </a:lnTo>
                <a:lnTo>
                  <a:pt x="89" y="869"/>
                </a:lnTo>
                <a:lnTo>
                  <a:pt x="108" y="866"/>
                </a:lnTo>
                <a:lnTo>
                  <a:pt x="123" y="861"/>
                </a:lnTo>
                <a:lnTo>
                  <a:pt x="128" y="859"/>
                </a:lnTo>
                <a:lnTo>
                  <a:pt x="128" y="859"/>
                </a:lnTo>
                <a:lnTo>
                  <a:pt x="147" y="859"/>
                </a:lnTo>
                <a:lnTo>
                  <a:pt x="167" y="861"/>
                </a:lnTo>
                <a:lnTo>
                  <a:pt x="188" y="862"/>
                </a:lnTo>
                <a:lnTo>
                  <a:pt x="188" y="862"/>
                </a:lnTo>
                <a:lnTo>
                  <a:pt x="242" y="871"/>
                </a:lnTo>
                <a:lnTo>
                  <a:pt x="265" y="874"/>
                </a:lnTo>
                <a:lnTo>
                  <a:pt x="274" y="877"/>
                </a:lnTo>
                <a:lnTo>
                  <a:pt x="280" y="879"/>
                </a:lnTo>
                <a:lnTo>
                  <a:pt x="280" y="879"/>
                </a:lnTo>
                <a:lnTo>
                  <a:pt x="284" y="881"/>
                </a:lnTo>
                <a:lnTo>
                  <a:pt x="289" y="882"/>
                </a:lnTo>
                <a:lnTo>
                  <a:pt x="299" y="882"/>
                </a:lnTo>
                <a:lnTo>
                  <a:pt x="310" y="879"/>
                </a:lnTo>
                <a:lnTo>
                  <a:pt x="314" y="877"/>
                </a:lnTo>
                <a:lnTo>
                  <a:pt x="318" y="874"/>
                </a:lnTo>
                <a:lnTo>
                  <a:pt x="318" y="874"/>
                </a:lnTo>
                <a:lnTo>
                  <a:pt x="336" y="857"/>
                </a:lnTo>
                <a:lnTo>
                  <a:pt x="372" y="827"/>
                </a:lnTo>
                <a:lnTo>
                  <a:pt x="417" y="791"/>
                </a:lnTo>
                <a:lnTo>
                  <a:pt x="440" y="775"/>
                </a:lnTo>
                <a:lnTo>
                  <a:pt x="461" y="761"/>
                </a:lnTo>
                <a:lnTo>
                  <a:pt x="461" y="761"/>
                </a:lnTo>
                <a:lnTo>
                  <a:pt x="503" y="733"/>
                </a:lnTo>
                <a:lnTo>
                  <a:pt x="543" y="707"/>
                </a:lnTo>
                <a:lnTo>
                  <a:pt x="599" y="669"/>
                </a:lnTo>
                <a:lnTo>
                  <a:pt x="599" y="669"/>
                </a:lnTo>
                <a:lnTo>
                  <a:pt x="612" y="659"/>
                </a:lnTo>
                <a:lnTo>
                  <a:pt x="622" y="650"/>
                </a:lnTo>
                <a:lnTo>
                  <a:pt x="629" y="642"/>
                </a:lnTo>
                <a:lnTo>
                  <a:pt x="629" y="642"/>
                </a:lnTo>
                <a:lnTo>
                  <a:pt x="645" y="635"/>
                </a:lnTo>
                <a:lnTo>
                  <a:pt x="664" y="628"/>
                </a:lnTo>
                <a:lnTo>
                  <a:pt x="687" y="620"/>
                </a:lnTo>
                <a:lnTo>
                  <a:pt x="687" y="620"/>
                </a:lnTo>
                <a:lnTo>
                  <a:pt x="700" y="614"/>
                </a:lnTo>
                <a:lnTo>
                  <a:pt x="715" y="606"/>
                </a:lnTo>
                <a:lnTo>
                  <a:pt x="746" y="589"/>
                </a:lnTo>
                <a:lnTo>
                  <a:pt x="780" y="568"/>
                </a:lnTo>
                <a:lnTo>
                  <a:pt x="780" y="568"/>
                </a:lnTo>
                <a:lnTo>
                  <a:pt x="786" y="593"/>
                </a:lnTo>
                <a:lnTo>
                  <a:pt x="791" y="613"/>
                </a:lnTo>
                <a:lnTo>
                  <a:pt x="797" y="630"/>
                </a:lnTo>
                <a:lnTo>
                  <a:pt x="797" y="630"/>
                </a:lnTo>
                <a:lnTo>
                  <a:pt x="804" y="646"/>
                </a:lnTo>
                <a:lnTo>
                  <a:pt x="806" y="650"/>
                </a:lnTo>
                <a:lnTo>
                  <a:pt x="807" y="655"/>
                </a:lnTo>
                <a:lnTo>
                  <a:pt x="807" y="655"/>
                </a:lnTo>
                <a:lnTo>
                  <a:pt x="810" y="666"/>
                </a:lnTo>
                <a:lnTo>
                  <a:pt x="811" y="681"/>
                </a:lnTo>
                <a:lnTo>
                  <a:pt x="811" y="699"/>
                </a:lnTo>
                <a:lnTo>
                  <a:pt x="811" y="709"/>
                </a:lnTo>
                <a:lnTo>
                  <a:pt x="809" y="717"/>
                </a:lnTo>
                <a:lnTo>
                  <a:pt x="809" y="717"/>
                </a:lnTo>
                <a:lnTo>
                  <a:pt x="805" y="738"/>
                </a:lnTo>
                <a:lnTo>
                  <a:pt x="802" y="763"/>
                </a:lnTo>
                <a:lnTo>
                  <a:pt x="800" y="800"/>
                </a:lnTo>
                <a:lnTo>
                  <a:pt x="800" y="800"/>
                </a:lnTo>
                <a:lnTo>
                  <a:pt x="801" y="819"/>
                </a:lnTo>
                <a:lnTo>
                  <a:pt x="801" y="829"/>
                </a:lnTo>
                <a:lnTo>
                  <a:pt x="800" y="837"/>
                </a:lnTo>
                <a:lnTo>
                  <a:pt x="800" y="837"/>
                </a:lnTo>
                <a:lnTo>
                  <a:pt x="800" y="847"/>
                </a:lnTo>
                <a:lnTo>
                  <a:pt x="799" y="852"/>
                </a:lnTo>
                <a:lnTo>
                  <a:pt x="797" y="859"/>
                </a:lnTo>
                <a:lnTo>
                  <a:pt x="797" y="859"/>
                </a:lnTo>
                <a:lnTo>
                  <a:pt x="796" y="862"/>
                </a:lnTo>
                <a:lnTo>
                  <a:pt x="794" y="863"/>
                </a:lnTo>
                <a:lnTo>
                  <a:pt x="791" y="864"/>
                </a:lnTo>
                <a:lnTo>
                  <a:pt x="790" y="866"/>
                </a:lnTo>
                <a:lnTo>
                  <a:pt x="790" y="869"/>
                </a:lnTo>
                <a:lnTo>
                  <a:pt x="792" y="887"/>
                </a:lnTo>
                <a:lnTo>
                  <a:pt x="792" y="887"/>
                </a:lnTo>
                <a:lnTo>
                  <a:pt x="795" y="899"/>
                </a:lnTo>
                <a:lnTo>
                  <a:pt x="799" y="910"/>
                </a:lnTo>
                <a:lnTo>
                  <a:pt x="806" y="929"/>
                </a:lnTo>
                <a:lnTo>
                  <a:pt x="811" y="943"/>
                </a:lnTo>
                <a:lnTo>
                  <a:pt x="811" y="949"/>
                </a:lnTo>
                <a:lnTo>
                  <a:pt x="811" y="954"/>
                </a:lnTo>
                <a:lnTo>
                  <a:pt x="811" y="954"/>
                </a:lnTo>
                <a:lnTo>
                  <a:pt x="806" y="965"/>
                </a:lnTo>
                <a:lnTo>
                  <a:pt x="799" y="975"/>
                </a:lnTo>
                <a:lnTo>
                  <a:pt x="792" y="984"/>
                </a:lnTo>
                <a:lnTo>
                  <a:pt x="786" y="989"/>
                </a:lnTo>
                <a:lnTo>
                  <a:pt x="786" y="989"/>
                </a:lnTo>
                <a:lnTo>
                  <a:pt x="760" y="998"/>
                </a:lnTo>
                <a:lnTo>
                  <a:pt x="760" y="998"/>
                </a:lnTo>
                <a:lnTo>
                  <a:pt x="775" y="998"/>
                </a:lnTo>
                <a:lnTo>
                  <a:pt x="786" y="996"/>
                </a:lnTo>
                <a:lnTo>
                  <a:pt x="794" y="995"/>
                </a:lnTo>
                <a:lnTo>
                  <a:pt x="794" y="995"/>
                </a:lnTo>
                <a:lnTo>
                  <a:pt x="797" y="994"/>
                </a:lnTo>
                <a:lnTo>
                  <a:pt x="800" y="990"/>
                </a:lnTo>
                <a:lnTo>
                  <a:pt x="806" y="983"/>
                </a:lnTo>
                <a:lnTo>
                  <a:pt x="812" y="972"/>
                </a:lnTo>
                <a:lnTo>
                  <a:pt x="824" y="998"/>
                </a:lnTo>
                <a:lnTo>
                  <a:pt x="824" y="998"/>
                </a:lnTo>
                <a:lnTo>
                  <a:pt x="825" y="978"/>
                </a:lnTo>
                <a:lnTo>
                  <a:pt x="825" y="960"/>
                </a:lnTo>
                <a:lnTo>
                  <a:pt x="824" y="945"/>
                </a:lnTo>
                <a:lnTo>
                  <a:pt x="824" y="945"/>
                </a:lnTo>
                <a:lnTo>
                  <a:pt x="820" y="932"/>
                </a:lnTo>
                <a:lnTo>
                  <a:pt x="815" y="917"/>
                </a:lnTo>
                <a:lnTo>
                  <a:pt x="805" y="897"/>
                </a:lnTo>
                <a:lnTo>
                  <a:pt x="805" y="897"/>
                </a:lnTo>
                <a:lnTo>
                  <a:pt x="804" y="891"/>
                </a:lnTo>
                <a:lnTo>
                  <a:pt x="801" y="886"/>
                </a:lnTo>
                <a:lnTo>
                  <a:pt x="802" y="878"/>
                </a:lnTo>
                <a:lnTo>
                  <a:pt x="802" y="876"/>
                </a:lnTo>
                <a:lnTo>
                  <a:pt x="805" y="872"/>
                </a:lnTo>
                <a:lnTo>
                  <a:pt x="805" y="872"/>
                </a:lnTo>
                <a:lnTo>
                  <a:pt x="815" y="859"/>
                </a:lnTo>
                <a:lnTo>
                  <a:pt x="822" y="848"/>
                </a:lnTo>
                <a:lnTo>
                  <a:pt x="822" y="848"/>
                </a:lnTo>
                <a:lnTo>
                  <a:pt x="824" y="846"/>
                </a:lnTo>
                <a:lnTo>
                  <a:pt x="826" y="846"/>
                </a:lnTo>
                <a:lnTo>
                  <a:pt x="830" y="844"/>
                </a:lnTo>
                <a:lnTo>
                  <a:pt x="832" y="843"/>
                </a:lnTo>
                <a:lnTo>
                  <a:pt x="835" y="841"/>
                </a:lnTo>
                <a:lnTo>
                  <a:pt x="836" y="836"/>
                </a:lnTo>
                <a:lnTo>
                  <a:pt x="839" y="829"/>
                </a:lnTo>
                <a:lnTo>
                  <a:pt x="839" y="829"/>
                </a:lnTo>
                <a:lnTo>
                  <a:pt x="840" y="809"/>
                </a:lnTo>
                <a:lnTo>
                  <a:pt x="840" y="781"/>
                </a:lnTo>
                <a:lnTo>
                  <a:pt x="840" y="720"/>
                </a:lnTo>
                <a:lnTo>
                  <a:pt x="840" y="720"/>
                </a:lnTo>
                <a:lnTo>
                  <a:pt x="840" y="694"/>
                </a:lnTo>
                <a:lnTo>
                  <a:pt x="842" y="672"/>
                </a:lnTo>
                <a:lnTo>
                  <a:pt x="846" y="654"/>
                </a:lnTo>
                <a:lnTo>
                  <a:pt x="846" y="654"/>
                </a:lnTo>
                <a:lnTo>
                  <a:pt x="837" y="615"/>
                </a:lnTo>
                <a:lnTo>
                  <a:pt x="832" y="584"/>
                </a:lnTo>
                <a:lnTo>
                  <a:pt x="830" y="571"/>
                </a:lnTo>
                <a:lnTo>
                  <a:pt x="830" y="561"/>
                </a:lnTo>
                <a:lnTo>
                  <a:pt x="830" y="543"/>
                </a:lnTo>
                <a:lnTo>
                  <a:pt x="887" y="502"/>
                </a:lnTo>
                <a:lnTo>
                  <a:pt x="887" y="502"/>
                </a:lnTo>
                <a:lnTo>
                  <a:pt x="901" y="515"/>
                </a:lnTo>
                <a:lnTo>
                  <a:pt x="937" y="549"/>
                </a:lnTo>
                <a:lnTo>
                  <a:pt x="937" y="549"/>
                </a:lnTo>
                <a:lnTo>
                  <a:pt x="979" y="589"/>
                </a:lnTo>
                <a:lnTo>
                  <a:pt x="1008" y="614"/>
                </a:lnTo>
                <a:lnTo>
                  <a:pt x="1008" y="614"/>
                </a:lnTo>
                <a:lnTo>
                  <a:pt x="1026" y="628"/>
                </a:lnTo>
                <a:lnTo>
                  <a:pt x="1026" y="628"/>
                </a:lnTo>
                <a:lnTo>
                  <a:pt x="1026" y="640"/>
                </a:lnTo>
                <a:lnTo>
                  <a:pt x="1026" y="651"/>
                </a:lnTo>
                <a:lnTo>
                  <a:pt x="1028" y="664"/>
                </a:lnTo>
                <a:lnTo>
                  <a:pt x="1028" y="664"/>
                </a:lnTo>
                <a:lnTo>
                  <a:pt x="1034" y="680"/>
                </a:lnTo>
                <a:lnTo>
                  <a:pt x="1043" y="700"/>
                </a:lnTo>
                <a:lnTo>
                  <a:pt x="1052" y="722"/>
                </a:lnTo>
                <a:lnTo>
                  <a:pt x="1056" y="732"/>
                </a:lnTo>
                <a:lnTo>
                  <a:pt x="1057" y="742"/>
                </a:lnTo>
                <a:lnTo>
                  <a:pt x="1057" y="742"/>
                </a:lnTo>
                <a:lnTo>
                  <a:pt x="1059" y="771"/>
                </a:lnTo>
                <a:lnTo>
                  <a:pt x="1060" y="788"/>
                </a:lnTo>
                <a:lnTo>
                  <a:pt x="1060" y="788"/>
                </a:lnTo>
                <a:lnTo>
                  <a:pt x="1062" y="805"/>
                </a:lnTo>
                <a:lnTo>
                  <a:pt x="1060" y="812"/>
                </a:lnTo>
                <a:lnTo>
                  <a:pt x="1060" y="816"/>
                </a:lnTo>
                <a:lnTo>
                  <a:pt x="1058" y="818"/>
                </a:lnTo>
                <a:lnTo>
                  <a:pt x="1058" y="818"/>
                </a:lnTo>
                <a:lnTo>
                  <a:pt x="1048" y="827"/>
                </a:lnTo>
                <a:lnTo>
                  <a:pt x="1042" y="831"/>
                </a:lnTo>
                <a:lnTo>
                  <a:pt x="1072" y="824"/>
                </a:lnTo>
                <a:lnTo>
                  <a:pt x="1075" y="834"/>
                </a:lnTo>
                <a:lnTo>
                  <a:pt x="1075" y="834"/>
                </a:lnTo>
                <a:lnTo>
                  <a:pt x="1078" y="826"/>
                </a:lnTo>
                <a:lnTo>
                  <a:pt x="1083" y="809"/>
                </a:lnTo>
                <a:lnTo>
                  <a:pt x="1083" y="809"/>
                </a:lnTo>
                <a:lnTo>
                  <a:pt x="1084" y="796"/>
                </a:lnTo>
                <a:lnTo>
                  <a:pt x="1083" y="780"/>
                </a:lnTo>
                <a:lnTo>
                  <a:pt x="1080" y="743"/>
                </a:lnTo>
                <a:lnTo>
                  <a:pt x="1080" y="743"/>
                </a:lnTo>
                <a:lnTo>
                  <a:pt x="1079" y="735"/>
                </a:lnTo>
                <a:lnTo>
                  <a:pt x="1075" y="726"/>
                </a:lnTo>
                <a:lnTo>
                  <a:pt x="1070" y="717"/>
                </a:lnTo>
                <a:lnTo>
                  <a:pt x="1064" y="707"/>
                </a:lnTo>
                <a:lnTo>
                  <a:pt x="1053" y="691"/>
                </a:lnTo>
                <a:lnTo>
                  <a:pt x="1048" y="684"/>
                </a:lnTo>
                <a:lnTo>
                  <a:pt x="1046" y="679"/>
                </a:lnTo>
                <a:lnTo>
                  <a:pt x="1046" y="679"/>
                </a:lnTo>
                <a:lnTo>
                  <a:pt x="1043" y="666"/>
                </a:lnTo>
                <a:lnTo>
                  <a:pt x="1042" y="662"/>
                </a:lnTo>
                <a:lnTo>
                  <a:pt x="1042" y="662"/>
                </a:lnTo>
                <a:lnTo>
                  <a:pt x="1058" y="640"/>
                </a:lnTo>
                <a:lnTo>
                  <a:pt x="1058" y="640"/>
                </a:lnTo>
                <a:lnTo>
                  <a:pt x="1058" y="637"/>
                </a:lnTo>
                <a:lnTo>
                  <a:pt x="1058" y="635"/>
                </a:lnTo>
                <a:lnTo>
                  <a:pt x="1053" y="626"/>
                </a:lnTo>
                <a:lnTo>
                  <a:pt x="1048" y="616"/>
                </a:lnTo>
                <a:lnTo>
                  <a:pt x="1044" y="608"/>
                </a:lnTo>
                <a:lnTo>
                  <a:pt x="1044" y="608"/>
                </a:lnTo>
                <a:lnTo>
                  <a:pt x="1042" y="601"/>
                </a:lnTo>
                <a:lnTo>
                  <a:pt x="1038" y="595"/>
                </a:lnTo>
                <a:lnTo>
                  <a:pt x="1027" y="580"/>
                </a:lnTo>
                <a:lnTo>
                  <a:pt x="1014" y="565"/>
                </a:lnTo>
                <a:lnTo>
                  <a:pt x="1004" y="554"/>
                </a:lnTo>
                <a:lnTo>
                  <a:pt x="1004" y="554"/>
                </a:lnTo>
                <a:lnTo>
                  <a:pt x="999" y="548"/>
                </a:lnTo>
                <a:lnTo>
                  <a:pt x="989" y="538"/>
                </a:lnTo>
                <a:lnTo>
                  <a:pt x="963" y="515"/>
                </a:lnTo>
                <a:lnTo>
                  <a:pt x="927" y="485"/>
                </a:lnTo>
                <a:lnTo>
                  <a:pt x="933" y="479"/>
                </a:lnTo>
                <a:lnTo>
                  <a:pt x="933" y="479"/>
                </a:lnTo>
                <a:lnTo>
                  <a:pt x="938" y="477"/>
                </a:lnTo>
                <a:lnTo>
                  <a:pt x="942" y="475"/>
                </a:lnTo>
                <a:lnTo>
                  <a:pt x="946" y="475"/>
                </a:lnTo>
                <a:lnTo>
                  <a:pt x="946" y="475"/>
                </a:lnTo>
                <a:lnTo>
                  <a:pt x="963" y="477"/>
                </a:lnTo>
                <a:lnTo>
                  <a:pt x="973" y="475"/>
                </a:lnTo>
                <a:lnTo>
                  <a:pt x="978" y="474"/>
                </a:lnTo>
                <a:lnTo>
                  <a:pt x="981" y="473"/>
                </a:lnTo>
                <a:lnTo>
                  <a:pt x="981" y="473"/>
                </a:lnTo>
                <a:lnTo>
                  <a:pt x="984" y="464"/>
                </a:lnTo>
                <a:lnTo>
                  <a:pt x="991" y="449"/>
                </a:lnTo>
                <a:lnTo>
                  <a:pt x="999" y="419"/>
                </a:lnTo>
                <a:lnTo>
                  <a:pt x="999" y="419"/>
                </a:lnTo>
                <a:lnTo>
                  <a:pt x="1002" y="413"/>
                </a:lnTo>
                <a:lnTo>
                  <a:pt x="1006" y="407"/>
                </a:lnTo>
                <a:lnTo>
                  <a:pt x="1014" y="393"/>
                </a:lnTo>
                <a:lnTo>
                  <a:pt x="1027" y="378"/>
                </a:lnTo>
                <a:lnTo>
                  <a:pt x="1027" y="37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7">
            <a:extLst>
              <a:ext uri="{FF2B5EF4-FFF2-40B4-BE49-F238E27FC236}">
                <a16:creationId xmlns:a16="http://schemas.microsoft.com/office/drawing/2014/main" id="{4E41FB74-70F1-42EB-9B12-900F797D77C0}"/>
              </a:ext>
            </a:extLst>
          </p:cNvPr>
          <p:cNvSpPr>
            <a:spLocks noEditPoints="1"/>
          </p:cNvSpPr>
          <p:nvPr/>
        </p:nvSpPr>
        <p:spPr bwMode="auto">
          <a:xfrm>
            <a:off x="6618986" y="4314158"/>
            <a:ext cx="2525014" cy="1561922"/>
          </a:xfrm>
          <a:custGeom>
            <a:avLst/>
            <a:gdLst>
              <a:gd name="T0" fmla="*/ 876 w 1324"/>
              <a:gd name="T1" fmla="*/ 814 h 819"/>
              <a:gd name="T2" fmla="*/ 939 w 1324"/>
              <a:gd name="T3" fmla="*/ 759 h 819"/>
              <a:gd name="T4" fmla="*/ 970 w 1324"/>
              <a:gd name="T5" fmla="*/ 680 h 819"/>
              <a:gd name="T6" fmla="*/ 1002 w 1324"/>
              <a:gd name="T7" fmla="*/ 574 h 819"/>
              <a:gd name="T8" fmla="*/ 1084 w 1324"/>
              <a:gd name="T9" fmla="*/ 524 h 819"/>
              <a:gd name="T10" fmla="*/ 1159 w 1324"/>
              <a:gd name="T11" fmla="*/ 537 h 819"/>
              <a:gd name="T12" fmla="*/ 1250 w 1324"/>
              <a:gd name="T13" fmla="*/ 547 h 819"/>
              <a:gd name="T14" fmla="*/ 1300 w 1324"/>
              <a:gd name="T15" fmla="*/ 608 h 819"/>
              <a:gd name="T16" fmla="*/ 1319 w 1324"/>
              <a:gd name="T17" fmla="*/ 576 h 819"/>
              <a:gd name="T18" fmla="*/ 1186 w 1324"/>
              <a:gd name="T19" fmla="*/ 515 h 819"/>
              <a:gd name="T20" fmla="*/ 1110 w 1324"/>
              <a:gd name="T21" fmla="*/ 515 h 819"/>
              <a:gd name="T22" fmla="*/ 1046 w 1324"/>
              <a:gd name="T23" fmla="*/ 449 h 819"/>
              <a:gd name="T24" fmla="*/ 930 w 1324"/>
              <a:gd name="T25" fmla="*/ 445 h 819"/>
              <a:gd name="T26" fmla="*/ 927 w 1324"/>
              <a:gd name="T27" fmla="*/ 367 h 819"/>
              <a:gd name="T28" fmla="*/ 1070 w 1324"/>
              <a:gd name="T29" fmla="*/ 150 h 819"/>
              <a:gd name="T30" fmla="*/ 1098 w 1324"/>
              <a:gd name="T31" fmla="*/ 45 h 819"/>
              <a:gd name="T32" fmla="*/ 1087 w 1324"/>
              <a:gd name="T33" fmla="*/ 20 h 819"/>
              <a:gd name="T34" fmla="*/ 1058 w 1324"/>
              <a:gd name="T35" fmla="*/ 77 h 819"/>
              <a:gd name="T36" fmla="*/ 915 w 1324"/>
              <a:gd name="T37" fmla="*/ 248 h 819"/>
              <a:gd name="T38" fmla="*/ 812 w 1324"/>
              <a:gd name="T39" fmla="*/ 90 h 819"/>
              <a:gd name="T40" fmla="*/ 628 w 1324"/>
              <a:gd name="T41" fmla="*/ 25 h 819"/>
              <a:gd name="T42" fmla="*/ 454 w 1324"/>
              <a:gd name="T43" fmla="*/ 85 h 819"/>
              <a:gd name="T44" fmla="*/ 355 w 1324"/>
              <a:gd name="T45" fmla="*/ 213 h 819"/>
              <a:gd name="T46" fmla="*/ 216 w 1324"/>
              <a:gd name="T47" fmla="*/ 110 h 819"/>
              <a:gd name="T48" fmla="*/ 102 w 1324"/>
              <a:gd name="T49" fmla="*/ 1 h 819"/>
              <a:gd name="T50" fmla="*/ 96 w 1324"/>
              <a:gd name="T51" fmla="*/ 26 h 819"/>
              <a:gd name="T52" fmla="*/ 191 w 1324"/>
              <a:gd name="T53" fmla="*/ 96 h 819"/>
              <a:gd name="T54" fmla="*/ 298 w 1324"/>
              <a:gd name="T55" fmla="*/ 205 h 819"/>
              <a:gd name="T56" fmla="*/ 376 w 1324"/>
              <a:gd name="T57" fmla="*/ 344 h 819"/>
              <a:gd name="T58" fmla="*/ 403 w 1324"/>
              <a:gd name="T59" fmla="*/ 405 h 819"/>
              <a:gd name="T60" fmla="*/ 296 w 1324"/>
              <a:gd name="T61" fmla="*/ 380 h 819"/>
              <a:gd name="T62" fmla="*/ 245 w 1324"/>
              <a:gd name="T63" fmla="*/ 387 h 819"/>
              <a:gd name="T64" fmla="*/ 163 w 1324"/>
              <a:gd name="T65" fmla="*/ 416 h 819"/>
              <a:gd name="T66" fmla="*/ 75 w 1324"/>
              <a:gd name="T67" fmla="*/ 304 h 819"/>
              <a:gd name="T68" fmla="*/ 44 w 1324"/>
              <a:gd name="T69" fmla="*/ 329 h 819"/>
              <a:gd name="T70" fmla="*/ 74 w 1324"/>
              <a:gd name="T71" fmla="*/ 333 h 819"/>
              <a:gd name="T72" fmla="*/ 147 w 1324"/>
              <a:gd name="T73" fmla="*/ 428 h 819"/>
              <a:gd name="T74" fmla="*/ 154 w 1324"/>
              <a:gd name="T75" fmla="*/ 457 h 819"/>
              <a:gd name="T76" fmla="*/ 296 w 1324"/>
              <a:gd name="T77" fmla="*/ 427 h 819"/>
              <a:gd name="T78" fmla="*/ 180 w 1324"/>
              <a:gd name="T79" fmla="*/ 535 h 819"/>
              <a:gd name="T80" fmla="*/ 169 w 1324"/>
              <a:gd name="T81" fmla="*/ 597 h 819"/>
              <a:gd name="T82" fmla="*/ 164 w 1324"/>
              <a:gd name="T83" fmla="*/ 623 h 819"/>
              <a:gd name="T84" fmla="*/ 113 w 1324"/>
              <a:gd name="T85" fmla="*/ 639 h 819"/>
              <a:gd name="T86" fmla="*/ 49 w 1324"/>
              <a:gd name="T87" fmla="*/ 650 h 819"/>
              <a:gd name="T88" fmla="*/ 31 w 1324"/>
              <a:gd name="T89" fmla="*/ 688 h 819"/>
              <a:gd name="T90" fmla="*/ 77 w 1324"/>
              <a:gd name="T91" fmla="*/ 661 h 819"/>
              <a:gd name="T92" fmla="*/ 225 w 1324"/>
              <a:gd name="T93" fmla="*/ 631 h 819"/>
              <a:gd name="T94" fmla="*/ 311 w 1324"/>
              <a:gd name="T95" fmla="*/ 463 h 819"/>
              <a:gd name="T96" fmla="*/ 382 w 1324"/>
              <a:gd name="T97" fmla="*/ 478 h 819"/>
              <a:gd name="T98" fmla="*/ 435 w 1324"/>
              <a:gd name="T99" fmla="*/ 574 h 819"/>
              <a:gd name="T100" fmla="*/ 566 w 1324"/>
              <a:gd name="T101" fmla="*/ 695 h 819"/>
              <a:gd name="T102" fmla="*/ 626 w 1324"/>
              <a:gd name="T103" fmla="*/ 796 h 819"/>
              <a:gd name="T104" fmla="*/ 662 w 1324"/>
              <a:gd name="T105" fmla="*/ 814 h 819"/>
              <a:gd name="T106" fmla="*/ 703 w 1324"/>
              <a:gd name="T107" fmla="*/ 809 h 819"/>
              <a:gd name="T108" fmla="*/ 734 w 1324"/>
              <a:gd name="T109" fmla="*/ 762 h 819"/>
              <a:gd name="T110" fmla="*/ 795 w 1324"/>
              <a:gd name="T111" fmla="*/ 742 h 819"/>
              <a:gd name="T112" fmla="*/ 845 w 1324"/>
              <a:gd name="T113" fmla="*/ 741 h 819"/>
              <a:gd name="T114" fmla="*/ 763 w 1324"/>
              <a:gd name="T115" fmla="*/ 722 h 819"/>
              <a:gd name="T116" fmla="*/ 959 w 1324"/>
              <a:gd name="T117" fmla="*/ 598 h 819"/>
              <a:gd name="T118" fmla="*/ 948 w 1324"/>
              <a:gd name="T119" fmla="*/ 531 h 819"/>
              <a:gd name="T120" fmla="*/ 966 w 1324"/>
              <a:gd name="T121" fmla="*/ 557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24" h="819">
                <a:moveTo>
                  <a:pt x="846" y="812"/>
                </a:moveTo>
                <a:lnTo>
                  <a:pt x="846" y="812"/>
                </a:lnTo>
                <a:lnTo>
                  <a:pt x="846" y="812"/>
                </a:lnTo>
                <a:lnTo>
                  <a:pt x="846" y="812"/>
                </a:lnTo>
                <a:lnTo>
                  <a:pt x="846" y="812"/>
                </a:lnTo>
                <a:lnTo>
                  <a:pt x="846" y="812"/>
                </a:lnTo>
                <a:close/>
                <a:moveTo>
                  <a:pt x="870" y="770"/>
                </a:moveTo>
                <a:lnTo>
                  <a:pt x="870" y="770"/>
                </a:lnTo>
                <a:lnTo>
                  <a:pt x="859" y="788"/>
                </a:lnTo>
                <a:lnTo>
                  <a:pt x="846" y="812"/>
                </a:lnTo>
                <a:lnTo>
                  <a:pt x="846" y="812"/>
                </a:lnTo>
                <a:lnTo>
                  <a:pt x="867" y="791"/>
                </a:lnTo>
                <a:lnTo>
                  <a:pt x="876" y="814"/>
                </a:lnTo>
                <a:lnTo>
                  <a:pt x="879" y="796"/>
                </a:lnTo>
                <a:lnTo>
                  <a:pt x="893" y="770"/>
                </a:lnTo>
                <a:lnTo>
                  <a:pt x="893" y="770"/>
                </a:lnTo>
                <a:lnTo>
                  <a:pt x="907" y="761"/>
                </a:lnTo>
                <a:lnTo>
                  <a:pt x="907" y="761"/>
                </a:lnTo>
                <a:lnTo>
                  <a:pt x="910" y="757"/>
                </a:lnTo>
                <a:lnTo>
                  <a:pt x="913" y="756"/>
                </a:lnTo>
                <a:lnTo>
                  <a:pt x="915" y="756"/>
                </a:lnTo>
                <a:lnTo>
                  <a:pt x="915" y="756"/>
                </a:lnTo>
                <a:lnTo>
                  <a:pt x="927" y="758"/>
                </a:lnTo>
                <a:lnTo>
                  <a:pt x="936" y="759"/>
                </a:lnTo>
                <a:lnTo>
                  <a:pt x="938" y="759"/>
                </a:lnTo>
                <a:lnTo>
                  <a:pt x="939" y="759"/>
                </a:lnTo>
                <a:lnTo>
                  <a:pt x="939" y="759"/>
                </a:lnTo>
                <a:lnTo>
                  <a:pt x="941" y="750"/>
                </a:lnTo>
                <a:lnTo>
                  <a:pt x="942" y="733"/>
                </a:lnTo>
                <a:lnTo>
                  <a:pt x="942" y="733"/>
                </a:lnTo>
                <a:lnTo>
                  <a:pt x="943" y="727"/>
                </a:lnTo>
                <a:lnTo>
                  <a:pt x="944" y="721"/>
                </a:lnTo>
                <a:lnTo>
                  <a:pt x="950" y="706"/>
                </a:lnTo>
                <a:lnTo>
                  <a:pt x="962" y="683"/>
                </a:lnTo>
                <a:lnTo>
                  <a:pt x="962" y="683"/>
                </a:lnTo>
                <a:lnTo>
                  <a:pt x="965" y="678"/>
                </a:lnTo>
                <a:lnTo>
                  <a:pt x="966" y="678"/>
                </a:lnTo>
                <a:lnTo>
                  <a:pt x="967" y="678"/>
                </a:lnTo>
                <a:lnTo>
                  <a:pt x="970" y="680"/>
                </a:lnTo>
                <a:lnTo>
                  <a:pt x="973" y="682"/>
                </a:lnTo>
                <a:lnTo>
                  <a:pt x="973" y="682"/>
                </a:lnTo>
                <a:lnTo>
                  <a:pt x="975" y="680"/>
                </a:lnTo>
                <a:lnTo>
                  <a:pt x="976" y="679"/>
                </a:lnTo>
                <a:lnTo>
                  <a:pt x="977" y="674"/>
                </a:lnTo>
                <a:lnTo>
                  <a:pt x="978" y="659"/>
                </a:lnTo>
                <a:lnTo>
                  <a:pt x="981" y="636"/>
                </a:lnTo>
                <a:lnTo>
                  <a:pt x="983" y="622"/>
                </a:lnTo>
                <a:lnTo>
                  <a:pt x="988" y="609"/>
                </a:lnTo>
                <a:lnTo>
                  <a:pt x="988" y="609"/>
                </a:lnTo>
                <a:lnTo>
                  <a:pt x="995" y="589"/>
                </a:lnTo>
                <a:lnTo>
                  <a:pt x="1000" y="579"/>
                </a:lnTo>
                <a:lnTo>
                  <a:pt x="1002" y="574"/>
                </a:lnTo>
                <a:lnTo>
                  <a:pt x="1002" y="569"/>
                </a:lnTo>
                <a:lnTo>
                  <a:pt x="1002" y="569"/>
                </a:lnTo>
                <a:lnTo>
                  <a:pt x="1006" y="560"/>
                </a:lnTo>
                <a:lnTo>
                  <a:pt x="1011" y="546"/>
                </a:lnTo>
                <a:lnTo>
                  <a:pt x="1017" y="530"/>
                </a:lnTo>
                <a:lnTo>
                  <a:pt x="1019" y="517"/>
                </a:lnTo>
                <a:lnTo>
                  <a:pt x="1019" y="517"/>
                </a:lnTo>
                <a:lnTo>
                  <a:pt x="1021" y="496"/>
                </a:lnTo>
                <a:lnTo>
                  <a:pt x="1021" y="485"/>
                </a:lnTo>
                <a:lnTo>
                  <a:pt x="1021" y="485"/>
                </a:lnTo>
                <a:lnTo>
                  <a:pt x="1051" y="503"/>
                </a:lnTo>
                <a:lnTo>
                  <a:pt x="1072" y="515"/>
                </a:lnTo>
                <a:lnTo>
                  <a:pt x="1084" y="524"/>
                </a:lnTo>
                <a:lnTo>
                  <a:pt x="1084" y="524"/>
                </a:lnTo>
                <a:lnTo>
                  <a:pt x="1102" y="542"/>
                </a:lnTo>
                <a:lnTo>
                  <a:pt x="1115" y="553"/>
                </a:lnTo>
                <a:lnTo>
                  <a:pt x="1121" y="557"/>
                </a:lnTo>
                <a:lnTo>
                  <a:pt x="1126" y="559"/>
                </a:lnTo>
                <a:lnTo>
                  <a:pt x="1126" y="559"/>
                </a:lnTo>
                <a:lnTo>
                  <a:pt x="1131" y="559"/>
                </a:lnTo>
                <a:lnTo>
                  <a:pt x="1136" y="558"/>
                </a:lnTo>
                <a:lnTo>
                  <a:pt x="1141" y="556"/>
                </a:lnTo>
                <a:lnTo>
                  <a:pt x="1144" y="552"/>
                </a:lnTo>
                <a:lnTo>
                  <a:pt x="1153" y="545"/>
                </a:lnTo>
                <a:lnTo>
                  <a:pt x="1159" y="537"/>
                </a:lnTo>
                <a:lnTo>
                  <a:pt x="1159" y="537"/>
                </a:lnTo>
                <a:lnTo>
                  <a:pt x="1163" y="535"/>
                </a:lnTo>
                <a:lnTo>
                  <a:pt x="1165" y="535"/>
                </a:lnTo>
                <a:lnTo>
                  <a:pt x="1171" y="534"/>
                </a:lnTo>
                <a:lnTo>
                  <a:pt x="1177" y="535"/>
                </a:lnTo>
                <a:lnTo>
                  <a:pt x="1186" y="534"/>
                </a:lnTo>
                <a:lnTo>
                  <a:pt x="1186" y="534"/>
                </a:lnTo>
                <a:lnTo>
                  <a:pt x="1192" y="534"/>
                </a:lnTo>
                <a:lnTo>
                  <a:pt x="1197" y="534"/>
                </a:lnTo>
                <a:lnTo>
                  <a:pt x="1210" y="536"/>
                </a:lnTo>
                <a:lnTo>
                  <a:pt x="1225" y="541"/>
                </a:lnTo>
                <a:lnTo>
                  <a:pt x="1241" y="545"/>
                </a:lnTo>
                <a:lnTo>
                  <a:pt x="1241" y="545"/>
                </a:lnTo>
                <a:lnTo>
                  <a:pt x="1250" y="547"/>
                </a:lnTo>
                <a:lnTo>
                  <a:pt x="1258" y="549"/>
                </a:lnTo>
                <a:lnTo>
                  <a:pt x="1267" y="553"/>
                </a:lnTo>
                <a:lnTo>
                  <a:pt x="1274" y="558"/>
                </a:lnTo>
                <a:lnTo>
                  <a:pt x="1282" y="563"/>
                </a:lnTo>
                <a:lnTo>
                  <a:pt x="1288" y="568"/>
                </a:lnTo>
                <a:lnTo>
                  <a:pt x="1292" y="574"/>
                </a:lnTo>
                <a:lnTo>
                  <a:pt x="1296" y="579"/>
                </a:lnTo>
                <a:lnTo>
                  <a:pt x="1296" y="579"/>
                </a:lnTo>
                <a:lnTo>
                  <a:pt x="1300" y="588"/>
                </a:lnTo>
                <a:lnTo>
                  <a:pt x="1301" y="597"/>
                </a:lnTo>
                <a:lnTo>
                  <a:pt x="1301" y="603"/>
                </a:lnTo>
                <a:lnTo>
                  <a:pt x="1300" y="608"/>
                </a:lnTo>
                <a:lnTo>
                  <a:pt x="1300" y="608"/>
                </a:lnTo>
                <a:lnTo>
                  <a:pt x="1301" y="608"/>
                </a:lnTo>
                <a:lnTo>
                  <a:pt x="1302" y="606"/>
                </a:lnTo>
                <a:lnTo>
                  <a:pt x="1308" y="602"/>
                </a:lnTo>
                <a:lnTo>
                  <a:pt x="1317" y="593"/>
                </a:lnTo>
                <a:lnTo>
                  <a:pt x="1317" y="593"/>
                </a:lnTo>
                <a:lnTo>
                  <a:pt x="1318" y="594"/>
                </a:lnTo>
                <a:lnTo>
                  <a:pt x="1320" y="594"/>
                </a:lnTo>
                <a:lnTo>
                  <a:pt x="1323" y="594"/>
                </a:lnTo>
                <a:lnTo>
                  <a:pt x="1324" y="592"/>
                </a:lnTo>
                <a:lnTo>
                  <a:pt x="1324" y="589"/>
                </a:lnTo>
                <a:lnTo>
                  <a:pt x="1323" y="583"/>
                </a:lnTo>
                <a:lnTo>
                  <a:pt x="1319" y="576"/>
                </a:lnTo>
                <a:lnTo>
                  <a:pt x="1319" y="576"/>
                </a:lnTo>
                <a:lnTo>
                  <a:pt x="1316" y="566"/>
                </a:lnTo>
                <a:lnTo>
                  <a:pt x="1309" y="559"/>
                </a:lnTo>
                <a:lnTo>
                  <a:pt x="1302" y="552"/>
                </a:lnTo>
                <a:lnTo>
                  <a:pt x="1295" y="545"/>
                </a:lnTo>
                <a:lnTo>
                  <a:pt x="1285" y="539"/>
                </a:lnTo>
                <a:lnTo>
                  <a:pt x="1274" y="534"/>
                </a:lnTo>
                <a:lnTo>
                  <a:pt x="1262" y="528"/>
                </a:lnTo>
                <a:lnTo>
                  <a:pt x="1248" y="524"/>
                </a:lnTo>
                <a:lnTo>
                  <a:pt x="1248" y="524"/>
                </a:lnTo>
                <a:lnTo>
                  <a:pt x="1233" y="519"/>
                </a:lnTo>
                <a:lnTo>
                  <a:pt x="1221" y="518"/>
                </a:lnTo>
                <a:lnTo>
                  <a:pt x="1203" y="515"/>
                </a:lnTo>
                <a:lnTo>
                  <a:pt x="1186" y="515"/>
                </a:lnTo>
                <a:lnTo>
                  <a:pt x="1176" y="515"/>
                </a:lnTo>
                <a:lnTo>
                  <a:pt x="1165" y="513"/>
                </a:lnTo>
                <a:lnTo>
                  <a:pt x="1165" y="513"/>
                </a:lnTo>
                <a:lnTo>
                  <a:pt x="1155" y="512"/>
                </a:lnTo>
                <a:lnTo>
                  <a:pt x="1148" y="512"/>
                </a:lnTo>
                <a:lnTo>
                  <a:pt x="1142" y="513"/>
                </a:lnTo>
                <a:lnTo>
                  <a:pt x="1138" y="514"/>
                </a:lnTo>
                <a:lnTo>
                  <a:pt x="1131" y="518"/>
                </a:lnTo>
                <a:lnTo>
                  <a:pt x="1127" y="519"/>
                </a:lnTo>
                <a:lnTo>
                  <a:pt x="1121" y="519"/>
                </a:lnTo>
                <a:lnTo>
                  <a:pt x="1121" y="519"/>
                </a:lnTo>
                <a:lnTo>
                  <a:pt x="1115" y="518"/>
                </a:lnTo>
                <a:lnTo>
                  <a:pt x="1110" y="515"/>
                </a:lnTo>
                <a:lnTo>
                  <a:pt x="1108" y="513"/>
                </a:lnTo>
                <a:lnTo>
                  <a:pt x="1106" y="509"/>
                </a:lnTo>
                <a:lnTo>
                  <a:pt x="1101" y="500"/>
                </a:lnTo>
                <a:lnTo>
                  <a:pt x="1096" y="490"/>
                </a:lnTo>
                <a:lnTo>
                  <a:pt x="1096" y="490"/>
                </a:lnTo>
                <a:lnTo>
                  <a:pt x="1092" y="485"/>
                </a:lnTo>
                <a:lnTo>
                  <a:pt x="1087" y="481"/>
                </a:lnTo>
                <a:lnTo>
                  <a:pt x="1075" y="473"/>
                </a:lnTo>
                <a:lnTo>
                  <a:pt x="1062" y="464"/>
                </a:lnTo>
                <a:lnTo>
                  <a:pt x="1056" y="458"/>
                </a:lnTo>
                <a:lnTo>
                  <a:pt x="1050" y="452"/>
                </a:lnTo>
                <a:lnTo>
                  <a:pt x="1050" y="452"/>
                </a:lnTo>
                <a:lnTo>
                  <a:pt x="1046" y="449"/>
                </a:lnTo>
                <a:lnTo>
                  <a:pt x="1043" y="446"/>
                </a:lnTo>
                <a:lnTo>
                  <a:pt x="1033" y="441"/>
                </a:lnTo>
                <a:lnTo>
                  <a:pt x="1022" y="438"/>
                </a:lnTo>
                <a:lnTo>
                  <a:pt x="1009" y="435"/>
                </a:lnTo>
                <a:lnTo>
                  <a:pt x="995" y="434"/>
                </a:lnTo>
                <a:lnTo>
                  <a:pt x="983" y="434"/>
                </a:lnTo>
                <a:lnTo>
                  <a:pt x="961" y="434"/>
                </a:lnTo>
                <a:lnTo>
                  <a:pt x="961" y="434"/>
                </a:lnTo>
                <a:lnTo>
                  <a:pt x="953" y="435"/>
                </a:lnTo>
                <a:lnTo>
                  <a:pt x="945" y="437"/>
                </a:lnTo>
                <a:lnTo>
                  <a:pt x="936" y="440"/>
                </a:lnTo>
                <a:lnTo>
                  <a:pt x="931" y="444"/>
                </a:lnTo>
                <a:lnTo>
                  <a:pt x="930" y="445"/>
                </a:lnTo>
                <a:lnTo>
                  <a:pt x="930" y="444"/>
                </a:lnTo>
                <a:lnTo>
                  <a:pt x="930" y="444"/>
                </a:lnTo>
                <a:lnTo>
                  <a:pt x="927" y="434"/>
                </a:lnTo>
                <a:lnTo>
                  <a:pt x="922" y="418"/>
                </a:lnTo>
                <a:lnTo>
                  <a:pt x="922" y="418"/>
                </a:lnTo>
                <a:lnTo>
                  <a:pt x="916" y="390"/>
                </a:lnTo>
                <a:lnTo>
                  <a:pt x="916" y="390"/>
                </a:lnTo>
                <a:lnTo>
                  <a:pt x="920" y="389"/>
                </a:lnTo>
                <a:lnTo>
                  <a:pt x="922" y="387"/>
                </a:lnTo>
                <a:lnTo>
                  <a:pt x="927" y="383"/>
                </a:lnTo>
                <a:lnTo>
                  <a:pt x="927" y="383"/>
                </a:lnTo>
                <a:lnTo>
                  <a:pt x="928" y="377"/>
                </a:lnTo>
                <a:lnTo>
                  <a:pt x="927" y="367"/>
                </a:lnTo>
                <a:lnTo>
                  <a:pt x="925" y="338"/>
                </a:lnTo>
                <a:lnTo>
                  <a:pt x="919" y="299"/>
                </a:lnTo>
                <a:lnTo>
                  <a:pt x="919" y="299"/>
                </a:lnTo>
                <a:lnTo>
                  <a:pt x="939" y="287"/>
                </a:lnTo>
                <a:lnTo>
                  <a:pt x="955" y="279"/>
                </a:lnTo>
                <a:lnTo>
                  <a:pt x="965" y="273"/>
                </a:lnTo>
                <a:lnTo>
                  <a:pt x="965" y="273"/>
                </a:lnTo>
                <a:lnTo>
                  <a:pt x="1007" y="232"/>
                </a:lnTo>
                <a:lnTo>
                  <a:pt x="1055" y="185"/>
                </a:lnTo>
                <a:lnTo>
                  <a:pt x="1055" y="185"/>
                </a:lnTo>
                <a:lnTo>
                  <a:pt x="1062" y="176"/>
                </a:lnTo>
                <a:lnTo>
                  <a:pt x="1066" y="170"/>
                </a:lnTo>
                <a:lnTo>
                  <a:pt x="1070" y="150"/>
                </a:lnTo>
                <a:lnTo>
                  <a:pt x="1070" y="150"/>
                </a:lnTo>
                <a:lnTo>
                  <a:pt x="1075" y="133"/>
                </a:lnTo>
                <a:lnTo>
                  <a:pt x="1080" y="114"/>
                </a:lnTo>
                <a:lnTo>
                  <a:pt x="1083" y="93"/>
                </a:lnTo>
                <a:lnTo>
                  <a:pt x="1084" y="76"/>
                </a:lnTo>
                <a:lnTo>
                  <a:pt x="1084" y="76"/>
                </a:lnTo>
                <a:lnTo>
                  <a:pt x="1085" y="66"/>
                </a:lnTo>
                <a:lnTo>
                  <a:pt x="1086" y="64"/>
                </a:lnTo>
                <a:lnTo>
                  <a:pt x="1089" y="62"/>
                </a:lnTo>
                <a:lnTo>
                  <a:pt x="1093" y="54"/>
                </a:lnTo>
                <a:lnTo>
                  <a:pt x="1093" y="54"/>
                </a:lnTo>
                <a:lnTo>
                  <a:pt x="1097" y="46"/>
                </a:lnTo>
                <a:lnTo>
                  <a:pt x="1098" y="45"/>
                </a:lnTo>
                <a:lnTo>
                  <a:pt x="1098" y="45"/>
                </a:lnTo>
                <a:lnTo>
                  <a:pt x="1100" y="39"/>
                </a:lnTo>
                <a:lnTo>
                  <a:pt x="1100" y="39"/>
                </a:lnTo>
                <a:lnTo>
                  <a:pt x="1101" y="35"/>
                </a:lnTo>
                <a:lnTo>
                  <a:pt x="1100" y="34"/>
                </a:lnTo>
                <a:lnTo>
                  <a:pt x="1100" y="32"/>
                </a:lnTo>
                <a:lnTo>
                  <a:pt x="1098" y="34"/>
                </a:lnTo>
                <a:lnTo>
                  <a:pt x="1093" y="36"/>
                </a:lnTo>
                <a:lnTo>
                  <a:pt x="1093" y="36"/>
                </a:lnTo>
                <a:lnTo>
                  <a:pt x="1093" y="32"/>
                </a:lnTo>
                <a:lnTo>
                  <a:pt x="1089" y="23"/>
                </a:lnTo>
                <a:lnTo>
                  <a:pt x="1089" y="23"/>
                </a:lnTo>
                <a:lnTo>
                  <a:pt x="1087" y="20"/>
                </a:lnTo>
                <a:lnTo>
                  <a:pt x="1086" y="20"/>
                </a:lnTo>
                <a:lnTo>
                  <a:pt x="1085" y="22"/>
                </a:lnTo>
                <a:lnTo>
                  <a:pt x="1084" y="23"/>
                </a:lnTo>
                <a:lnTo>
                  <a:pt x="1081" y="29"/>
                </a:lnTo>
                <a:lnTo>
                  <a:pt x="1079" y="32"/>
                </a:lnTo>
                <a:lnTo>
                  <a:pt x="1079" y="32"/>
                </a:lnTo>
                <a:lnTo>
                  <a:pt x="1076" y="36"/>
                </a:lnTo>
                <a:lnTo>
                  <a:pt x="1075" y="41"/>
                </a:lnTo>
                <a:lnTo>
                  <a:pt x="1072" y="48"/>
                </a:lnTo>
                <a:lnTo>
                  <a:pt x="1067" y="58"/>
                </a:lnTo>
                <a:lnTo>
                  <a:pt x="1067" y="58"/>
                </a:lnTo>
                <a:lnTo>
                  <a:pt x="1063" y="65"/>
                </a:lnTo>
                <a:lnTo>
                  <a:pt x="1058" y="77"/>
                </a:lnTo>
                <a:lnTo>
                  <a:pt x="1049" y="110"/>
                </a:lnTo>
                <a:lnTo>
                  <a:pt x="1034" y="161"/>
                </a:lnTo>
                <a:lnTo>
                  <a:pt x="1034" y="161"/>
                </a:lnTo>
                <a:lnTo>
                  <a:pt x="1030" y="168"/>
                </a:lnTo>
                <a:lnTo>
                  <a:pt x="1028" y="172"/>
                </a:lnTo>
                <a:lnTo>
                  <a:pt x="1023" y="176"/>
                </a:lnTo>
                <a:lnTo>
                  <a:pt x="1016" y="181"/>
                </a:lnTo>
                <a:lnTo>
                  <a:pt x="1016" y="181"/>
                </a:lnTo>
                <a:lnTo>
                  <a:pt x="961" y="225"/>
                </a:lnTo>
                <a:lnTo>
                  <a:pt x="916" y="261"/>
                </a:lnTo>
                <a:lnTo>
                  <a:pt x="916" y="261"/>
                </a:lnTo>
                <a:lnTo>
                  <a:pt x="915" y="255"/>
                </a:lnTo>
                <a:lnTo>
                  <a:pt x="915" y="248"/>
                </a:lnTo>
                <a:lnTo>
                  <a:pt x="916" y="240"/>
                </a:lnTo>
                <a:lnTo>
                  <a:pt x="916" y="240"/>
                </a:lnTo>
                <a:lnTo>
                  <a:pt x="915" y="234"/>
                </a:lnTo>
                <a:lnTo>
                  <a:pt x="911" y="224"/>
                </a:lnTo>
                <a:lnTo>
                  <a:pt x="905" y="211"/>
                </a:lnTo>
                <a:lnTo>
                  <a:pt x="897" y="195"/>
                </a:lnTo>
                <a:lnTo>
                  <a:pt x="886" y="177"/>
                </a:lnTo>
                <a:lnTo>
                  <a:pt x="874" y="159"/>
                </a:lnTo>
                <a:lnTo>
                  <a:pt x="861" y="140"/>
                </a:lnTo>
                <a:lnTo>
                  <a:pt x="847" y="124"/>
                </a:lnTo>
                <a:lnTo>
                  <a:pt x="847" y="124"/>
                </a:lnTo>
                <a:lnTo>
                  <a:pt x="830" y="107"/>
                </a:lnTo>
                <a:lnTo>
                  <a:pt x="812" y="90"/>
                </a:lnTo>
                <a:lnTo>
                  <a:pt x="791" y="73"/>
                </a:lnTo>
                <a:lnTo>
                  <a:pt x="771" y="57"/>
                </a:lnTo>
                <a:lnTo>
                  <a:pt x="750" y="43"/>
                </a:lnTo>
                <a:lnTo>
                  <a:pt x="731" y="32"/>
                </a:lnTo>
                <a:lnTo>
                  <a:pt x="715" y="25"/>
                </a:lnTo>
                <a:lnTo>
                  <a:pt x="708" y="23"/>
                </a:lnTo>
                <a:lnTo>
                  <a:pt x="702" y="22"/>
                </a:lnTo>
                <a:lnTo>
                  <a:pt x="702" y="22"/>
                </a:lnTo>
                <a:lnTo>
                  <a:pt x="691" y="22"/>
                </a:lnTo>
                <a:lnTo>
                  <a:pt x="679" y="22"/>
                </a:lnTo>
                <a:lnTo>
                  <a:pt x="654" y="23"/>
                </a:lnTo>
                <a:lnTo>
                  <a:pt x="636" y="25"/>
                </a:lnTo>
                <a:lnTo>
                  <a:pt x="628" y="25"/>
                </a:lnTo>
                <a:lnTo>
                  <a:pt x="628" y="25"/>
                </a:lnTo>
                <a:lnTo>
                  <a:pt x="618" y="24"/>
                </a:lnTo>
                <a:lnTo>
                  <a:pt x="595" y="24"/>
                </a:lnTo>
                <a:lnTo>
                  <a:pt x="564" y="25"/>
                </a:lnTo>
                <a:lnTo>
                  <a:pt x="547" y="26"/>
                </a:lnTo>
                <a:lnTo>
                  <a:pt x="529" y="29"/>
                </a:lnTo>
                <a:lnTo>
                  <a:pt x="529" y="29"/>
                </a:lnTo>
                <a:lnTo>
                  <a:pt x="521" y="31"/>
                </a:lnTo>
                <a:lnTo>
                  <a:pt x="512" y="36"/>
                </a:lnTo>
                <a:lnTo>
                  <a:pt x="503" y="42"/>
                </a:lnTo>
                <a:lnTo>
                  <a:pt x="493" y="48"/>
                </a:lnTo>
                <a:lnTo>
                  <a:pt x="473" y="65"/>
                </a:lnTo>
                <a:lnTo>
                  <a:pt x="454" y="85"/>
                </a:lnTo>
                <a:lnTo>
                  <a:pt x="436" y="104"/>
                </a:lnTo>
                <a:lnTo>
                  <a:pt x="420" y="124"/>
                </a:lnTo>
                <a:lnTo>
                  <a:pt x="397" y="151"/>
                </a:lnTo>
                <a:lnTo>
                  <a:pt x="397" y="151"/>
                </a:lnTo>
                <a:lnTo>
                  <a:pt x="395" y="156"/>
                </a:lnTo>
                <a:lnTo>
                  <a:pt x="391" y="162"/>
                </a:lnTo>
                <a:lnTo>
                  <a:pt x="386" y="176"/>
                </a:lnTo>
                <a:lnTo>
                  <a:pt x="384" y="189"/>
                </a:lnTo>
                <a:lnTo>
                  <a:pt x="382" y="204"/>
                </a:lnTo>
                <a:lnTo>
                  <a:pt x="382" y="228"/>
                </a:lnTo>
                <a:lnTo>
                  <a:pt x="382" y="239"/>
                </a:lnTo>
                <a:lnTo>
                  <a:pt x="382" y="239"/>
                </a:lnTo>
                <a:lnTo>
                  <a:pt x="355" y="213"/>
                </a:lnTo>
                <a:lnTo>
                  <a:pt x="330" y="193"/>
                </a:lnTo>
                <a:lnTo>
                  <a:pt x="308" y="178"/>
                </a:lnTo>
                <a:lnTo>
                  <a:pt x="308" y="178"/>
                </a:lnTo>
                <a:lnTo>
                  <a:pt x="288" y="166"/>
                </a:lnTo>
                <a:lnTo>
                  <a:pt x="262" y="153"/>
                </a:lnTo>
                <a:lnTo>
                  <a:pt x="240" y="142"/>
                </a:lnTo>
                <a:lnTo>
                  <a:pt x="228" y="136"/>
                </a:lnTo>
                <a:lnTo>
                  <a:pt x="228" y="136"/>
                </a:lnTo>
                <a:lnTo>
                  <a:pt x="225" y="132"/>
                </a:lnTo>
                <a:lnTo>
                  <a:pt x="225" y="132"/>
                </a:lnTo>
                <a:lnTo>
                  <a:pt x="224" y="127"/>
                </a:lnTo>
                <a:lnTo>
                  <a:pt x="216" y="110"/>
                </a:lnTo>
                <a:lnTo>
                  <a:pt x="216" y="110"/>
                </a:lnTo>
                <a:lnTo>
                  <a:pt x="205" y="92"/>
                </a:lnTo>
                <a:lnTo>
                  <a:pt x="193" y="75"/>
                </a:lnTo>
                <a:lnTo>
                  <a:pt x="182" y="60"/>
                </a:lnTo>
                <a:lnTo>
                  <a:pt x="171" y="48"/>
                </a:lnTo>
                <a:lnTo>
                  <a:pt x="171" y="48"/>
                </a:lnTo>
                <a:lnTo>
                  <a:pt x="159" y="37"/>
                </a:lnTo>
                <a:lnTo>
                  <a:pt x="140" y="23"/>
                </a:lnTo>
                <a:lnTo>
                  <a:pt x="122" y="9"/>
                </a:lnTo>
                <a:lnTo>
                  <a:pt x="108" y="1"/>
                </a:lnTo>
                <a:lnTo>
                  <a:pt x="108" y="1"/>
                </a:lnTo>
                <a:lnTo>
                  <a:pt x="106" y="0"/>
                </a:lnTo>
                <a:lnTo>
                  <a:pt x="103" y="0"/>
                </a:lnTo>
                <a:lnTo>
                  <a:pt x="102" y="1"/>
                </a:lnTo>
                <a:lnTo>
                  <a:pt x="101" y="3"/>
                </a:lnTo>
                <a:lnTo>
                  <a:pt x="100" y="8"/>
                </a:lnTo>
                <a:lnTo>
                  <a:pt x="100" y="9"/>
                </a:lnTo>
                <a:lnTo>
                  <a:pt x="99" y="11"/>
                </a:lnTo>
                <a:lnTo>
                  <a:pt x="99" y="11"/>
                </a:lnTo>
                <a:lnTo>
                  <a:pt x="96" y="12"/>
                </a:lnTo>
                <a:lnTo>
                  <a:pt x="94" y="14"/>
                </a:lnTo>
                <a:lnTo>
                  <a:pt x="91" y="17"/>
                </a:lnTo>
                <a:lnTo>
                  <a:pt x="91" y="20"/>
                </a:lnTo>
                <a:lnTo>
                  <a:pt x="91" y="20"/>
                </a:lnTo>
                <a:lnTo>
                  <a:pt x="91" y="23"/>
                </a:lnTo>
                <a:lnTo>
                  <a:pt x="92" y="24"/>
                </a:lnTo>
                <a:lnTo>
                  <a:pt x="96" y="26"/>
                </a:lnTo>
                <a:lnTo>
                  <a:pt x="101" y="28"/>
                </a:lnTo>
                <a:lnTo>
                  <a:pt x="107" y="28"/>
                </a:lnTo>
                <a:lnTo>
                  <a:pt x="107" y="28"/>
                </a:lnTo>
                <a:lnTo>
                  <a:pt x="111" y="29"/>
                </a:lnTo>
                <a:lnTo>
                  <a:pt x="118" y="32"/>
                </a:lnTo>
                <a:lnTo>
                  <a:pt x="139" y="43"/>
                </a:lnTo>
                <a:lnTo>
                  <a:pt x="160" y="58"/>
                </a:lnTo>
                <a:lnTo>
                  <a:pt x="170" y="66"/>
                </a:lnTo>
                <a:lnTo>
                  <a:pt x="179" y="74"/>
                </a:lnTo>
                <a:lnTo>
                  <a:pt x="179" y="74"/>
                </a:lnTo>
                <a:lnTo>
                  <a:pt x="185" y="81"/>
                </a:lnTo>
                <a:lnTo>
                  <a:pt x="188" y="88"/>
                </a:lnTo>
                <a:lnTo>
                  <a:pt x="191" y="96"/>
                </a:lnTo>
                <a:lnTo>
                  <a:pt x="192" y="103"/>
                </a:lnTo>
                <a:lnTo>
                  <a:pt x="196" y="119"/>
                </a:lnTo>
                <a:lnTo>
                  <a:pt x="198" y="128"/>
                </a:lnTo>
                <a:lnTo>
                  <a:pt x="202" y="138"/>
                </a:lnTo>
                <a:lnTo>
                  <a:pt x="202" y="138"/>
                </a:lnTo>
                <a:lnTo>
                  <a:pt x="207" y="148"/>
                </a:lnTo>
                <a:lnTo>
                  <a:pt x="211" y="153"/>
                </a:lnTo>
                <a:lnTo>
                  <a:pt x="217" y="156"/>
                </a:lnTo>
                <a:lnTo>
                  <a:pt x="225" y="160"/>
                </a:lnTo>
                <a:lnTo>
                  <a:pt x="236" y="166"/>
                </a:lnTo>
                <a:lnTo>
                  <a:pt x="250" y="173"/>
                </a:lnTo>
                <a:lnTo>
                  <a:pt x="271" y="187"/>
                </a:lnTo>
                <a:lnTo>
                  <a:pt x="298" y="205"/>
                </a:lnTo>
                <a:lnTo>
                  <a:pt x="298" y="205"/>
                </a:lnTo>
                <a:lnTo>
                  <a:pt x="324" y="225"/>
                </a:lnTo>
                <a:lnTo>
                  <a:pt x="344" y="242"/>
                </a:lnTo>
                <a:lnTo>
                  <a:pt x="357" y="256"/>
                </a:lnTo>
                <a:lnTo>
                  <a:pt x="365" y="265"/>
                </a:lnTo>
                <a:lnTo>
                  <a:pt x="370" y="273"/>
                </a:lnTo>
                <a:lnTo>
                  <a:pt x="373" y="279"/>
                </a:lnTo>
                <a:lnTo>
                  <a:pt x="374" y="284"/>
                </a:lnTo>
                <a:lnTo>
                  <a:pt x="374" y="284"/>
                </a:lnTo>
                <a:lnTo>
                  <a:pt x="374" y="293"/>
                </a:lnTo>
                <a:lnTo>
                  <a:pt x="374" y="314"/>
                </a:lnTo>
                <a:lnTo>
                  <a:pt x="375" y="336"/>
                </a:lnTo>
                <a:lnTo>
                  <a:pt x="376" y="344"/>
                </a:lnTo>
                <a:lnTo>
                  <a:pt x="378" y="350"/>
                </a:lnTo>
                <a:lnTo>
                  <a:pt x="378" y="350"/>
                </a:lnTo>
                <a:lnTo>
                  <a:pt x="380" y="354"/>
                </a:lnTo>
                <a:lnTo>
                  <a:pt x="385" y="358"/>
                </a:lnTo>
                <a:lnTo>
                  <a:pt x="399" y="366"/>
                </a:lnTo>
                <a:lnTo>
                  <a:pt x="414" y="371"/>
                </a:lnTo>
                <a:lnTo>
                  <a:pt x="422" y="373"/>
                </a:lnTo>
                <a:lnTo>
                  <a:pt x="422" y="373"/>
                </a:lnTo>
                <a:lnTo>
                  <a:pt x="422" y="375"/>
                </a:lnTo>
                <a:lnTo>
                  <a:pt x="422" y="376"/>
                </a:lnTo>
                <a:lnTo>
                  <a:pt x="421" y="380"/>
                </a:lnTo>
                <a:lnTo>
                  <a:pt x="414" y="390"/>
                </a:lnTo>
                <a:lnTo>
                  <a:pt x="403" y="405"/>
                </a:lnTo>
                <a:lnTo>
                  <a:pt x="403" y="405"/>
                </a:lnTo>
                <a:lnTo>
                  <a:pt x="398" y="405"/>
                </a:lnTo>
                <a:lnTo>
                  <a:pt x="393" y="404"/>
                </a:lnTo>
                <a:lnTo>
                  <a:pt x="393" y="404"/>
                </a:lnTo>
                <a:lnTo>
                  <a:pt x="379" y="404"/>
                </a:lnTo>
                <a:lnTo>
                  <a:pt x="369" y="403"/>
                </a:lnTo>
                <a:lnTo>
                  <a:pt x="363" y="401"/>
                </a:lnTo>
                <a:lnTo>
                  <a:pt x="363" y="401"/>
                </a:lnTo>
                <a:lnTo>
                  <a:pt x="341" y="394"/>
                </a:lnTo>
                <a:lnTo>
                  <a:pt x="307" y="383"/>
                </a:lnTo>
                <a:lnTo>
                  <a:pt x="307" y="383"/>
                </a:lnTo>
                <a:lnTo>
                  <a:pt x="301" y="381"/>
                </a:lnTo>
                <a:lnTo>
                  <a:pt x="296" y="380"/>
                </a:lnTo>
                <a:lnTo>
                  <a:pt x="293" y="381"/>
                </a:lnTo>
                <a:lnTo>
                  <a:pt x="289" y="382"/>
                </a:lnTo>
                <a:lnTo>
                  <a:pt x="284" y="384"/>
                </a:lnTo>
                <a:lnTo>
                  <a:pt x="283" y="386"/>
                </a:lnTo>
                <a:lnTo>
                  <a:pt x="281" y="386"/>
                </a:lnTo>
                <a:lnTo>
                  <a:pt x="281" y="386"/>
                </a:lnTo>
                <a:lnTo>
                  <a:pt x="274" y="384"/>
                </a:lnTo>
                <a:lnTo>
                  <a:pt x="265" y="382"/>
                </a:lnTo>
                <a:lnTo>
                  <a:pt x="250" y="378"/>
                </a:lnTo>
                <a:lnTo>
                  <a:pt x="250" y="378"/>
                </a:lnTo>
                <a:lnTo>
                  <a:pt x="248" y="378"/>
                </a:lnTo>
                <a:lnTo>
                  <a:pt x="247" y="381"/>
                </a:lnTo>
                <a:lnTo>
                  <a:pt x="245" y="387"/>
                </a:lnTo>
                <a:lnTo>
                  <a:pt x="242" y="393"/>
                </a:lnTo>
                <a:lnTo>
                  <a:pt x="240" y="395"/>
                </a:lnTo>
                <a:lnTo>
                  <a:pt x="238" y="398"/>
                </a:lnTo>
                <a:lnTo>
                  <a:pt x="238" y="398"/>
                </a:lnTo>
                <a:lnTo>
                  <a:pt x="190" y="418"/>
                </a:lnTo>
                <a:lnTo>
                  <a:pt x="190" y="418"/>
                </a:lnTo>
                <a:lnTo>
                  <a:pt x="182" y="421"/>
                </a:lnTo>
                <a:lnTo>
                  <a:pt x="175" y="422"/>
                </a:lnTo>
                <a:lnTo>
                  <a:pt x="173" y="422"/>
                </a:lnTo>
                <a:lnTo>
                  <a:pt x="169" y="421"/>
                </a:lnTo>
                <a:lnTo>
                  <a:pt x="165" y="420"/>
                </a:lnTo>
                <a:lnTo>
                  <a:pt x="163" y="416"/>
                </a:lnTo>
                <a:lnTo>
                  <a:pt x="163" y="416"/>
                </a:lnTo>
                <a:lnTo>
                  <a:pt x="160" y="411"/>
                </a:lnTo>
                <a:lnTo>
                  <a:pt x="158" y="406"/>
                </a:lnTo>
                <a:lnTo>
                  <a:pt x="154" y="395"/>
                </a:lnTo>
                <a:lnTo>
                  <a:pt x="148" y="381"/>
                </a:lnTo>
                <a:lnTo>
                  <a:pt x="143" y="373"/>
                </a:lnTo>
                <a:lnTo>
                  <a:pt x="139" y="366"/>
                </a:lnTo>
                <a:lnTo>
                  <a:pt x="139" y="366"/>
                </a:lnTo>
                <a:lnTo>
                  <a:pt x="106" y="327"/>
                </a:lnTo>
                <a:lnTo>
                  <a:pt x="90" y="310"/>
                </a:lnTo>
                <a:lnTo>
                  <a:pt x="84" y="306"/>
                </a:lnTo>
                <a:lnTo>
                  <a:pt x="79" y="303"/>
                </a:lnTo>
                <a:lnTo>
                  <a:pt x="79" y="303"/>
                </a:lnTo>
                <a:lnTo>
                  <a:pt x="75" y="304"/>
                </a:lnTo>
                <a:lnTo>
                  <a:pt x="73" y="306"/>
                </a:lnTo>
                <a:lnTo>
                  <a:pt x="72" y="307"/>
                </a:lnTo>
                <a:lnTo>
                  <a:pt x="72" y="309"/>
                </a:lnTo>
                <a:lnTo>
                  <a:pt x="72" y="314"/>
                </a:lnTo>
                <a:lnTo>
                  <a:pt x="72" y="316"/>
                </a:lnTo>
                <a:lnTo>
                  <a:pt x="72" y="316"/>
                </a:lnTo>
                <a:lnTo>
                  <a:pt x="66" y="315"/>
                </a:lnTo>
                <a:lnTo>
                  <a:pt x="58" y="316"/>
                </a:lnTo>
                <a:lnTo>
                  <a:pt x="51" y="319"/>
                </a:lnTo>
                <a:lnTo>
                  <a:pt x="51" y="319"/>
                </a:lnTo>
                <a:lnTo>
                  <a:pt x="48" y="321"/>
                </a:lnTo>
                <a:lnTo>
                  <a:pt x="45" y="325"/>
                </a:lnTo>
                <a:lnTo>
                  <a:pt x="44" y="329"/>
                </a:lnTo>
                <a:lnTo>
                  <a:pt x="44" y="333"/>
                </a:lnTo>
                <a:lnTo>
                  <a:pt x="45" y="342"/>
                </a:lnTo>
                <a:lnTo>
                  <a:pt x="46" y="346"/>
                </a:lnTo>
                <a:lnTo>
                  <a:pt x="46" y="346"/>
                </a:lnTo>
                <a:lnTo>
                  <a:pt x="46" y="343"/>
                </a:lnTo>
                <a:lnTo>
                  <a:pt x="46" y="337"/>
                </a:lnTo>
                <a:lnTo>
                  <a:pt x="48" y="335"/>
                </a:lnTo>
                <a:lnTo>
                  <a:pt x="50" y="332"/>
                </a:lnTo>
                <a:lnTo>
                  <a:pt x="52" y="330"/>
                </a:lnTo>
                <a:lnTo>
                  <a:pt x="56" y="330"/>
                </a:lnTo>
                <a:lnTo>
                  <a:pt x="56" y="330"/>
                </a:lnTo>
                <a:lnTo>
                  <a:pt x="65" y="331"/>
                </a:lnTo>
                <a:lnTo>
                  <a:pt x="74" y="333"/>
                </a:lnTo>
                <a:lnTo>
                  <a:pt x="86" y="338"/>
                </a:lnTo>
                <a:lnTo>
                  <a:pt x="91" y="342"/>
                </a:lnTo>
                <a:lnTo>
                  <a:pt x="96" y="346"/>
                </a:lnTo>
                <a:lnTo>
                  <a:pt x="96" y="346"/>
                </a:lnTo>
                <a:lnTo>
                  <a:pt x="102" y="350"/>
                </a:lnTo>
                <a:lnTo>
                  <a:pt x="108" y="358"/>
                </a:lnTo>
                <a:lnTo>
                  <a:pt x="123" y="378"/>
                </a:lnTo>
                <a:lnTo>
                  <a:pt x="136" y="399"/>
                </a:lnTo>
                <a:lnTo>
                  <a:pt x="142" y="410"/>
                </a:lnTo>
                <a:lnTo>
                  <a:pt x="145" y="418"/>
                </a:lnTo>
                <a:lnTo>
                  <a:pt x="145" y="418"/>
                </a:lnTo>
                <a:lnTo>
                  <a:pt x="147" y="424"/>
                </a:lnTo>
                <a:lnTo>
                  <a:pt x="147" y="428"/>
                </a:lnTo>
                <a:lnTo>
                  <a:pt x="147" y="432"/>
                </a:lnTo>
                <a:lnTo>
                  <a:pt x="146" y="433"/>
                </a:lnTo>
                <a:lnTo>
                  <a:pt x="141" y="434"/>
                </a:lnTo>
                <a:lnTo>
                  <a:pt x="139" y="435"/>
                </a:lnTo>
                <a:lnTo>
                  <a:pt x="136" y="437"/>
                </a:lnTo>
                <a:lnTo>
                  <a:pt x="136" y="437"/>
                </a:lnTo>
                <a:lnTo>
                  <a:pt x="135" y="439"/>
                </a:lnTo>
                <a:lnTo>
                  <a:pt x="134" y="441"/>
                </a:lnTo>
                <a:lnTo>
                  <a:pt x="135" y="444"/>
                </a:lnTo>
                <a:lnTo>
                  <a:pt x="137" y="445"/>
                </a:lnTo>
                <a:lnTo>
                  <a:pt x="151" y="455"/>
                </a:lnTo>
                <a:lnTo>
                  <a:pt x="151" y="455"/>
                </a:lnTo>
                <a:lnTo>
                  <a:pt x="154" y="457"/>
                </a:lnTo>
                <a:lnTo>
                  <a:pt x="160" y="457"/>
                </a:lnTo>
                <a:lnTo>
                  <a:pt x="166" y="456"/>
                </a:lnTo>
                <a:lnTo>
                  <a:pt x="175" y="452"/>
                </a:lnTo>
                <a:lnTo>
                  <a:pt x="197" y="446"/>
                </a:lnTo>
                <a:lnTo>
                  <a:pt x="209" y="443"/>
                </a:lnTo>
                <a:lnTo>
                  <a:pt x="222" y="440"/>
                </a:lnTo>
                <a:lnTo>
                  <a:pt x="222" y="440"/>
                </a:lnTo>
                <a:lnTo>
                  <a:pt x="244" y="437"/>
                </a:lnTo>
                <a:lnTo>
                  <a:pt x="256" y="433"/>
                </a:lnTo>
                <a:lnTo>
                  <a:pt x="264" y="431"/>
                </a:lnTo>
                <a:lnTo>
                  <a:pt x="272" y="428"/>
                </a:lnTo>
                <a:lnTo>
                  <a:pt x="272" y="428"/>
                </a:lnTo>
                <a:lnTo>
                  <a:pt x="296" y="427"/>
                </a:lnTo>
                <a:lnTo>
                  <a:pt x="310" y="426"/>
                </a:lnTo>
                <a:lnTo>
                  <a:pt x="310" y="426"/>
                </a:lnTo>
                <a:lnTo>
                  <a:pt x="294" y="437"/>
                </a:lnTo>
                <a:lnTo>
                  <a:pt x="294" y="437"/>
                </a:lnTo>
                <a:lnTo>
                  <a:pt x="279" y="446"/>
                </a:lnTo>
                <a:lnTo>
                  <a:pt x="256" y="464"/>
                </a:lnTo>
                <a:lnTo>
                  <a:pt x="231" y="485"/>
                </a:lnTo>
                <a:lnTo>
                  <a:pt x="219" y="496"/>
                </a:lnTo>
                <a:lnTo>
                  <a:pt x="208" y="507"/>
                </a:lnTo>
                <a:lnTo>
                  <a:pt x="208" y="507"/>
                </a:lnTo>
                <a:lnTo>
                  <a:pt x="193" y="522"/>
                </a:lnTo>
                <a:lnTo>
                  <a:pt x="183" y="530"/>
                </a:lnTo>
                <a:lnTo>
                  <a:pt x="180" y="535"/>
                </a:lnTo>
                <a:lnTo>
                  <a:pt x="180" y="536"/>
                </a:lnTo>
                <a:lnTo>
                  <a:pt x="180" y="536"/>
                </a:lnTo>
                <a:lnTo>
                  <a:pt x="180" y="537"/>
                </a:lnTo>
                <a:lnTo>
                  <a:pt x="182" y="539"/>
                </a:lnTo>
                <a:lnTo>
                  <a:pt x="188" y="541"/>
                </a:lnTo>
                <a:lnTo>
                  <a:pt x="198" y="543"/>
                </a:lnTo>
                <a:lnTo>
                  <a:pt x="198" y="543"/>
                </a:lnTo>
                <a:lnTo>
                  <a:pt x="188" y="566"/>
                </a:lnTo>
                <a:lnTo>
                  <a:pt x="181" y="583"/>
                </a:lnTo>
                <a:lnTo>
                  <a:pt x="177" y="589"/>
                </a:lnTo>
                <a:lnTo>
                  <a:pt x="175" y="593"/>
                </a:lnTo>
                <a:lnTo>
                  <a:pt x="175" y="593"/>
                </a:lnTo>
                <a:lnTo>
                  <a:pt x="169" y="597"/>
                </a:lnTo>
                <a:lnTo>
                  <a:pt x="160" y="602"/>
                </a:lnTo>
                <a:lnTo>
                  <a:pt x="156" y="605"/>
                </a:lnTo>
                <a:lnTo>
                  <a:pt x="152" y="609"/>
                </a:lnTo>
                <a:lnTo>
                  <a:pt x="149" y="613"/>
                </a:lnTo>
                <a:lnTo>
                  <a:pt x="148" y="616"/>
                </a:lnTo>
                <a:lnTo>
                  <a:pt x="148" y="616"/>
                </a:lnTo>
                <a:lnTo>
                  <a:pt x="148" y="620"/>
                </a:lnTo>
                <a:lnTo>
                  <a:pt x="151" y="622"/>
                </a:lnTo>
                <a:lnTo>
                  <a:pt x="153" y="623"/>
                </a:lnTo>
                <a:lnTo>
                  <a:pt x="156" y="625"/>
                </a:lnTo>
                <a:lnTo>
                  <a:pt x="162" y="623"/>
                </a:lnTo>
                <a:lnTo>
                  <a:pt x="164" y="623"/>
                </a:lnTo>
                <a:lnTo>
                  <a:pt x="164" y="623"/>
                </a:lnTo>
                <a:lnTo>
                  <a:pt x="164" y="625"/>
                </a:lnTo>
                <a:lnTo>
                  <a:pt x="162" y="630"/>
                </a:lnTo>
                <a:lnTo>
                  <a:pt x="157" y="637"/>
                </a:lnTo>
                <a:lnTo>
                  <a:pt x="154" y="639"/>
                </a:lnTo>
                <a:lnTo>
                  <a:pt x="149" y="643"/>
                </a:lnTo>
                <a:lnTo>
                  <a:pt x="149" y="643"/>
                </a:lnTo>
                <a:lnTo>
                  <a:pt x="145" y="645"/>
                </a:lnTo>
                <a:lnTo>
                  <a:pt x="140" y="647"/>
                </a:lnTo>
                <a:lnTo>
                  <a:pt x="135" y="647"/>
                </a:lnTo>
                <a:lnTo>
                  <a:pt x="130" y="645"/>
                </a:lnTo>
                <a:lnTo>
                  <a:pt x="122" y="643"/>
                </a:lnTo>
                <a:lnTo>
                  <a:pt x="113" y="639"/>
                </a:lnTo>
                <a:lnTo>
                  <a:pt x="113" y="639"/>
                </a:lnTo>
                <a:lnTo>
                  <a:pt x="103" y="636"/>
                </a:lnTo>
                <a:lnTo>
                  <a:pt x="92" y="636"/>
                </a:lnTo>
                <a:lnTo>
                  <a:pt x="78" y="636"/>
                </a:lnTo>
                <a:lnTo>
                  <a:pt x="62" y="639"/>
                </a:lnTo>
                <a:lnTo>
                  <a:pt x="62" y="639"/>
                </a:lnTo>
                <a:lnTo>
                  <a:pt x="55" y="642"/>
                </a:lnTo>
                <a:lnTo>
                  <a:pt x="50" y="643"/>
                </a:lnTo>
                <a:lnTo>
                  <a:pt x="48" y="645"/>
                </a:lnTo>
                <a:lnTo>
                  <a:pt x="46" y="647"/>
                </a:lnTo>
                <a:lnTo>
                  <a:pt x="48" y="648"/>
                </a:lnTo>
                <a:lnTo>
                  <a:pt x="48" y="649"/>
                </a:lnTo>
                <a:lnTo>
                  <a:pt x="49" y="650"/>
                </a:lnTo>
                <a:lnTo>
                  <a:pt x="49" y="650"/>
                </a:lnTo>
                <a:lnTo>
                  <a:pt x="44" y="651"/>
                </a:lnTo>
                <a:lnTo>
                  <a:pt x="38" y="653"/>
                </a:lnTo>
                <a:lnTo>
                  <a:pt x="32" y="655"/>
                </a:lnTo>
                <a:lnTo>
                  <a:pt x="32" y="655"/>
                </a:lnTo>
                <a:lnTo>
                  <a:pt x="28" y="657"/>
                </a:lnTo>
                <a:lnTo>
                  <a:pt x="23" y="662"/>
                </a:lnTo>
                <a:lnTo>
                  <a:pt x="12" y="673"/>
                </a:lnTo>
                <a:lnTo>
                  <a:pt x="0" y="688"/>
                </a:lnTo>
                <a:lnTo>
                  <a:pt x="26" y="676"/>
                </a:lnTo>
                <a:lnTo>
                  <a:pt x="21" y="704"/>
                </a:lnTo>
                <a:lnTo>
                  <a:pt x="21" y="704"/>
                </a:lnTo>
                <a:lnTo>
                  <a:pt x="23" y="700"/>
                </a:lnTo>
                <a:lnTo>
                  <a:pt x="31" y="688"/>
                </a:lnTo>
                <a:lnTo>
                  <a:pt x="31" y="688"/>
                </a:lnTo>
                <a:lnTo>
                  <a:pt x="34" y="682"/>
                </a:lnTo>
                <a:lnTo>
                  <a:pt x="37" y="679"/>
                </a:lnTo>
                <a:lnTo>
                  <a:pt x="40" y="680"/>
                </a:lnTo>
                <a:lnTo>
                  <a:pt x="44" y="679"/>
                </a:lnTo>
                <a:lnTo>
                  <a:pt x="44" y="679"/>
                </a:lnTo>
                <a:lnTo>
                  <a:pt x="46" y="678"/>
                </a:lnTo>
                <a:lnTo>
                  <a:pt x="49" y="677"/>
                </a:lnTo>
                <a:lnTo>
                  <a:pt x="54" y="672"/>
                </a:lnTo>
                <a:lnTo>
                  <a:pt x="57" y="668"/>
                </a:lnTo>
                <a:lnTo>
                  <a:pt x="62" y="666"/>
                </a:lnTo>
                <a:lnTo>
                  <a:pt x="69" y="664"/>
                </a:lnTo>
                <a:lnTo>
                  <a:pt x="77" y="661"/>
                </a:lnTo>
                <a:lnTo>
                  <a:pt x="77" y="661"/>
                </a:lnTo>
                <a:lnTo>
                  <a:pt x="89" y="660"/>
                </a:lnTo>
                <a:lnTo>
                  <a:pt x="102" y="659"/>
                </a:lnTo>
                <a:lnTo>
                  <a:pt x="131" y="661"/>
                </a:lnTo>
                <a:lnTo>
                  <a:pt x="166" y="664"/>
                </a:lnTo>
                <a:lnTo>
                  <a:pt x="166" y="664"/>
                </a:lnTo>
                <a:lnTo>
                  <a:pt x="179" y="660"/>
                </a:lnTo>
                <a:lnTo>
                  <a:pt x="192" y="655"/>
                </a:lnTo>
                <a:lnTo>
                  <a:pt x="209" y="647"/>
                </a:lnTo>
                <a:lnTo>
                  <a:pt x="209" y="647"/>
                </a:lnTo>
                <a:lnTo>
                  <a:pt x="214" y="644"/>
                </a:lnTo>
                <a:lnTo>
                  <a:pt x="217" y="640"/>
                </a:lnTo>
                <a:lnTo>
                  <a:pt x="225" y="631"/>
                </a:lnTo>
                <a:lnTo>
                  <a:pt x="230" y="619"/>
                </a:lnTo>
                <a:lnTo>
                  <a:pt x="234" y="604"/>
                </a:lnTo>
                <a:lnTo>
                  <a:pt x="243" y="575"/>
                </a:lnTo>
                <a:lnTo>
                  <a:pt x="249" y="548"/>
                </a:lnTo>
                <a:lnTo>
                  <a:pt x="249" y="548"/>
                </a:lnTo>
                <a:lnTo>
                  <a:pt x="255" y="536"/>
                </a:lnTo>
                <a:lnTo>
                  <a:pt x="262" y="523"/>
                </a:lnTo>
                <a:lnTo>
                  <a:pt x="272" y="509"/>
                </a:lnTo>
                <a:lnTo>
                  <a:pt x="282" y="496"/>
                </a:lnTo>
                <a:lnTo>
                  <a:pt x="300" y="474"/>
                </a:lnTo>
                <a:lnTo>
                  <a:pt x="310" y="464"/>
                </a:lnTo>
                <a:lnTo>
                  <a:pt x="310" y="464"/>
                </a:lnTo>
                <a:lnTo>
                  <a:pt x="311" y="463"/>
                </a:lnTo>
                <a:lnTo>
                  <a:pt x="312" y="464"/>
                </a:lnTo>
                <a:lnTo>
                  <a:pt x="315" y="467"/>
                </a:lnTo>
                <a:lnTo>
                  <a:pt x="317" y="472"/>
                </a:lnTo>
                <a:lnTo>
                  <a:pt x="323" y="478"/>
                </a:lnTo>
                <a:lnTo>
                  <a:pt x="352" y="471"/>
                </a:lnTo>
                <a:lnTo>
                  <a:pt x="352" y="471"/>
                </a:lnTo>
                <a:lnTo>
                  <a:pt x="358" y="469"/>
                </a:lnTo>
                <a:lnTo>
                  <a:pt x="364" y="471"/>
                </a:lnTo>
                <a:lnTo>
                  <a:pt x="369" y="471"/>
                </a:lnTo>
                <a:lnTo>
                  <a:pt x="373" y="473"/>
                </a:lnTo>
                <a:lnTo>
                  <a:pt x="379" y="477"/>
                </a:lnTo>
                <a:lnTo>
                  <a:pt x="382" y="478"/>
                </a:lnTo>
                <a:lnTo>
                  <a:pt x="382" y="478"/>
                </a:lnTo>
                <a:lnTo>
                  <a:pt x="384" y="479"/>
                </a:lnTo>
                <a:lnTo>
                  <a:pt x="384" y="480"/>
                </a:lnTo>
                <a:lnTo>
                  <a:pt x="384" y="486"/>
                </a:lnTo>
                <a:lnTo>
                  <a:pt x="385" y="496"/>
                </a:lnTo>
                <a:lnTo>
                  <a:pt x="386" y="508"/>
                </a:lnTo>
                <a:lnTo>
                  <a:pt x="391" y="523"/>
                </a:lnTo>
                <a:lnTo>
                  <a:pt x="396" y="531"/>
                </a:lnTo>
                <a:lnTo>
                  <a:pt x="401" y="539"/>
                </a:lnTo>
                <a:lnTo>
                  <a:pt x="407" y="547"/>
                </a:lnTo>
                <a:lnTo>
                  <a:pt x="414" y="557"/>
                </a:lnTo>
                <a:lnTo>
                  <a:pt x="424" y="565"/>
                </a:lnTo>
                <a:lnTo>
                  <a:pt x="435" y="574"/>
                </a:lnTo>
                <a:lnTo>
                  <a:pt x="435" y="574"/>
                </a:lnTo>
                <a:lnTo>
                  <a:pt x="458" y="591"/>
                </a:lnTo>
                <a:lnTo>
                  <a:pt x="480" y="605"/>
                </a:lnTo>
                <a:lnTo>
                  <a:pt x="499" y="617"/>
                </a:lnTo>
                <a:lnTo>
                  <a:pt x="516" y="627"/>
                </a:lnTo>
                <a:lnTo>
                  <a:pt x="544" y="642"/>
                </a:lnTo>
                <a:lnTo>
                  <a:pt x="561" y="649"/>
                </a:lnTo>
                <a:lnTo>
                  <a:pt x="561" y="649"/>
                </a:lnTo>
                <a:lnTo>
                  <a:pt x="563" y="650"/>
                </a:lnTo>
                <a:lnTo>
                  <a:pt x="566" y="653"/>
                </a:lnTo>
                <a:lnTo>
                  <a:pt x="567" y="659"/>
                </a:lnTo>
                <a:lnTo>
                  <a:pt x="568" y="666"/>
                </a:lnTo>
                <a:lnTo>
                  <a:pt x="567" y="676"/>
                </a:lnTo>
                <a:lnTo>
                  <a:pt x="566" y="695"/>
                </a:lnTo>
                <a:lnTo>
                  <a:pt x="566" y="705"/>
                </a:lnTo>
                <a:lnTo>
                  <a:pt x="567" y="712"/>
                </a:lnTo>
                <a:lnTo>
                  <a:pt x="567" y="712"/>
                </a:lnTo>
                <a:lnTo>
                  <a:pt x="572" y="725"/>
                </a:lnTo>
                <a:lnTo>
                  <a:pt x="575" y="733"/>
                </a:lnTo>
                <a:lnTo>
                  <a:pt x="579" y="738"/>
                </a:lnTo>
                <a:lnTo>
                  <a:pt x="579" y="738"/>
                </a:lnTo>
                <a:lnTo>
                  <a:pt x="597" y="753"/>
                </a:lnTo>
                <a:lnTo>
                  <a:pt x="617" y="774"/>
                </a:lnTo>
                <a:lnTo>
                  <a:pt x="617" y="774"/>
                </a:lnTo>
                <a:lnTo>
                  <a:pt x="620" y="779"/>
                </a:lnTo>
                <a:lnTo>
                  <a:pt x="623" y="787"/>
                </a:lnTo>
                <a:lnTo>
                  <a:pt x="626" y="796"/>
                </a:lnTo>
                <a:lnTo>
                  <a:pt x="626" y="802"/>
                </a:lnTo>
                <a:lnTo>
                  <a:pt x="626" y="802"/>
                </a:lnTo>
                <a:lnTo>
                  <a:pt x="628" y="805"/>
                </a:lnTo>
                <a:lnTo>
                  <a:pt x="630" y="808"/>
                </a:lnTo>
                <a:lnTo>
                  <a:pt x="635" y="813"/>
                </a:lnTo>
                <a:lnTo>
                  <a:pt x="635" y="813"/>
                </a:lnTo>
                <a:lnTo>
                  <a:pt x="636" y="814"/>
                </a:lnTo>
                <a:lnTo>
                  <a:pt x="637" y="814"/>
                </a:lnTo>
                <a:lnTo>
                  <a:pt x="642" y="814"/>
                </a:lnTo>
                <a:lnTo>
                  <a:pt x="649" y="813"/>
                </a:lnTo>
                <a:lnTo>
                  <a:pt x="655" y="813"/>
                </a:lnTo>
                <a:lnTo>
                  <a:pt x="655" y="813"/>
                </a:lnTo>
                <a:lnTo>
                  <a:pt x="662" y="814"/>
                </a:lnTo>
                <a:lnTo>
                  <a:pt x="665" y="815"/>
                </a:lnTo>
                <a:lnTo>
                  <a:pt x="668" y="816"/>
                </a:lnTo>
                <a:lnTo>
                  <a:pt x="668" y="816"/>
                </a:lnTo>
                <a:lnTo>
                  <a:pt x="669" y="818"/>
                </a:lnTo>
                <a:lnTo>
                  <a:pt x="670" y="819"/>
                </a:lnTo>
                <a:lnTo>
                  <a:pt x="676" y="819"/>
                </a:lnTo>
                <a:lnTo>
                  <a:pt x="682" y="819"/>
                </a:lnTo>
                <a:lnTo>
                  <a:pt x="686" y="818"/>
                </a:lnTo>
                <a:lnTo>
                  <a:pt x="686" y="818"/>
                </a:lnTo>
                <a:lnTo>
                  <a:pt x="688" y="816"/>
                </a:lnTo>
                <a:lnTo>
                  <a:pt x="692" y="815"/>
                </a:lnTo>
                <a:lnTo>
                  <a:pt x="697" y="813"/>
                </a:lnTo>
                <a:lnTo>
                  <a:pt x="703" y="809"/>
                </a:lnTo>
                <a:lnTo>
                  <a:pt x="703" y="809"/>
                </a:lnTo>
                <a:lnTo>
                  <a:pt x="708" y="805"/>
                </a:lnTo>
                <a:lnTo>
                  <a:pt x="710" y="801"/>
                </a:lnTo>
                <a:lnTo>
                  <a:pt x="712" y="793"/>
                </a:lnTo>
                <a:lnTo>
                  <a:pt x="714" y="785"/>
                </a:lnTo>
                <a:lnTo>
                  <a:pt x="714" y="785"/>
                </a:lnTo>
                <a:lnTo>
                  <a:pt x="715" y="780"/>
                </a:lnTo>
                <a:lnTo>
                  <a:pt x="717" y="776"/>
                </a:lnTo>
                <a:lnTo>
                  <a:pt x="725" y="770"/>
                </a:lnTo>
                <a:lnTo>
                  <a:pt x="731" y="765"/>
                </a:lnTo>
                <a:lnTo>
                  <a:pt x="733" y="764"/>
                </a:lnTo>
                <a:lnTo>
                  <a:pt x="734" y="762"/>
                </a:lnTo>
                <a:lnTo>
                  <a:pt x="734" y="762"/>
                </a:lnTo>
                <a:lnTo>
                  <a:pt x="736" y="759"/>
                </a:lnTo>
                <a:lnTo>
                  <a:pt x="738" y="759"/>
                </a:lnTo>
                <a:lnTo>
                  <a:pt x="742" y="759"/>
                </a:lnTo>
                <a:lnTo>
                  <a:pt x="745" y="759"/>
                </a:lnTo>
                <a:lnTo>
                  <a:pt x="749" y="759"/>
                </a:lnTo>
                <a:lnTo>
                  <a:pt x="749" y="759"/>
                </a:lnTo>
                <a:lnTo>
                  <a:pt x="767" y="755"/>
                </a:lnTo>
                <a:lnTo>
                  <a:pt x="778" y="751"/>
                </a:lnTo>
                <a:lnTo>
                  <a:pt x="783" y="748"/>
                </a:lnTo>
                <a:lnTo>
                  <a:pt x="786" y="746"/>
                </a:lnTo>
                <a:lnTo>
                  <a:pt x="786" y="746"/>
                </a:lnTo>
                <a:lnTo>
                  <a:pt x="790" y="744"/>
                </a:lnTo>
                <a:lnTo>
                  <a:pt x="795" y="742"/>
                </a:lnTo>
                <a:lnTo>
                  <a:pt x="807" y="740"/>
                </a:lnTo>
                <a:lnTo>
                  <a:pt x="824" y="739"/>
                </a:lnTo>
                <a:lnTo>
                  <a:pt x="824" y="739"/>
                </a:lnTo>
                <a:lnTo>
                  <a:pt x="834" y="751"/>
                </a:lnTo>
                <a:lnTo>
                  <a:pt x="844" y="761"/>
                </a:lnTo>
                <a:lnTo>
                  <a:pt x="852" y="767"/>
                </a:lnTo>
                <a:lnTo>
                  <a:pt x="852" y="767"/>
                </a:lnTo>
                <a:lnTo>
                  <a:pt x="854" y="768"/>
                </a:lnTo>
                <a:lnTo>
                  <a:pt x="856" y="768"/>
                </a:lnTo>
                <a:lnTo>
                  <a:pt x="856" y="765"/>
                </a:lnTo>
                <a:lnTo>
                  <a:pt x="854" y="762"/>
                </a:lnTo>
                <a:lnTo>
                  <a:pt x="851" y="753"/>
                </a:lnTo>
                <a:lnTo>
                  <a:pt x="845" y="741"/>
                </a:lnTo>
                <a:lnTo>
                  <a:pt x="845" y="741"/>
                </a:lnTo>
                <a:lnTo>
                  <a:pt x="839" y="733"/>
                </a:lnTo>
                <a:lnTo>
                  <a:pt x="833" y="727"/>
                </a:lnTo>
                <a:lnTo>
                  <a:pt x="824" y="721"/>
                </a:lnTo>
                <a:lnTo>
                  <a:pt x="824" y="721"/>
                </a:lnTo>
                <a:lnTo>
                  <a:pt x="820" y="719"/>
                </a:lnTo>
                <a:lnTo>
                  <a:pt x="813" y="719"/>
                </a:lnTo>
                <a:lnTo>
                  <a:pt x="803" y="721"/>
                </a:lnTo>
                <a:lnTo>
                  <a:pt x="778" y="733"/>
                </a:lnTo>
                <a:lnTo>
                  <a:pt x="778" y="733"/>
                </a:lnTo>
                <a:lnTo>
                  <a:pt x="774" y="730"/>
                </a:lnTo>
                <a:lnTo>
                  <a:pt x="767" y="725"/>
                </a:lnTo>
                <a:lnTo>
                  <a:pt x="763" y="722"/>
                </a:lnTo>
                <a:lnTo>
                  <a:pt x="761" y="718"/>
                </a:lnTo>
                <a:lnTo>
                  <a:pt x="760" y="714"/>
                </a:lnTo>
                <a:lnTo>
                  <a:pt x="760" y="711"/>
                </a:lnTo>
                <a:lnTo>
                  <a:pt x="760" y="711"/>
                </a:lnTo>
                <a:lnTo>
                  <a:pt x="763" y="707"/>
                </a:lnTo>
                <a:lnTo>
                  <a:pt x="770" y="702"/>
                </a:lnTo>
                <a:lnTo>
                  <a:pt x="789" y="689"/>
                </a:lnTo>
                <a:lnTo>
                  <a:pt x="814" y="673"/>
                </a:lnTo>
                <a:lnTo>
                  <a:pt x="842" y="657"/>
                </a:lnTo>
                <a:lnTo>
                  <a:pt x="842" y="657"/>
                </a:lnTo>
                <a:lnTo>
                  <a:pt x="916" y="615"/>
                </a:lnTo>
                <a:lnTo>
                  <a:pt x="961" y="589"/>
                </a:lnTo>
                <a:lnTo>
                  <a:pt x="959" y="598"/>
                </a:lnTo>
                <a:lnTo>
                  <a:pt x="959" y="598"/>
                </a:lnTo>
                <a:lnTo>
                  <a:pt x="930" y="642"/>
                </a:lnTo>
                <a:lnTo>
                  <a:pt x="905" y="678"/>
                </a:lnTo>
                <a:lnTo>
                  <a:pt x="885" y="710"/>
                </a:lnTo>
                <a:lnTo>
                  <a:pt x="885" y="710"/>
                </a:lnTo>
                <a:lnTo>
                  <a:pt x="875" y="730"/>
                </a:lnTo>
                <a:lnTo>
                  <a:pt x="871" y="740"/>
                </a:lnTo>
                <a:lnTo>
                  <a:pt x="871" y="744"/>
                </a:lnTo>
                <a:lnTo>
                  <a:pt x="873" y="744"/>
                </a:lnTo>
                <a:lnTo>
                  <a:pt x="870" y="770"/>
                </a:lnTo>
                <a:close/>
                <a:moveTo>
                  <a:pt x="936" y="534"/>
                </a:moveTo>
                <a:lnTo>
                  <a:pt x="936" y="534"/>
                </a:lnTo>
                <a:lnTo>
                  <a:pt x="948" y="531"/>
                </a:lnTo>
                <a:lnTo>
                  <a:pt x="958" y="528"/>
                </a:lnTo>
                <a:lnTo>
                  <a:pt x="967" y="524"/>
                </a:lnTo>
                <a:lnTo>
                  <a:pt x="967" y="524"/>
                </a:lnTo>
                <a:lnTo>
                  <a:pt x="977" y="519"/>
                </a:lnTo>
                <a:lnTo>
                  <a:pt x="981" y="518"/>
                </a:lnTo>
                <a:lnTo>
                  <a:pt x="984" y="519"/>
                </a:lnTo>
                <a:lnTo>
                  <a:pt x="984" y="519"/>
                </a:lnTo>
                <a:lnTo>
                  <a:pt x="985" y="520"/>
                </a:lnTo>
                <a:lnTo>
                  <a:pt x="985" y="524"/>
                </a:lnTo>
                <a:lnTo>
                  <a:pt x="981" y="535"/>
                </a:lnTo>
                <a:lnTo>
                  <a:pt x="975" y="547"/>
                </a:lnTo>
                <a:lnTo>
                  <a:pt x="970" y="552"/>
                </a:lnTo>
                <a:lnTo>
                  <a:pt x="966" y="557"/>
                </a:lnTo>
                <a:lnTo>
                  <a:pt x="966" y="557"/>
                </a:lnTo>
                <a:lnTo>
                  <a:pt x="959" y="560"/>
                </a:lnTo>
                <a:lnTo>
                  <a:pt x="949" y="565"/>
                </a:lnTo>
                <a:lnTo>
                  <a:pt x="926" y="575"/>
                </a:lnTo>
                <a:lnTo>
                  <a:pt x="896" y="586"/>
                </a:lnTo>
                <a:lnTo>
                  <a:pt x="896" y="586"/>
                </a:lnTo>
                <a:lnTo>
                  <a:pt x="924" y="556"/>
                </a:lnTo>
                <a:lnTo>
                  <a:pt x="924" y="556"/>
                </a:lnTo>
                <a:lnTo>
                  <a:pt x="928" y="549"/>
                </a:lnTo>
                <a:lnTo>
                  <a:pt x="932" y="542"/>
                </a:lnTo>
                <a:lnTo>
                  <a:pt x="936" y="534"/>
                </a:lnTo>
                <a:lnTo>
                  <a:pt x="936" y="53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0">
            <a:extLst>
              <a:ext uri="{FF2B5EF4-FFF2-40B4-BE49-F238E27FC236}">
                <a16:creationId xmlns:a16="http://schemas.microsoft.com/office/drawing/2014/main" id="{477970BA-B923-430E-856A-E7A82F7DCBA9}"/>
              </a:ext>
            </a:extLst>
          </p:cNvPr>
          <p:cNvSpPr>
            <a:spLocks/>
          </p:cNvSpPr>
          <p:nvPr/>
        </p:nvSpPr>
        <p:spPr bwMode="auto">
          <a:xfrm>
            <a:off x="654857" y="4510990"/>
            <a:ext cx="2824808" cy="1168259"/>
          </a:xfrm>
          <a:custGeom>
            <a:avLst/>
            <a:gdLst>
              <a:gd name="T0" fmla="*/ 522 w 2019"/>
              <a:gd name="T1" fmla="*/ 542 h 835"/>
              <a:gd name="T2" fmla="*/ 494 w 2019"/>
              <a:gd name="T3" fmla="*/ 515 h 835"/>
              <a:gd name="T4" fmla="*/ 458 w 2019"/>
              <a:gd name="T5" fmla="*/ 433 h 835"/>
              <a:gd name="T6" fmla="*/ 144 w 2019"/>
              <a:gd name="T7" fmla="*/ 235 h 835"/>
              <a:gd name="T8" fmla="*/ 8 w 2019"/>
              <a:gd name="T9" fmla="*/ 39 h 835"/>
              <a:gd name="T10" fmla="*/ 23 w 2019"/>
              <a:gd name="T11" fmla="*/ 19 h 835"/>
              <a:gd name="T12" fmla="*/ 65 w 2019"/>
              <a:gd name="T13" fmla="*/ 4 h 835"/>
              <a:gd name="T14" fmla="*/ 117 w 2019"/>
              <a:gd name="T15" fmla="*/ 61 h 835"/>
              <a:gd name="T16" fmla="*/ 145 w 2019"/>
              <a:gd name="T17" fmla="*/ 2 h 835"/>
              <a:gd name="T18" fmla="*/ 156 w 2019"/>
              <a:gd name="T19" fmla="*/ 103 h 835"/>
              <a:gd name="T20" fmla="*/ 208 w 2019"/>
              <a:gd name="T21" fmla="*/ 208 h 835"/>
              <a:gd name="T22" fmla="*/ 459 w 2019"/>
              <a:gd name="T23" fmla="*/ 317 h 835"/>
              <a:gd name="T24" fmla="*/ 538 w 2019"/>
              <a:gd name="T25" fmla="*/ 307 h 835"/>
              <a:gd name="T26" fmla="*/ 565 w 2019"/>
              <a:gd name="T27" fmla="*/ 170 h 835"/>
              <a:gd name="T28" fmla="*/ 488 w 2019"/>
              <a:gd name="T29" fmla="*/ 69 h 835"/>
              <a:gd name="T30" fmla="*/ 424 w 2019"/>
              <a:gd name="T31" fmla="*/ 113 h 835"/>
              <a:gd name="T32" fmla="*/ 417 w 2019"/>
              <a:gd name="T33" fmla="*/ 96 h 835"/>
              <a:gd name="T34" fmla="*/ 396 w 2019"/>
              <a:gd name="T35" fmla="*/ 83 h 835"/>
              <a:gd name="T36" fmla="*/ 538 w 2019"/>
              <a:gd name="T37" fmla="*/ 47 h 835"/>
              <a:gd name="T38" fmla="*/ 662 w 2019"/>
              <a:gd name="T39" fmla="*/ 101 h 835"/>
              <a:gd name="T40" fmla="*/ 858 w 2019"/>
              <a:gd name="T41" fmla="*/ 109 h 835"/>
              <a:gd name="T42" fmla="*/ 930 w 2019"/>
              <a:gd name="T43" fmla="*/ 126 h 835"/>
              <a:gd name="T44" fmla="*/ 1220 w 2019"/>
              <a:gd name="T45" fmla="*/ 101 h 835"/>
              <a:gd name="T46" fmla="*/ 1483 w 2019"/>
              <a:gd name="T47" fmla="*/ 157 h 835"/>
              <a:gd name="T48" fmla="*/ 1611 w 2019"/>
              <a:gd name="T49" fmla="*/ 246 h 835"/>
              <a:gd name="T50" fmla="*/ 1611 w 2019"/>
              <a:gd name="T51" fmla="*/ 348 h 835"/>
              <a:gd name="T52" fmla="*/ 1528 w 2019"/>
              <a:gd name="T53" fmla="*/ 504 h 835"/>
              <a:gd name="T54" fmla="*/ 1697 w 2019"/>
              <a:gd name="T55" fmla="*/ 609 h 835"/>
              <a:gd name="T56" fmla="*/ 1796 w 2019"/>
              <a:gd name="T57" fmla="*/ 660 h 835"/>
              <a:gd name="T58" fmla="*/ 1977 w 2019"/>
              <a:gd name="T59" fmla="*/ 716 h 835"/>
              <a:gd name="T60" fmla="*/ 1958 w 2019"/>
              <a:gd name="T61" fmla="*/ 789 h 835"/>
              <a:gd name="T62" fmla="*/ 1893 w 2019"/>
              <a:gd name="T63" fmla="*/ 724 h 835"/>
              <a:gd name="T64" fmla="*/ 1714 w 2019"/>
              <a:gd name="T65" fmla="*/ 682 h 835"/>
              <a:gd name="T66" fmla="*/ 1613 w 2019"/>
              <a:gd name="T67" fmla="*/ 612 h 835"/>
              <a:gd name="T68" fmla="*/ 1454 w 2019"/>
              <a:gd name="T69" fmla="*/ 529 h 835"/>
              <a:gd name="T70" fmla="*/ 1308 w 2019"/>
              <a:gd name="T71" fmla="*/ 518 h 835"/>
              <a:gd name="T72" fmla="*/ 1162 w 2019"/>
              <a:gd name="T73" fmla="*/ 540 h 835"/>
              <a:gd name="T74" fmla="*/ 1145 w 2019"/>
              <a:gd name="T75" fmla="*/ 579 h 835"/>
              <a:gd name="T76" fmla="*/ 1268 w 2019"/>
              <a:gd name="T77" fmla="*/ 722 h 835"/>
              <a:gd name="T78" fmla="*/ 1188 w 2019"/>
              <a:gd name="T79" fmla="*/ 691 h 835"/>
              <a:gd name="T80" fmla="*/ 1164 w 2019"/>
              <a:gd name="T81" fmla="*/ 627 h 835"/>
              <a:gd name="T82" fmla="*/ 1100 w 2019"/>
              <a:gd name="T83" fmla="*/ 589 h 835"/>
              <a:gd name="T84" fmla="*/ 1037 w 2019"/>
              <a:gd name="T85" fmla="*/ 547 h 835"/>
              <a:gd name="T86" fmla="*/ 949 w 2019"/>
              <a:gd name="T87" fmla="*/ 549 h 835"/>
              <a:gd name="T88" fmla="*/ 948 w 2019"/>
              <a:gd name="T89" fmla="*/ 650 h 835"/>
              <a:gd name="T90" fmla="*/ 873 w 2019"/>
              <a:gd name="T91" fmla="*/ 708 h 835"/>
              <a:gd name="T92" fmla="*/ 851 w 2019"/>
              <a:gd name="T93" fmla="*/ 671 h 835"/>
              <a:gd name="T94" fmla="*/ 906 w 2019"/>
              <a:gd name="T95" fmla="*/ 641 h 835"/>
              <a:gd name="T96" fmla="*/ 887 w 2019"/>
              <a:gd name="T97" fmla="*/ 530 h 835"/>
              <a:gd name="T98" fmla="*/ 826 w 2019"/>
              <a:gd name="T99" fmla="*/ 529 h 835"/>
              <a:gd name="T100" fmla="*/ 760 w 2019"/>
              <a:gd name="T101" fmla="*/ 545 h 835"/>
              <a:gd name="T102" fmla="*/ 669 w 2019"/>
              <a:gd name="T103" fmla="*/ 660 h 835"/>
              <a:gd name="T104" fmla="*/ 584 w 2019"/>
              <a:gd name="T105" fmla="*/ 777 h 835"/>
              <a:gd name="T106" fmla="*/ 566 w 2019"/>
              <a:gd name="T107" fmla="*/ 738 h 835"/>
              <a:gd name="T108" fmla="*/ 651 w 2019"/>
              <a:gd name="T109" fmla="*/ 603 h 835"/>
              <a:gd name="T110" fmla="*/ 557 w 2019"/>
              <a:gd name="T111" fmla="*/ 676 h 835"/>
              <a:gd name="T112" fmla="*/ 463 w 2019"/>
              <a:gd name="T113" fmla="*/ 769 h 835"/>
              <a:gd name="T114" fmla="*/ 425 w 2019"/>
              <a:gd name="T115" fmla="*/ 762 h 835"/>
              <a:gd name="T116" fmla="*/ 517 w 2019"/>
              <a:gd name="T117" fmla="*/ 667 h 835"/>
              <a:gd name="T118" fmla="*/ 523 w 2019"/>
              <a:gd name="T119" fmla="*/ 623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19" h="835">
                <a:moveTo>
                  <a:pt x="584" y="542"/>
                </a:moveTo>
                <a:lnTo>
                  <a:pt x="584" y="542"/>
                </a:lnTo>
                <a:lnTo>
                  <a:pt x="569" y="536"/>
                </a:lnTo>
                <a:lnTo>
                  <a:pt x="557" y="532"/>
                </a:lnTo>
                <a:lnTo>
                  <a:pt x="551" y="530"/>
                </a:lnTo>
                <a:lnTo>
                  <a:pt x="545" y="530"/>
                </a:lnTo>
                <a:lnTo>
                  <a:pt x="545" y="530"/>
                </a:lnTo>
                <a:lnTo>
                  <a:pt x="540" y="532"/>
                </a:lnTo>
                <a:lnTo>
                  <a:pt x="534" y="535"/>
                </a:lnTo>
                <a:lnTo>
                  <a:pt x="522" y="542"/>
                </a:lnTo>
                <a:lnTo>
                  <a:pt x="516" y="545"/>
                </a:lnTo>
                <a:lnTo>
                  <a:pt x="510" y="546"/>
                </a:lnTo>
                <a:lnTo>
                  <a:pt x="508" y="545"/>
                </a:lnTo>
                <a:lnTo>
                  <a:pt x="505" y="545"/>
                </a:lnTo>
                <a:lnTo>
                  <a:pt x="504" y="542"/>
                </a:lnTo>
                <a:lnTo>
                  <a:pt x="503" y="540"/>
                </a:lnTo>
                <a:lnTo>
                  <a:pt x="503" y="540"/>
                </a:lnTo>
                <a:lnTo>
                  <a:pt x="498" y="530"/>
                </a:lnTo>
                <a:lnTo>
                  <a:pt x="495" y="523"/>
                </a:lnTo>
                <a:lnTo>
                  <a:pt x="494" y="515"/>
                </a:lnTo>
                <a:lnTo>
                  <a:pt x="492" y="500"/>
                </a:lnTo>
                <a:lnTo>
                  <a:pt x="492" y="500"/>
                </a:lnTo>
                <a:lnTo>
                  <a:pt x="491" y="483"/>
                </a:lnTo>
                <a:lnTo>
                  <a:pt x="489" y="477"/>
                </a:lnTo>
                <a:lnTo>
                  <a:pt x="488" y="471"/>
                </a:lnTo>
                <a:lnTo>
                  <a:pt x="485" y="465"/>
                </a:lnTo>
                <a:lnTo>
                  <a:pt x="481" y="459"/>
                </a:lnTo>
                <a:lnTo>
                  <a:pt x="466" y="439"/>
                </a:lnTo>
                <a:lnTo>
                  <a:pt x="466" y="439"/>
                </a:lnTo>
                <a:lnTo>
                  <a:pt x="458" y="433"/>
                </a:lnTo>
                <a:lnTo>
                  <a:pt x="447" y="424"/>
                </a:lnTo>
                <a:lnTo>
                  <a:pt x="412" y="402"/>
                </a:lnTo>
                <a:lnTo>
                  <a:pt x="367" y="374"/>
                </a:lnTo>
                <a:lnTo>
                  <a:pt x="315" y="343"/>
                </a:lnTo>
                <a:lnTo>
                  <a:pt x="263" y="313"/>
                </a:lnTo>
                <a:lnTo>
                  <a:pt x="213" y="283"/>
                </a:lnTo>
                <a:lnTo>
                  <a:pt x="172" y="257"/>
                </a:lnTo>
                <a:lnTo>
                  <a:pt x="156" y="245"/>
                </a:lnTo>
                <a:lnTo>
                  <a:pt x="144" y="235"/>
                </a:lnTo>
                <a:lnTo>
                  <a:pt x="144" y="235"/>
                </a:lnTo>
                <a:lnTo>
                  <a:pt x="133" y="226"/>
                </a:lnTo>
                <a:lnTo>
                  <a:pt x="123" y="216"/>
                </a:lnTo>
                <a:lnTo>
                  <a:pt x="101" y="191"/>
                </a:lnTo>
                <a:lnTo>
                  <a:pt x="81" y="163"/>
                </a:lnTo>
                <a:lnTo>
                  <a:pt x="61" y="135"/>
                </a:lnTo>
                <a:lnTo>
                  <a:pt x="44" y="106"/>
                </a:lnTo>
                <a:lnTo>
                  <a:pt x="28" y="79"/>
                </a:lnTo>
                <a:lnTo>
                  <a:pt x="16" y="57"/>
                </a:lnTo>
                <a:lnTo>
                  <a:pt x="8" y="39"/>
                </a:lnTo>
                <a:lnTo>
                  <a:pt x="8" y="39"/>
                </a:lnTo>
                <a:lnTo>
                  <a:pt x="3" y="26"/>
                </a:lnTo>
                <a:lnTo>
                  <a:pt x="0" y="16"/>
                </a:lnTo>
                <a:lnTo>
                  <a:pt x="0" y="7"/>
                </a:lnTo>
                <a:lnTo>
                  <a:pt x="3" y="2"/>
                </a:lnTo>
                <a:lnTo>
                  <a:pt x="6" y="0"/>
                </a:lnTo>
                <a:lnTo>
                  <a:pt x="10" y="0"/>
                </a:lnTo>
                <a:lnTo>
                  <a:pt x="14" y="2"/>
                </a:lnTo>
                <a:lnTo>
                  <a:pt x="16" y="6"/>
                </a:lnTo>
                <a:lnTo>
                  <a:pt x="16" y="6"/>
                </a:lnTo>
                <a:lnTo>
                  <a:pt x="23" y="19"/>
                </a:lnTo>
                <a:lnTo>
                  <a:pt x="34" y="34"/>
                </a:lnTo>
                <a:lnTo>
                  <a:pt x="48" y="52"/>
                </a:lnTo>
                <a:lnTo>
                  <a:pt x="48" y="52"/>
                </a:lnTo>
                <a:lnTo>
                  <a:pt x="49" y="44"/>
                </a:lnTo>
                <a:lnTo>
                  <a:pt x="53" y="27"/>
                </a:lnTo>
                <a:lnTo>
                  <a:pt x="54" y="18"/>
                </a:lnTo>
                <a:lnTo>
                  <a:pt x="57" y="10"/>
                </a:lnTo>
                <a:lnTo>
                  <a:pt x="61" y="5"/>
                </a:lnTo>
                <a:lnTo>
                  <a:pt x="62" y="4"/>
                </a:lnTo>
                <a:lnTo>
                  <a:pt x="65" y="4"/>
                </a:lnTo>
                <a:lnTo>
                  <a:pt x="65" y="4"/>
                </a:lnTo>
                <a:lnTo>
                  <a:pt x="72" y="7"/>
                </a:lnTo>
                <a:lnTo>
                  <a:pt x="78" y="13"/>
                </a:lnTo>
                <a:lnTo>
                  <a:pt x="84" y="22"/>
                </a:lnTo>
                <a:lnTo>
                  <a:pt x="93" y="33"/>
                </a:lnTo>
                <a:lnTo>
                  <a:pt x="93" y="33"/>
                </a:lnTo>
                <a:lnTo>
                  <a:pt x="101" y="46"/>
                </a:lnTo>
                <a:lnTo>
                  <a:pt x="110" y="56"/>
                </a:lnTo>
                <a:lnTo>
                  <a:pt x="113" y="60"/>
                </a:lnTo>
                <a:lnTo>
                  <a:pt x="117" y="61"/>
                </a:lnTo>
                <a:lnTo>
                  <a:pt x="121" y="60"/>
                </a:lnTo>
                <a:lnTo>
                  <a:pt x="123" y="56"/>
                </a:lnTo>
                <a:lnTo>
                  <a:pt x="123" y="56"/>
                </a:lnTo>
                <a:lnTo>
                  <a:pt x="125" y="50"/>
                </a:lnTo>
                <a:lnTo>
                  <a:pt x="128" y="40"/>
                </a:lnTo>
                <a:lnTo>
                  <a:pt x="134" y="21"/>
                </a:lnTo>
                <a:lnTo>
                  <a:pt x="138" y="11"/>
                </a:lnTo>
                <a:lnTo>
                  <a:pt x="141" y="5"/>
                </a:lnTo>
                <a:lnTo>
                  <a:pt x="144" y="2"/>
                </a:lnTo>
                <a:lnTo>
                  <a:pt x="145" y="2"/>
                </a:lnTo>
                <a:lnTo>
                  <a:pt x="147" y="2"/>
                </a:lnTo>
                <a:lnTo>
                  <a:pt x="150" y="5"/>
                </a:lnTo>
                <a:lnTo>
                  <a:pt x="150" y="5"/>
                </a:lnTo>
                <a:lnTo>
                  <a:pt x="151" y="7"/>
                </a:lnTo>
                <a:lnTo>
                  <a:pt x="152" y="12"/>
                </a:lnTo>
                <a:lnTo>
                  <a:pt x="153" y="23"/>
                </a:lnTo>
                <a:lnTo>
                  <a:pt x="152" y="52"/>
                </a:lnTo>
                <a:lnTo>
                  <a:pt x="151" y="69"/>
                </a:lnTo>
                <a:lnTo>
                  <a:pt x="152" y="86"/>
                </a:lnTo>
                <a:lnTo>
                  <a:pt x="156" y="103"/>
                </a:lnTo>
                <a:lnTo>
                  <a:pt x="158" y="112"/>
                </a:lnTo>
                <a:lnTo>
                  <a:pt x="162" y="120"/>
                </a:lnTo>
                <a:lnTo>
                  <a:pt x="162" y="120"/>
                </a:lnTo>
                <a:lnTo>
                  <a:pt x="168" y="135"/>
                </a:lnTo>
                <a:lnTo>
                  <a:pt x="174" y="151"/>
                </a:lnTo>
                <a:lnTo>
                  <a:pt x="180" y="165"/>
                </a:lnTo>
                <a:lnTo>
                  <a:pt x="187" y="180"/>
                </a:lnTo>
                <a:lnTo>
                  <a:pt x="196" y="194"/>
                </a:lnTo>
                <a:lnTo>
                  <a:pt x="202" y="201"/>
                </a:lnTo>
                <a:lnTo>
                  <a:pt x="208" y="208"/>
                </a:lnTo>
                <a:lnTo>
                  <a:pt x="215" y="214"/>
                </a:lnTo>
                <a:lnTo>
                  <a:pt x="222" y="220"/>
                </a:lnTo>
                <a:lnTo>
                  <a:pt x="232" y="226"/>
                </a:lnTo>
                <a:lnTo>
                  <a:pt x="243" y="232"/>
                </a:lnTo>
                <a:lnTo>
                  <a:pt x="243" y="232"/>
                </a:lnTo>
                <a:lnTo>
                  <a:pt x="305" y="260"/>
                </a:lnTo>
                <a:lnTo>
                  <a:pt x="344" y="276"/>
                </a:lnTo>
                <a:lnTo>
                  <a:pt x="384" y="291"/>
                </a:lnTo>
                <a:lnTo>
                  <a:pt x="424" y="306"/>
                </a:lnTo>
                <a:lnTo>
                  <a:pt x="459" y="317"/>
                </a:lnTo>
                <a:lnTo>
                  <a:pt x="475" y="322"/>
                </a:lnTo>
                <a:lnTo>
                  <a:pt x="488" y="324"/>
                </a:lnTo>
                <a:lnTo>
                  <a:pt x="500" y="324"/>
                </a:lnTo>
                <a:lnTo>
                  <a:pt x="509" y="324"/>
                </a:lnTo>
                <a:lnTo>
                  <a:pt x="509" y="324"/>
                </a:lnTo>
                <a:lnTo>
                  <a:pt x="516" y="322"/>
                </a:lnTo>
                <a:lnTo>
                  <a:pt x="522" y="319"/>
                </a:lnTo>
                <a:lnTo>
                  <a:pt x="528" y="316"/>
                </a:lnTo>
                <a:lnTo>
                  <a:pt x="533" y="311"/>
                </a:lnTo>
                <a:lnTo>
                  <a:pt x="538" y="307"/>
                </a:lnTo>
                <a:lnTo>
                  <a:pt x="543" y="301"/>
                </a:lnTo>
                <a:lnTo>
                  <a:pt x="550" y="289"/>
                </a:lnTo>
                <a:lnTo>
                  <a:pt x="556" y="276"/>
                </a:lnTo>
                <a:lnTo>
                  <a:pt x="560" y="260"/>
                </a:lnTo>
                <a:lnTo>
                  <a:pt x="563" y="243"/>
                </a:lnTo>
                <a:lnTo>
                  <a:pt x="567" y="226"/>
                </a:lnTo>
                <a:lnTo>
                  <a:pt x="567" y="226"/>
                </a:lnTo>
                <a:lnTo>
                  <a:pt x="568" y="208"/>
                </a:lnTo>
                <a:lnTo>
                  <a:pt x="567" y="188"/>
                </a:lnTo>
                <a:lnTo>
                  <a:pt x="565" y="170"/>
                </a:lnTo>
                <a:lnTo>
                  <a:pt x="560" y="153"/>
                </a:lnTo>
                <a:lnTo>
                  <a:pt x="554" y="136"/>
                </a:lnTo>
                <a:lnTo>
                  <a:pt x="545" y="119"/>
                </a:lnTo>
                <a:lnTo>
                  <a:pt x="536" y="104"/>
                </a:lnTo>
                <a:lnTo>
                  <a:pt x="523" y="92"/>
                </a:lnTo>
                <a:lnTo>
                  <a:pt x="523" y="92"/>
                </a:lnTo>
                <a:lnTo>
                  <a:pt x="512" y="83"/>
                </a:lnTo>
                <a:lnTo>
                  <a:pt x="503" y="75"/>
                </a:lnTo>
                <a:lnTo>
                  <a:pt x="494" y="70"/>
                </a:lnTo>
                <a:lnTo>
                  <a:pt x="488" y="69"/>
                </a:lnTo>
                <a:lnTo>
                  <a:pt x="482" y="69"/>
                </a:lnTo>
                <a:lnTo>
                  <a:pt x="476" y="70"/>
                </a:lnTo>
                <a:lnTo>
                  <a:pt x="464" y="74"/>
                </a:lnTo>
                <a:lnTo>
                  <a:pt x="464" y="74"/>
                </a:lnTo>
                <a:lnTo>
                  <a:pt x="457" y="78"/>
                </a:lnTo>
                <a:lnTo>
                  <a:pt x="451" y="84"/>
                </a:lnTo>
                <a:lnTo>
                  <a:pt x="445" y="90"/>
                </a:lnTo>
                <a:lnTo>
                  <a:pt x="438" y="97"/>
                </a:lnTo>
                <a:lnTo>
                  <a:pt x="429" y="109"/>
                </a:lnTo>
                <a:lnTo>
                  <a:pt x="424" y="113"/>
                </a:lnTo>
                <a:lnTo>
                  <a:pt x="420" y="115"/>
                </a:lnTo>
                <a:lnTo>
                  <a:pt x="420" y="115"/>
                </a:lnTo>
                <a:lnTo>
                  <a:pt x="419" y="115"/>
                </a:lnTo>
                <a:lnTo>
                  <a:pt x="418" y="115"/>
                </a:lnTo>
                <a:lnTo>
                  <a:pt x="418" y="112"/>
                </a:lnTo>
                <a:lnTo>
                  <a:pt x="424" y="100"/>
                </a:lnTo>
                <a:lnTo>
                  <a:pt x="434" y="81"/>
                </a:lnTo>
                <a:lnTo>
                  <a:pt x="434" y="81"/>
                </a:lnTo>
                <a:lnTo>
                  <a:pt x="428" y="86"/>
                </a:lnTo>
                <a:lnTo>
                  <a:pt x="417" y="96"/>
                </a:lnTo>
                <a:lnTo>
                  <a:pt x="409" y="101"/>
                </a:lnTo>
                <a:lnTo>
                  <a:pt x="403" y="104"/>
                </a:lnTo>
                <a:lnTo>
                  <a:pt x="398" y="107"/>
                </a:lnTo>
                <a:lnTo>
                  <a:pt x="396" y="107"/>
                </a:lnTo>
                <a:lnTo>
                  <a:pt x="395" y="106"/>
                </a:lnTo>
                <a:lnTo>
                  <a:pt x="395" y="106"/>
                </a:lnTo>
                <a:lnTo>
                  <a:pt x="394" y="102"/>
                </a:lnTo>
                <a:lnTo>
                  <a:pt x="392" y="96"/>
                </a:lnTo>
                <a:lnTo>
                  <a:pt x="394" y="90"/>
                </a:lnTo>
                <a:lnTo>
                  <a:pt x="396" y="83"/>
                </a:lnTo>
                <a:lnTo>
                  <a:pt x="401" y="74"/>
                </a:lnTo>
                <a:lnTo>
                  <a:pt x="409" y="67"/>
                </a:lnTo>
                <a:lnTo>
                  <a:pt x="420" y="60"/>
                </a:lnTo>
                <a:lnTo>
                  <a:pt x="435" y="52"/>
                </a:lnTo>
                <a:lnTo>
                  <a:pt x="435" y="52"/>
                </a:lnTo>
                <a:lnTo>
                  <a:pt x="453" y="47"/>
                </a:lnTo>
                <a:lnTo>
                  <a:pt x="474" y="45"/>
                </a:lnTo>
                <a:lnTo>
                  <a:pt x="495" y="44"/>
                </a:lnTo>
                <a:lnTo>
                  <a:pt x="517" y="45"/>
                </a:lnTo>
                <a:lnTo>
                  <a:pt x="538" y="47"/>
                </a:lnTo>
                <a:lnTo>
                  <a:pt x="559" y="52"/>
                </a:lnTo>
                <a:lnTo>
                  <a:pt x="577" y="58"/>
                </a:lnTo>
                <a:lnTo>
                  <a:pt x="591" y="66"/>
                </a:lnTo>
                <a:lnTo>
                  <a:pt x="591" y="66"/>
                </a:lnTo>
                <a:lnTo>
                  <a:pt x="629" y="90"/>
                </a:lnTo>
                <a:lnTo>
                  <a:pt x="641" y="97"/>
                </a:lnTo>
                <a:lnTo>
                  <a:pt x="647" y="98"/>
                </a:lnTo>
                <a:lnTo>
                  <a:pt x="653" y="101"/>
                </a:lnTo>
                <a:lnTo>
                  <a:pt x="653" y="101"/>
                </a:lnTo>
                <a:lnTo>
                  <a:pt x="662" y="101"/>
                </a:lnTo>
                <a:lnTo>
                  <a:pt x="676" y="101"/>
                </a:lnTo>
                <a:lnTo>
                  <a:pt x="714" y="98"/>
                </a:lnTo>
                <a:lnTo>
                  <a:pt x="756" y="97"/>
                </a:lnTo>
                <a:lnTo>
                  <a:pt x="795" y="96"/>
                </a:lnTo>
                <a:lnTo>
                  <a:pt x="795" y="96"/>
                </a:lnTo>
                <a:lnTo>
                  <a:pt x="812" y="97"/>
                </a:lnTo>
                <a:lnTo>
                  <a:pt x="827" y="100"/>
                </a:lnTo>
                <a:lnTo>
                  <a:pt x="839" y="102"/>
                </a:lnTo>
                <a:lnTo>
                  <a:pt x="850" y="106"/>
                </a:lnTo>
                <a:lnTo>
                  <a:pt x="858" y="109"/>
                </a:lnTo>
                <a:lnTo>
                  <a:pt x="864" y="113"/>
                </a:lnTo>
                <a:lnTo>
                  <a:pt x="869" y="117"/>
                </a:lnTo>
                <a:lnTo>
                  <a:pt x="873" y="119"/>
                </a:lnTo>
                <a:lnTo>
                  <a:pt x="873" y="119"/>
                </a:lnTo>
                <a:lnTo>
                  <a:pt x="890" y="137"/>
                </a:lnTo>
                <a:lnTo>
                  <a:pt x="901" y="149"/>
                </a:lnTo>
                <a:lnTo>
                  <a:pt x="918" y="138"/>
                </a:lnTo>
                <a:lnTo>
                  <a:pt x="918" y="138"/>
                </a:lnTo>
                <a:lnTo>
                  <a:pt x="921" y="135"/>
                </a:lnTo>
                <a:lnTo>
                  <a:pt x="930" y="126"/>
                </a:lnTo>
                <a:lnTo>
                  <a:pt x="937" y="121"/>
                </a:lnTo>
                <a:lnTo>
                  <a:pt x="946" y="118"/>
                </a:lnTo>
                <a:lnTo>
                  <a:pt x="957" y="113"/>
                </a:lnTo>
                <a:lnTo>
                  <a:pt x="967" y="110"/>
                </a:lnTo>
                <a:lnTo>
                  <a:pt x="967" y="110"/>
                </a:lnTo>
                <a:lnTo>
                  <a:pt x="984" y="108"/>
                </a:lnTo>
                <a:lnTo>
                  <a:pt x="1010" y="106"/>
                </a:lnTo>
                <a:lnTo>
                  <a:pt x="1080" y="102"/>
                </a:lnTo>
                <a:lnTo>
                  <a:pt x="1170" y="101"/>
                </a:lnTo>
                <a:lnTo>
                  <a:pt x="1220" y="101"/>
                </a:lnTo>
                <a:lnTo>
                  <a:pt x="1271" y="102"/>
                </a:lnTo>
                <a:lnTo>
                  <a:pt x="1271" y="102"/>
                </a:lnTo>
                <a:lnTo>
                  <a:pt x="1296" y="103"/>
                </a:lnTo>
                <a:lnTo>
                  <a:pt x="1324" y="107"/>
                </a:lnTo>
                <a:lnTo>
                  <a:pt x="1351" y="113"/>
                </a:lnTo>
                <a:lnTo>
                  <a:pt x="1379" y="119"/>
                </a:lnTo>
                <a:lnTo>
                  <a:pt x="1405" y="127"/>
                </a:lnTo>
                <a:lnTo>
                  <a:pt x="1432" y="137"/>
                </a:lnTo>
                <a:lnTo>
                  <a:pt x="1458" y="147"/>
                </a:lnTo>
                <a:lnTo>
                  <a:pt x="1483" y="157"/>
                </a:lnTo>
                <a:lnTo>
                  <a:pt x="1506" y="168"/>
                </a:lnTo>
                <a:lnTo>
                  <a:pt x="1528" y="178"/>
                </a:lnTo>
                <a:lnTo>
                  <a:pt x="1547" y="189"/>
                </a:lnTo>
                <a:lnTo>
                  <a:pt x="1564" y="199"/>
                </a:lnTo>
                <a:lnTo>
                  <a:pt x="1579" y="208"/>
                </a:lnTo>
                <a:lnTo>
                  <a:pt x="1590" y="216"/>
                </a:lnTo>
                <a:lnTo>
                  <a:pt x="1598" y="223"/>
                </a:lnTo>
                <a:lnTo>
                  <a:pt x="1602" y="228"/>
                </a:lnTo>
                <a:lnTo>
                  <a:pt x="1602" y="228"/>
                </a:lnTo>
                <a:lnTo>
                  <a:pt x="1611" y="246"/>
                </a:lnTo>
                <a:lnTo>
                  <a:pt x="1617" y="265"/>
                </a:lnTo>
                <a:lnTo>
                  <a:pt x="1626" y="295"/>
                </a:lnTo>
                <a:lnTo>
                  <a:pt x="1626" y="295"/>
                </a:lnTo>
                <a:lnTo>
                  <a:pt x="1629" y="306"/>
                </a:lnTo>
                <a:lnTo>
                  <a:pt x="1630" y="317"/>
                </a:lnTo>
                <a:lnTo>
                  <a:pt x="1628" y="326"/>
                </a:lnTo>
                <a:lnTo>
                  <a:pt x="1623" y="336"/>
                </a:lnTo>
                <a:lnTo>
                  <a:pt x="1623" y="336"/>
                </a:lnTo>
                <a:lnTo>
                  <a:pt x="1618" y="342"/>
                </a:lnTo>
                <a:lnTo>
                  <a:pt x="1611" y="348"/>
                </a:lnTo>
                <a:lnTo>
                  <a:pt x="1594" y="363"/>
                </a:lnTo>
                <a:lnTo>
                  <a:pt x="1578" y="376"/>
                </a:lnTo>
                <a:lnTo>
                  <a:pt x="1566" y="384"/>
                </a:lnTo>
                <a:lnTo>
                  <a:pt x="1566" y="384"/>
                </a:lnTo>
                <a:lnTo>
                  <a:pt x="1558" y="388"/>
                </a:lnTo>
                <a:lnTo>
                  <a:pt x="1547" y="396"/>
                </a:lnTo>
                <a:lnTo>
                  <a:pt x="1537" y="405"/>
                </a:lnTo>
                <a:lnTo>
                  <a:pt x="1522" y="485"/>
                </a:lnTo>
                <a:lnTo>
                  <a:pt x="1528" y="504"/>
                </a:lnTo>
                <a:lnTo>
                  <a:pt x="1528" y="504"/>
                </a:lnTo>
                <a:lnTo>
                  <a:pt x="1554" y="513"/>
                </a:lnTo>
                <a:lnTo>
                  <a:pt x="1590" y="527"/>
                </a:lnTo>
                <a:lnTo>
                  <a:pt x="1590" y="527"/>
                </a:lnTo>
                <a:lnTo>
                  <a:pt x="1598" y="532"/>
                </a:lnTo>
                <a:lnTo>
                  <a:pt x="1612" y="542"/>
                </a:lnTo>
                <a:lnTo>
                  <a:pt x="1647" y="572"/>
                </a:lnTo>
                <a:lnTo>
                  <a:pt x="1681" y="598"/>
                </a:lnTo>
                <a:lnTo>
                  <a:pt x="1692" y="607"/>
                </a:lnTo>
                <a:lnTo>
                  <a:pt x="1695" y="609"/>
                </a:lnTo>
                <a:lnTo>
                  <a:pt x="1697" y="609"/>
                </a:lnTo>
                <a:lnTo>
                  <a:pt x="1697" y="609"/>
                </a:lnTo>
                <a:lnTo>
                  <a:pt x="1700" y="609"/>
                </a:lnTo>
                <a:lnTo>
                  <a:pt x="1705" y="610"/>
                </a:lnTo>
                <a:lnTo>
                  <a:pt x="1720" y="618"/>
                </a:lnTo>
                <a:lnTo>
                  <a:pt x="1738" y="629"/>
                </a:lnTo>
                <a:lnTo>
                  <a:pt x="1738" y="629"/>
                </a:lnTo>
                <a:lnTo>
                  <a:pt x="1742" y="631"/>
                </a:lnTo>
                <a:lnTo>
                  <a:pt x="1752" y="638"/>
                </a:lnTo>
                <a:lnTo>
                  <a:pt x="1771" y="648"/>
                </a:lnTo>
                <a:lnTo>
                  <a:pt x="1796" y="660"/>
                </a:lnTo>
                <a:lnTo>
                  <a:pt x="1796" y="660"/>
                </a:lnTo>
                <a:lnTo>
                  <a:pt x="1814" y="666"/>
                </a:lnTo>
                <a:lnTo>
                  <a:pt x="1837" y="674"/>
                </a:lnTo>
                <a:lnTo>
                  <a:pt x="1891" y="687"/>
                </a:lnTo>
                <a:lnTo>
                  <a:pt x="1939" y="700"/>
                </a:lnTo>
                <a:lnTo>
                  <a:pt x="1956" y="705"/>
                </a:lnTo>
                <a:lnTo>
                  <a:pt x="1966" y="709"/>
                </a:lnTo>
                <a:lnTo>
                  <a:pt x="1966" y="709"/>
                </a:lnTo>
                <a:lnTo>
                  <a:pt x="1972" y="712"/>
                </a:lnTo>
                <a:lnTo>
                  <a:pt x="1977" y="716"/>
                </a:lnTo>
                <a:lnTo>
                  <a:pt x="1984" y="727"/>
                </a:lnTo>
                <a:lnTo>
                  <a:pt x="1989" y="735"/>
                </a:lnTo>
                <a:lnTo>
                  <a:pt x="1992" y="740"/>
                </a:lnTo>
                <a:lnTo>
                  <a:pt x="2019" y="769"/>
                </a:lnTo>
                <a:lnTo>
                  <a:pt x="1976" y="760"/>
                </a:lnTo>
                <a:lnTo>
                  <a:pt x="1958" y="817"/>
                </a:lnTo>
                <a:lnTo>
                  <a:pt x="1958" y="817"/>
                </a:lnTo>
                <a:lnTo>
                  <a:pt x="1959" y="808"/>
                </a:lnTo>
                <a:lnTo>
                  <a:pt x="1958" y="800"/>
                </a:lnTo>
                <a:lnTo>
                  <a:pt x="1958" y="789"/>
                </a:lnTo>
                <a:lnTo>
                  <a:pt x="1955" y="777"/>
                </a:lnTo>
                <a:lnTo>
                  <a:pt x="1950" y="765"/>
                </a:lnTo>
                <a:lnTo>
                  <a:pt x="1947" y="758"/>
                </a:lnTo>
                <a:lnTo>
                  <a:pt x="1943" y="752"/>
                </a:lnTo>
                <a:lnTo>
                  <a:pt x="1938" y="748"/>
                </a:lnTo>
                <a:lnTo>
                  <a:pt x="1933" y="743"/>
                </a:lnTo>
                <a:lnTo>
                  <a:pt x="1933" y="743"/>
                </a:lnTo>
                <a:lnTo>
                  <a:pt x="1926" y="739"/>
                </a:lnTo>
                <a:lnTo>
                  <a:pt x="1918" y="734"/>
                </a:lnTo>
                <a:lnTo>
                  <a:pt x="1893" y="724"/>
                </a:lnTo>
                <a:lnTo>
                  <a:pt x="1865" y="715"/>
                </a:lnTo>
                <a:lnTo>
                  <a:pt x="1835" y="706"/>
                </a:lnTo>
                <a:lnTo>
                  <a:pt x="1782" y="692"/>
                </a:lnTo>
                <a:lnTo>
                  <a:pt x="1752" y="686"/>
                </a:lnTo>
                <a:lnTo>
                  <a:pt x="1752" y="686"/>
                </a:lnTo>
                <a:lnTo>
                  <a:pt x="1742" y="686"/>
                </a:lnTo>
                <a:lnTo>
                  <a:pt x="1729" y="686"/>
                </a:lnTo>
                <a:lnTo>
                  <a:pt x="1720" y="686"/>
                </a:lnTo>
                <a:lnTo>
                  <a:pt x="1716" y="684"/>
                </a:lnTo>
                <a:lnTo>
                  <a:pt x="1714" y="682"/>
                </a:lnTo>
                <a:lnTo>
                  <a:pt x="1714" y="682"/>
                </a:lnTo>
                <a:lnTo>
                  <a:pt x="1712" y="680"/>
                </a:lnTo>
                <a:lnTo>
                  <a:pt x="1708" y="676"/>
                </a:lnTo>
                <a:lnTo>
                  <a:pt x="1695" y="667"/>
                </a:lnTo>
                <a:lnTo>
                  <a:pt x="1681" y="658"/>
                </a:lnTo>
                <a:lnTo>
                  <a:pt x="1671" y="649"/>
                </a:lnTo>
                <a:lnTo>
                  <a:pt x="1671" y="649"/>
                </a:lnTo>
                <a:lnTo>
                  <a:pt x="1664" y="643"/>
                </a:lnTo>
                <a:lnTo>
                  <a:pt x="1651" y="635"/>
                </a:lnTo>
                <a:lnTo>
                  <a:pt x="1613" y="612"/>
                </a:lnTo>
                <a:lnTo>
                  <a:pt x="1573" y="589"/>
                </a:lnTo>
                <a:lnTo>
                  <a:pt x="1557" y="580"/>
                </a:lnTo>
                <a:lnTo>
                  <a:pt x="1546" y="575"/>
                </a:lnTo>
                <a:lnTo>
                  <a:pt x="1546" y="575"/>
                </a:lnTo>
                <a:lnTo>
                  <a:pt x="1537" y="572"/>
                </a:lnTo>
                <a:lnTo>
                  <a:pt x="1526" y="567"/>
                </a:lnTo>
                <a:lnTo>
                  <a:pt x="1500" y="553"/>
                </a:lnTo>
                <a:lnTo>
                  <a:pt x="1475" y="539"/>
                </a:lnTo>
                <a:lnTo>
                  <a:pt x="1464" y="533"/>
                </a:lnTo>
                <a:lnTo>
                  <a:pt x="1454" y="529"/>
                </a:lnTo>
                <a:lnTo>
                  <a:pt x="1454" y="529"/>
                </a:lnTo>
                <a:lnTo>
                  <a:pt x="1438" y="524"/>
                </a:lnTo>
                <a:lnTo>
                  <a:pt x="1425" y="522"/>
                </a:lnTo>
                <a:lnTo>
                  <a:pt x="1408" y="522"/>
                </a:lnTo>
                <a:lnTo>
                  <a:pt x="1387" y="524"/>
                </a:lnTo>
                <a:lnTo>
                  <a:pt x="1387" y="524"/>
                </a:lnTo>
                <a:lnTo>
                  <a:pt x="1374" y="524"/>
                </a:lnTo>
                <a:lnTo>
                  <a:pt x="1359" y="524"/>
                </a:lnTo>
                <a:lnTo>
                  <a:pt x="1333" y="522"/>
                </a:lnTo>
                <a:lnTo>
                  <a:pt x="1308" y="518"/>
                </a:lnTo>
                <a:lnTo>
                  <a:pt x="1300" y="518"/>
                </a:lnTo>
                <a:lnTo>
                  <a:pt x="1294" y="519"/>
                </a:lnTo>
                <a:lnTo>
                  <a:pt x="1294" y="519"/>
                </a:lnTo>
                <a:lnTo>
                  <a:pt x="1234" y="534"/>
                </a:lnTo>
                <a:lnTo>
                  <a:pt x="1234" y="534"/>
                </a:lnTo>
                <a:lnTo>
                  <a:pt x="1214" y="538"/>
                </a:lnTo>
                <a:lnTo>
                  <a:pt x="1196" y="540"/>
                </a:lnTo>
                <a:lnTo>
                  <a:pt x="1179" y="541"/>
                </a:lnTo>
                <a:lnTo>
                  <a:pt x="1179" y="541"/>
                </a:lnTo>
                <a:lnTo>
                  <a:pt x="1162" y="540"/>
                </a:lnTo>
                <a:lnTo>
                  <a:pt x="1145" y="536"/>
                </a:lnTo>
                <a:lnTo>
                  <a:pt x="1125" y="532"/>
                </a:lnTo>
                <a:lnTo>
                  <a:pt x="1113" y="557"/>
                </a:lnTo>
                <a:lnTo>
                  <a:pt x="1113" y="557"/>
                </a:lnTo>
                <a:lnTo>
                  <a:pt x="1122" y="564"/>
                </a:lnTo>
                <a:lnTo>
                  <a:pt x="1130" y="570"/>
                </a:lnTo>
                <a:lnTo>
                  <a:pt x="1140" y="578"/>
                </a:lnTo>
                <a:lnTo>
                  <a:pt x="1140" y="578"/>
                </a:lnTo>
                <a:lnTo>
                  <a:pt x="1143" y="579"/>
                </a:lnTo>
                <a:lnTo>
                  <a:pt x="1145" y="579"/>
                </a:lnTo>
                <a:lnTo>
                  <a:pt x="1145" y="578"/>
                </a:lnTo>
                <a:lnTo>
                  <a:pt x="1151" y="580"/>
                </a:lnTo>
                <a:lnTo>
                  <a:pt x="1171" y="596"/>
                </a:lnTo>
                <a:lnTo>
                  <a:pt x="1171" y="596"/>
                </a:lnTo>
                <a:lnTo>
                  <a:pt x="1198" y="619"/>
                </a:lnTo>
                <a:lnTo>
                  <a:pt x="1215" y="635"/>
                </a:lnTo>
                <a:lnTo>
                  <a:pt x="1225" y="644"/>
                </a:lnTo>
                <a:lnTo>
                  <a:pt x="1227" y="648"/>
                </a:lnTo>
                <a:lnTo>
                  <a:pt x="1253" y="691"/>
                </a:lnTo>
                <a:lnTo>
                  <a:pt x="1268" y="722"/>
                </a:lnTo>
                <a:lnTo>
                  <a:pt x="1240" y="723"/>
                </a:lnTo>
                <a:lnTo>
                  <a:pt x="1236" y="766"/>
                </a:lnTo>
                <a:lnTo>
                  <a:pt x="1214" y="715"/>
                </a:lnTo>
                <a:lnTo>
                  <a:pt x="1214" y="715"/>
                </a:lnTo>
                <a:lnTo>
                  <a:pt x="1213" y="715"/>
                </a:lnTo>
                <a:lnTo>
                  <a:pt x="1206" y="711"/>
                </a:lnTo>
                <a:lnTo>
                  <a:pt x="1202" y="708"/>
                </a:lnTo>
                <a:lnTo>
                  <a:pt x="1198" y="704"/>
                </a:lnTo>
                <a:lnTo>
                  <a:pt x="1193" y="698"/>
                </a:lnTo>
                <a:lnTo>
                  <a:pt x="1188" y="691"/>
                </a:lnTo>
                <a:lnTo>
                  <a:pt x="1188" y="691"/>
                </a:lnTo>
                <a:lnTo>
                  <a:pt x="1185" y="682"/>
                </a:lnTo>
                <a:lnTo>
                  <a:pt x="1183" y="677"/>
                </a:lnTo>
                <a:lnTo>
                  <a:pt x="1182" y="669"/>
                </a:lnTo>
                <a:lnTo>
                  <a:pt x="1182" y="661"/>
                </a:lnTo>
                <a:lnTo>
                  <a:pt x="1181" y="655"/>
                </a:lnTo>
                <a:lnTo>
                  <a:pt x="1177" y="649"/>
                </a:lnTo>
                <a:lnTo>
                  <a:pt x="1177" y="649"/>
                </a:lnTo>
                <a:lnTo>
                  <a:pt x="1170" y="636"/>
                </a:lnTo>
                <a:lnTo>
                  <a:pt x="1164" y="627"/>
                </a:lnTo>
                <a:lnTo>
                  <a:pt x="1157" y="620"/>
                </a:lnTo>
                <a:lnTo>
                  <a:pt x="1148" y="612"/>
                </a:lnTo>
                <a:lnTo>
                  <a:pt x="1148" y="612"/>
                </a:lnTo>
                <a:lnTo>
                  <a:pt x="1143" y="607"/>
                </a:lnTo>
                <a:lnTo>
                  <a:pt x="1137" y="603"/>
                </a:lnTo>
                <a:lnTo>
                  <a:pt x="1125" y="598"/>
                </a:lnTo>
                <a:lnTo>
                  <a:pt x="1114" y="595"/>
                </a:lnTo>
                <a:lnTo>
                  <a:pt x="1105" y="592"/>
                </a:lnTo>
                <a:lnTo>
                  <a:pt x="1105" y="592"/>
                </a:lnTo>
                <a:lnTo>
                  <a:pt x="1100" y="589"/>
                </a:lnTo>
                <a:lnTo>
                  <a:pt x="1092" y="584"/>
                </a:lnTo>
                <a:lnTo>
                  <a:pt x="1077" y="570"/>
                </a:lnTo>
                <a:lnTo>
                  <a:pt x="1056" y="553"/>
                </a:lnTo>
                <a:lnTo>
                  <a:pt x="1056" y="553"/>
                </a:lnTo>
                <a:lnTo>
                  <a:pt x="1051" y="546"/>
                </a:lnTo>
                <a:lnTo>
                  <a:pt x="1048" y="542"/>
                </a:lnTo>
                <a:lnTo>
                  <a:pt x="1046" y="541"/>
                </a:lnTo>
                <a:lnTo>
                  <a:pt x="1044" y="541"/>
                </a:lnTo>
                <a:lnTo>
                  <a:pt x="1044" y="541"/>
                </a:lnTo>
                <a:lnTo>
                  <a:pt x="1037" y="547"/>
                </a:lnTo>
                <a:lnTo>
                  <a:pt x="1031" y="551"/>
                </a:lnTo>
                <a:lnTo>
                  <a:pt x="1021" y="553"/>
                </a:lnTo>
                <a:lnTo>
                  <a:pt x="1021" y="553"/>
                </a:lnTo>
                <a:lnTo>
                  <a:pt x="1006" y="556"/>
                </a:lnTo>
                <a:lnTo>
                  <a:pt x="986" y="557"/>
                </a:lnTo>
                <a:lnTo>
                  <a:pt x="966" y="557"/>
                </a:lnTo>
                <a:lnTo>
                  <a:pt x="960" y="556"/>
                </a:lnTo>
                <a:lnTo>
                  <a:pt x="957" y="555"/>
                </a:lnTo>
                <a:lnTo>
                  <a:pt x="957" y="555"/>
                </a:lnTo>
                <a:lnTo>
                  <a:pt x="949" y="549"/>
                </a:lnTo>
                <a:lnTo>
                  <a:pt x="942" y="542"/>
                </a:lnTo>
                <a:lnTo>
                  <a:pt x="931" y="535"/>
                </a:lnTo>
                <a:lnTo>
                  <a:pt x="932" y="600"/>
                </a:lnTo>
                <a:lnTo>
                  <a:pt x="932" y="600"/>
                </a:lnTo>
                <a:lnTo>
                  <a:pt x="950" y="632"/>
                </a:lnTo>
                <a:lnTo>
                  <a:pt x="950" y="632"/>
                </a:lnTo>
                <a:lnTo>
                  <a:pt x="952" y="636"/>
                </a:lnTo>
                <a:lnTo>
                  <a:pt x="952" y="642"/>
                </a:lnTo>
                <a:lnTo>
                  <a:pt x="950" y="648"/>
                </a:lnTo>
                <a:lnTo>
                  <a:pt x="948" y="650"/>
                </a:lnTo>
                <a:lnTo>
                  <a:pt x="946" y="652"/>
                </a:lnTo>
                <a:lnTo>
                  <a:pt x="946" y="652"/>
                </a:lnTo>
                <a:lnTo>
                  <a:pt x="931" y="660"/>
                </a:lnTo>
                <a:lnTo>
                  <a:pt x="918" y="667"/>
                </a:lnTo>
                <a:lnTo>
                  <a:pt x="900" y="678"/>
                </a:lnTo>
                <a:lnTo>
                  <a:pt x="900" y="678"/>
                </a:lnTo>
                <a:lnTo>
                  <a:pt x="890" y="686"/>
                </a:lnTo>
                <a:lnTo>
                  <a:pt x="883" y="693"/>
                </a:lnTo>
                <a:lnTo>
                  <a:pt x="876" y="700"/>
                </a:lnTo>
                <a:lnTo>
                  <a:pt x="873" y="708"/>
                </a:lnTo>
                <a:lnTo>
                  <a:pt x="868" y="718"/>
                </a:lnTo>
                <a:lnTo>
                  <a:pt x="867" y="723"/>
                </a:lnTo>
                <a:lnTo>
                  <a:pt x="859" y="697"/>
                </a:lnTo>
                <a:lnTo>
                  <a:pt x="836" y="706"/>
                </a:lnTo>
                <a:lnTo>
                  <a:pt x="836" y="706"/>
                </a:lnTo>
                <a:lnTo>
                  <a:pt x="838" y="701"/>
                </a:lnTo>
                <a:lnTo>
                  <a:pt x="841" y="691"/>
                </a:lnTo>
                <a:lnTo>
                  <a:pt x="844" y="683"/>
                </a:lnTo>
                <a:lnTo>
                  <a:pt x="847" y="677"/>
                </a:lnTo>
                <a:lnTo>
                  <a:pt x="851" y="671"/>
                </a:lnTo>
                <a:lnTo>
                  <a:pt x="856" y="667"/>
                </a:lnTo>
                <a:lnTo>
                  <a:pt x="856" y="667"/>
                </a:lnTo>
                <a:lnTo>
                  <a:pt x="867" y="661"/>
                </a:lnTo>
                <a:lnTo>
                  <a:pt x="879" y="658"/>
                </a:lnTo>
                <a:lnTo>
                  <a:pt x="890" y="653"/>
                </a:lnTo>
                <a:lnTo>
                  <a:pt x="895" y="650"/>
                </a:lnTo>
                <a:lnTo>
                  <a:pt x="898" y="648"/>
                </a:lnTo>
                <a:lnTo>
                  <a:pt x="898" y="648"/>
                </a:lnTo>
                <a:lnTo>
                  <a:pt x="902" y="644"/>
                </a:lnTo>
                <a:lnTo>
                  <a:pt x="906" y="641"/>
                </a:lnTo>
                <a:lnTo>
                  <a:pt x="909" y="631"/>
                </a:lnTo>
                <a:lnTo>
                  <a:pt x="913" y="620"/>
                </a:lnTo>
                <a:lnTo>
                  <a:pt x="913" y="620"/>
                </a:lnTo>
                <a:lnTo>
                  <a:pt x="906" y="614"/>
                </a:lnTo>
                <a:lnTo>
                  <a:pt x="900" y="607"/>
                </a:lnTo>
                <a:lnTo>
                  <a:pt x="893" y="597"/>
                </a:lnTo>
                <a:lnTo>
                  <a:pt x="893" y="597"/>
                </a:lnTo>
                <a:lnTo>
                  <a:pt x="891" y="587"/>
                </a:lnTo>
                <a:lnTo>
                  <a:pt x="889" y="572"/>
                </a:lnTo>
                <a:lnTo>
                  <a:pt x="887" y="530"/>
                </a:lnTo>
                <a:lnTo>
                  <a:pt x="886" y="493"/>
                </a:lnTo>
                <a:lnTo>
                  <a:pt x="886" y="476"/>
                </a:lnTo>
                <a:lnTo>
                  <a:pt x="851" y="464"/>
                </a:lnTo>
                <a:lnTo>
                  <a:pt x="851" y="464"/>
                </a:lnTo>
                <a:lnTo>
                  <a:pt x="850" y="471"/>
                </a:lnTo>
                <a:lnTo>
                  <a:pt x="845" y="489"/>
                </a:lnTo>
                <a:lnTo>
                  <a:pt x="841" y="500"/>
                </a:lnTo>
                <a:lnTo>
                  <a:pt x="836" y="511"/>
                </a:lnTo>
                <a:lnTo>
                  <a:pt x="832" y="521"/>
                </a:lnTo>
                <a:lnTo>
                  <a:pt x="826" y="529"/>
                </a:lnTo>
                <a:lnTo>
                  <a:pt x="826" y="529"/>
                </a:lnTo>
                <a:lnTo>
                  <a:pt x="818" y="535"/>
                </a:lnTo>
                <a:lnTo>
                  <a:pt x="811" y="541"/>
                </a:lnTo>
                <a:lnTo>
                  <a:pt x="798" y="551"/>
                </a:lnTo>
                <a:lnTo>
                  <a:pt x="787" y="556"/>
                </a:lnTo>
                <a:lnTo>
                  <a:pt x="783" y="558"/>
                </a:lnTo>
                <a:lnTo>
                  <a:pt x="783" y="558"/>
                </a:lnTo>
                <a:lnTo>
                  <a:pt x="778" y="555"/>
                </a:lnTo>
                <a:lnTo>
                  <a:pt x="766" y="549"/>
                </a:lnTo>
                <a:lnTo>
                  <a:pt x="760" y="545"/>
                </a:lnTo>
                <a:lnTo>
                  <a:pt x="754" y="542"/>
                </a:lnTo>
                <a:lnTo>
                  <a:pt x="749" y="542"/>
                </a:lnTo>
                <a:lnTo>
                  <a:pt x="748" y="542"/>
                </a:lnTo>
                <a:lnTo>
                  <a:pt x="747" y="544"/>
                </a:lnTo>
                <a:lnTo>
                  <a:pt x="747" y="544"/>
                </a:lnTo>
                <a:lnTo>
                  <a:pt x="721" y="585"/>
                </a:lnTo>
                <a:lnTo>
                  <a:pt x="705" y="612"/>
                </a:lnTo>
                <a:lnTo>
                  <a:pt x="694" y="629"/>
                </a:lnTo>
                <a:lnTo>
                  <a:pt x="694" y="629"/>
                </a:lnTo>
                <a:lnTo>
                  <a:pt x="669" y="660"/>
                </a:lnTo>
                <a:lnTo>
                  <a:pt x="654" y="678"/>
                </a:lnTo>
                <a:lnTo>
                  <a:pt x="646" y="691"/>
                </a:lnTo>
                <a:lnTo>
                  <a:pt x="646" y="691"/>
                </a:lnTo>
                <a:lnTo>
                  <a:pt x="624" y="727"/>
                </a:lnTo>
                <a:lnTo>
                  <a:pt x="624" y="727"/>
                </a:lnTo>
                <a:lnTo>
                  <a:pt x="611" y="745"/>
                </a:lnTo>
                <a:lnTo>
                  <a:pt x="601" y="757"/>
                </a:lnTo>
                <a:lnTo>
                  <a:pt x="590" y="769"/>
                </a:lnTo>
                <a:lnTo>
                  <a:pt x="590" y="769"/>
                </a:lnTo>
                <a:lnTo>
                  <a:pt x="584" y="777"/>
                </a:lnTo>
                <a:lnTo>
                  <a:pt x="576" y="782"/>
                </a:lnTo>
                <a:lnTo>
                  <a:pt x="559" y="792"/>
                </a:lnTo>
                <a:lnTo>
                  <a:pt x="544" y="799"/>
                </a:lnTo>
                <a:lnTo>
                  <a:pt x="538" y="801"/>
                </a:lnTo>
                <a:lnTo>
                  <a:pt x="552" y="779"/>
                </a:lnTo>
                <a:lnTo>
                  <a:pt x="529" y="783"/>
                </a:lnTo>
                <a:lnTo>
                  <a:pt x="565" y="755"/>
                </a:lnTo>
                <a:lnTo>
                  <a:pt x="565" y="755"/>
                </a:lnTo>
                <a:lnTo>
                  <a:pt x="565" y="746"/>
                </a:lnTo>
                <a:lnTo>
                  <a:pt x="566" y="738"/>
                </a:lnTo>
                <a:lnTo>
                  <a:pt x="567" y="734"/>
                </a:lnTo>
                <a:lnTo>
                  <a:pt x="569" y="729"/>
                </a:lnTo>
                <a:lnTo>
                  <a:pt x="569" y="729"/>
                </a:lnTo>
                <a:lnTo>
                  <a:pt x="583" y="706"/>
                </a:lnTo>
                <a:lnTo>
                  <a:pt x="590" y="694"/>
                </a:lnTo>
                <a:lnTo>
                  <a:pt x="595" y="684"/>
                </a:lnTo>
                <a:lnTo>
                  <a:pt x="595" y="684"/>
                </a:lnTo>
                <a:lnTo>
                  <a:pt x="601" y="674"/>
                </a:lnTo>
                <a:lnTo>
                  <a:pt x="613" y="655"/>
                </a:lnTo>
                <a:lnTo>
                  <a:pt x="651" y="603"/>
                </a:lnTo>
                <a:lnTo>
                  <a:pt x="702" y="530"/>
                </a:lnTo>
                <a:lnTo>
                  <a:pt x="578" y="619"/>
                </a:lnTo>
                <a:lnTo>
                  <a:pt x="578" y="619"/>
                </a:lnTo>
                <a:lnTo>
                  <a:pt x="578" y="625"/>
                </a:lnTo>
                <a:lnTo>
                  <a:pt x="576" y="637"/>
                </a:lnTo>
                <a:lnTo>
                  <a:pt x="573" y="652"/>
                </a:lnTo>
                <a:lnTo>
                  <a:pt x="569" y="659"/>
                </a:lnTo>
                <a:lnTo>
                  <a:pt x="566" y="665"/>
                </a:lnTo>
                <a:lnTo>
                  <a:pt x="566" y="665"/>
                </a:lnTo>
                <a:lnTo>
                  <a:pt x="557" y="676"/>
                </a:lnTo>
                <a:lnTo>
                  <a:pt x="549" y="686"/>
                </a:lnTo>
                <a:lnTo>
                  <a:pt x="533" y="700"/>
                </a:lnTo>
                <a:lnTo>
                  <a:pt x="533" y="700"/>
                </a:lnTo>
                <a:lnTo>
                  <a:pt x="514" y="718"/>
                </a:lnTo>
                <a:lnTo>
                  <a:pt x="502" y="731"/>
                </a:lnTo>
                <a:lnTo>
                  <a:pt x="491" y="739"/>
                </a:lnTo>
                <a:lnTo>
                  <a:pt x="491" y="739"/>
                </a:lnTo>
                <a:lnTo>
                  <a:pt x="481" y="748"/>
                </a:lnTo>
                <a:lnTo>
                  <a:pt x="474" y="756"/>
                </a:lnTo>
                <a:lnTo>
                  <a:pt x="463" y="769"/>
                </a:lnTo>
                <a:lnTo>
                  <a:pt x="463" y="769"/>
                </a:lnTo>
                <a:lnTo>
                  <a:pt x="461" y="773"/>
                </a:lnTo>
                <a:lnTo>
                  <a:pt x="460" y="779"/>
                </a:lnTo>
                <a:lnTo>
                  <a:pt x="458" y="799"/>
                </a:lnTo>
                <a:lnTo>
                  <a:pt x="455" y="825"/>
                </a:lnTo>
                <a:lnTo>
                  <a:pt x="435" y="794"/>
                </a:lnTo>
                <a:lnTo>
                  <a:pt x="409" y="835"/>
                </a:lnTo>
                <a:lnTo>
                  <a:pt x="425" y="763"/>
                </a:lnTo>
                <a:lnTo>
                  <a:pt x="425" y="763"/>
                </a:lnTo>
                <a:lnTo>
                  <a:pt x="425" y="762"/>
                </a:lnTo>
                <a:lnTo>
                  <a:pt x="426" y="756"/>
                </a:lnTo>
                <a:lnTo>
                  <a:pt x="429" y="751"/>
                </a:lnTo>
                <a:lnTo>
                  <a:pt x="432" y="746"/>
                </a:lnTo>
                <a:lnTo>
                  <a:pt x="438" y="739"/>
                </a:lnTo>
                <a:lnTo>
                  <a:pt x="447" y="731"/>
                </a:lnTo>
                <a:lnTo>
                  <a:pt x="447" y="731"/>
                </a:lnTo>
                <a:lnTo>
                  <a:pt x="469" y="711"/>
                </a:lnTo>
                <a:lnTo>
                  <a:pt x="492" y="691"/>
                </a:lnTo>
                <a:lnTo>
                  <a:pt x="511" y="674"/>
                </a:lnTo>
                <a:lnTo>
                  <a:pt x="517" y="667"/>
                </a:lnTo>
                <a:lnTo>
                  <a:pt x="520" y="664"/>
                </a:lnTo>
                <a:lnTo>
                  <a:pt x="520" y="664"/>
                </a:lnTo>
                <a:lnTo>
                  <a:pt x="521" y="660"/>
                </a:lnTo>
                <a:lnTo>
                  <a:pt x="521" y="657"/>
                </a:lnTo>
                <a:lnTo>
                  <a:pt x="520" y="647"/>
                </a:lnTo>
                <a:lnTo>
                  <a:pt x="519" y="642"/>
                </a:lnTo>
                <a:lnTo>
                  <a:pt x="520" y="636"/>
                </a:lnTo>
                <a:lnTo>
                  <a:pt x="521" y="629"/>
                </a:lnTo>
                <a:lnTo>
                  <a:pt x="523" y="623"/>
                </a:lnTo>
                <a:lnTo>
                  <a:pt x="523" y="623"/>
                </a:lnTo>
                <a:lnTo>
                  <a:pt x="538" y="602"/>
                </a:lnTo>
                <a:lnTo>
                  <a:pt x="557" y="575"/>
                </a:lnTo>
                <a:lnTo>
                  <a:pt x="584" y="542"/>
                </a:lnTo>
                <a:lnTo>
                  <a:pt x="584" y="54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1">
            <a:extLst>
              <a:ext uri="{FF2B5EF4-FFF2-40B4-BE49-F238E27FC236}">
                <a16:creationId xmlns:a16="http://schemas.microsoft.com/office/drawing/2014/main" id="{54E8DDEA-849A-4360-9B6D-A488E56C1B8E}"/>
              </a:ext>
            </a:extLst>
          </p:cNvPr>
          <p:cNvSpPr>
            <a:spLocks/>
          </p:cNvSpPr>
          <p:nvPr/>
        </p:nvSpPr>
        <p:spPr bwMode="auto">
          <a:xfrm>
            <a:off x="3663920" y="1707996"/>
            <a:ext cx="2695387" cy="1280992"/>
          </a:xfrm>
          <a:custGeom>
            <a:avLst/>
            <a:gdLst>
              <a:gd name="T0" fmla="*/ 522 w 1677"/>
              <a:gd name="T1" fmla="*/ 221 h 797"/>
              <a:gd name="T2" fmla="*/ 441 w 1677"/>
              <a:gd name="T3" fmla="*/ 283 h 797"/>
              <a:gd name="T4" fmla="*/ 166 w 1677"/>
              <a:gd name="T5" fmla="*/ 254 h 797"/>
              <a:gd name="T6" fmla="*/ 97 w 1677"/>
              <a:gd name="T7" fmla="*/ 161 h 797"/>
              <a:gd name="T8" fmla="*/ 50 w 1677"/>
              <a:gd name="T9" fmla="*/ 93 h 797"/>
              <a:gd name="T10" fmla="*/ 33 w 1677"/>
              <a:gd name="T11" fmla="*/ 143 h 797"/>
              <a:gd name="T12" fmla="*/ 0 w 1677"/>
              <a:gd name="T13" fmla="*/ 124 h 797"/>
              <a:gd name="T14" fmla="*/ 1 w 1677"/>
              <a:gd name="T15" fmla="*/ 164 h 797"/>
              <a:gd name="T16" fmla="*/ 98 w 1677"/>
              <a:gd name="T17" fmla="*/ 274 h 797"/>
              <a:gd name="T18" fmla="*/ 221 w 1677"/>
              <a:gd name="T19" fmla="*/ 336 h 797"/>
              <a:gd name="T20" fmla="*/ 511 w 1677"/>
              <a:gd name="T21" fmla="*/ 416 h 797"/>
              <a:gd name="T22" fmla="*/ 609 w 1677"/>
              <a:gd name="T23" fmla="*/ 417 h 797"/>
              <a:gd name="T24" fmla="*/ 574 w 1677"/>
              <a:gd name="T25" fmla="*/ 490 h 797"/>
              <a:gd name="T26" fmla="*/ 491 w 1677"/>
              <a:gd name="T27" fmla="*/ 570 h 797"/>
              <a:gd name="T28" fmla="*/ 462 w 1677"/>
              <a:gd name="T29" fmla="*/ 615 h 797"/>
              <a:gd name="T30" fmla="*/ 414 w 1677"/>
              <a:gd name="T31" fmla="*/ 653 h 797"/>
              <a:gd name="T32" fmla="*/ 357 w 1677"/>
              <a:gd name="T33" fmla="*/ 708 h 797"/>
              <a:gd name="T34" fmla="*/ 397 w 1677"/>
              <a:gd name="T35" fmla="*/ 681 h 797"/>
              <a:gd name="T36" fmla="*/ 386 w 1677"/>
              <a:gd name="T37" fmla="*/ 733 h 797"/>
              <a:gd name="T38" fmla="*/ 406 w 1677"/>
              <a:gd name="T39" fmla="*/ 700 h 797"/>
              <a:gd name="T40" fmla="*/ 454 w 1677"/>
              <a:gd name="T41" fmla="*/ 660 h 797"/>
              <a:gd name="T42" fmla="*/ 501 w 1677"/>
              <a:gd name="T43" fmla="*/ 615 h 797"/>
              <a:gd name="T44" fmla="*/ 531 w 1677"/>
              <a:gd name="T45" fmla="*/ 584 h 797"/>
              <a:gd name="T46" fmla="*/ 581 w 1677"/>
              <a:gd name="T47" fmla="*/ 576 h 797"/>
              <a:gd name="T48" fmla="*/ 649 w 1677"/>
              <a:gd name="T49" fmla="*/ 538 h 797"/>
              <a:gd name="T50" fmla="*/ 736 w 1677"/>
              <a:gd name="T51" fmla="*/ 508 h 797"/>
              <a:gd name="T52" fmla="*/ 798 w 1677"/>
              <a:gd name="T53" fmla="*/ 583 h 797"/>
              <a:gd name="T54" fmla="*/ 813 w 1677"/>
              <a:gd name="T55" fmla="*/ 686 h 797"/>
              <a:gd name="T56" fmla="*/ 809 w 1677"/>
              <a:gd name="T57" fmla="*/ 714 h 797"/>
              <a:gd name="T58" fmla="*/ 745 w 1677"/>
              <a:gd name="T59" fmla="*/ 768 h 797"/>
              <a:gd name="T60" fmla="*/ 772 w 1677"/>
              <a:gd name="T61" fmla="*/ 751 h 797"/>
              <a:gd name="T62" fmla="*/ 792 w 1677"/>
              <a:gd name="T63" fmla="*/ 745 h 797"/>
              <a:gd name="T64" fmla="*/ 835 w 1677"/>
              <a:gd name="T65" fmla="*/ 711 h 797"/>
              <a:gd name="T66" fmla="*/ 827 w 1677"/>
              <a:gd name="T67" fmla="*/ 648 h 797"/>
              <a:gd name="T68" fmla="*/ 837 w 1677"/>
              <a:gd name="T69" fmla="*/ 516 h 797"/>
              <a:gd name="T70" fmla="*/ 944 w 1677"/>
              <a:gd name="T71" fmla="*/ 490 h 797"/>
              <a:gd name="T72" fmla="*/ 1088 w 1677"/>
              <a:gd name="T73" fmla="*/ 484 h 797"/>
              <a:gd name="T74" fmla="*/ 1294 w 1677"/>
              <a:gd name="T75" fmla="*/ 587 h 797"/>
              <a:gd name="T76" fmla="*/ 1383 w 1677"/>
              <a:gd name="T77" fmla="*/ 652 h 797"/>
              <a:gd name="T78" fmla="*/ 1570 w 1677"/>
              <a:gd name="T79" fmla="*/ 650 h 797"/>
              <a:gd name="T80" fmla="*/ 1666 w 1677"/>
              <a:gd name="T81" fmla="*/ 678 h 797"/>
              <a:gd name="T82" fmla="*/ 1592 w 1677"/>
              <a:gd name="T83" fmla="*/ 630 h 797"/>
              <a:gd name="T84" fmla="*/ 1358 w 1677"/>
              <a:gd name="T85" fmla="*/ 603 h 797"/>
              <a:gd name="T86" fmla="*/ 1305 w 1677"/>
              <a:gd name="T87" fmla="*/ 561 h 797"/>
              <a:gd name="T88" fmla="*/ 1245 w 1677"/>
              <a:gd name="T89" fmla="*/ 500 h 797"/>
              <a:gd name="T90" fmla="*/ 1358 w 1677"/>
              <a:gd name="T91" fmla="*/ 502 h 797"/>
              <a:gd name="T92" fmla="*/ 1390 w 1677"/>
              <a:gd name="T93" fmla="*/ 462 h 797"/>
              <a:gd name="T94" fmla="*/ 1436 w 1677"/>
              <a:gd name="T95" fmla="*/ 413 h 797"/>
              <a:gd name="T96" fmla="*/ 1426 w 1677"/>
              <a:gd name="T97" fmla="*/ 271 h 797"/>
              <a:gd name="T98" fmla="*/ 1254 w 1677"/>
              <a:gd name="T99" fmla="*/ 154 h 797"/>
              <a:gd name="T100" fmla="*/ 1035 w 1677"/>
              <a:gd name="T101" fmla="*/ 84 h 797"/>
              <a:gd name="T102" fmla="*/ 881 w 1677"/>
              <a:gd name="T103" fmla="*/ 89 h 797"/>
              <a:gd name="T104" fmla="*/ 786 w 1677"/>
              <a:gd name="T105" fmla="*/ 73 h 797"/>
              <a:gd name="T106" fmla="*/ 557 w 1677"/>
              <a:gd name="T107" fmla="*/ 27 h 797"/>
              <a:gd name="T108" fmla="*/ 420 w 1677"/>
              <a:gd name="T109" fmla="*/ 10 h 797"/>
              <a:gd name="T110" fmla="*/ 393 w 1677"/>
              <a:gd name="T111" fmla="*/ 51 h 797"/>
              <a:gd name="T112" fmla="*/ 409 w 1677"/>
              <a:gd name="T113" fmla="*/ 61 h 797"/>
              <a:gd name="T114" fmla="*/ 496 w 1677"/>
              <a:gd name="T115" fmla="*/ 46 h 797"/>
              <a:gd name="T116" fmla="*/ 525 w 1677"/>
              <a:gd name="T117" fmla="*/ 103 h 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677" h="797">
                <a:moveTo>
                  <a:pt x="525" y="103"/>
                </a:moveTo>
                <a:lnTo>
                  <a:pt x="526" y="108"/>
                </a:lnTo>
                <a:lnTo>
                  <a:pt x="526" y="108"/>
                </a:lnTo>
                <a:lnTo>
                  <a:pt x="526" y="124"/>
                </a:lnTo>
                <a:lnTo>
                  <a:pt x="528" y="158"/>
                </a:lnTo>
                <a:lnTo>
                  <a:pt x="528" y="176"/>
                </a:lnTo>
                <a:lnTo>
                  <a:pt x="528" y="194"/>
                </a:lnTo>
                <a:lnTo>
                  <a:pt x="525" y="210"/>
                </a:lnTo>
                <a:lnTo>
                  <a:pt x="524" y="216"/>
                </a:lnTo>
                <a:lnTo>
                  <a:pt x="522" y="221"/>
                </a:lnTo>
                <a:lnTo>
                  <a:pt x="522" y="221"/>
                </a:lnTo>
                <a:lnTo>
                  <a:pt x="513" y="234"/>
                </a:lnTo>
                <a:lnTo>
                  <a:pt x="505" y="244"/>
                </a:lnTo>
                <a:lnTo>
                  <a:pt x="495" y="251"/>
                </a:lnTo>
                <a:lnTo>
                  <a:pt x="483" y="260"/>
                </a:lnTo>
                <a:lnTo>
                  <a:pt x="483" y="260"/>
                </a:lnTo>
                <a:lnTo>
                  <a:pt x="469" y="271"/>
                </a:lnTo>
                <a:lnTo>
                  <a:pt x="462" y="276"/>
                </a:lnTo>
                <a:lnTo>
                  <a:pt x="452" y="280"/>
                </a:lnTo>
                <a:lnTo>
                  <a:pt x="441" y="283"/>
                </a:lnTo>
                <a:lnTo>
                  <a:pt x="426" y="284"/>
                </a:lnTo>
                <a:lnTo>
                  <a:pt x="405" y="284"/>
                </a:lnTo>
                <a:lnTo>
                  <a:pt x="380" y="280"/>
                </a:lnTo>
                <a:lnTo>
                  <a:pt x="380" y="280"/>
                </a:lnTo>
                <a:lnTo>
                  <a:pt x="348" y="277"/>
                </a:lnTo>
                <a:lnTo>
                  <a:pt x="313" y="273"/>
                </a:lnTo>
                <a:lnTo>
                  <a:pt x="241" y="267"/>
                </a:lnTo>
                <a:lnTo>
                  <a:pt x="207" y="262"/>
                </a:lnTo>
                <a:lnTo>
                  <a:pt x="178" y="257"/>
                </a:lnTo>
                <a:lnTo>
                  <a:pt x="166" y="254"/>
                </a:lnTo>
                <a:lnTo>
                  <a:pt x="156" y="250"/>
                </a:lnTo>
                <a:lnTo>
                  <a:pt x="148" y="246"/>
                </a:lnTo>
                <a:lnTo>
                  <a:pt x="142" y="242"/>
                </a:lnTo>
                <a:lnTo>
                  <a:pt x="142" y="242"/>
                </a:lnTo>
                <a:lnTo>
                  <a:pt x="132" y="229"/>
                </a:lnTo>
                <a:lnTo>
                  <a:pt x="124" y="217"/>
                </a:lnTo>
                <a:lnTo>
                  <a:pt x="116" y="204"/>
                </a:lnTo>
                <a:lnTo>
                  <a:pt x="109" y="191"/>
                </a:lnTo>
                <a:lnTo>
                  <a:pt x="99" y="170"/>
                </a:lnTo>
                <a:lnTo>
                  <a:pt x="97" y="161"/>
                </a:lnTo>
                <a:lnTo>
                  <a:pt x="97" y="161"/>
                </a:lnTo>
                <a:lnTo>
                  <a:pt x="76" y="124"/>
                </a:lnTo>
                <a:lnTo>
                  <a:pt x="62" y="98"/>
                </a:lnTo>
                <a:lnTo>
                  <a:pt x="56" y="90"/>
                </a:lnTo>
                <a:lnTo>
                  <a:pt x="53" y="87"/>
                </a:lnTo>
                <a:lnTo>
                  <a:pt x="52" y="86"/>
                </a:lnTo>
                <a:lnTo>
                  <a:pt x="52" y="86"/>
                </a:lnTo>
                <a:lnTo>
                  <a:pt x="51" y="86"/>
                </a:lnTo>
                <a:lnTo>
                  <a:pt x="50" y="87"/>
                </a:lnTo>
                <a:lnTo>
                  <a:pt x="50" y="93"/>
                </a:lnTo>
                <a:lnTo>
                  <a:pt x="50" y="110"/>
                </a:lnTo>
                <a:lnTo>
                  <a:pt x="50" y="119"/>
                </a:lnTo>
                <a:lnTo>
                  <a:pt x="48" y="129"/>
                </a:lnTo>
                <a:lnTo>
                  <a:pt x="46" y="137"/>
                </a:lnTo>
                <a:lnTo>
                  <a:pt x="44" y="141"/>
                </a:lnTo>
                <a:lnTo>
                  <a:pt x="41" y="143"/>
                </a:lnTo>
                <a:lnTo>
                  <a:pt x="41" y="143"/>
                </a:lnTo>
                <a:lnTo>
                  <a:pt x="39" y="144"/>
                </a:lnTo>
                <a:lnTo>
                  <a:pt x="35" y="144"/>
                </a:lnTo>
                <a:lnTo>
                  <a:pt x="33" y="143"/>
                </a:lnTo>
                <a:lnTo>
                  <a:pt x="30" y="142"/>
                </a:lnTo>
                <a:lnTo>
                  <a:pt x="24" y="136"/>
                </a:lnTo>
                <a:lnTo>
                  <a:pt x="19" y="129"/>
                </a:lnTo>
                <a:lnTo>
                  <a:pt x="12" y="113"/>
                </a:lnTo>
                <a:lnTo>
                  <a:pt x="8" y="104"/>
                </a:lnTo>
                <a:lnTo>
                  <a:pt x="8" y="104"/>
                </a:lnTo>
                <a:lnTo>
                  <a:pt x="7" y="107"/>
                </a:lnTo>
                <a:lnTo>
                  <a:pt x="3" y="112"/>
                </a:lnTo>
                <a:lnTo>
                  <a:pt x="1" y="119"/>
                </a:lnTo>
                <a:lnTo>
                  <a:pt x="0" y="124"/>
                </a:lnTo>
                <a:lnTo>
                  <a:pt x="0" y="129"/>
                </a:lnTo>
                <a:lnTo>
                  <a:pt x="0" y="129"/>
                </a:lnTo>
                <a:lnTo>
                  <a:pt x="2" y="141"/>
                </a:lnTo>
                <a:lnTo>
                  <a:pt x="6" y="152"/>
                </a:lnTo>
                <a:lnTo>
                  <a:pt x="11" y="164"/>
                </a:lnTo>
                <a:lnTo>
                  <a:pt x="11" y="164"/>
                </a:lnTo>
                <a:lnTo>
                  <a:pt x="8" y="163"/>
                </a:lnTo>
                <a:lnTo>
                  <a:pt x="5" y="161"/>
                </a:lnTo>
                <a:lnTo>
                  <a:pt x="2" y="163"/>
                </a:lnTo>
                <a:lnTo>
                  <a:pt x="1" y="164"/>
                </a:lnTo>
                <a:lnTo>
                  <a:pt x="2" y="168"/>
                </a:lnTo>
                <a:lnTo>
                  <a:pt x="3" y="174"/>
                </a:lnTo>
                <a:lnTo>
                  <a:pt x="3" y="174"/>
                </a:lnTo>
                <a:lnTo>
                  <a:pt x="6" y="178"/>
                </a:lnTo>
                <a:lnTo>
                  <a:pt x="10" y="183"/>
                </a:lnTo>
                <a:lnTo>
                  <a:pt x="19" y="195"/>
                </a:lnTo>
                <a:lnTo>
                  <a:pt x="48" y="225"/>
                </a:lnTo>
                <a:lnTo>
                  <a:pt x="80" y="254"/>
                </a:lnTo>
                <a:lnTo>
                  <a:pt x="91" y="266"/>
                </a:lnTo>
                <a:lnTo>
                  <a:pt x="98" y="274"/>
                </a:lnTo>
                <a:lnTo>
                  <a:pt x="98" y="274"/>
                </a:lnTo>
                <a:lnTo>
                  <a:pt x="104" y="280"/>
                </a:lnTo>
                <a:lnTo>
                  <a:pt x="111" y="285"/>
                </a:lnTo>
                <a:lnTo>
                  <a:pt x="121" y="291"/>
                </a:lnTo>
                <a:lnTo>
                  <a:pt x="132" y="297"/>
                </a:lnTo>
                <a:lnTo>
                  <a:pt x="160" y="309"/>
                </a:lnTo>
                <a:lnTo>
                  <a:pt x="195" y="325"/>
                </a:lnTo>
                <a:lnTo>
                  <a:pt x="195" y="325"/>
                </a:lnTo>
                <a:lnTo>
                  <a:pt x="206" y="330"/>
                </a:lnTo>
                <a:lnTo>
                  <a:pt x="221" y="336"/>
                </a:lnTo>
                <a:lnTo>
                  <a:pt x="259" y="347"/>
                </a:lnTo>
                <a:lnTo>
                  <a:pt x="306" y="360"/>
                </a:lnTo>
                <a:lnTo>
                  <a:pt x="354" y="373"/>
                </a:lnTo>
                <a:lnTo>
                  <a:pt x="440" y="394"/>
                </a:lnTo>
                <a:lnTo>
                  <a:pt x="480" y="404"/>
                </a:lnTo>
                <a:lnTo>
                  <a:pt x="480" y="404"/>
                </a:lnTo>
                <a:lnTo>
                  <a:pt x="486" y="408"/>
                </a:lnTo>
                <a:lnTo>
                  <a:pt x="496" y="413"/>
                </a:lnTo>
                <a:lnTo>
                  <a:pt x="503" y="415"/>
                </a:lnTo>
                <a:lnTo>
                  <a:pt x="511" y="416"/>
                </a:lnTo>
                <a:lnTo>
                  <a:pt x="520" y="417"/>
                </a:lnTo>
                <a:lnTo>
                  <a:pt x="532" y="419"/>
                </a:lnTo>
                <a:lnTo>
                  <a:pt x="532" y="419"/>
                </a:lnTo>
                <a:lnTo>
                  <a:pt x="548" y="419"/>
                </a:lnTo>
                <a:lnTo>
                  <a:pt x="553" y="419"/>
                </a:lnTo>
                <a:lnTo>
                  <a:pt x="558" y="420"/>
                </a:lnTo>
                <a:lnTo>
                  <a:pt x="576" y="420"/>
                </a:lnTo>
                <a:lnTo>
                  <a:pt x="576" y="420"/>
                </a:lnTo>
                <a:lnTo>
                  <a:pt x="597" y="420"/>
                </a:lnTo>
                <a:lnTo>
                  <a:pt x="609" y="417"/>
                </a:lnTo>
                <a:lnTo>
                  <a:pt x="615" y="416"/>
                </a:lnTo>
                <a:lnTo>
                  <a:pt x="619" y="416"/>
                </a:lnTo>
                <a:lnTo>
                  <a:pt x="619" y="416"/>
                </a:lnTo>
                <a:lnTo>
                  <a:pt x="622" y="422"/>
                </a:lnTo>
                <a:lnTo>
                  <a:pt x="628" y="432"/>
                </a:lnTo>
                <a:lnTo>
                  <a:pt x="636" y="445"/>
                </a:lnTo>
                <a:lnTo>
                  <a:pt x="636" y="445"/>
                </a:lnTo>
                <a:lnTo>
                  <a:pt x="617" y="461"/>
                </a:lnTo>
                <a:lnTo>
                  <a:pt x="597" y="476"/>
                </a:lnTo>
                <a:lnTo>
                  <a:pt x="574" y="490"/>
                </a:lnTo>
                <a:lnTo>
                  <a:pt x="574" y="490"/>
                </a:lnTo>
                <a:lnTo>
                  <a:pt x="562" y="499"/>
                </a:lnTo>
                <a:lnTo>
                  <a:pt x="551" y="508"/>
                </a:lnTo>
                <a:lnTo>
                  <a:pt x="540" y="518"/>
                </a:lnTo>
                <a:lnTo>
                  <a:pt x="530" y="528"/>
                </a:lnTo>
                <a:lnTo>
                  <a:pt x="515" y="544"/>
                </a:lnTo>
                <a:lnTo>
                  <a:pt x="508" y="552"/>
                </a:lnTo>
                <a:lnTo>
                  <a:pt x="508" y="552"/>
                </a:lnTo>
                <a:lnTo>
                  <a:pt x="502" y="559"/>
                </a:lnTo>
                <a:lnTo>
                  <a:pt x="491" y="570"/>
                </a:lnTo>
                <a:lnTo>
                  <a:pt x="491" y="570"/>
                </a:lnTo>
                <a:lnTo>
                  <a:pt x="488" y="572"/>
                </a:lnTo>
                <a:lnTo>
                  <a:pt x="485" y="573"/>
                </a:lnTo>
                <a:lnTo>
                  <a:pt x="482" y="573"/>
                </a:lnTo>
                <a:lnTo>
                  <a:pt x="479" y="575"/>
                </a:lnTo>
                <a:lnTo>
                  <a:pt x="477" y="579"/>
                </a:lnTo>
                <a:lnTo>
                  <a:pt x="468" y="596"/>
                </a:lnTo>
                <a:lnTo>
                  <a:pt x="468" y="596"/>
                </a:lnTo>
                <a:lnTo>
                  <a:pt x="465" y="607"/>
                </a:lnTo>
                <a:lnTo>
                  <a:pt x="462" y="615"/>
                </a:lnTo>
                <a:lnTo>
                  <a:pt x="460" y="626"/>
                </a:lnTo>
                <a:lnTo>
                  <a:pt x="460" y="629"/>
                </a:lnTo>
                <a:lnTo>
                  <a:pt x="458" y="631"/>
                </a:lnTo>
                <a:lnTo>
                  <a:pt x="456" y="633"/>
                </a:lnTo>
                <a:lnTo>
                  <a:pt x="451" y="636"/>
                </a:lnTo>
                <a:lnTo>
                  <a:pt x="451" y="636"/>
                </a:lnTo>
                <a:lnTo>
                  <a:pt x="440" y="640"/>
                </a:lnTo>
                <a:lnTo>
                  <a:pt x="429" y="644"/>
                </a:lnTo>
                <a:lnTo>
                  <a:pt x="421" y="648"/>
                </a:lnTo>
                <a:lnTo>
                  <a:pt x="414" y="653"/>
                </a:lnTo>
                <a:lnTo>
                  <a:pt x="414" y="653"/>
                </a:lnTo>
                <a:lnTo>
                  <a:pt x="410" y="655"/>
                </a:lnTo>
                <a:lnTo>
                  <a:pt x="406" y="657"/>
                </a:lnTo>
                <a:lnTo>
                  <a:pt x="395" y="661"/>
                </a:lnTo>
                <a:lnTo>
                  <a:pt x="388" y="664"/>
                </a:lnTo>
                <a:lnTo>
                  <a:pt x="381" y="670"/>
                </a:lnTo>
                <a:lnTo>
                  <a:pt x="375" y="677"/>
                </a:lnTo>
                <a:lnTo>
                  <a:pt x="367" y="687"/>
                </a:lnTo>
                <a:lnTo>
                  <a:pt x="367" y="687"/>
                </a:lnTo>
                <a:lnTo>
                  <a:pt x="357" y="708"/>
                </a:lnTo>
                <a:lnTo>
                  <a:pt x="350" y="721"/>
                </a:lnTo>
                <a:lnTo>
                  <a:pt x="348" y="729"/>
                </a:lnTo>
                <a:lnTo>
                  <a:pt x="348" y="732"/>
                </a:lnTo>
                <a:lnTo>
                  <a:pt x="348" y="732"/>
                </a:lnTo>
                <a:lnTo>
                  <a:pt x="360" y="715"/>
                </a:lnTo>
                <a:lnTo>
                  <a:pt x="371" y="701"/>
                </a:lnTo>
                <a:lnTo>
                  <a:pt x="376" y="695"/>
                </a:lnTo>
                <a:lnTo>
                  <a:pt x="380" y="692"/>
                </a:lnTo>
                <a:lnTo>
                  <a:pt x="380" y="692"/>
                </a:lnTo>
                <a:lnTo>
                  <a:pt x="397" y="681"/>
                </a:lnTo>
                <a:lnTo>
                  <a:pt x="405" y="676"/>
                </a:lnTo>
                <a:lnTo>
                  <a:pt x="405" y="676"/>
                </a:lnTo>
                <a:lnTo>
                  <a:pt x="401" y="680"/>
                </a:lnTo>
                <a:lnTo>
                  <a:pt x="395" y="689"/>
                </a:lnTo>
                <a:lnTo>
                  <a:pt x="392" y="697"/>
                </a:lnTo>
                <a:lnTo>
                  <a:pt x="388" y="705"/>
                </a:lnTo>
                <a:lnTo>
                  <a:pt x="386" y="714"/>
                </a:lnTo>
                <a:lnTo>
                  <a:pt x="386" y="723"/>
                </a:lnTo>
                <a:lnTo>
                  <a:pt x="386" y="723"/>
                </a:lnTo>
                <a:lnTo>
                  <a:pt x="386" y="733"/>
                </a:lnTo>
                <a:lnTo>
                  <a:pt x="387" y="741"/>
                </a:lnTo>
                <a:lnTo>
                  <a:pt x="391" y="756"/>
                </a:lnTo>
                <a:lnTo>
                  <a:pt x="394" y="766"/>
                </a:lnTo>
                <a:lnTo>
                  <a:pt x="395" y="769"/>
                </a:lnTo>
                <a:lnTo>
                  <a:pt x="395" y="769"/>
                </a:lnTo>
                <a:lnTo>
                  <a:pt x="395" y="760"/>
                </a:lnTo>
                <a:lnTo>
                  <a:pt x="398" y="737"/>
                </a:lnTo>
                <a:lnTo>
                  <a:pt x="399" y="723"/>
                </a:lnTo>
                <a:lnTo>
                  <a:pt x="403" y="711"/>
                </a:lnTo>
                <a:lnTo>
                  <a:pt x="406" y="700"/>
                </a:lnTo>
                <a:lnTo>
                  <a:pt x="409" y="695"/>
                </a:lnTo>
                <a:lnTo>
                  <a:pt x="411" y="692"/>
                </a:lnTo>
                <a:lnTo>
                  <a:pt x="411" y="692"/>
                </a:lnTo>
                <a:lnTo>
                  <a:pt x="422" y="680"/>
                </a:lnTo>
                <a:lnTo>
                  <a:pt x="431" y="670"/>
                </a:lnTo>
                <a:lnTo>
                  <a:pt x="435" y="666"/>
                </a:lnTo>
                <a:lnTo>
                  <a:pt x="441" y="664"/>
                </a:lnTo>
                <a:lnTo>
                  <a:pt x="446" y="661"/>
                </a:lnTo>
                <a:lnTo>
                  <a:pt x="454" y="660"/>
                </a:lnTo>
                <a:lnTo>
                  <a:pt x="454" y="660"/>
                </a:lnTo>
                <a:lnTo>
                  <a:pt x="465" y="659"/>
                </a:lnTo>
                <a:lnTo>
                  <a:pt x="471" y="658"/>
                </a:lnTo>
                <a:lnTo>
                  <a:pt x="477" y="654"/>
                </a:lnTo>
                <a:lnTo>
                  <a:pt x="484" y="648"/>
                </a:lnTo>
                <a:lnTo>
                  <a:pt x="484" y="648"/>
                </a:lnTo>
                <a:lnTo>
                  <a:pt x="490" y="637"/>
                </a:lnTo>
                <a:lnTo>
                  <a:pt x="496" y="626"/>
                </a:lnTo>
                <a:lnTo>
                  <a:pt x="500" y="619"/>
                </a:lnTo>
                <a:lnTo>
                  <a:pt x="501" y="615"/>
                </a:lnTo>
                <a:lnTo>
                  <a:pt x="501" y="615"/>
                </a:lnTo>
                <a:lnTo>
                  <a:pt x="508" y="619"/>
                </a:lnTo>
                <a:lnTo>
                  <a:pt x="512" y="620"/>
                </a:lnTo>
                <a:lnTo>
                  <a:pt x="514" y="619"/>
                </a:lnTo>
                <a:lnTo>
                  <a:pt x="515" y="618"/>
                </a:lnTo>
                <a:lnTo>
                  <a:pt x="515" y="618"/>
                </a:lnTo>
                <a:lnTo>
                  <a:pt x="518" y="612"/>
                </a:lnTo>
                <a:lnTo>
                  <a:pt x="520" y="603"/>
                </a:lnTo>
                <a:lnTo>
                  <a:pt x="525" y="592"/>
                </a:lnTo>
                <a:lnTo>
                  <a:pt x="528" y="587"/>
                </a:lnTo>
                <a:lnTo>
                  <a:pt x="531" y="584"/>
                </a:lnTo>
                <a:lnTo>
                  <a:pt x="531" y="584"/>
                </a:lnTo>
                <a:lnTo>
                  <a:pt x="539" y="578"/>
                </a:lnTo>
                <a:lnTo>
                  <a:pt x="549" y="573"/>
                </a:lnTo>
                <a:lnTo>
                  <a:pt x="560" y="568"/>
                </a:lnTo>
                <a:lnTo>
                  <a:pt x="560" y="568"/>
                </a:lnTo>
                <a:lnTo>
                  <a:pt x="568" y="573"/>
                </a:lnTo>
                <a:lnTo>
                  <a:pt x="574" y="576"/>
                </a:lnTo>
                <a:lnTo>
                  <a:pt x="577" y="578"/>
                </a:lnTo>
                <a:lnTo>
                  <a:pt x="581" y="576"/>
                </a:lnTo>
                <a:lnTo>
                  <a:pt x="581" y="576"/>
                </a:lnTo>
                <a:lnTo>
                  <a:pt x="583" y="575"/>
                </a:lnTo>
                <a:lnTo>
                  <a:pt x="586" y="574"/>
                </a:lnTo>
                <a:lnTo>
                  <a:pt x="591" y="568"/>
                </a:lnTo>
                <a:lnTo>
                  <a:pt x="593" y="564"/>
                </a:lnTo>
                <a:lnTo>
                  <a:pt x="594" y="562"/>
                </a:lnTo>
                <a:lnTo>
                  <a:pt x="594" y="562"/>
                </a:lnTo>
                <a:lnTo>
                  <a:pt x="617" y="553"/>
                </a:lnTo>
                <a:lnTo>
                  <a:pt x="634" y="546"/>
                </a:lnTo>
                <a:lnTo>
                  <a:pt x="643" y="542"/>
                </a:lnTo>
                <a:lnTo>
                  <a:pt x="649" y="538"/>
                </a:lnTo>
                <a:lnTo>
                  <a:pt x="649" y="538"/>
                </a:lnTo>
                <a:lnTo>
                  <a:pt x="665" y="525"/>
                </a:lnTo>
                <a:lnTo>
                  <a:pt x="685" y="507"/>
                </a:lnTo>
                <a:lnTo>
                  <a:pt x="704" y="493"/>
                </a:lnTo>
                <a:lnTo>
                  <a:pt x="712" y="487"/>
                </a:lnTo>
                <a:lnTo>
                  <a:pt x="712" y="487"/>
                </a:lnTo>
                <a:lnTo>
                  <a:pt x="714" y="490"/>
                </a:lnTo>
                <a:lnTo>
                  <a:pt x="722" y="498"/>
                </a:lnTo>
                <a:lnTo>
                  <a:pt x="730" y="505"/>
                </a:lnTo>
                <a:lnTo>
                  <a:pt x="736" y="508"/>
                </a:lnTo>
                <a:lnTo>
                  <a:pt x="742" y="511"/>
                </a:lnTo>
                <a:lnTo>
                  <a:pt x="742" y="511"/>
                </a:lnTo>
                <a:lnTo>
                  <a:pt x="748" y="513"/>
                </a:lnTo>
                <a:lnTo>
                  <a:pt x="756" y="515"/>
                </a:lnTo>
                <a:lnTo>
                  <a:pt x="769" y="516"/>
                </a:lnTo>
                <a:lnTo>
                  <a:pt x="785" y="515"/>
                </a:lnTo>
                <a:lnTo>
                  <a:pt x="785" y="515"/>
                </a:lnTo>
                <a:lnTo>
                  <a:pt x="791" y="542"/>
                </a:lnTo>
                <a:lnTo>
                  <a:pt x="796" y="566"/>
                </a:lnTo>
                <a:lnTo>
                  <a:pt x="798" y="583"/>
                </a:lnTo>
                <a:lnTo>
                  <a:pt x="798" y="583"/>
                </a:lnTo>
                <a:lnTo>
                  <a:pt x="796" y="598"/>
                </a:lnTo>
                <a:lnTo>
                  <a:pt x="793" y="619"/>
                </a:lnTo>
                <a:lnTo>
                  <a:pt x="793" y="631"/>
                </a:lnTo>
                <a:lnTo>
                  <a:pt x="793" y="642"/>
                </a:lnTo>
                <a:lnTo>
                  <a:pt x="796" y="654"/>
                </a:lnTo>
                <a:lnTo>
                  <a:pt x="799" y="664"/>
                </a:lnTo>
                <a:lnTo>
                  <a:pt x="799" y="664"/>
                </a:lnTo>
                <a:lnTo>
                  <a:pt x="808" y="678"/>
                </a:lnTo>
                <a:lnTo>
                  <a:pt x="813" y="686"/>
                </a:lnTo>
                <a:lnTo>
                  <a:pt x="815" y="689"/>
                </a:lnTo>
                <a:lnTo>
                  <a:pt x="816" y="695"/>
                </a:lnTo>
                <a:lnTo>
                  <a:pt x="816" y="695"/>
                </a:lnTo>
                <a:lnTo>
                  <a:pt x="816" y="698"/>
                </a:lnTo>
                <a:lnTo>
                  <a:pt x="819" y="700"/>
                </a:lnTo>
                <a:lnTo>
                  <a:pt x="824" y="704"/>
                </a:lnTo>
                <a:lnTo>
                  <a:pt x="825" y="706"/>
                </a:lnTo>
                <a:lnTo>
                  <a:pt x="824" y="708"/>
                </a:lnTo>
                <a:lnTo>
                  <a:pt x="819" y="710"/>
                </a:lnTo>
                <a:lnTo>
                  <a:pt x="809" y="714"/>
                </a:lnTo>
                <a:lnTo>
                  <a:pt x="809" y="714"/>
                </a:lnTo>
                <a:lnTo>
                  <a:pt x="791" y="720"/>
                </a:lnTo>
                <a:lnTo>
                  <a:pt x="779" y="722"/>
                </a:lnTo>
                <a:lnTo>
                  <a:pt x="772" y="726"/>
                </a:lnTo>
                <a:lnTo>
                  <a:pt x="769" y="728"/>
                </a:lnTo>
                <a:lnTo>
                  <a:pt x="765" y="732"/>
                </a:lnTo>
                <a:lnTo>
                  <a:pt x="765" y="732"/>
                </a:lnTo>
                <a:lnTo>
                  <a:pt x="759" y="743"/>
                </a:lnTo>
                <a:lnTo>
                  <a:pt x="751" y="756"/>
                </a:lnTo>
                <a:lnTo>
                  <a:pt x="745" y="768"/>
                </a:lnTo>
                <a:lnTo>
                  <a:pt x="742" y="775"/>
                </a:lnTo>
                <a:lnTo>
                  <a:pt x="742" y="775"/>
                </a:lnTo>
                <a:lnTo>
                  <a:pt x="744" y="774"/>
                </a:lnTo>
                <a:lnTo>
                  <a:pt x="746" y="772"/>
                </a:lnTo>
                <a:lnTo>
                  <a:pt x="756" y="762"/>
                </a:lnTo>
                <a:lnTo>
                  <a:pt x="768" y="748"/>
                </a:lnTo>
                <a:lnTo>
                  <a:pt x="768" y="748"/>
                </a:lnTo>
                <a:lnTo>
                  <a:pt x="769" y="748"/>
                </a:lnTo>
                <a:lnTo>
                  <a:pt x="770" y="749"/>
                </a:lnTo>
                <a:lnTo>
                  <a:pt x="772" y="751"/>
                </a:lnTo>
                <a:lnTo>
                  <a:pt x="772" y="760"/>
                </a:lnTo>
                <a:lnTo>
                  <a:pt x="772" y="760"/>
                </a:lnTo>
                <a:lnTo>
                  <a:pt x="769" y="797"/>
                </a:lnTo>
                <a:lnTo>
                  <a:pt x="769" y="797"/>
                </a:lnTo>
                <a:lnTo>
                  <a:pt x="772" y="792"/>
                </a:lnTo>
                <a:lnTo>
                  <a:pt x="780" y="778"/>
                </a:lnTo>
                <a:lnTo>
                  <a:pt x="787" y="761"/>
                </a:lnTo>
                <a:lnTo>
                  <a:pt x="791" y="752"/>
                </a:lnTo>
                <a:lnTo>
                  <a:pt x="792" y="745"/>
                </a:lnTo>
                <a:lnTo>
                  <a:pt x="792" y="745"/>
                </a:lnTo>
                <a:lnTo>
                  <a:pt x="795" y="733"/>
                </a:lnTo>
                <a:lnTo>
                  <a:pt x="796" y="727"/>
                </a:lnTo>
                <a:lnTo>
                  <a:pt x="798" y="723"/>
                </a:lnTo>
                <a:lnTo>
                  <a:pt x="801" y="722"/>
                </a:lnTo>
                <a:lnTo>
                  <a:pt x="801" y="722"/>
                </a:lnTo>
                <a:lnTo>
                  <a:pt x="816" y="718"/>
                </a:lnTo>
                <a:lnTo>
                  <a:pt x="827" y="716"/>
                </a:lnTo>
                <a:lnTo>
                  <a:pt x="831" y="714"/>
                </a:lnTo>
                <a:lnTo>
                  <a:pt x="835" y="711"/>
                </a:lnTo>
                <a:lnTo>
                  <a:pt x="835" y="711"/>
                </a:lnTo>
                <a:lnTo>
                  <a:pt x="838" y="706"/>
                </a:lnTo>
                <a:lnTo>
                  <a:pt x="841" y="701"/>
                </a:lnTo>
                <a:lnTo>
                  <a:pt x="842" y="695"/>
                </a:lnTo>
                <a:lnTo>
                  <a:pt x="841" y="687"/>
                </a:lnTo>
                <a:lnTo>
                  <a:pt x="841" y="687"/>
                </a:lnTo>
                <a:lnTo>
                  <a:pt x="838" y="672"/>
                </a:lnTo>
                <a:lnTo>
                  <a:pt x="836" y="665"/>
                </a:lnTo>
                <a:lnTo>
                  <a:pt x="832" y="657"/>
                </a:lnTo>
                <a:lnTo>
                  <a:pt x="832" y="657"/>
                </a:lnTo>
                <a:lnTo>
                  <a:pt x="827" y="648"/>
                </a:lnTo>
                <a:lnTo>
                  <a:pt x="824" y="643"/>
                </a:lnTo>
                <a:lnTo>
                  <a:pt x="822" y="641"/>
                </a:lnTo>
                <a:lnTo>
                  <a:pt x="822" y="636"/>
                </a:lnTo>
                <a:lnTo>
                  <a:pt x="822" y="624"/>
                </a:lnTo>
                <a:lnTo>
                  <a:pt x="822" y="624"/>
                </a:lnTo>
                <a:lnTo>
                  <a:pt x="825" y="600"/>
                </a:lnTo>
                <a:lnTo>
                  <a:pt x="829" y="569"/>
                </a:lnTo>
                <a:lnTo>
                  <a:pt x="836" y="525"/>
                </a:lnTo>
                <a:lnTo>
                  <a:pt x="836" y="525"/>
                </a:lnTo>
                <a:lnTo>
                  <a:pt x="837" y="516"/>
                </a:lnTo>
                <a:lnTo>
                  <a:pt x="841" y="502"/>
                </a:lnTo>
                <a:lnTo>
                  <a:pt x="844" y="487"/>
                </a:lnTo>
                <a:lnTo>
                  <a:pt x="844" y="487"/>
                </a:lnTo>
                <a:lnTo>
                  <a:pt x="867" y="484"/>
                </a:lnTo>
                <a:lnTo>
                  <a:pt x="888" y="483"/>
                </a:lnTo>
                <a:lnTo>
                  <a:pt x="898" y="482"/>
                </a:lnTo>
                <a:lnTo>
                  <a:pt x="905" y="483"/>
                </a:lnTo>
                <a:lnTo>
                  <a:pt x="905" y="483"/>
                </a:lnTo>
                <a:lnTo>
                  <a:pt x="922" y="487"/>
                </a:lnTo>
                <a:lnTo>
                  <a:pt x="944" y="490"/>
                </a:lnTo>
                <a:lnTo>
                  <a:pt x="968" y="495"/>
                </a:lnTo>
                <a:lnTo>
                  <a:pt x="981" y="496"/>
                </a:lnTo>
                <a:lnTo>
                  <a:pt x="996" y="496"/>
                </a:lnTo>
                <a:lnTo>
                  <a:pt x="996" y="496"/>
                </a:lnTo>
                <a:lnTo>
                  <a:pt x="1025" y="496"/>
                </a:lnTo>
                <a:lnTo>
                  <a:pt x="1051" y="494"/>
                </a:lnTo>
                <a:lnTo>
                  <a:pt x="1072" y="489"/>
                </a:lnTo>
                <a:lnTo>
                  <a:pt x="1081" y="487"/>
                </a:lnTo>
                <a:lnTo>
                  <a:pt x="1088" y="484"/>
                </a:lnTo>
                <a:lnTo>
                  <a:pt x="1088" y="484"/>
                </a:lnTo>
                <a:lnTo>
                  <a:pt x="1122" y="464"/>
                </a:lnTo>
                <a:lnTo>
                  <a:pt x="1122" y="464"/>
                </a:lnTo>
                <a:lnTo>
                  <a:pt x="1148" y="485"/>
                </a:lnTo>
                <a:lnTo>
                  <a:pt x="1183" y="515"/>
                </a:lnTo>
                <a:lnTo>
                  <a:pt x="1183" y="515"/>
                </a:lnTo>
                <a:lnTo>
                  <a:pt x="1205" y="527"/>
                </a:lnTo>
                <a:lnTo>
                  <a:pt x="1240" y="549"/>
                </a:lnTo>
                <a:lnTo>
                  <a:pt x="1275" y="572"/>
                </a:lnTo>
                <a:lnTo>
                  <a:pt x="1287" y="580"/>
                </a:lnTo>
                <a:lnTo>
                  <a:pt x="1294" y="587"/>
                </a:lnTo>
                <a:lnTo>
                  <a:pt x="1294" y="587"/>
                </a:lnTo>
                <a:lnTo>
                  <a:pt x="1307" y="602"/>
                </a:lnTo>
                <a:lnTo>
                  <a:pt x="1322" y="620"/>
                </a:lnTo>
                <a:lnTo>
                  <a:pt x="1341" y="638"/>
                </a:lnTo>
                <a:lnTo>
                  <a:pt x="1348" y="646"/>
                </a:lnTo>
                <a:lnTo>
                  <a:pt x="1355" y="650"/>
                </a:lnTo>
                <a:lnTo>
                  <a:pt x="1355" y="650"/>
                </a:lnTo>
                <a:lnTo>
                  <a:pt x="1360" y="653"/>
                </a:lnTo>
                <a:lnTo>
                  <a:pt x="1366" y="653"/>
                </a:lnTo>
                <a:lnTo>
                  <a:pt x="1383" y="652"/>
                </a:lnTo>
                <a:lnTo>
                  <a:pt x="1405" y="648"/>
                </a:lnTo>
                <a:lnTo>
                  <a:pt x="1430" y="643"/>
                </a:lnTo>
                <a:lnTo>
                  <a:pt x="1480" y="633"/>
                </a:lnTo>
                <a:lnTo>
                  <a:pt x="1501" y="631"/>
                </a:lnTo>
                <a:lnTo>
                  <a:pt x="1509" y="631"/>
                </a:lnTo>
                <a:lnTo>
                  <a:pt x="1517" y="631"/>
                </a:lnTo>
                <a:lnTo>
                  <a:pt x="1517" y="631"/>
                </a:lnTo>
                <a:lnTo>
                  <a:pt x="1531" y="635"/>
                </a:lnTo>
                <a:lnTo>
                  <a:pt x="1549" y="642"/>
                </a:lnTo>
                <a:lnTo>
                  <a:pt x="1570" y="650"/>
                </a:lnTo>
                <a:lnTo>
                  <a:pt x="1592" y="660"/>
                </a:lnTo>
                <a:lnTo>
                  <a:pt x="1627" y="678"/>
                </a:lnTo>
                <a:lnTo>
                  <a:pt x="1639" y="684"/>
                </a:lnTo>
                <a:lnTo>
                  <a:pt x="1643" y="688"/>
                </a:lnTo>
                <a:lnTo>
                  <a:pt x="1643" y="688"/>
                </a:lnTo>
                <a:lnTo>
                  <a:pt x="1654" y="717"/>
                </a:lnTo>
                <a:lnTo>
                  <a:pt x="1657" y="689"/>
                </a:lnTo>
                <a:lnTo>
                  <a:pt x="1677" y="691"/>
                </a:lnTo>
                <a:lnTo>
                  <a:pt x="1677" y="691"/>
                </a:lnTo>
                <a:lnTo>
                  <a:pt x="1666" y="678"/>
                </a:lnTo>
                <a:lnTo>
                  <a:pt x="1658" y="669"/>
                </a:lnTo>
                <a:lnTo>
                  <a:pt x="1652" y="664"/>
                </a:lnTo>
                <a:lnTo>
                  <a:pt x="1652" y="664"/>
                </a:lnTo>
                <a:lnTo>
                  <a:pt x="1645" y="660"/>
                </a:lnTo>
                <a:lnTo>
                  <a:pt x="1623" y="648"/>
                </a:lnTo>
                <a:lnTo>
                  <a:pt x="1623" y="648"/>
                </a:lnTo>
                <a:lnTo>
                  <a:pt x="1610" y="640"/>
                </a:lnTo>
                <a:lnTo>
                  <a:pt x="1603" y="633"/>
                </a:lnTo>
                <a:lnTo>
                  <a:pt x="1598" y="631"/>
                </a:lnTo>
                <a:lnTo>
                  <a:pt x="1592" y="630"/>
                </a:lnTo>
                <a:lnTo>
                  <a:pt x="1574" y="626"/>
                </a:lnTo>
                <a:lnTo>
                  <a:pt x="1574" y="626"/>
                </a:lnTo>
                <a:lnTo>
                  <a:pt x="1552" y="621"/>
                </a:lnTo>
                <a:lnTo>
                  <a:pt x="1533" y="618"/>
                </a:lnTo>
                <a:lnTo>
                  <a:pt x="1510" y="615"/>
                </a:lnTo>
                <a:lnTo>
                  <a:pt x="1474" y="614"/>
                </a:lnTo>
                <a:lnTo>
                  <a:pt x="1366" y="614"/>
                </a:lnTo>
                <a:lnTo>
                  <a:pt x="1366" y="614"/>
                </a:lnTo>
                <a:lnTo>
                  <a:pt x="1365" y="610"/>
                </a:lnTo>
                <a:lnTo>
                  <a:pt x="1358" y="603"/>
                </a:lnTo>
                <a:lnTo>
                  <a:pt x="1348" y="592"/>
                </a:lnTo>
                <a:lnTo>
                  <a:pt x="1342" y="587"/>
                </a:lnTo>
                <a:lnTo>
                  <a:pt x="1335" y="583"/>
                </a:lnTo>
                <a:lnTo>
                  <a:pt x="1335" y="583"/>
                </a:lnTo>
                <a:lnTo>
                  <a:pt x="1328" y="579"/>
                </a:lnTo>
                <a:lnTo>
                  <a:pt x="1324" y="578"/>
                </a:lnTo>
                <a:lnTo>
                  <a:pt x="1318" y="576"/>
                </a:lnTo>
                <a:lnTo>
                  <a:pt x="1315" y="574"/>
                </a:lnTo>
                <a:lnTo>
                  <a:pt x="1313" y="572"/>
                </a:lnTo>
                <a:lnTo>
                  <a:pt x="1305" y="561"/>
                </a:lnTo>
                <a:lnTo>
                  <a:pt x="1305" y="561"/>
                </a:lnTo>
                <a:lnTo>
                  <a:pt x="1299" y="547"/>
                </a:lnTo>
                <a:lnTo>
                  <a:pt x="1296" y="539"/>
                </a:lnTo>
                <a:lnTo>
                  <a:pt x="1293" y="535"/>
                </a:lnTo>
                <a:lnTo>
                  <a:pt x="1291" y="533"/>
                </a:lnTo>
                <a:lnTo>
                  <a:pt x="1281" y="524"/>
                </a:lnTo>
                <a:lnTo>
                  <a:pt x="1281" y="524"/>
                </a:lnTo>
                <a:lnTo>
                  <a:pt x="1256" y="507"/>
                </a:lnTo>
                <a:lnTo>
                  <a:pt x="1245" y="500"/>
                </a:lnTo>
                <a:lnTo>
                  <a:pt x="1245" y="500"/>
                </a:lnTo>
                <a:lnTo>
                  <a:pt x="1269" y="505"/>
                </a:lnTo>
                <a:lnTo>
                  <a:pt x="1292" y="507"/>
                </a:lnTo>
                <a:lnTo>
                  <a:pt x="1304" y="507"/>
                </a:lnTo>
                <a:lnTo>
                  <a:pt x="1316" y="508"/>
                </a:lnTo>
                <a:lnTo>
                  <a:pt x="1316" y="508"/>
                </a:lnTo>
                <a:lnTo>
                  <a:pt x="1337" y="507"/>
                </a:lnTo>
                <a:lnTo>
                  <a:pt x="1349" y="506"/>
                </a:lnTo>
                <a:lnTo>
                  <a:pt x="1355" y="505"/>
                </a:lnTo>
                <a:lnTo>
                  <a:pt x="1358" y="504"/>
                </a:lnTo>
                <a:lnTo>
                  <a:pt x="1358" y="502"/>
                </a:lnTo>
                <a:lnTo>
                  <a:pt x="1358" y="502"/>
                </a:lnTo>
                <a:lnTo>
                  <a:pt x="1359" y="495"/>
                </a:lnTo>
                <a:lnTo>
                  <a:pt x="1360" y="487"/>
                </a:lnTo>
                <a:lnTo>
                  <a:pt x="1360" y="482"/>
                </a:lnTo>
                <a:lnTo>
                  <a:pt x="1362" y="478"/>
                </a:lnTo>
                <a:lnTo>
                  <a:pt x="1364" y="475"/>
                </a:lnTo>
                <a:lnTo>
                  <a:pt x="1367" y="472"/>
                </a:lnTo>
                <a:lnTo>
                  <a:pt x="1367" y="472"/>
                </a:lnTo>
                <a:lnTo>
                  <a:pt x="1377" y="468"/>
                </a:lnTo>
                <a:lnTo>
                  <a:pt x="1390" y="462"/>
                </a:lnTo>
                <a:lnTo>
                  <a:pt x="1396" y="459"/>
                </a:lnTo>
                <a:lnTo>
                  <a:pt x="1404" y="454"/>
                </a:lnTo>
                <a:lnTo>
                  <a:pt x="1410" y="448"/>
                </a:lnTo>
                <a:lnTo>
                  <a:pt x="1416" y="442"/>
                </a:lnTo>
                <a:lnTo>
                  <a:pt x="1416" y="442"/>
                </a:lnTo>
                <a:lnTo>
                  <a:pt x="1426" y="431"/>
                </a:lnTo>
                <a:lnTo>
                  <a:pt x="1432" y="425"/>
                </a:lnTo>
                <a:lnTo>
                  <a:pt x="1434" y="422"/>
                </a:lnTo>
                <a:lnTo>
                  <a:pt x="1435" y="417"/>
                </a:lnTo>
                <a:lnTo>
                  <a:pt x="1436" y="413"/>
                </a:lnTo>
                <a:lnTo>
                  <a:pt x="1438" y="404"/>
                </a:lnTo>
                <a:lnTo>
                  <a:pt x="1438" y="404"/>
                </a:lnTo>
                <a:lnTo>
                  <a:pt x="1438" y="382"/>
                </a:lnTo>
                <a:lnTo>
                  <a:pt x="1439" y="353"/>
                </a:lnTo>
                <a:lnTo>
                  <a:pt x="1438" y="323"/>
                </a:lnTo>
                <a:lnTo>
                  <a:pt x="1436" y="308"/>
                </a:lnTo>
                <a:lnTo>
                  <a:pt x="1434" y="295"/>
                </a:lnTo>
                <a:lnTo>
                  <a:pt x="1434" y="295"/>
                </a:lnTo>
                <a:lnTo>
                  <a:pt x="1430" y="282"/>
                </a:lnTo>
                <a:lnTo>
                  <a:pt x="1426" y="271"/>
                </a:lnTo>
                <a:lnTo>
                  <a:pt x="1422" y="262"/>
                </a:lnTo>
                <a:lnTo>
                  <a:pt x="1417" y="254"/>
                </a:lnTo>
                <a:lnTo>
                  <a:pt x="1409" y="243"/>
                </a:lnTo>
                <a:lnTo>
                  <a:pt x="1405" y="239"/>
                </a:lnTo>
                <a:lnTo>
                  <a:pt x="1405" y="239"/>
                </a:lnTo>
                <a:lnTo>
                  <a:pt x="1387" y="228"/>
                </a:lnTo>
                <a:lnTo>
                  <a:pt x="1342" y="201"/>
                </a:lnTo>
                <a:lnTo>
                  <a:pt x="1314" y="186"/>
                </a:lnTo>
                <a:lnTo>
                  <a:pt x="1284" y="169"/>
                </a:lnTo>
                <a:lnTo>
                  <a:pt x="1254" y="154"/>
                </a:lnTo>
                <a:lnTo>
                  <a:pt x="1227" y="142"/>
                </a:lnTo>
                <a:lnTo>
                  <a:pt x="1227" y="142"/>
                </a:lnTo>
                <a:lnTo>
                  <a:pt x="1182" y="123"/>
                </a:lnTo>
                <a:lnTo>
                  <a:pt x="1146" y="108"/>
                </a:lnTo>
                <a:lnTo>
                  <a:pt x="1131" y="102"/>
                </a:lnTo>
                <a:lnTo>
                  <a:pt x="1115" y="97"/>
                </a:lnTo>
                <a:lnTo>
                  <a:pt x="1098" y="93"/>
                </a:lnTo>
                <a:lnTo>
                  <a:pt x="1080" y="90"/>
                </a:lnTo>
                <a:lnTo>
                  <a:pt x="1080" y="90"/>
                </a:lnTo>
                <a:lnTo>
                  <a:pt x="1035" y="84"/>
                </a:lnTo>
                <a:lnTo>
                  <a:pt x="984" y="79"/>
                </a:lnTo>
                <a:lnTo>
                  <a:pt x="940" y="75"/>
                </a:lnTo>
                <a:lnTo>
                  <a:pt x="915" y="75"/>
                </a:lnTo>
                <a:lnTo>
                  <a:pt x="915" y="75"/>
                </a:lnTo>
                <a:lnTo>
                  <a:pt x="899" y="78"/>
                </a:lnTo>
                <a:lnTo>
                  <a:pt x="895" y="79"/>
                </a:lnTo>
                <a:lnTo>
                  <a:pt x="890" y="81"/>
                </a:lnTo>
                <a:lnTo>
                  <a:pt x="890" y="81"/>
                </a:lnTo>
                <a:lnTo>
                  <a:pt x="883" y="87"/>
                </a:lnTo>
                <a:lnTo>
                  <a:pt x="881" y="89"/>
                </a:lnTo>
                <a:lnTo>
                  <a:pt x="876" y="89"/>
                </a:lnTo>
                <a:lnTo>
                  <a:pt x="876" y="89"/>
                </a:lnTo>
                <a:lnTo>
                  <a:pt x="855" y="91"/>
                </a:lnTo>
                <a:lnTo>
                  <a:pt x="841" y="93"/>
                </a:lnTo>
                <a:lnTo>
                  <a:pt x="841" y="93"/>
                </a:lnTo>
                <a:lnTo>
                  <a:pt x="831" y="90"/>
                </a:lnTo>
                <a:lnTo>
                  <a:pt x="809" y="83"/>
                </a:lnTo>
                <a:lnTo>
                  <a:pt x="809" y="83"/>
                </a:lnTo>
                <a:lnTo>
                  <a:pt x="798" y="78"/>
                </a:lnTo>
                <a:lnTo>
                  <a:pt x="786" y="73"/>
                </a:lnTo>
                <a:lnTo>
                  <a:pt x="776" y="69"/>
                </a:lnTo>
                <a:lnTo>
                  <a:pt x="763" y="67"/>
                </a:lnTo>
                <a:lnTo>
                  <a:pt x="718" y="60"/>
                </a:lnTo>
                <a:lnTo>
                  <a:pt x="718" y="60"/>
                </a:lnTo>
                <a:lnTo>
                  <a:pt x="637" y="47"/>
                </a:lnTo>
                <a:lnTo>
                  <a:pt x="613" y="43"/>
                </a:lnTo>
                <a:lnTo>
                  <a:pt x="613" y="43"/>
                </a:lnTo>
                <a:lnTo>
                  <a:pt x="604" y="41"/>
                </a:lnTo>
                <a:lnTo>
                  <a:pt x="585" y="36"/>
                </a:lnTo>
                <a:lnTo>
                  <a:pt x="557" y="27"/>
                </a:lnTo>
                <a:lnTo>
                  <a:pt x="524" y="16"/>
                </a:lnTo>
                <a:lnTo>
                  <a:pt x="524" y="16"/>
                </a:lnTo>
                <a:lnTo>
                  <a:pt x="507" y="10"/>
                </a:lnTo>
                <a:lnTo>
                  <a:pt x="492" y="5"/>
                </a:lnTo>
                <a:lnTo>
                  <a:pt x="479" y="1"/>
                </a:lnTo>
                <a:lnTo>
                  <a:pt x="467" y="0"/>
                </a:lnTo>
                <a:lnTo>
                  <a:pt x="455" y="0"/>
                </a:lnTo>
                <a:lnTo>
                  <a:pt x="443" y="2"/>
                </a:lnTo>
                <a:lnTo>
                  <a:pt x="432" y="5"/>
                </a:lnTo>
                <a:lnTo>
                  <a:pt x="420" y="10"/>
                </a:lnTo>
                <a:lnTo>
                  <a:pt x="420" y="10"/>
                </a:lnTo>
                <a:lnTo>
                  <a:pt x="409" y="17"/>
                </a:lnTo>
                <a:lnTo>
                  <a:pt x="401" y="23"/>
                </a:lnTo>
                <a:lnTo>
                  <a:pt x="395" y="30"/>
                </a:lnTo>
                <a:lnTo>
                  <a:pt x="393" y="38"/>
                </a:lnTo>
                <a:lnTo>
                  <a:pt x="391" y="44"/>
                </a:lnTo>
                <a:lnTo>
                  <a:pt x="391" y="49"/>
                </a:lnTo>
                <a:lnTo>
                  <a:pt x="391" y="53"/>
                </a:lnTo>
                <a:lnTo>
                  <a:pt x="391" y="53"/>
                </a:lnTo>
                <a:lnTo>
                  <a:pt x="393" y="51"/>
                </a:lnTo>
                <a:lnTo>
                  <a:pt x="394" y="51"/>
                </a:lnTo>
                <a:lnTo>
                  <a:pt x="395" y="53"/>
                </a:lnTo>
                <a:lnTo>
                  <a:pt x="395" y="53"/>
                </a:lnTo>
                <a:lnTo>
                  <a:pt x="394" y="58"/>
                </a:lnTo>
                <a:lnTo>
                  <a:pt x="393" y="66"/>
                </a:lnTo>
                <a:lnTo>
                  <a:pt x="391" y="72"/>
                </a:lnTo>
                <a:lnTo>
                  <a:pt x="391" y="75"/>
                </a:lnTo>
                <a:lnTo>
                  <a:pt x="391" y="75"/>
                </a:lnTo>
                <a:lnTo>
                  <a:pt x="395" y="70"/>
                </a:lnTo>
                <a:lnTo>
                  <a:pt x="409" y="61"/>
                </a:lnTo>
                <a:lnTo>
                  <a:pt x="418" y="55"/>
                </a:lnTo>
                <a:lnTo>
                  <a:pt x="427" y="49"/>
                </a:lnTo>
                <a:lnTo>
                  <a:pt x="437" y="44"/>
                </a:lnTo>
                <a:lnTo>
                  <a:pt x="446" y="41"/>
                </a:lnTo>
                <a:lnTo>
                  <a:pt x="446" y="41"/>
                </a:lnTo>
                <a:lnTo>
                  <a:pt x="456" y="40"/>
                </a:lnTo>
                <a:lnTo>
                  <a:pt x="466" y="40"/>
                </a:lnTo>
                <a:lnTo>
                  <a:pt x="477" y="41"/>
                </a:lnTo>
                <a:lnTo>
                  <a:pt x="486" y="44"/>
                </a:lnTo>
                <a:lnTo>
                  <a:pt x="496" y="46"/>
                </a:lnTo>
                <a:lnTo>
                  <a:pt x="503" y="51"/>
                </a:lnTo>
                <a:lnTo>
                  <a:pt x="511" y="56"/>
                </a:lnTo>
                <a:lnTo>
                  <a:pt x="515" y="61"/>
                </a:lnTo>
                <a:lnTo>
                  <a:pt x="515" y="61"/>
                </a:lnTo>
                <a:lnTo>
                  <a:pt x="519" y="67"/>
                </a:lnTo>
                <a:lnTo>
                  <a:pt x="522" y="74"/>
                </a:lnTo>
                <a:lnTo>
                  <a:pt x="524" y="87"/>
                </a:lnTo>
                <a:lnTo>
                  <a:pt x="525" y="98"/>
                </a:lnTo>
                <a:lnTo>
                  <a:pt x="525" y="103"/>
                </a:lnTo>
                <a:lnTo>
                  <a:pt x="525" y="10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3">
            <a:extLst>
              <a:ext uri="{FF2B5EF4-FFF2-40B4-BE49-F238E27FC236}">
                <a16:creationId xmlns:a16="http://schemas.microsoft.com/office/drawing/2014/main" id="{320B24C2-720E-471F-8555-6C77C2F49B94}"/>
              </a:ext>
            </a:extLst>
          </p:cNvPr>
          <p:cNvSpPr>
            <a:spLocks/>
          </p:cNvSpPr>
          <p:nvPr/>
        </p:nvSpPr>
        <p:spPr bwMode="auto">
          <a:xfrm>
            <a:off x="3903542" y="4310338"/>
            <a:ext cx="2119888" cy="1776668"/>
          </a:xfrm>
          <a:custGeom>
            <a:avLst/>
            <a:gdLst>
              <a:gd name="T0" fmla="*/ 240 w 1470"/>
              <a:gd name="T1" fmla="*/ 250 h 1232"/>
              <a:gd name="T2" fmla="*/ 203 w 1470"/>
              <a:gd name="T3" fmla="*/ 300 h 1232"/>
              <a:gd name="T4" fmla="*/ 143 w 1470"/>
              <a:gd name="T5" fmla="*/ 320 h 1232"/>
              <a:gd name="T6" fmla="*/ 127 w 1470"/>
              <a:gd name="T7" fmla="*/ 398 h 1232"/>
              <a:gd name="T8" fmla="*/ 183 w 1470"/>
              <a:gd name="T9" fmla="*/ 499 h 1232"/>
              <a:gd name="T10" fmla="*/ 191 w 1470"/>
              <a:gd name="T11" fmla="*/ 546 h 1232"/>
              <a:gd name="T12" fmla="*/ 241 w 1470"/>
              <a:gd name="T13" fmla="*/ 552 h 1232"/>
              <a:gd name="T14" fmla="*/ 209 w 1470"/>
              <a:gd name="T15" fmla="*/ 496 h 1232"/>
              <a:gd name="T16" fmla="*/ 282 w 1470"/>
              <a:gd name="T17" fmla="*/ 537 h 1232"/>
              <a:gd name="T18" fmla="*/ 299 w 1470"/>
              <a:gd name="T19" fmla="*/ 629 h 1232"/>
              <a:gd name="T20" fmla="*/ 214 w 1470"/>
              <a:gd name="T21" fmla="*/ 731 h 1232"/>
              <a:gd name="T22" fmla="*/ 127 w 1470"/>
              <a:gd name="T23" fmla="*/ 879 h 1232"/>
              <a:gd name="T24" fmla="*/ 14 w 1470"/>
              <a:gd name="T25" fmla="*/ 997 h 1232"/>
              <a:gd name="T26" fmla="*/ 21 w 1470"/>
              <a:gd name="T27" fmla="*/ 1002 h 1232"/>
              <a:gd name="T28" fmla="*/ 47 w 1470"/>
              <a:gd name="T29" fmla="*/ 1032 h 1232"/>
              <a:gd name="T30" fmla="*/ 49 w 1470"/>
              <a:gd name="T31" fmla="*/ 993 h 1232"/>
              <a:gd name="T32" fmla="*/ 135 w 1470"/>
              <a:gd name="T33" fmla="*/ 899 h 1232"/>
              <a:gd name="T34" fmla="*/ 215 w 1470"/>
              <a:gd name="T35" fmla="*/ 813 h 1232"/>
              <a:gd name="T36" fmla="*/ 360 w 1470"/>
              <a:gd name="T37" fmla="*/ 682 h 1232"/>
              <a:gd name="T38" fmla="*/ 473 w 1470"/>
              <a:gd name="T39" fmla="*/ 550 h 1232"/>
              <a:gd name="T40" fmla="*/ 518 w 1470"/>
              <a:gd name="T41" fmla="*/ 683 h 1232"/>
              <a:gd name="T42" fmla="*/ 600 w 1470"/>
              <a:gd name="T43" fmla="*/ 974 h 1232"/>
              <a:gd name="T44" fmla="*/ 613 w 1470"/>
              <a:gd name="T45" fmla="*/ 1063 h 1232"/>
              <a:gd name="T46" fmla="*/ 552 w 1470"/>
              <a:gd name="T47" fmla="*/ 1188 h 1232"/>
              <a:gd name="T48" fmla="*/ 515 w 1470"/>
              <a:gd name="T49" fmla="*/ 1194 h 1232"/>
              <a:gd name="T50" fmla="*/ 559 w 1470"/>
              <a:gd name="T51" fmla="*/ 1224 h 1232"/>
              <a:gd name="T52" fmla="*/ 583 w 1470"/>
              <a:gd name="T53" fmla="*/ 1225 h 1232"/>
              <a:gd name="T54" fmla="*/ 581 w 1470"/>
              <a:gd name="T55" fmla="*/ 1175 h 1232"/>
              <a:gd name="T56" fmla="*/ 641 w 1470"/>
              <a:gd name="T57" fmla="*/ 1041 h 1232"/>
              <a:gd name="T58" fmla="*/ 650 w 1470"/>
              <a:gd name="T59" fmla="*/ 959 h 1232"/>
              <a:gd name="T60" fmla="*/ 578 w 1470"/>
              <a:gd name="T61" fmla="*/ 821 h 1232"/>
              <a:gd name="T62" fmla="*/ 656 w 1470"/>
              <a:gd name="T63" fmla="*/ 694 h 1232"/>
              <a:gd name="T64" fmla="*/ 846 w 1470"/>
              <a:gd name="T65" fmla="*/ 771 h 1232"/>
              <a:gd name="T66" fmla="*/ 1073 w 1470"/>
              <a:gd name="T67" fmla="*/ 893 h 1232"/>
              <a:gd name="T68" fmla="*/ 1169 w 1470"/>
              <a:gd name="T69" fmla="*/ 955 h 1232"/>
              <a:gd name="T70" fmla="*/ 1335 w 1470"/>
              <a:gd name="T71" fmla="*/ 1013 h 1232"/>
              <a:gd name="T72" fmla="*/ 1452 w 1470"/>
              <a:gd name="T73" fmla="*/ 1097 h 1232"/>
              <a:gd name="T74" fmla="*/ 1371 w 1470"/>
              <a:gd name="T75" fmla="*/ 1023 h 1232"/>
              <a:gd name="T76" fmla="*/ 1209 w 1470"/>
              <a:gd name="T77" fmla="*/ 906 h 1232"/>
              <a:gd name="T78" fmla="*/ 1157 w 1470"/>
              <a:gd name="T79" fmla="*/ 889 h 1232"/>
              <a:gd name="T80" fmla="*/ 935 w 1470"/>
              <a:gd name="T81" fmla="*/ 768 h 1232"/>
              <a:gd name="T82" fmla="*/ 1135 w 1470"/>
              <a:gd name="T83" fmla="*/ 701 h 1232"/>
              <a:gd name="T84" fmla="*/ 1280 w 1470"/>
              <a:gd name="T85" fmla="*/ 600 h 1232"/>
              <a:gd name="T86" fmla="*/ 1430 w 1470"/>
              <a:gd name="T87" fmla="*/ 524 h 1232"/>
              <a:gd name="T88" fmla="*/ 1457 w 1470"/>
              <a:gd name="T89" fmla="*/ 542 h 1232"/>
              <a:gd name="T90" fmla="*/ 1368 w 1470"/>
              <a:gd name="T91" fmla="*/ 475 h 1232"/>
              <a:gd name="T92" fmla="*/ 1294 w 1470"/>
              <a:gd name="T93" fmla="*/ 325 h 1232"/>
              <a:gd name="T94" fmla="*/ 1147 w 1470"/>
              <a:gd name="T95" fmla="*/ 197 h 1232"/>
              <a:gd name="T96" fmla="*/ 706 w 1470"/>
              <a:gd name="T97" fmla="*/ 74 h 1232"/>
              <a:gd name="T98" fmla="*/ 596 w 1470"/>
              <a:gd name="T99" fmla="*/ 83 h 1232"/>
              <a:gd name="T100" fmla="*/ 542 w 1470"/>
              <a:gd name="T101" fmla="*/ 182 h 1232"/>
              <a:gd name="T102" fmla="*/ 547 w 1470"/>
              <a:gd name="T103" fmla="*/ 118 h 1232"/>
              <a:gd name="T104" fmla="*/ 463 w 1470"/>
              <a:gd name="T105" fmla="*/ 109 h 1232"/>
              <a:gd name="T106" fmla="*/ 408 w 1470"/>
              <a:gd name="T107" fmla="*/ 80 h 1232"/>
              <a:gd name="T108" fmla="*/ 364 w 1470"/>
              <a:gd name="T109" fmla="*/ 70 h 1232"/>
              <a:gd name="T110" fmla="*/ 323 w 1470"/>
              <a:gd name="T111" fmla="*/ 77 h 1232"/>
              <a:gd name="T112" fmla="*/ 297 w 1470"/>
              <a:gd name="T113" fmla="*/ 24 h 1232"/>
              <a:gd name="T114" fmla="*/ 348 w 1470"/>
              <a:gd name="T115" fmla="*/ 9 h 1232"/>
              <a:gd name="T116" fmla="*/ 265 w 1470"/>
              <a:gd name="T117" fmla="*/ 7 h 1232"/>
              <a:gd name="T118" fmla="*/ 327 w 1470"/>
              <a:gd name="T119" fmla="*/ 129 h 1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70" h="1232">
                <a:moveTo>
                  <a:pt x="368" y="143"/>
                </a:moveTo>
                <a:lnTo>
                  <a:pt x="368" y="143"/>
                </a:lnTo>
                <a:lnTo>
                  <a:pt x="351" y="151"/>
                </a:lnTo>
                <a:lnTo>
                  <a:pt x="332" y="163"/>
                </a:lnTo>
                <a:lnTo>
                  <a:pt x="306" y="180"/>
                </a:lnTo>
                <a:lnTo>
                  <a:pt x="306" y="180"/>
                </a:lnTo>
                <a:lnTo>
                  <a:pt x="293" y="190"/>
                </a:lnTo>
                <a:lnTo>
                  <a:pt x="281" y="201"/>
                </a:lnTo>
                <a:lnTo>
                  <a:pt x="270" y="212"/>
                </a:lnTo>
                <a:lnTo>
                  <a:pt x="260" y="223"/>
                </a:lnTo>
                <a:lnTo>
                  <a:pt x="247" y="240"/>
                </a:lnTo>
                <a:lnTo>
                  <a:pt x="240" y="250"/>
                </a:lnTo>
                <a:lnTo>
                  <a:pt x="240" y="250"/>
                </a:lnTo>
                <a:lnTo>
                  <a:pt x="235" y="253"/>
                </a:lnTo>
                <a:lnTo>
                  <a:pt x="229" y="257"/>
                </a:lnTo>
                <a:lnTo>
                  <a:pt x="224" y="259"/>
                </a:lnTo>
                <a:lnTo>
                  <a:pt x="220" y="263"/>
                </a:lnTo>
                <a:lnTo>
                  <a:pt x="217" y="268"/>
                </a:lnTo>
                <a:lnTo>
                  <a:pt x="213" y="274"/>
                </a:lnTo>
                <a:lnTo>
                  <a:pt x="213" y="274"/>
                </a:lnTo>
                <a:lnTo>
                  <a:pt x="209" y="286"/>
                </a:lnTo>
                <a:lnTo>
                  <a:pt x="207" y="294"/>
                </a:lnTo>
                <a:lnTo>
                  <a:pt x="206" y="297"/>
                </a:lnTo>
                <a:lnTo>
                  <a:pt x="203" y="300"/>
                </a:lnTo>
                <a:lnTo>
                  <a:pt x="201" y="302"/>
                </a:lnTo>
                <a:lnTo>
                  <a:pt x="196" y="304"/>
                </a:lnTo>
                <a:lnTo>
                  <a:pt x="196" y="304"/>
                </a:lnTo>
                <a:lnTo>
                  <a:pt x="190" y="305"/>
                </a:lnTo>
                <a:lnTo>
                  <a:pt x="183" y="305"/>
                </a:lnTo>
                <a:lnTo>
                  <a:pt x="167" y="305"/>
                </a:lnTo>
                <a:lnTo>
                  <a:pt x="160" y="305"/>
                </a:lnTo>
                <a:lnTo>
                  <a:pt x="152" y="308"/>
                </a:lnTo>
                <a:lnTo>
                  <a:pt x="150" y="310"/>
                </a:lnTo>
                <a:lnTo>
                  <a:pt x="148" y="313"/>
                </a:lnTo>
                <a:lnTo>
                  <a:pt x="145" y="315"/>
                </a:lnTo>
                <a:lnTo>
                  <a:pt x="143" y="320"/>
                </a:lnTo>
                <a:lnTo>
                  <a:pt x="143" y="320"/>
                </a:lnTo>
                <a:lnTo>
                  <a:pt x="138" y="336"/>
                </a:lnTo>
                <a:lnTo>
                  <a:pt x="134" y="350"/>
                </a:lnTo>
                <a:lnTo>
                  <a:pt x="132" y="370"/>
                </a:lnTo>
                <a:lnTo>
                  <a:pt x="132" y="370"/>
                </a:lnTo>
                <a:lnTo>
                  <a:pt x="132" y="372"/>
                </a:lnTo>
                <a:lnTo>
                  <a:pt x="131" y="372"/>
                </a:lnTo>
                <a:lnTo>
                  <a:pt x="129" y="370"/>
                </a:lnTo>
                <a:lnTo>
                  <a:pt x="128" y="371"/>
                </a:lnTo>
                <a:lnTo>
                  <a:pt x="128" y="375"/>
                </a:lnTo>
                <a:lnTo>
                  <a:pt x="127" y="398"/>
                </a:lnTo>
                <a:lnTo>
                  <a:pt x="127" y="398"/>
                </a:lnTo>
                <a:lnTo>
                  <a:pt x="127" y="424"/>
                </a:lnTo>
                <a:lnTo>
                  <a:pt x="126" y="438"/>
                </a:lnTo>
                <a:lnTo>
                  <a:pt x="126" y="444"/>
                </a:lnTo>
                <a:lnTo>
                  <a:pt x="129" y="450"/>
                </a:lnTo>
                <a:lnTo>
                  <a:pt x="129" y="450"/>
                </a:lnTo>
                <a:lnTo>
                  <a:pt x="141" y="464"/>
                </a:lnTo>
                <a:lnTo>
                  <a:pt x="160" y="480"/>
                </a:lnTo>
                <a:lnTo>
                  <a:pt x="160" y="480"/>
                </a:lnTo>
                <a:lnTo>
                  <a:pt x="167" y="486"/>
                </a:lnTo>
                <a:lnTo>
                  <a:pt x="171" y="487"/>
                </a:lnTo>
                <a:lnTo>
                  <a:pt x="173" y="490"/>
                </a:lnTo>
                <a:lnTo>
                  <a:pt x="183" y="499"/>
                </a:lnTo>
                <a:lnTo>
                  <a:pt x="183" y="499"/>
                </a:lnTo>
                <a:lnTo>
                  <a:pt x="190" y="507"/>
                </a:lnTo>
                <a:lnTo>
                  <a:pt x="197" y="513"/>
                </a:lnTo>
                <a:lnTo>
                  <a:pt x="211" y="520"/>
                </a:lnTo>
                <a:lnTo>
                  <a:pt x="215" y="523"/>
                </a:lnTo>
                <a:lnTo>
                  <a:pt x="218" y="525"/>
                </a:lnTo>
                <a:lnTo>
                  <a:pt x="219" y="527"/>
                </a:lnTo>
                <a:lnTo>
                  <a:pt x="218" y="531"/>
                </a:lnTo>
                <a:lnTo>
                  <a:pt x="218" y="531"/>
                </a:lnTo>
                <a:lnTo>
                  <a:pt x="214" y="535"/>
                </a:lnTo>
                <a:lnTo>
                  <a:pt x="207" y="538"/>
                </a:lnTo>
                <a:lnTo>
                  <a:pt x="191" y="546"/>
                </a:lnTo>
                <a:lnTo>
                  <a:pt x="185" y="549"/>
                </a:lnTo>
                <a:lnTo>
                  <a:pt x="182" y="553"/>
                </a:lnTo>
                <a:lnTo>
                  <a:pt x="182" y="555"/>
                </a:lnTo>
                <a:lnTo>
                  <a:pt x="183" y="557"/>
                </a:lnTo>
                <a:lnTo>
                  <a:pt x="185" y="559"/>
                </a:lnTo>
                <a:lnTo>
                  <a:pt x="189" y="560"/>
                </a:lnTo>
                <a:lnTo>
                  <a:pt x="189" y="560"/>
                </a:lnTo>
                <a:lnTo>
                  <a:pt x="199" y="563"/>
                </a:lnTo>
                <a:lnTo>
                  <a:pt x="209" y="563"/>
                </a:lnTo>
                <a:lnTo>
                  <a:pt x="222" y="560"/>
                </a:lnTo>
                <a:lnTo>
                  <a:pt x="231" y="557"/>
                </a:lnTo>
                <a:lnTo>
                  <a:pt x="241" y="552"/>
                </a:lnTo>
                <a:lnTo>
                  <a:pt x="245" y="548"/>
                </a:lnTo>
                <a:lnTo>
                  <a:pt x="247" y="546"/>
                </a:lnTo>
                <a:lnTo>
                  <a:pt x="248" y="542"/>
                </a:lnTo>
                <a:lnTo>
                  <a:pt x="249" y="538"/>
                </a:lnTo>
                <a:lnTo>
                  <a:pt x="248" y="536"/>
                </a:lnTo>
                <a:lnTo>
                  <a:pt x="246" y="532"/>
                </a:lnTo>
                <a:lnTo>
                  <a:pt x="246" y="532"/>
                </a:lnTo>
                <a:lnTo>
                  <a:pt x="235" y="519"/>
                </a:lnTo>
                <a:lnTo>
                  <a:pt x="224" y="507"/>
                </a:lnTo>
                <a:lnTo>
                  <a:pt x="214" y="498"/>
                </a:lnTo>
                <a:lnTo>
                  <a:pt x="209" y="496"/>
                </a:lnTo>
                <a:lnTo>
                  <a:pt x="209" y="496"/>
                </a:lnTo>
                <a:lnTo>
                  <a:pt x="206" y="493"/>
                </a:lnTo>
                <a:lnTo>
                  <a:pt x="201" y="487"/>
                </a:lnTo>
                <a:lnTo>
                  <a:pt x="199" y="481"/>
                </a:lnTo>
                <a:lnTo>
                  <a:pt x="199" y="479"/>
                </a:lnTo>
                <a:lnTo>
                  <a:pt x="200" y="478"/>
                </a:lnTo>
                <a:lnTo>
                  <a:pt x="200" y="478"/>
                </a:lnTo>
                <a:lnTo>
                  <a:pt x="208" y="473"/>
                </a:lnTo>
                <a:lnTo>
                  <a:pt x="213" y="470"/>
                </a:lnTo>
                <a:lnTo>
                  <a:pt x="213" y="470"/>
                </a:lnTo>
                <a:lnTo>
                  <a:pt x="243" y="502"/>
                </a:lnTo>
                <a:lnTo>
                  <a:pt x="270" y="526"/>
                </a:lnTo>
                <a:lnTo>
                  <a:pt x="282" y="537"/>
                </a:lnTo>
                <a:lnTo>
                  <a:pt x="292" y="544"/>
                </a:lnTo>
                <a:lnTo>
                  <a:pt x="292" y="544"/>
                </a:lnTo>
                <a:lnTo>
                  <a:pt x="311" y="557"/>
                </a:lnTo>
                <a:lnTo>
                  <a:pt x="330" y="566"/>
                </a:lnTo>
                <a:lnTo>
                  <a:pt x="348" y="575"/>
                </a:lnTo>
                <a:lnTo>
                  <a:pt x="348" y="575"/>
                </a:lnTo>
                <a:lnTo>
                  <a:pt x="337" y="584"/>
                </a:lnTo>
                <a:lnTo>
                  <a:pt x="328" y="593"/>
                </a:lnTo>
                <a:lnTo>
                  <a:pt x="321" y="600"/>
                </a:lnTo>
                <a:lnTo>
                  <a:pt x="321" y="600"/>
                </a:lnTo>
                <a:lnTo>
                  <a:pt x="304" y="623"/>
                </a:lnTo>
                <a:lnTo>
                  <a:pt x="299" y="629"/>
                </a:lnTo>
                <a:lnTo>
                  <a:pt x="296" y="637"/>
                </a:lnTo>
                <a:lnTo>
                  <a:pt x="293" y="644"/>
                </a:lnTo>
                <a:lnTo>
                  <a:pt x="292" y="650"/>
                </a:lnTo>
                <a:lnTo>
                  <a:pt x="292" y="650"/>
                </a:lnTo>
                <a:lnTo>
                  <a:pt x="292" y="654"/>
                </a:lnTo>
                <a:lnTo>
                  <a:pt x="290" y="657"/>
                </a:lnTo>
                <a:lnTo>
                  <a:pt x="281" y="667"/>
                </a:lnTo>
                <a:lnTo>
                  <a:pt x="270" y="679"/>
                </a:lnTo>
                <a:lnTo>
                  <a:pt x="257" y="691"/>
                </a:lnTo>
                <a:lnTo>
                  <a:pt x="231" y="715"/>
                </a:lnTo>
                <a:lnTo>
                  <a:pt x="220" y="725"/>
                </a:lnTo>
                <a:lnTo>
                  <a:pt x="214" y="731"/>
                </a:lnTo>
                <a:lnTo>
                  <a:pt x="214" y="731"/>
                </a:lnTo>
                <a:lnTo>
                  <a:pt x="207" y="742"/>
                </a:lnTo>
                <a:lnTo>
                  <a:pt x="199" y="752"/>
                </a:lnTo>
                <a:lnTo>
                  <a:pt x="189" y="764"/>
                </a:lnTo>
                <a:lnTo>
                  <a:pt x="179" y="779"/>
                </a:lnTo>
                <a:lnTo>
                  <a:pt x="179" y="779"/>
                </a:lnTo>
                <a:lnTo>
                  <a:pt x="168" y="798"/>
                </a:lnTo>
                <a:lnTo>
                  <a:pt x="158" y="816"/>
                </a:lnTo>
                <a:lnTo>
                  <a:pt x="145" y="845"/>
                </a:lnTo>
                <a:lnTo>
                  <a:pt x="145" y="845"/>
                </a:lnTo>
                <a:lnTo>
                  <a:pt x="133" y="868"/>
                </a:lnTo>
                <a:lnTo>
                  <a:pt x="127" y="879"/>
                </a:lnTo>
                <a:lnTo>
                  <a:pt x="127" y="879"/>
                </a:lnTo>
                <a:lnTo>
                  <a:pt x="95" y="912"/>
                </a:lnTo>
                <a:lnTo>
                  <a:pt x="70" y="938"/>
                </a:lnTo>
                <a:lnTo>
                  <a:pt x="52" y="959"/>
                </a:lnTo>
                <a:lnTo>
                  <a:pt x="52" y="959"/>
                </a:lnTo>
                <a:lnTo>
                  <a:pt x="35" y="981"/>
                </a:lnTo>
                <a:lnTo>
                  <a:pt x="29" y="990"/>
                </a:lnTo>
                <a:lnTo>
                  <a:pt x="29" y="990"/>
                </a:lnTo>
                <a:lnTo>
                  <a:pt x="25" y="992"/>
                </a:lnTo>
                <a:lnTo>
                  <a:pt x="21" y="995"/>
                </a:lnTo>
                <a:lnTo>
                  <a:pt x="14" y="997"/>
                </a:lnTo>
                <a:lnTo>
                  <a:pt x="14" y="997"/>
                </a:lnTo>
                <a:lnTo>
                  <a:pt x="12" y="995"/>
                </a:lnTo>
                <a:lnTo>
                  <a:pt x="10" y="990"/>
                </a:lnTo>
                <a:lnTo>
                  <a:pt x="8" y="982"/>
                </a:lnTo>
                <a:lnTo>
                  <a:pt x="8" y="982"/>
                </a:lnTo>
                <a:lnTo>
                  <a:pt x="2" y="990"/>
                </a:lnTo>
                <a:lnTo>
                  <a:pt x="0" y="995"/>
                </a:lnTo>
                <a:lnTo>
                  <a:pt x="0" y="997"/>
                </a:lnTo>
                <a:lnTo>
                  <a:pt x="1" y="998"/>
                </a:lnTo>
                <a:lnTo>
                  <a:pt x="1" y="998"/>
                </a:lnTo>
                <a:lnTo>
                  <a:pt x="7" y="1001"/>
                </a:lnTo>
                <a:lnTo>
                  <a:pt x="13" y="1002"/>
                </a:lnTo>
                <a:lnTo>
                  <a:pt x="21" y="1002"/>
                </a:lnTo>
                <a:lnTo>
                  <a:pt x="21" y="1002"/>
                </a:lnTo>
                <a:lnTo>
                  <a:pt x="21" y="1004"/>
                </a:lnTo>
                <a:lnTo>
                  <a:pt x="20" y="1012"/>
                </a:lnTo>
                <a:lnTo>
                  <a:pt x="20" y="1016"/>
                </a:lnTo>
                <a:lnTo>
                  <a:pt x="21" y="1020"/>
                </a:lnTo>
                <a:lnTo>
                  <a:pt x="24" y="1025"/>
                </a:lnTo>
                <a:lnTo>
                  <a:pt x="29" y="1029"/>
                </a:lnTo>
                <a:lnTo>
                  <a:pt x="29" y="1029"/>
                </a:lnTo>
                <a:lnTo>
                  <a:pt x="33" y="1031"/>
                </a:lnTo>
                <a:lnTo>
                  <a:pt x="38" y="1032"/>
                </a:lnTo>
                <a:lnTo>
                  <a:pt x="43" y="1032"/>
                </a:lnTo>
                <a:lnTo>
                  <a:pt x="47" y="1032"/>
                </a:lnTo>
                <a:lnTo>
                  <a:pt x="54" y="1031"/>
                </a:lnTo>
                <a:lnTo>
                  <a:pt x="57" y="1030"/>
                </a:lnTo>
                <a:lnTo>
                  <a:pt x="57" y="1030"/>
                </a:lnTo>
                <a:lnTo>
                  <a:pt x="53" y="1030"/>
                </a:lnTo>
                <a:lnTo>
                  <a:pt x="50" y="1026"/>
                </a:lnTo>
                <a:lnTo>
                  <a:pt x="48" y="1021"/>
                </a:lnTo>
                <a:lnTo>
                  <a:pt x="48" y="1021"/>
                </a:lnTo>
                <a:lnTo>
                  <a:pt x="46" y="1014"/>
                </a:lnTo>
                <a:lnTo>
                  <a:pt x="44" y="1007"/>
                </a:lnTo>
                <a:lnTo>
                  <a:pt x="44" y="1002"/>
                </a:lnTo>
                <a:lnTo>
                  <a:pt x="47" y="998"/>
                </a:lnTo>
                <a:lnTo>
                  <a:pt x="49" y="993"/>
                </a:lnTo>
                <a:lnTo>
                  <a:pt x="54" y="990"/>
                </a:lnTo>
                <a:lnTo>
                  <a:pt x="54" y="990"/>
                </a:lnTo>
                <a:lnTo>
                  <a:pt x="76" y="975"/>
                </a:lnTo>
                <a:lnTo>
                  <a:pt x="84" y="968"/>
                </a:lnTo>
                <a:lnTo>
                  <a:pt x="91" y="961"/>
                </a:lnTo>
                <a:lnTo>
                  <a:pt x="91" y="961"/>
                </a:lnTo>
                <a:lnTo>
                  <a:pt x="109" y="933"/>
                </a:lnTo>
                <a:lnTo>
                  <a:pt x="121" y="917"/>
                </a:lnTo>
                <a:lnTo>
                  <a:pt x="128" y="908"/>
                </a:lnTo>
                <a:lnTo>
                  <a:pt x="128" y="908"/>
                </a:lnTo>
                <a:lnTo>
                  <a:pt x="132" y="905"/>
                </a:lnTo>
                <a:lnTo>
                  <a:pt x="135" y="899"/>
                </a:lnTo>
                <a:lnTo>
                  <a:pt x="143" y="883"/>
                </a:lnTo>
                <a:lnTo>
                  <a:pt x="152" y="862"/>
                </a:lnTo>
                <a:lnTo>
                  <a:pt x="152" y="862"/>
                </a:lnTo>
                <a:lnTo>
                  <a:pt x="154" y="860"/>
                </a:lnTo>
                <a:lnTo>
                  <a:pt x="158" y="854"/>
                </a:lnTo>
                <a:lnTo>
                  <a:pt x="165" y="847"/>
                </a:lnTo>
                <a:lnTo>
                  <a:pt x="175" y="839"/>
                </a:lnTo>
                <a:lnTo>
                  <a:pt x="175" y="839"/>
                </a:lnTo>
                <a:lnTo>
                  <a:pt x="186" y="832"/>
                </a:lnTo>
                <a:lnTo>
                  <a:pt x="197" y="825"/>
                </a:lnTo>
                <a:lnTo>
                  <a:pt x="207" y="817"/>
                </a:lnTo>
                <a:lnTo>
                  <a:pt x="215" y="813"/>
                </a:lnTo>
                <a:lnTo>
                  <a:pt x="215" y="813"/>
                </a:lnTo>
                <a:lnTo>
                  <a:pt x="220" y="810"/>
                </a:lnTo>
                <a:lnTo>
                  <a:pt x="226" y="805"/>
                </a:lnTo>
                <a:lnTo>
                  <a:pt x="241" y="792"/>
                </a:lnTo>
                <a:lnTo>
                  <a:pt x="273" y="760"/>
                </a:lnTo>
                <a:lnTo>
                  <a:pt x="273" y="760"/>
                </a:lnTo>
                <a:lnTo>
                  <a:pt x="316" y="717"/>
                </a:lnTo>
                <a:lnTo>
                  <a:pt x="345" y="688"/>
                </a:lnTo>
                <a:lnTo>
                  <a:pt x="345" y="688"/>
                </a:lnTo>
                <a:lnTo>
                  <a:pt x="348" y="688"/>
                </a:lnTo>
                <a:lnTo>
                  <a:pt x="353" y="685"/>
                </a:lnTo>
                <a:lnTo>
                  <a:pt x="360" y="682"/>
                </a:lnTo>
                <a:lnTo>
                  <a:pt x="362" y="679"/>
                </a:lnTo>
                <a:lnTo>
                  <a:pt x="365" y="675"/>
                </a:lnTo>
                <a:lnTo>
                  <a:pt x="365" y="675"/>
                </a:lnTo>
                <a:lnTo>
                  <a:pt x="376" y="654"/>
                </a:lnTo>
                <a:lnTo>
                  <a:pt x="393" y="616"/>
                </a:lnTo>
                <a:lnTo>
                  <a:pt x="416" y="566"/>
                </a:lnTo>
                <a:lnTo>
                  <a:pt x="416" y="566"/>
                </a:lnTo>
                <a:lnTo>
                  <a:pt x="438" y="561"/>
                </a:lnTo>
                <a:lnTo>
                  <a:pt x="457" y="557"/>
                </a:lnTo>
                <a:lnTo>
                  <a:pt x="465" y="554"/>
                </a:lnTo>
                <a:lnTo>
                  <a:pt x="473" y="550"/>
                </a:lnTo>
                <a:lnTo>
                  <a:pt x="473" y="550"/>
                </a:lnTo>
                <a:lnTo>
                  <a:pt x="486" y="543"/>
                </a:lnTo>
                <a:lnTo>
                  <a:pt x="498" y="537"/>
                </a:lnTo>
                <a:lnTo>
                  <a:pt x="509" y="530"/>
                </a:lnTo>
                <a:lnTo>
                  <a:pt x="526" y="544"/>
                </a:lnTo>
                <a:lnTo>
                  <a:pt x="526" y="544"/>
                </a:lnTo>
                <a:lnTo>
                  <a:pt x="525" y="574"/>
                </a:lnTo>
                <a:lnTo>
                  <a:pt x="524" y="601"/>
                </a:lnTo>
                <a:lnTo>
                  <a:pt x="520" y="632"/>
                </a:lnTo>
                <a:lnTo>
                  <a:pt x="520" y="632"/>
                </a:lnTo>
                <a:lnTo>
                  <a:pt x="519" y="646"/>
                </a:lnTo>
                <a:lnTo>
                  <a:pt x="518" y="665"/>
                </a:lnTo>
                <a:lnTo>
                  <a:pt x="518" y="683"/>
                </a:lnTo>
                <a:lnTo>
                  <a:pt x="519" y="702"/>
                </a:lnTo>
                <a:lnTo>
                  <a:pt x="522" y="739"/>
                </a:lnTo>
                <a:lnTo>
                  <a:pt x="525" y="753"/>
                </a:lnTo>
                <a:lnTo>
                  <a:pt x="527" y="765"/>
                </a:lnTo>
                <a:lnTo>
                  <a:pt x="527" y="765"/>
                </a:lnTo>
                <a:lnTo>
                  <a:pt x="539" y="797"/>
                </a:lnTo>
                <a:lnTo>
                  <a:pt x="559" y="844"/>
                </a:lnTo>
                <a:lnTo>
                  <a:pt x="592" y="922"/>
                </a:lnTo>
                <a:lnTo>
                  <a:pt x="592" y="922"/>
                </a:lnTo>
                <a:lnTo>
                  <a:pt x="595" y="931"/>
                </a:lnTo>
                <a:lnTo>
                  <a:pt x="598" y="945"/>
                </a:lnTo>
                <a:lnTo>
                  <a:pt x="600" y="974"/>
                </a:lnTo>
                <a:lnTo>
                  <a:pt x="601" y="998"/>
                </a:lnTo>
                <a:lnTo>
                  <a:pt x="603" y="1006"/>
                </a:lnTo>
                <a:lnTo>
                  <a:pt x="603" y="1008"/>
                </a:lnTo>
                <a:lnTo>
                  <a:pt x="603" y="1008"/>
                </a:lnTo>
                <a:lnTo>
                  <a:pt x="606" y="1007"/>
                </a:lnTo>
                <a:lnTo>
                  <a:pt x="610" y="1004"/>
                </a:lnTo>
                <a:lnTo>
                  <a:pt x="613" y="1001"/>
                </a:lnTo>
                <a:lnTo>
                  <a:pt x="613" y="1001"/>
                </a:lnTo>
                <a:lnTo>
                  <a:pt x="615" y="1010"/>
                </a:lnTo>
                <a:lnTo>
                  <a:pt x="616" y="1033"/>
                </a:lnTo>
                <a:lnTo>
                  <a:pt x="615" y="1048"/>
                </a:lnTo>
                <a:lnTo>
                  <a:pt x="613" y="1063"/>
                </a:lnTo>
                <a:lnTo>
                  <a:pt x="611" y="1076"/>
                </a:lnTo>
                <a:lnTo>
                  <a:pt x="606" y="1089"/>
                </a:lnTo>
                <a:lnTo>
                  <a:pt x="606" y="1089"/>
                </a:lnTo>
                <a:lnTo>
                  <a:pt x="595" y="1115"/>
                </a:lnTo>
                <a:lnTo>
                  <a:pt x="582" y="1141"/>
                </a:lnTo>
                <a:lnTo>
                  <a:pt x="571" y="1163"/>
                </a:lnTo>
                <a:lnTo>
                  <a:pt x="566" y="1171"/>
                </a:lnTo>
                <a:lnTo>
                  <a:pt x="561" y="1174"/>
                </a:lnTo>
                <a:lnTo>
                  <a:pt x="561" y="1174"/>
                </a:lnTo>
                <a:lnTo>
                  <a:pt x="559" y="1178"/>
                </a:lnTo>
                <a:lnTo>
                  <a:pt x="556" y="1180"/>
                </a:lnTo>
                <a:lnTo>
                  <a:pt x="552" y="1188"/>
                </a:lnTo>
                <a:lnTo>
                  <a:pt x="549" y="1190"/>
                </a:lnTo>
                <a:lnTo>
                  <a:pt x="546" y="1191"/>
                </a:lnTo>
                <a:lnTo>
                  <a:pt x="541" y="1192"/>
                </a:lnTo>
                <a:lnTo>
                  <a:pt x="535" y="1191"/>
                </a:lnTo>
                <a:lnTo>
                  <a:pt x="535" y="1191"/>
                </a:lnTo>
                <a:lnTo>
                  <a:pt x="521" y="1186"/>
                </a:lnTo>
                <a:lnTo>
                  <a:pt x="513" y="1183"/>
                </a:lnTo>
                <a:lnTo>
                  <a:pt x="505" y="1179"/>
                </a:lnTo>
                <a:lnTo>
                  <a:pt x="505" y="1179"/>
                </a:lnTo>
                <a:lnTo>
                  <a:pt x="508" y="1183"/>
                </a:lnTo>
                <a:lnTo>
                  <a:pt x="512" y="1190"/>
                </a:lnTo>
                <a:lnTo>
                  <a:pt x="515" y="1194"/>
                </a:lnTo>
                <a:lnTo>
                  <a:pt x="519" y="1197"/>
                </a:lnTo>
                <a:lnTo>
                  <a:pt x="522" y="1201"/>
                </a:lnTo>
                <a:lnTo>
                  <a:pt x="527" y="1202"/>
                </a:lnTo>
                <a:lnTo>
                  <a:pt x="527" y="1202"/>
                </a:lnTo>
                <a:lnTo>
                  <a:pt x="537" y="1202"/>
                </a:lnTo>
                <a:lnTo>
                  <a:pt x="546" y="1201"/>
                </a:lnTo>
                <a:lnTo>
                  <a:pt x="554" y="1198"/>
                </a:lnTo>
                <a:lnTo>
                  <a:pt x="554" y="1198"/>
                </a:lnTo>
                <a:lnTo>
                  <a:pt x="554" y="1203"/>
                </a:lnTo>
                <a:lnTo>
                  <a:pt x="555" y="1213"/>
                </a:lnTo>
                <a:lnTo>
                  <a:pt x="556" y="1219"/>
                </a:lnTo>
                <a:lnTo>
                  <a:pt x="559" y="1224"/>
                </a:lnTo>
                <a:lnTo>
                  <a:pt x="561" y="1229"/>
                </a:lnTo>
                <a:lnTo>
                  <a:pt x="566" y="1231"/>
                </a:lnTo>
                <a:lnTo>
                  <a:pt x="566" y="1231"/>
                </a:lnTo>
                <a:lnTo>
                  <a:pt x="571" y="1232"/>
                </a:lnTo>
                <a:lnTo>
                  <a:pt x="576" y="1232"/>
                </a:lnTo>
                <a:lnTo>
                  <a:pt x="579" y="1231"/>
                </a:lnTo>
                <a:lnTo>
                  <a:pt x="583" y="1229"/>
                </a:lnTo>
                <a:lnTo>
                  <a:pt x="589" y="1225"/>
                </a:lnTo>
                <a:lnTo>
                  <a:pt x="590" y="1224"/>
                </a:lnTo>
                <a:lnTo>
                  <a:pt x="590" y="1224"/>
                </a:lnTo>
                <a:lnTo>
                  <a:pt x="589" y="1225"/>
                </a:lnTo>
                <a:lnTo>
                  <a:pt x="583" y="1225"/>
                </a:lnTo>
                <a:lnTo>
                  <a:pt x="581" y="1225"/>
                </a:lnTo>
                <a:lnTo>
                  <a:pt x="577" y="1223"/>
                </a:lnTo>
                <a:lnTo>
                  <a:pt x="575" y="1219"/>
                </a:lnTo>
                <a:lnTo>
                  <a:pt x="571" y="1214"/>
                </a:lnTo>
                <a:lnTo>
                  <a:pt x="571" y="1214"/>
                </a:lnTo>
                <a:lnTo>
                  <a:pt x="570" y="1208"/>
                </a:lnTo>
                <a:lnTo>
                  <a:pt x="569" y="1202"/>
                </a:lnTo>
                <a:lnTo>
                  <a:pt x="569" y="1192"/>
                </a:lnTo>
                <a:lnTo>
                  <a:pt x="571" y="1186"/>
                </a:lnTo>
                <a:lnTo>
                  <a:pt x="573" y="1184"/>
                </a:lnTo>
                <a:lnTo>
                  <a:pt x="573" y="1184"/>
                </a:lnTo>
                <a:lnTo>
                  <a:pt x="581" y="1175"/>
                </a:lnTo>
                <a:lnTo>
                  <a:pt x="595" y="1161"/>
                </a:lnTo>
                <a:lnTo>
                  <a:pt x="609" y="1143"/>
                </a:lnTo>
                <a:lnTo>
                  <a:pt x="618" y="1129"/>
                </a:lnTo>
                <a:lnTo>
                  <a:pt x="618" y="1129"/>
                </a:lnTo>
                <a:lnTo>
                  <a:pt x="624" y="1120"/>
                </a:lnTo>
                <a:lnTo>
                  <a:pt x="629" y="1106"/>
                </a:lnTo>
                <a:lnTo>
                  <a:pt x="634" y="1092"/>
                </a:lnTo>
                <a:lnTo>
                  <a:pt x="638" y="1078"/>
                </a:lnTo>
                <a:lnTo>
                  <a:pt x="638" y="1078"/>
                </a:lnTo>
                <a:lnTo>
                  <a:pt x="640" y="1066"/>
                </a:lnTo>
                <a:lnTo>
                  <a:pt x="641" y="1053"/>
                </a:lnTo>
                <a:lnTo>
                  <a:pt x="641" y="1041"/>
                </a:lnTo>
                <a:lnTo>
                  <a:pt x="641" y="1029"/>
                </a:lnTo>
                <a:lnTo>
                  <a:pt x="641" y="1029"/>
                </a:lnTo>
                <a:lnTo>
                  <a:pt x="639" y="1014"/>
                </a:lnTo>
                <a:lnTo>
                  <a:pt x="635" y="997"/>
                </a:lnTo>
                <a:lnTo>
                  <a:pt x="630" y="974"/>
                </a:lnTo>
                <a:lnTo>
                  <a:pt x="630" y="974"/>
                </a:lnTo>
                <a:lnTo>
                  <a:pt x="628" y="953"/>
                </a:lnTo>
                <a:lnTo>
                  <a:pt x="628" y="953"/>
                </a:lnTo>
                <a:lnTo>
                  <a:pt x="639" y="959"/>
                </a:lnTo>
                <a:lnTo>
                  <a:pt x="646" y="961"/>
                </a:lnTo>
                <a:lnTo>
                  <a:pt x="649" y="961"/>
                </a:lnTo>
                <a:lnTo>
                  <a:pt x="650" y="959"/>
                </a:lnTo>
                <a:lnTo>
                  <a:pt x="650" y="959"/>
                </a:lnTo>
                <a:lnTo>
                  <a:pt x="649" y="956"/>
                </a:lnTo>
                <a:lnTo>
                  <a:pt x="646" y="952"/>
                </a:lnTo>
                <a:lnTo>
                  <a:pt x="635" y="941"/>
                </a:lnTo>
                <a:lnTo>
                  <a:pt x="624" y="930"/>
                </a:lnTo>
                <a:lnTo>
                  <a:pt x="620" y="924"/>
                </a:lnTo>
                <a:lnTo>
                  <a:pt x="616" y="919"/>
                </a:lnTo>
                <a:lnTo>
                  <a:pt x="616" y="919"/>
                </a:lnTo>
                <a:lnTo>
                  <a:pt x="601" y="879"/>
                </a:lnTo>
                <a:lnTo>
                  <a:pt x="582" y="831"/>
                </a:lnTo>
                <a:lnTo>
                  <a:pt x="582" y="831"/>
                </a:lnTo>
                <a:lnTo>
                  <a:pt x="578" y="821"/>
                </a:lnTo>
                <a:lnTo>
                  <a:pt x="575" y="807"/>
                </a:lnTo>
                <a:lnTo>
                  <a:pt x="567" y="774"/>
                </a:lnTo>
                <a:lnTo>
                  <a:pt x="559" y="726"/>
                </a:lnTo>
                <a:lnTo>
                  <a:pt x="559" y="726"/>
                </a:lnTo>
                <a:lnTo>
                  <a:pt x="559" y="711"/>
                </a:lnTo>
                <a:lnTo>
                  <a:pt x="558" y="685"/>
                </a:lnTo>
                <a:lnTo>
                  <a:pt x="559" y="652"/>
                </a:lnTo>
                <a:lnTo>
                  <a:pt x="559" y="652"/>
                </a:lnTo>
                <a:lnTo>
                  <a:pt x="595" y="668"/>
                </a:lnTo>
                <a:lnTo>
                  <a:pt x="628" y="683"/>
                </a:lnTo>
                <a:lnTo>
                  <a:pt x="656" y="694"/>
                </a:lnTo>
                <a:lnTo>
                  <a:pt x="656" y="694"/>
                </a:lnTo>
                <a:lnTo>
                  <a:pt x="681" y="701"/>
                </a:lnTo>
                <a:lnTo>
                  <a:pt x="704" y="708"/>
                </a:lnTo>
                <a:lnTo>
                  <a:pt x="725" y="712"/>
                </a:lnTo>
                <a:lnTo>
                  <a:pt x="738" y="714"/>
                </a:lnTo>
                <a:lnTo>
                  <a:pt x="738" y="714"/>
                </a:lnTo>
                <a:lnTo>
                  <a:pt x="754" y="717"/>
                </a:lnTo>
                <a:lnTo>
                  <a:pt x="778" y="723"/>
                </a:lnTo>
                <a:lnTo>
                  <a:pt x="810" y="730"/>
                </a:lnTo>
                <a:lnTo>
                  <a:pt x="810" y="730"/>
                </a:lnTo>
                <a:lnTo>
                  <a:pt x="815" y="736"/>
                </a:lnTo>
                <a:lnTo>
                  <a:pt x="828" y="752"/>
                </a:lnTo>
                <a:lnTo>
                  <a:pt x="846" y="771"/>
                </a:lnTo>
                <a:lnTo>
                  <a:pt x="856" y="780"/>
                </a:lnTo>
                <a:lnTo>
                  <a:pt x="867" y="787"/>
                </a:lnTo>
                <a:lnTo>
                  <a:pt x="867" y="787"/>
                </a:lnTo>
                <a:lnTo>
                  <a:pt x="886" y="799"/>
                </a:lnTo>
                <a:lnTo>
                  <a:pt x="903" y="809"/>
                </a:lnTo>
                <a:lnTo>
                  <a:pt x="918" y="817"/>
                </a:lnTo>
                <a:lnTo>
                  <a:pt x="933" y="823"/>
                </a:lnTo>
                <a:lnTo>
                  <a:pt x="933" y="823"/>
                </a:lnTo>
                <a:lnTo>
                  <a:pt x="1007" y="857"/>
                </a:lnTo>
                <a:lnTo>
                  <a:pt x="1050" y="879"/>
                </a:lnTo>
                <a:lnTo>
                  <a:pt x="1065" y="888"/>
                </a:lnTo>
                <a:lnTo>
                  <a:pt x="1073" y="893"/>
                </a:lnTo>
                <a:lnTo>
                  <a:pt x="1073" y="893"/>
                </a:lnTo>
                <a:lnTo>
                  <a:pt x="1078" y="895"/>
                </a:lnTo>
                <a:lnTo>
                  <a:pt x="1085" y="899"/>
                </a:lnTo>
                <a:lnTo>
                  <a:pt x="1105" y="904"/>
                </a:lnTo>
                <a:lnTo>
                  <a:pt x="1116" y="907"/>
                </a:lnTo>
                <a:lnTo>
                  <a:pt x="1125" y="912"/>
                </a:lnTo>
                <a:lnTo>
                  <a:pt x="1135" y="917"/>
                </a:lnTo>
                <a:lnTo>
                  <a:pt x="1144" y="923"/>
                </a:lnTo>
                <a:lnTo>
                  <a:pt x="1144" y="923"/>
                </a:lnTo>
                <a:lnTo>
                  <a:pt x="1156" y="935"/>
                </a:lnTo>
                <a:lnTo>
                  <a:pt x="1163" y="945"/>
                </a:lnTo>
                <a:lnTo>
                  <a:pt x="1169" y="955"/>
                </a:lnTo>
                <a:lnTo>
                  <a:pt x="1169" y="955"/>
                </a:lnTo>
                <a:lnTo>
                  <a:pt x="1172" y="957"/>
                </a:lnTo>
                <a:lnTo>
                  <a:pt x="1178" y="959"/>
                </a:lnTo>
                <a:lnTo>
                  <a:pt x="1196" y="967"/>
                </a:lnTo>
                <a:lnTo>
                  <a:pt x="1220" y="975"/>
                </a:lnTo>
                <a:lnTo>
                  <a:pt x="1223" y="961"/>
                </a:lnTo>
                <a:lnTo>
                  <a:pt x="1223" y="961"/>
                </a:lnTo>
                <a:lnTo>
                  <a:pt x="1270" y="980"/>
                </a:lnTo>
                <a:lnTo>
                  <a:pt x="1308" y="997"/>
                </a:lnTo>
                <a:lnTo>
                  <a:pt x="1323" y="1006"/>
                </a:lnTo>
                <a:lnTo>
                  <a:pt x="1335" y="1013"/>
                </a:lnTo>
                <a:lnTo>
                  <a:pt x="1335" y="1013"/>
                </a:lnTo>
                <a:lnTo>
                  <a:pt x="1345" y="1020"/>
                </a:lnTo>
                <a:lnTo>
                  <a:pt x="1355" y="1029"/>
                </a:lnTo>
                <a:lnTo>
                  <a:pt x="1374" y="1047"/>
                </a:lnTo>
                <a:lnTo>
                  <a:pt x="1390" y="1063"/>
                </a:lnTo>
                <a:lnTo>
                  <a:pt x="1401" y="1073"/>
                </a:lnTo>
                <a:lnTo>
                  <a:pt x="1401" y="1073"/>
                </a:lnTo>
                <a:lnTo>
                  <a:pt x="1409" y="1078"/>
                </a:lnTo>
                <a:lnTo>
                  <a:pt x="1419" y="1082"/>
                </a:lnTo>
                <a:lnTo>
                  <a:pt x="1430" y="1087"/>
                </a:lnTo>
                <a:lnTo>
                  <a:pt x="1441" y="1092"/>
                </a:lnTo>
                <a:lnTo>
                  <a:pt x="1441" y="1092"/>
                </a:lnTo>
                <a:lnTo>
                  <a:pt x="1452" y="1097"/>
                </a:lnTo>
                <a:lnTo>
                  <a:pt x="1462" y="1099"/>
                </a:lnTo>
                <a:lnTo>
                  <a:pt x="1470" y="1100"/>
                </a:lnTo>
                <a:lnTo>
                  <a:pt x="1454" y="1082"/>
                </a:lnTo>
                <a:lnTo>
                  <a:pt x="1468" y="1078"/>
                </a:lnTo>
                <a:lnTo>
                  <a:pt x="1468" y="1078"/>
                </a:lnTo>
                <a:lnTo>
                  <a:pt x="1454" y="1073"/>
                </a:lnTo>
                <a:lnTo>
                  <a:pt x="1428" y="1064"/>
                </a:lnTo>
                <a:lnTo>
                  <a:pt x="1428" y="1064"/>
                </a:lnTo>
                <a:lnTo>
                  <a:pt x="1413" y="1056"/>
                </a:lnTo>
                <a:lnTo>
                  <a:pt x="1395" y="1044"/>
                </a:lnTo>
                <a:lnTo>
                  <a:pt x="1378" y="1030"/>
                </a:lnTo>
                <a:lnTo>
                  <a:pt x="1371" y="1023"/>
                </a:lnTo>
                <a:lnTo>
                  <a:pt x="1365" y="1015"/>
                </a:lnTo>
                <a:lnTo>
                  <a:pt x="1365" y="1015"/>
                </a:lnTo>
                <a:lnTo>
                  <a:pt x="1354" y="1002"/>
                </a:lnTo>
                <a:lnTo>
                  <a:pt x="1343" y="990"/>
                </a:lnTo>
                <a:lnTo>
                  <a:pt x="1332" y="980"/>
                </a:lnTo>
                <a:lnTo>
                  <a:pt x="1320" y="973"/>
                </a:lnTo>
                <a:lnTo>
                  <a:pt x="1320" y="973"/>
                </a:lnTo>
                <a:lnTo>
                  <a:pt x="1243" y="934"/>
                </a:lnTo>
                <a:lnTo>
                  <a:pt x="1210" y="919"/>
                </a:lnTo>
                <a:lnTo>
                  <a:pt x="1210" y="919"/>
                </a:lnTo>
                <a:lnTo>
                  <a:pt x="1209" y="911"/>
                </a:lnTo>
                <a:lnTo>
                  <a:pt x="1209" y="906"/>
                </a:lnTo>
                <a:lnTo>
                  <a:pt x="1207" y="901"/>
                </a:lnTo>
                <a:lnTo>
                  <a:pt x="1207" y="901"/>
                </a:lnTo>
                <a:lnTo>
                  <a:pt x="1207" y="899"/>
                </a:lnTo>
                <a:lnTo>
                  <a:pt x="1206" y="895"/>
                </a:lnTo>
                <a:lnTo>
                  <a:pt x="1204" y="894"/>
                </a:lnTo>
                <a:lnTo>
                  <a:pt x="1202" y="893"/>
                </a:lnTo>
                <a:lnTo>
                  <a:pt x="1198" y="891"/>
                </a:lnTo>
                <a:lnTo>
                  <a:pt x="1195" y="891"/>
                </a:lnTo>
                <a:lnTo>
                  <a:pt x="1195" y="891"/>
                </a:lnTo>
                <a:lnTo>
                  <a:pt x="1172" y="891"/>
                </a:lnTo>
                <a:lnTo>
                  <a:pt x="1163" y="890"/>
                </a:lnTo>
                <a:lnTo>
                  <a:pt x="1157" y="889"/>
                </a:lnTo>
                <a:lnTo>
                  <a:pt x="1157" y="889"/>
                </a:lnTo>
                <a:lnTo>
                  <a:pt x="1098" y="860"/>
                </a:lnTo>
                <a:lnTo>
                  <a:pt x="1033" y="830"/>
                </a:lnTo>
                <a:lnTo>
                  <a:pt x="1033" y="830"/>
                </a:lnTo>
                <a:lnTo>
                  <a:pt x="976" y="802"/>
                </a:lnTo>
                <a:lnTo>
                  <a:pt x="930" y="779"/>
                </a:lnTo>
                <a:lnTo>
                  <a:pt x="930" y="779"/>
                </a:lnTo>
                <a:lnTo>
                  <a:pt x="931" y="779"/>
                </a:lnTo>
                <a:lnTo>
                  <a:pt x="934" y="777"/>
                </a:lnTo>
                <a:lnTo>
                  <a:pt x="935" y="774"/>
                </a:lnTo>
                <a:lnTo>
                  <a:pt x="935" y="768"/>
                </a:lnTo>
                <a:lnTo>
                  <a:pt x="935" y="768"/>
                </a:lnTo>
                <a:lnTo>
                  <a:pt x="924" y="728"/>
                </a:lnTo>
                <a:lnTo>
                  <a:pt x="924" y="728"/>
                </a:lnTo>
                <a:lnTo>
                  <a:pt x="937" y="723"/>
                </a:lnTo>
                <a:lnTo>
                  <a:pt x="951" y="719"/>
                </a:lnTo>
                <a:lnTo>
                  <a:pt x="967" y="718"/>
                </a:lnTo>
                <a:lnTo>
                  <a:pt x="967" y="718"/>
                </a:lnTo>
                <a:lnTo>
                  <a:pt x="998" y="717"/>
                </a:lnTo>
                <a:lnTo>
                  <a:pt x="1022" y="715"/>
                </a:lnTo>
                <a:lnTo>
                  <a:pt x="1050" y="714"/>
                </a:lnTo>
                <a:lnTo>
                  <a:pt x="1079" y="711"/>
                </a:lnTo>
                <a:lnTo>
                  <a:pt x="1109" y="707"/>
                </a:lnTo>
                <a:lnTo>
                  <a:pt x="1135" y="701"/>
                </a:lnTo>
                <a:lnTo>
                  <a:pt x="1146" y="697"/>
                </a:lnTo>
                <a:lnTo>
                  <a:pt x="1157" y="692"/>
                </a:lnTo>
                <a:lnTo>
                  <a:pt x="1157" y="692"/>
                </a:lnTo>
                <a:lnTo>
                  <a:pt x="1193" y="674"/>
                </a:lnTo>
                <a:lnTo>
                  <a:pt x="1210" y="666"/>
                </a:lnTo>
                <a:lnTo>
                  <a:pt x="1226" y="657"/>
                </a:lnTo>
                <a:lnTo>
                  <a:pt x="1241" y="648"/>
                </a:lnTo>
                <a:lnTo>
                  <a:pt x="1253" y="638"/>
                </a:lnTo>
                <a:lnTo>
                  <a:pt x="1264" y="627"/>
                </a:lnTo>
                <a:lnTo>
                  <a:pt x="1271" y="615"/>
                </a:lnTo>
                <a:lnTo>
                  <a:pt x="1271" y="615"/>
                </a:lnTo>
                <a:lnTo>
                  <a:pt x="1280" y="600"/>
                </a:lnTo>
                <a:lnTo>
                  <a:pt x="1287" y="582"/>
                </a:lnTo>
                <a:lnTo>
                  <a:pt x="1304" y="541"/>
                </a:lnTo>
                <a:lnTo>
                  <a:pt x="1322" y="491"/>
                </a:lnTo>
                <a:lnTo>
                  <a:pt x="1322" y="491"/>
                </a:lnTo>
                <a:lnTo>
                  <a:pt x="1332" y="492"/>
                </a:lnTo>
                <a:lnTo>
                  <a:pt x="1356" y="497"/>
                </a:lnTo>
                <a:lnTo>
                  <a:pt x="1385" y="503"/>
                </a:lnTo>
                <a:lnTo>
                  <a:pt x="1397" y="507"/>
                </a:lnTo>
                <a:lnTo>
                  <a:pt x="1407" y="512"/>
                </a:lnTo>
                <a:lnTo>
                  <a:pt x="1407" y="512"/>
                </a:lnTo>
                <a:lnTo>
                  <a:pt x="1420" y="518"/>
                </a:lnTo>
                <a:lnTo>
                  <a:pt x="1430" y="524"/>
                </a:lnTo>
                <a:lnTo>
                  <a:pt x="1432" y="526"/>
                </a:lnTo>
                <a:lnTo>
                  <a:pt x="1435" y="529"/>
                </a:lnTo>
                <a:lnTo>
                  <a:pt x="1436" y="532"/>
                </a:lnTo>
                <a:lnTo>
                  <a:pt x="1437" y="537"/>
                </a:lnTo>
                <a:lnTo>
                  <a:pt x="1437" y="537"/>
                </a:lnTo>
                <a:lnTo>
                  <a:pt x="1437" y="564"/>
                </a:lnTo>
                <a:lnTo>
                  <a:pt x="1437" y="580"/>
                </a:lnTo>
                <a:lnTo>
                  <a:pt x="1451" y="550"/>
                </a:lnTo>
                <a:lnTo>
                  <a:pt x="1466" y="575"/>
                </a:lnTo>
                <a:lnTo>
                  <a:pt x="1466" y="575"/>
                </a:lnTo>
                <a:lnTo>
                  <a:pt x="1462" y="558"/>
                </a:lnTo>
                <a:lnTo>
                  <a:pt x="1457" y="542"/>
                </a:lnTo>
                <a:lnTo>
                  <a:pt x="1449" y="525"/>
                </a:lnTo>
                <a:lnTo>
                  <a:pt x="1449" y="525"/>
                </a:lnTo>
                <a:lnTo>
                  <a:pt x="1445" y="518"/>
                </a:lnTo>
                <a:lnTo>
                  <a:pt x="1440" y="510"/>
                </a:lnTo>
                <a:lnTo>
                  <a:pt x="1435" y="504"/>
                </a:lnTo>
                <a:lnTo>
                  <a:pt x="1429" y="498"/>
                </a:lnTo>
                <a:lnTo>
                  <a:pt x="1422" y="493"/>
                </a:lnTo>
                <a:lnTo>
                  <a:pt x="1413" y="490"/>
                </a:lnTo>
                <a:lnTo>
                  <a:pt x="1403" y="485"/>
                </a:lnTo>
                <a:lnTo>
                  <a:pt x="1392" y="481"/>
                </a:lnTo>
                <a:lnTo>
                  <a:pt x="1392" y="481"/>
                </a:lnTo>
                <a:lnTo>
                  <a:pt x="1368" y="475"/>
                </a:lnTo>
                <a:lnTo>
                  <a:pt x="1345" y="472"/>
                </a:lnTo>
                <a:lnTo>
                  <a:pt x="1322" y="468"/>
                </a:lnTo>
                <a:lnTo>
                  <a:pt x="1322" y="468"/>
                </a:lnTo>
                <a:lnTo>
                  <a:pt x="1306" y="427"/>
                </a:lnTo>
                <a:lnTo>
                  <a:pt x="1295" y="395"/>
                </a:lnTo>
                <a:lnTo>
                  <a:pt x="1293" y="383"/>
                </a:lnTo>
                <a:lnTo>
                  <a:pt x="1292" y="375"/>
                </a:lnTo>
                <a:lnTo>
                  <a:pt x="1292" y="375"/>
                </a:lnTo>
                <a:lnTo>
                  <a:pt x="1293" y="361"/>
                </a:lnTo>
                <a:lnTo>
                  <a:pt x="1294" y="344"/>
                </a:lnTo>
                <a:lnTo>
                  <a:pt x="1295" y="334"/>
                </a:lnTo>
                <a:lnTo>
                  <a:pt x="1294" y="325"/>
                </a:lnTo>
                <a:lnTo>
                  <a:pt x="1293" y="315"/>
                </a:lnTo>
                <a:lnTo>
                  <a:pt x="1291" y="307"/>
                </a:lnTo>
                <a:lnTo>
                  <a:pt x="1291" y="307"/>
                </a:lnTo>
                <a:lnTo>
                  <a:pt x="1287" y="302"/>
                </a:lnTo>
                <a:lnTo>
                  <a:pt x="1283" y="296"/>
                </a:lnTo>
                <a:lnTo>
                  <a:pt x="1269" y="282"/>
                </a:lnTo>
                <a:lnTo>
                  <a:pt x="1250" y="268"/>
                </a:lnTo>
                <a:lnTo>
                  <a:pt x="1230" y="251"/>
                </a:lnTo>
                <a:lnTo>
                  <a:pt x="1207" y="235"/>
                </a:lnTo>
                <a:lnTo>
                  <a:pt x="1185" y="220"/>
                </a:lnTo>
                <a:lnTo>
                  <a:pt x="1164" y="207"/>
                </a:lnTo>
                <a:lnTo>
                  <a:pt x="1147" y="197"/>
                </a:lnTo>
                <a:lnTo>
                  <a:pt x="1147" y="197"/>
                </a:lnTo>
                <a:lnTo>
                  <a:pt x="1139" y="194"/>
                </a:lnTo>
                <a:lnTo>
                  <a:pt x="1128" y="189"/>
                </a:lnTo>
                <a:lnTo>
                  <a:pt x="1101" y="182"/>
                </a:lnTo>
                <a:lnTo>
                  <a:pt x="1068" y="173"/>
                </a:lnTo>
                <a:lnTo>
                  <a:pt x="1030" y="165"/>
                </a:lnTo>
                <a:lnTo>
                  <a:pt x="943" y="144"/>
                </a:lnTo>
                <a:lnTo>
                  <a:pt x="897" y="133"/>
                </a:lnTo>
                <a:lnTo>
                  <a:pt x="851" y="120"/>
                </a:lnTo>
                <a:lnTo>
                  <a:pt x="851" y="120"/>
                </a:lnTo>
                <a:lnTo>
                  <a:pt x="770" y="94"/>
                </a:lnTo>
                <a:lnTo>
                  <a:pt x="706" y="74"/>
                </a:lnTo>
                <a:lnTo>
                  <a:pt x="679" y="67"/>
                </a:lnTo>
                <a:lnTo>
                  <a:pt x="658" y="63"/>
                </a:lnTo>
                <a:lnTo>
                  <a:pt x="649" y="63"/>
                </a:lnTo>
                <a:lnTo>
                  <a:pt x="640" y="63"/>
                </a:lnTo>
                <a:lnTo>
                  <a:pt x="633" y="63"/>
                </a:lnTo>
                <a:lnTo>
                  <a:pt x="627" y="65"/>
                </a:lnTo>
                <a:lnTo>
                  <a:pt x="627" y="65"/>
                </a:lnTo>
                <a:lnTo>
                  <a:pt x="610" y="71"/>
                </a:lnTo>
                <a:lnTo>
                  <a:pt x="605" y="74"/>
                </a:lnTo>
                <a:lnTo>
                  <a:pt x="601" y="76"/>
                </a:lnTo>
                <a:lnTo>
                  <a:pt x="599" y="78"/>
                </a:lnTo>
                <a:lnTo>
                  <a:pt x="596" y="83"/>
                </a:lnTo>
                <a:lnTo>
                  <a:pt x="590" y="99"/>
                </a:lnTo>
                <a:lnTo>
                  <a:pt x="590" y="99"/>
                </a:lnTo>
                <a:lnTo>
                  <a:pt x="573" y="154"/>
                </a:lnTo>
                <a:lnTo>
                  <a:pt x="569" y="166"/>
                </a:lnTo>
                <a:lnTo>
                  <a:pt x="564" y="177"/>
                </a:lnTo>
                <a:lnTo>
                  <a:pt x="560" y="184"/>
                </a:lnTo>
                <a:lnTo>
                  <a:pt x="558" y="185"/>
                </a:lnTo>
                <a:lnTo>
                  <a:pt x="556" y="186"/>
                </a:lnTo>
                <a:lnTo>
                  <a:pt x="556" y="186"/>
                </a:lnTo>
                <a:lnTo>
                  <a:pt x="553" y="186"/>
                </a:lnTo>
                <a:lnTo>
                  <a:pt x="549" y="185"/>
                </a:lnTo>
                <a:lnTo>
                  <a:pt x="542" y="182"/>
                </a:lnTo>
                <a:lnTo>
                  <a:pt x="536" y="177"/>
                </a:lnTo>
                <a:lnTo>
                  <a:pt x="533" y="174"/>
                </a:lnTo>
                <a:lnTo>
                  <a:pt x="533" y="172"/>
                </a:lnTo>
                <a:lnTo>
                  <a:pt x="533" y="172"/>
                </a:lnTo>
                <a:lnTo>
                  <a:pt x="533" y="152"/>
                </a:lnTo>
                <a:lnTo>
                  <a:pt x="535" y="139"/>
                </a:lnTo>
                <a:lnTo>
                  <a:pt x="536" y="134"/>
                </a:lnTo>
                <a:lnTo>
                  <a:pt x="537" y="129"/>
                </a:lnTo>
                <a:lnTo>
                  <a:pt x="537" y="129"/>
                </a:lnTo>
                <a:lnTo>
                  <a:pt x="542" y="123"/>
                </a:lnTo>
                <a:lnTo>
                  <a:pt x="547" y="120"/>
                </a:lnTo>
                <a:lnTo>
                  <a:pt x="547" y="118"/>
                </a:lnTo>
                <a:lnTo>
                  <a:pt x="547" y="116"/>
                </a:lnTo>
                <a:lnTo>
                  <a:pt x="544" y="114"/>
                </a:lnTo>
                <a:lnTo>
                  <a:pt x="541" y="111"/>
                </a:lnTo>
                <a:lnTo>
                  <a:pt x="541" y="111"/>
                </a:lnTo>
                <a:lnTo>
                  <a:pt x="536" y="108"/>
                </a:lnTo>
                <a:lnTo>
                  <a:pt x="529" y="105"/>
                </a:lnTo>
                <a:lnTo>
                  <a:pt x="515" y="101"/>
                </a:lnTo>
                <a:lnTo>
                  <a:pt x="502" y="100"/>
                </a:lnTo>
                <a:lnTo>
                  <a:pt x="497" y="100"/>
                </a:lnTo>
                <a:lnTo>
                  <a:pt x="493" y="101"/>
                </a:lnTo>
                <a:lnTo>
                  <a:pt x="493" y="101"/>
                </a:lnTo>
                <a:lnTo>
                  <a:pt x="463" y="109"/>
                </a:lnTo>
                <a:lnTo>
                  <a:pt x="447" y="112"/>
                </a:lnTo>
                <a:lnTo>
                  <a:pt x="442" y="114"/>
                </a:lnTo>
                <a:lnTo>
                  <a:pt x="440" y="114"/>
                </a:lnTo>
                <a:lnTo>
                  <a:pt x="440" y="114"/>
                </a:lnTo>
                <a:lnTo>
                  <a:pt x="439" y="110"/>
                </a:lnTo>
                <a:lnTo>
                  <a:pt x="435" y="104"/>
                </a:lnTo>
                <a:lnTo>
                  <a:pt x="428" y="92"/>
                </a:lnTo>
                <a:lnTo>
                  <a:pt x="428" y="92"/>
                </a:lnTo>
                <a:lnTo>
                  <a:pt x="423" y="87"/>
                </a:lnTo>
                <a:lnTo>
                  <a:pt x="417" y="83"/>
                </a:lnTo>
                <a:lnTo>
                  <a:pt x="408" y="80"/>
                </a:lnTo>
                <a:lnTo>
                  <a:pt x="408" y="80"/>
                </a:lnTo>
                <a:lnTo>
                  <a:pt x="401" y="72"/>
                </a:lnTo>
                <a:lnTo>
                  <a:pt x="396" y="67"/>
                </a:lnTo>
                <a:lnTo>
                  <a:pt x="396" y="67"/>
                </a:lnTo>
                <a:lnTo>
                  <a:pt x="387" y="71"/>
                </a:lnTo>
                <a:lnTo>
                  <a:pt x="381" y="75"/>
                </a:lnTo>
                <a:lnTo>
                  <a:pt x="377" y="77"/>
                </a:lnTo>
                <a:lnTo>
                  <a:pt x="377" y="77"/>
                </a:lnTo>
                <a:lnTo>
                  <a:pt x="377" y="77"/>
                </a:lnTo>
                <a:lnTo>
                  <a:pt x="376" y="77"/>
                </a:lnTo>
                <a:lnTo>
                  <a:pt x="371" y="76"/>
                </a:lnTo>
                <a:lnTo>
                  <a:pt x="364" y="70"/>
                </a:lnTo>
                <a:lnTo>
                  <a:pt x="364" y="70"/>
                </a:lnTo>
                <a:lnTo>
                  <a:pt x="361" y="66"/>
                </a:lnTo>
                <a:lnTo>
                  <a:pt x="360" y="63"/>
                </a:lnTo>
                <a:lnTo>
                  <a:pt x="359" y="59"/>
                </a:lnTo>
                <a:lnTo>
                  <a:pt x="357" y="59"/>
                </a:lnTo>
                <a:lnTo>
                  <a:pt x="355" y="59"/>
                </a:lnTo>
                <a:lnTo>
                  <a:pt x="355" y="59"/>
                </a:lnTo>
                <a:lnTo>
                  <a:pt x="343" y="67"/>
                </a:lnTo>
                <a:lnTo>
                  <a:pt x="332" y="75"/>
                </a:lnTo>
                <a:lnTo>
                  <a:pt x="332" y="75"/>
                </a:lnTo>
                <a:lnTo>
                  <a:pt x="328" y="77"/>
                </a:lnTo>
                <a:lnTo>
                  <a:pt x="326" y="77"/>
                </a:lnTo>
                <a:lnTo>
                  <a:pt x="323" y="77"/>
                </a:lnTo>
                <a:lnTo>
                  <a:pt x="321" y="76"/>
                </a:lnTo>
                <a:lnTo>
                  <a:pt x="319" y="74"/>
                </a:lnTo>
                <a:lnTo>
                  <a:pt x="315" y="70"/>
                </a:lnTo>
                <a:lnTo>
                  <a:pt x="311" y="64"/>
                </a:lnTo>
                <a:lnTo>
                  <a:pt x="311" y="64"/>
                </a:lnTo>
                <a:lnTo>
                  <a:pt x="308" y="58"/>
                </a:lnTo>
                <a:lnTo>
                  <a:pt x="304" y="52"/>
                </a:lnTo>
                <a:lnTo>
                  <a:pt x="297" y="41"/>
                </a:lnTo>
                <a:lnTo>
                  <a:pt x="294" y="36"/>
                </a:lnTo>
                <a:lnTo>
                  <a:pt x="293" y="31"/>
                </a:lnTo>
                <a:lnTo>
                  <a:pt x="293" y="27"/>
                </a:lnTo>
                <a:lnTo>
                  <a:pt x="297" y="24"/>
                </a:lnTo>
                <a:lnTo>
                  <a:pt x="297" y="24"/>
                </a:lnTo>
                <a:lnTo>
                  <a:pt x="302" y="20"/>
                </a:lnTo>
                <a:lnTo>
                  <a:pt x="306" y="19"/>
                </a:lnTo>
                <a:lnTo>
                  <a:pt x="313" y="19"/>
                </a:lnTo>
                <a:lnTo>
                  <a:pt x="317" y="20"/>
                </a:lnTo>
                <a:lnTo>
                  <a:pt x="326" y="23"/>
                </a:lnTo>
                <a:lnTo>
                  <a:pt x="330" y="25"/>
                </a:lnTo>
                <a:lnTo>
                  <a:pt x="328" y="14"/>
                </a:lnTo>
                <a:lnTo>
                  <a:pt x="348" y="12"/>
                </a:lnTo>
                <a:lnTo>
                  <a:pt x="348" y="12"/>
                </a:lnTo>
                <a:lnTo>
                  <a:pt x="348" y="10"/>
                </a:lnTo>
                <a:lnTo>
                  <a:pt x="348" y="9"/>
                </a:lnTo>
                <a:lnTo>
                  <a:pt x="345" y="7"/>
                </a:lnTo>
                <a:lnTo>
                  <a:pt x="343" y="6"/>
                </a:lnTo>
                <a:lnTo>
                  <a:pt x="338" y="3"/>
                </a:lnTo>
                <a:lnTo>
                  <a:pt x="332" y="2"/>
                </a:lnTo>
                <a:lnTo>
                  <a:pt x="322" y="1"/>
                </a:lnTo>
                <a:lnTo>
                  <a:pt x="322" y="1"/>
                </a:lnTo>
                <a:lnTo>
                  <a:pt x="311" y="0"/>
                </a:lnTo>
                <a:lnTo>
                  <a:pt x="302" y="0"/>
                </a:lnTo>
                <a:lnTo>
                  <a:pt x="291" y="1"/>
                </a:lnTo>
                <a:lnTo>
                  <a:pt x="281" y="2"/>
                </a:lnTo>
                <a:lnTo>
                  <a:pt x="273" y="4"/>
                </a:lnTo>
                <a:lnTo>
                  <a:pt x="265" y="7"/>
                </a:lnTo>
                <a:lnTo>
                  <a:pt x="260" y="10"/>
                </a:lnTo>
                <a:lnTo>
                  <a:pt x="258" y="14"/>
                </a:lnTo>
                <a:lnTo>
                  <a:pt x="258" y="14"/>
                </a:lnTo>
                <a:lnTo>
                  <a:pt x="258" y="18"/>
                </a:lnTo>
                <a:lnTo>
                  <a:pt x="260" y="21"/>
                </a:lnTo>
                <a:lnTo>
                  <a:pt x="266" y="34"/>
                </a:lnTo>
                <a:lnTo>
                  <a:pt x="276" y="48"/>
                </a:lnTo>
                <a:lnTo>
                  <a:pt x="288" y="64"/>
                </a:lnTo>
                <a:lnTo>
                  <a:pt x="310" y="91"/>
                </a:lnTo>
                <a:lnTo>
                  <a:pt x="321" y="103"/>
                </a:lnTo>
                <a:lnTo>
                  <a:pt x="321" y="103"/>
                </a:lnTo>
                <a:lnTo>
                  <a:pt x="327" y="129"/>
                </a:lnTo>
                <a:lnTo>
                  <a:pt x="327" y="129"/>
                </a:lnTo>
                <a:lnTo>
                  <a:pt x="328" y="132"/>
                </a:lnTo>
                <a:lnTo>
                  <a:pt x="332" y="133"/>
                </a:lnTo>
                <a:lnTo>
                  <a:pt x="342" y="134"/>
                </a:lnTo>
                <a:lnTo>
                  <a:pt x="342" y="134"/>
                </a:lnTo>
                <a:lnTo>
                  <a:pt x="348" y="135"/>
                </a:lnTo>
                <a:lnTo>
                  <a:pt x="357" y="138"/>
                </a:lnTo>
                <a:lnTo>
                  <a:pt x="368" y="143"/>
                </a:lnTo>
                <a:lnTo>
                  <a:pt x="368" y="14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4">
            <a:extLst>
              <a:ext uri="{FF2B5EF4-FFF2-40B4-BE49-F238E27FC236}">
                <a16:creationId xmlns:a16="http://schemas.microsoft.com/office/drawing/2014/main" id="{687D49BF-20A0-4EA0-A8E0-DF9D0DCBA97A}"/>
              </a:ext>
            </a:extLst>
          </p:cNvPr>
          <p:cNvSpPr>
            <a:spLocks/>
          </p:cNvSpPr>
          <p:nvPr/>
        </p:nvSpPr>
        <p:spPr bwMode="auto">
          <a:xfrm>
            <a:off x="6708776" y="1052797"/>
            <a:ext cx="2345435" cy="2226942"/>
          </a:xfrm>
          <a:custGeom>
            <a:avLst/>
            <a:gdLst>
              <a:gd name="T0" fmla="*/ 231 w 1247"/>
              <a:gd name="T1" fmla="*/ 494 h 1184"/>
              <a:gd name="T2" fmla="*/ 191 w 1247"/>
              <a:gd name="T3" fmla="*/ 518 h 1184"/>
              <a:gd name="T4" fmla="*/ 234 w 1247"/>
              <a:gd name="T5" fmla="*/ 530 h 1184"/>
              <a:gd name="T6" fmla="*/ 269 w 1247"/>
              <a:gd name="T7" fmla="*/ 475 h 1184"/>
              <a:gd name="T8" fmla="*/ 280 w 1247"/>
              <a:gd name="T9" fmla="*/ 569 h 1184"/>
              <a:gd name="T10" fmla="*/ 348 w 1247"/>
              <a:gd name="T11" fmla="*/ 580 h 1184"/>
              <a:gd name="T12" fmla="*/ 268 w 1247"/>
              <a:gd name="T13" fmla="*/ 624 h 1184"/>
              <a:gd name="T14" fmla="*/ 170 w 1247"/>
              <a:gd name="T15" fmla="*/ 666 h 1184"/>
              <a:gd name="T16" fmla="*/ 98 w 1247"/>
              <a:gd name="T17" fmla="*/ 735 h 1184"/>
              <a:gd name="T18" fmla="*/ 11 w 1247"/>
              <a:gd name="T19" fmla="*/ 764 h 1184"/>
              <a:gd name="T20" fmla="*/ 24 w 1247"/>
              <a:gd name="T21" fmla="*/ 802 h 1184"/>
              <a:gd name="T22" fmla="*/ 41 w 1247"/>
              <a:gd name="T23" fmla="*/ 775 h 1184"/>
              <a:gd name="T24" fmla="*/ 131 w 1247"/>
              <a:gd name="T25" fmla="*/ 741 h 1184"/>
              <a:gd name="T26" fmla="*/ 299 w 1247"/>
              <a:gd name="T27" fmla="*/ 670 h 1184"/>
              <a:gd name="T28" fmla="*/ 394 w 1247"/>
              <a:gd name="T29" fmla="*/ 624 h 1184"/>
              <a:gd name="T30" fmla="*/ 417 w 1247"/>
              <a:gd name="T31" fmla="*/ 685 h 1184"/>
              <a:gd name="T32" fmla="*/ 390 w 1247"/>
              <a:gd name="T33" fmla="*/ 750 h 1184"/>
              <a:gd name="T34" fmla="*/ 401 w 1247"/>
              <a:gd name="T35" fmla="*/ 973 h 1184"/>
              <a:gd name="T36" fmla="*/ 398 w 1247"/>
              <a:gd name="T37" fmla="*/ 1075 h 1184"/>
              <a:gd name="T38" fmla="*/ 419 w 1247"/>
              <a:gd name="T39" fmla="*/ 1145 h 1184"/>
              <a:gd name="T40" fmla="*/ 434 w 1247"/>
              <a:gd name="T41" fmla="*/ 1139 h 1184"/>
              <a:gd name="T42" fmla="*/ 433 w 1247"/>
              <a:gd name="T43" fmla="*/ 1037 h 1184"/>
              <a:gd name="T44" fmla="*/ 429 w 1247"/>
              <a:gd name="T45" fmla="*/ 966 h 1184"/>
              <a:gd name="T46" fmla="*/ 429 w 1247"/>
              <a:gd name="T47" fmla="*/ 750 h 1184"/>
              <a:gd name="T48" fmla="*/ 490 w 1247"/>
              <a:gd name="T49" fmla="*/ 713 h 1184"/>
              <a:gd name="T50" fmla="*/ 627 w 1247"/>
              <a:gd name="T51" fmla="*/ 849 h 1184"/>
              <a:gd name="T52" fmla="*/ 674 w 1247"/>
              <a:gd name="T53" fmla="*/ 975 h 1184"/>
              <a:gd name="T54" fmla="*/ 783 w 1247"/>
              <a:gd name="T55" fmla="*/ 1150 h 1184"/>
              <a:gd name="T56" fmla="*/ 816 w 1247"/>
              <a:gd name="T57" fmla="*/ 1140 h 1184"/>
              <a:gd name="T58" fmla="*/ 723 w 1247"/>
              <a:gd name="T59" fmla="*/ 971 h 1184"/>
              <a:gd name="T60" fmla="*/ 690 w 1247"/>
              <a:gd name="T61" fmla="*/ 833 h 1184"/>
              <a:gd name="T62" fmla="*/ 894 w 1247"/>
              <a:gd name="T63" fmla="*/ 895 h 1184"/>
              <a:gd name="T64" fmla="*/ 1018 w 1247"/>
              <a:gd name="T65" fmla="*/ 786 h 1184"/>
              <a:gd name="T66" fmla="*/ 1056 w 1247"/>
              <a:gd name="T67" fmla="*/ 786 h 1184"/>
              <a:gd name="T68" fmla="*/ 1177 w 1247"/>
              <a:gd name="T69" fmla="*/ 830 h 1184"/>
              <a:gd name="T70" fmla="*/ 1214 w 1247"/>
              <a:gd name="T71" fmla="*/ 894 h 1184"/>
              <a:gd name="T72" fmla="*/ 1245 w 1247"/>
              <a:gd name="T73" fmla="*/ 897 h 1184"/>
              <a:gd name="T74" fmla="*/ 1235 w 1247"/>
              <a:gd name="T75" fmla="*/ 844 h 1184"/>
              <a:gd name="T76" fmla="*/ 1094 w 1247"/>
              <a:gd name="T77" fmla="*/ 778 h 1184"/>
              <a:gd name="T78" fmla="*/ 1075 w 1247"/>
              <a:gd name="T79" fmla="*/ 748 h 1184"/>
              <a:gd name="T80" fmla="*/ 1063 w 1247"/>
              <a:gd name="T81" fmla="*/ 701 h 1184"/>
              <a:gd name="T82" fmla="*/ 1014 w 1247"/>
              <a:gd name="T83" fmla="*/ 636 h 1184"/>
              <a:gd name="T84" fmla="*/ 970 w 1247"/>
              <a:gd name="T85" fmla="*/ 522 h 1184"/>
              <a:gd name="T86" fmla="*/ 1007 w 1247"/>
              <a:gd name="T87" fmla="*/ 531 h 1184"/>
              <a:gd name="T88" fmla="*/ 1032 w 1247"/>
              <a:gd name="T89" fmla="*/ 552 h 1184"/>
              <a:gd name="T90" fmla="*/ 987 w 1247"/>
              <a:gd name="T91" fmla="*/ 507 h 1184"/>
              <a:gd name="T92" fmla="*/ 754 w 1247"/>
              <a:gd name="T93" fmla="*/ 403 h 1184"/>
              <a:gd name="T94" fmla="*/ 652 w 1247"/>
              <a:gd name="T95" fmla="*/ 346 h 1184"/>
              <a:gd name="T96" fmla="*/ 506 w 1247"/>
              <a:gd name="T97" fmla="*/ 306 h 1184"/>
              <a:gd name="T98" fmla="*/ 359 w 1247"/>
              <a:gd name="T99" fmla="*/ 290 h 1184"/>
              <a:gd name="T100" fmla="*/ 292 w 1247"/>
              <a:gd name="T101" fmla="*/ 211 h 1184"/>
              <a:gd name="T102" fmla="*/ 225 w 1247"/>
              <a:gd name="T103" fmla="*/ 228 h 1184"/>
              <a:gd name="T104" fmla="*/ 193 w 1247"/>
              <a:gd name="T105" fmla="*/ 111 h 1184"/>
              <a:gd name="T106" fmla="*/ 241 w 1247"/>
              <a:gd name="T107" fmla="*/ 7 h 1184"/>
              <a:gd name="T108" fmla="*/ 196 w 1247"/>
              <a:gd name="T109" fmla="*/ 41 h 1184"/>
              <a:gd name="T110" fmla="*/ 159 w 1247"/>
              <a:gd name="T111" fmla="*/ 2 h 1184"/>
              <a:gd name="T112" fmla="*/ 153 w 1247"/>
              <a:gd name="T113" fmla="*/ 99 h 1184"/>
              <a:gd name="T114" fmla="*/ 110 w 1247"/>
              <a:gd name="T115" fmla="*/ 104 h 1184"/>
              <a:gd name="T116" fmla="*/ 65 w 1247"/>
              <a:gd name="T117" fmla="*/ 53 h 1184"/>
              <a:gd name="T118" fmla="*/ 38 w 1247"/>
              <a:gd name="T119" fmla="*/ 120 h 1184"/>
              <a:gd name="T120" fmla="*/ 150 w 1247"/>
              <a:gd name="T121" fmla="*/ 228 h 1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47" h="1184">
                <a:moveTo>
                  <a:pt x="265" y="454"/>
                </a:moveTo>
                <a:lnTo>
                  <a:pt x="265" y="454"/>
                </a:lnTo>
                <a:lnTo>
                  <a:pt x="263" y="456"/>
                </a:lnTo>
                <a:lnTo>
                  <a:pt x="254" y="465"/>
                </a:lnTo>
                <a:lnTo>
                  <a:pt x="254" y="465"/>
                </a:lnTo>
                <a:lnTo>
                  <a:pt x="250" y="471"/>
                </a:lnTo>
                <a:lnTo>
                  <a:pt x="245" y="474"/>
                </a:lnTo>
                <a:lnTo>
                  <a:pt x="240" y="478"/>
                </a:lnTo>
                <a:lnTo>
                  <a:pt x="235" y="484"/>
                </a:lnTo>
                <a:lnTo>
                  <a:pt x="235" y="484"/>
                </a:lnTo>
                <a:lnTo>
                  <a:pt x="233" y="489"/>
                </a:lnTo>
                <a:lnTo>
                  <a:pt x="231" y="494"/>
                </a:lnTo>
                <a:lnTo>
                  <a:pt x="230" y="505"/>
                </a:lnTo>
                <a:lnTo>
                  <a:pt x="230" y="509"/>
                </a:lnTo>
                <a:lnTo>
                  <a:pt x="229" y="513"/>
                </a:lnTo>
                <a:lnTo>
                  <a:pt x="225" y="516"/>
                </a:lnTo>
                <a:lnTo>
                  <a:pt x="222" y="518"/>
                </a:lnTo>
                <a:lnTo>
                  <a:pt x="222" y="518"/>
                </a:lnTo>
                <a:lnTo>
                  <a:pt x="216" y="518"/>
                </a:lnTo>
                <a:lnTo>
                  <a:pt x="211" y="518"/>
                </a:lnTo>
                <a:lnTo>
                  <a:pt x="201" y="517"/>
                </a:lnTo>
                <a:lnTo>
                  <a:pt x="197" y="516"/>
                </a:lnTo>
                <a:lnTo>
                  <a:pt x="194" y="516"/>
                </a:lnTo>
                <a:lnTo>
                  <a:pt x="191" y="518"/>
                </a:lnTo>
                <a:lnTo>
                  <a:pt x="191" y="520"/>
                </a:lnTo>
                <a:lnTo>
                  <a:pt x="191" y="520"/>
                </a:lnTo>
                <a:lnTo>
                  <a:pt x="191" y="523"/>
                </a:lnTo>
                <a:lnTo>
                  <a:pt x="193" y="524"/>
                </a:lnTo>
                <a:lnTo>
                  <a:pt x="196" y="528"/>
                </a:lnTo>
                <a:lnTo>
                  <a:pt x="202" y="530"/>
                </a:lnTo>
                <a:lnTo>
                  <a:pt x="208" y="532"/>
                </a:lnTo>
                <a:lnTo>
                  <a:pt x="216" y="534"/>
                </a:lnTo>
                <a:lnTo>
                  <a:pt x="223" y="534"/>
                </a:lnTo>
                <a:lnTo>
                  <a:pt x="229" y="532"/>
                </a:lnTo>
                <a:lnTo>
                  <a:pt x="234" y="530"/>
                </a:lnTo>
                <a:lnTo>
                  <a:pt x="234" y="530"/>
                </a:lnTo>
                <a:lnTo>
                  <a:pt x="236" y="525"/>
                </a:lnTo>
                <a:lnTo>
                  <a:pt x="239" y="522"/>
                </a:lnTo>
                <a:lnTo>
                  <a:pt x="242" y="511"/>
                </a:lnTo>
                <a:lnTo>
                  <a:pt x="245" y="501"/>
                </a:lnTo>
                <a:lnTo>
                  <a:pt x="247" y="496"/>
                </a:lnTo>
                <a:lnTo>
                  <a:pt x="250" y="492"/>
                </a:lnTo>
                <a:lnTo>
                  <a:pt x="250" y="492"/>
                </a:lnTo>
                <a:lnTo>
                  <a:pt x="256" y="485"/>
                </a:lnTo>
                <a:lnTo>
                  <a:pt x="263" y="479"/>
                </a:lnTo>
                <a:lnTo>
                  <a:pt x="270" y="473"/>
                </a:lnTo>
                <a:lnTo>
                  <a:pt x="270" y="473"/>
                </a:lnTo>
                <a:lnTo>
                  <a:pt x="269" y="475"/>
                </a:lnTo>
                <a:lnTo>
                  <a:pt x="269" y="479"/>
                </a:lnTo>
                <a:lnTo>
                  <a:pt x="270" y="486"/>
                </a:lnTo>
                <a:lnTo>
                  <a:pt x="270" y="486"/>
                </a:lnTo>
                <a:lnTo>
                  <a:pt x="274" y="494"/>
                </a:lnTo>
                <a:lnTo>
                  <a:pt x="278" y="500"/>
                </a:lnTo>
                <a:lnTo>
                  <a:pt x="281" y="506"/>
                </a:lnTo>
                <a:lnTo>
                  <a:pt x="282" y="514"/>
                </a:lnTo>
                <a:lnTo>
                  <a:pt x="282" y="514"/>
                </a:lnTo>
                <a:lnTo>
                  <a:pt x="281" y="529"/>
                </a:lnTo>
                <a:lnTo>
                  <a:pt x="280" y="549"/>
                </a:lnTo>
                <a:lnTo>
                  <a:pt x="279" y="559"/>
                </a:lnTo>
                <a:lnTo>
                  <a:pt x="280" y="569"/>
                </a:lnTo>
                <a:lnTo>
                  <a:pt x="281" y="575"/>
                </a:lnTo>
                <a:lnTo>
                  <a:pt x="282" y="577"/>
                </a:lnTo>
                <a:lnTo>
                  <a:pt x="284" y="579"/>
                </a:lnTo>
                <a:lnTo>
                  <a:pt x="284" y="579"/>
                </a:lnTo>
                <a:lnTo>
                  <a:pt x="292" y="581"/>
                </a:lnTo>
                <a:lnTo>
                  <a:pt x="299" y="582"/>
                </a:lnTo>
                <a:lnTo>
                  <a:pt x="318" y="581"/>
                </a:lnTo>
                <a:lnTo>
                  <a:pt x="318" y="581"/>
                </a:lnTo>
                <a:lnTo>
                  <a:pt x="338" y="580"/>
                </a:lnTo>
                <a:lnTo>
                  <a:pt x="345" y="579"/>
                </a:lnTo>
                <a:lnTo>
                  <a:pt x="347" y="580"/>
                </a:lnTo>
                <a:lnTo>
                  <a:pt x="348" y="580"/>
                </a:lnTo>
                <a:lnTo>
                  <a:pt x="348" y="580"/>
                </a:lnTo>
                <a:lnTo>
                  <a:pt x="344" y="581"/>
                </a:lnTo>
                <a:lnTo>
                  <a:pt x="337" y="583"/>
                </a:lnTo>
                <a:lnTo>
                  <a:pt x="314" y="591"/>
                </a:lnTo>
                <a:lnTo>
                  <a:pt x="290" y="597"/>
                </a:lnTo>
                <a:lnTo>
                  <a:pt x="281" y="600"/>
                </a:lnTo>
                <a:lnTo>
                  <a:pt x="278" y="603"/>
                </a:lnTo>
                <a:lnTo>
                  <a:pt x="278" y="603"/>
                </a:lnTo>
                <a:lnTo>
                  <a:pt x="275" y="608"/>
                </a:lnTo>
                <a:lnTo>
                  <a:pt x="273" y="614"/>
                </a:lnTo>
                <a:lnTo>
                  <a:pt x="271" y="619"/>
                </a:lnTo>
                <a:lnTo>
                  <a:pt x="268" y="624"/>
                </a:lnTo>
                <a:lnTo>
                  <a:pt x="268" y="624"/>
                </a:lnTo>
                <a:lnTo>
                  <a:pt x="267" y="627"/>
                </a:lnTo>
                <a:lnTo>
                  <a:pt x="265" y="628"/>
                </a:lnTo>
                <a:lnTo>
                  <a:pt x="264" y="630"/>
                </a:lnTo>
                <a:lnTo>
                  <a:pt x="256" y="634"/>
                </a:lnTo>
                <a:lnTo>
                  <a:pt x="234" y="644"/>
                </a:lnTo>
                <a:lnTo>
                  <a:pt x="234" y="644"/>
                </a:lnTo>
                <a:lnTo>
                  <a:pt x="219" y="649"/>
                </a:lnTo>
                <a:lnTo>
                  <a:pt x="208" y="653"/>
                </a:lnTo>
                <a:lnTo>
                  <a:pt x="189" y="657"/>
                </a:lnTo>
                <a:lnTo>
                  <a:pt x="179" y="661"/>
                </a:lnTo>
                <a:lnTo>
                  <a:pt x="170" y="666"/>
                </a:lnTo>
                <a:lnTo>
                  <a:pt x="159" y="676"/>
                </a:lnTo>
                <a:lnTo>
                  <a:pt x="144" y="688"/>
                </a:lnTo>
                <a:lnTo>
                  <a:pt x="144" y="688"/>
                </a:lnTo>
                <a:lnTo>
                  <a:pt x="109" y="722"/>
                </a:lnTo>
                <a:lnTo>
                  <a:pt x="104" y="728"/>
                </a:lnTo>
                <a:lnTo>
                  <a:pt x="103" y="730"/>
                </a:lnTo>
                <a:lnTo>
                  <a:pt x="103" y="730"/>
                </a:lnTo>
                <a:lnTo>
                  <a:pt x="104" y="732"/>
                </a:lnTo>
                <a:lnTo>
                  <a:pt x="105" y="732"/>
                </a:lnTo>
                <a:lnTo>
                  <a:pt x="106" y="732"/>
                </a:lnTo>
                <a:lnTo>
                  <a:pt x="98" y="735"/>
                </a:lnTo>
                <a:lnTo>
                  <a:pt x="98" y="735"/>
                </a:lnTo>
                <a:lnTo>
                  <a:pt x="86" y="740"/>
                </a:lnTo>
                <a:lnTo>
                  <a:pt x="72" y="742"/>
                </a:lnTo>
                <a:lnTo>
                  <a:pt x="59" y="746"/>
                </a:lnTo>
                <a:lnTo>
                  <a:pt x="42" y="747"/>
                </a:lnTo>
                <a:lnTo>
                  <a:pt x="42" y="747"/>
                </a:lnTo>
                <a:lnTo>
                  <a:pt x="34" y="748"/>
                </a:lnTo>
                <a:lnTo>
                  <a:pt x="28" y="751"/>
                </a:lnTo>
                <a:lnTo>
                  <a:pt x="21" y="753"/>
                </a:lnTo>
                <a:lnTo>
                  <a:pt x="17" y="757"/>
                </a:lnTo>
                <a:lnTo>
                  <a:pt x="12" y="762"/>
                </a:lnTo>
                <a:lnTo>
                  <a:pt x="11" y="764"/>
                </a:lnTo>
                <a:lnTo>
                  <a:pt x="11" y="764"/>
                </a:lnTo>
                <a:lnTo>
                  <a:pt x="6" y="767"/>
                </a:lnTo>
                <a:lnTo>
                  <a:pt x="2" y="769"/>
                </a:lnTo>
                <a:lnTo>
                  <a:pt x="0" y="773"/>
                </a:lnTo>
                <a:lnTo>
                  <a:pt x="0" y="773"/>
                </a:lnTo>
                <a:lnTo>
                  <a:pt x="0" y="774"/>
                </a:lnTo>
                <a:lnTo>
                  <a:pt x="1" y="774"/>
                </a:lnTo>
                <a:lnTo>
                  <a:pt x="3" y="774"/>
                </a:lnTo>
                <a:lnTo>
                  <a:pt x="8" y="773"/>
                </a:lnTo>
                <a:lnTo>
                  <a:pt x="8" y="773"/>
                </a:lnTo>
                <a:lnTo>
                  <a:pt x="15" y="787"/>
                </a:lnTo>
                <a:lnTo>
                  <a:pt x="15" y="787"/>
                </a:lnTo>
                <a:lnTo>
                  <a:pt x="24" y="802"/>
                </a:lnTo>
                <a:lnTo>
                  <a:pt x="26" y="804"/>
                </a:lnTo>
                <a:lnTo>
                  <a:pt x="28" y="804"/>
                </a:lnTo>
                <a:lnTo>
                  <a:pt x="28" y="804"/>
                </a:lnTo>
                <a:lnTo>
                  <a:pt x="28" y="804"/>
                </a:lnTo>
                <a:lnTo>
                  <a:pt x="28" y="791"/>
                </a:lnTo>
                <a:lnTo>
                  <a:pt x="28" y="786"/>
                </a:lnTo>
                <a:lnTo>
                  <a:pt x="29" y="782"/>
                </a:lnTo>
                <a:lnTo>
                  <a:pt x="31" y="780"/>
                </a:lnTo>
                <a:lnTo>
                  <a:pt x="35" y="778"/>
                </a:lnTo>
                <a:lnTo>
                  <a:pt x="35" y="778"/>
                </a:lnTo>
                <a:lnTo>
                  <a:pt x="38" y="776"/>
                </a:lnTo>
                <a:lnTo>
                  <a:pt x="41" y="775"/>
                </a:lnTo>
                <a:lnTo>
                  <a:pt x="49" y="770"/>
                </a:lnTo>
                <a:lnTo>
                  <a:pt x="54" y="767"/>
                </a:lnTo>
                <a:lnTo>
                  <a:pt x="60" y="764"/>
                </a:lnTo>
                <a:lnTo>
                  <a:pt x="69" y="762"/>
                </a:lnTo>
                <a:lnTo>
                  <a:pt x="80" y="759"/>
                </a:lnTo>
                <a:lnTo>
                  <a:pt x="80" y="759"/>
                </a:lnTo>
                <a:lnTo>
                  <a:pt x="99" y="756"/>
                </a:lnTo>
                <a:lnTo>
                  <a:pt x="110" y="752"/>
                </a:lnTo>
                <a:lnTo>
                  <a:pt x="117" y="750"/>
                </a:lnTo>
                <a:lnTo>
                  <a:pt x="122" y="747"/>
                </a:lnTo>
                <a:lnTo>
                  <a:pt x="122" y="747"/>
                </a:lnTo>
                <a:lnTo>
                  <a:pt x="131" y="741"/>
                </a:lnTo>
                <a:lnTo>
                  <a:pt x="145" y="732"/>
                </a:lnTo>
                <a:lnTo>
                  <a:pt x="145" y="732"/>
                </a:lnTo>
                <a:lnTo>
                  <a:pt x="168" y="718"/>
                </a:lnTo>
                <a:lnTo>
                  <a:pt x="184" y="712"/>
                </a:lnTo>
                <a:lnTo>
                  <a:pt x="184" y="712"/>
                </a:lnTo>
                <a:lnTo>
                  <a:pt x="200" y="704"/>
                </a:lnTo>
                <a:lnTo>
                  <a:pt x="218" y="696"/>
                </a:lnTo>
                <a:lnTo>
                  <a:pt x="242" y="688"/>
                </a:lnTo>
                <a:lnTo>
                  <a:pt x="242" y="688"/>
                </a:lnTo>
                <a:lnTo>
                  <a:pt x="286" y="673"/>
                </a:lnTo>
                <a:lnTo>
                  <a:pt x="299" y="670"/>
                </a:lnTo>
                <a:lnTo>
                  <a:pt x="299" y="670"/>
                </a:lnTo>
                <a:lnTo>
                  <a:pt x="304" y="670"/>
                </a:lnTo>
                <a:lnTo>
                  <a:pt x="316" y="670"/>
                </a:lnTo>
                <a:lnTo>
                  <a:pt x="316" y="670"/>
                </a:lnTo>
                <a:lnTo>
                  <a:pt x="320" y="667"/>
                </a:lnTo>
                <a:lnTo>
                  <a:pt x="326" y="662"/>
                </a:lnTo>
                <a:lnTo>
                  <a:pt x="341" y="649"/>
                </a:lnTo>
                <a:lnTo>
                  <a:pt x="355" y="634"/>
                </a:lnTo>
                <a:lnTo>
                  <a:pt x="362" y="630"/>
                </a:lnTo>
                <a:lnTo>
                  <a:pt x="369" y="627"/>
                </a:lnTo>
                <a:lnTo>
                  <a:pt x="369" y="627"/>
                </a:lnTo>
                <a:lnTo>
                  <a:pt x="382" y="625"/>
                </a:lnTo>
                <a:lnTo>
                  <a:pt x="394" y="624"/>
                </a:lnTo>
                <a:lnTo>
                  <a:pt x="407" y="624"/>
                </a:lnTo>
                <a:lnTo>
                  <a:pt x="407" y="624"/>
                </a:lnTo>
                <a:lnTo>
                  <a:pt x="418" y="640"/>
                </a:lnTo>
                <a:lnTo>
                  <a:pt x="426" y="651"/>
                </a:lnTo>
                <a:lnTo>
                  <a:pt x="432" y="659"/>
                </a:lnTo>
                <a:lnTo>
                  <a:pt x="432" y="659"/>
                </a:lnTo>
                <a:lnTo>
                  <a:pt x="441" y="670"/>
                </a:lnTo>
                <a:lnTo>
                  <a:pt x="441" y="670"/>
                </a:lnTo>
                <a:lnTo>
                  <a:pt x="430" y="673"/>
                </a:lnTo>
                <a:lnTo>
                  <a:pt x="422" y="679"/>
                </a:lnTo>
                <a:lnTo>
                  <a:pt x="418" y="682"/>
                </a:lnTo>
                <a:lnTo>
                  <a:pt x="417" y="685"/>
                </a:lnTo>
                <a:lnTo>
                  <a:pt x="417" y="685"/>
                </a:lnTo>
                <a:lnTo>
                  <a:pt x="413" y="693"/>
                </a:lnTo>
                <a:lnTo>
                  <a:pt x="410" y="702"/>
                </a:lnTo>
                <a:lnTo>
                  <a:pt x="404" y="713"/>
                </a:lnTo>
                <a:lnTo>
                  <a:pt x="399" y="724"/>
                </a:lnTo>
                <a:lnTo>
                  <a:pt x="399" y="724"/>
                </a:lnTo>
                <a:lnTo>
                  <a:pt x="398" y="729"/>
                </a:lnTo>
                <a:lnTo>
                  <a:pt x="395" y="732"/>
                </a:lnTo>
                <a:lnTo>
                  <a:pt x="393" y="734"/>
                </a:lnTo>
                <a:lnTo>
                  <a:pt x="392" y="736"/>
                </a:lnTo>
                <a:lnTo>
                  <a:pt x="390" y="741"/>
                </a:lnTo>
                <a:lnTo>
                  <a:pt x="390" y="750"/>
                </a:lnTo>
                <a:lnTo>
                  <a:pt x="393" y="782"/>
                </a:lnTo>
                <a:lnTo>
                  <a:pt x="393" y="782"/>
                </a:lnTo>
                <a:lnTo>
                  <a:pt x="395" y="807"/>
                </a:lnTo>
                <a:lnTo>
                  <a:pt x="395" y="832"/>
                </a:lnTo>
                <a:lnTo>
                  <a:pt x="395" y="884"/>
                </a:lnTo>
                <a:lnTo>
                  <a:pt x="393" y="929"/>
                </a:lnTo>
                <a:lnTo>
                  <a:pt x="390" y="954"/>
                </a:lnTo>
                <a:lnTo>
                  <a:pt x="390" y="954"/>
                </a:lnTo>
                <a:lnTo>
                  <a:pt x="389" y="966"/>
                </a:lnTo>
                <a:lnTo>
                  <a:pt x="390" y="979"/>
                </a:lnTo>
                <a:lnTo>
                  <a:pt x="393" y="992"/>
                </a:lnTo>
                <a:lnTo>
                  <a:pt x="401" y="973"/>
                </a:lnTo>
                <a:lnTo>
                  <a:pt x="401" y="973"/>
                </a:lnTo>
                <a:lnTo>
                  <a:pt x="402" y="975"/>
                </a:lnTo>
                <a:lnTo>
                  <a:pt x="405" y="981"/>
                </a:lnTo>
                <a:lnTo>
                  <a:pt x="407" y="994"/>
                </a:lnTo>
                <a:lnTo>
                  <a:pt x="409" y="1009"/>
                </a:lnTo>
                <a:lnTo>
                  <a:pt x="409" y="1009"/>
                </a:lnTo>
                <a:lnTo>
                  <a:pt x="409" y="1026"/>
                </a:lnTo>
                <a:lnTo>
                  <a:pt x="406" y="1042"/>
                </a:lnTo>
                <a:lnTo>
                  <a:pt x="404" y="1057"/>
                </a:lnTo>
                <a:lnTo>
                  <a:pt x="399" y="1070"/>
                </a:lnTo>
                <a:lnTo>
                  <a:pt x="399" y="1070"/>
                </a:lnTo>
                <a:lnTo>
                  <a:pt x="398" y="1075"/>
                </a:lnTo>
                <a:lnTo>
                  <a:pt x="394" y="1080"/>
                </a:lnTo>
                <a:lnTo>
                  <a:pt x="390" y="1088"/>
                </a:lnTo>
                <a:lnTo>
                  <a:pt x="389" y="1093"/>
                </a:lnTo>
                <a:lnTo>
                  <a:pt x="389" y="1099"/>
                </a:lnTo>
                <a:lnTo>
                  <a:pt x="390" y="1108"/>
                </a:lnTo>
                <a:lnTo>
                  <a:pt x="394" y="1117"/>
                </a:lnTo>
                <a:lnTo>
                  <a:pt x="394" y="1117"/>
                </a:lnTo>
                <a:lnTo>
                  <a:pt x="404" y="1138"/>
                </a:lnTo>
                <a:lnTo>
                  <a:pt x="412" y="1153"/>
                </a:lnTo>
                <a:lnTo>
                  <a:pt x="417" y="1160"/>
                </a:lnTo>
                <a:lnTo>
                  <a:pt x="419" y="1162"/>
                </a:lnTo>
                <a:lnTo>
                  <a:pt x="419" y="1145"/>
                </a:lnTo>
                <a:lnTo>
                  <a:pt x="419" y="1145"/>
                </a:lnTo>
                <a:lnTo>
                  <a:pt x="435" y="1155"/>
                </a:lnTo>
                <a:lnTo>
                  <a:pt x="446" y="1159"/>
                </a:lnTo>
                <a:lnTo>
                  <a:pt x="450" y="1159"/>
                </a:lnTo>
                <a:lnTo>
                  <a:pt x="451" y="1159"/>
                </a:lnTo>
                <a:lnTo>
                  <a:pt x="451" y="1157"/>
                </a:lnTo>
                <a:lnTo>
                  <a:pt x="451" y="1157"/>
                </a:lnTo>
                <a:lnTo>
                  <a:pt x="451" y="1155"/>
                </a:lnTo>
                <a:lnTo>
                  <a:pt x="450" y="1153"/>
                </a:lnTo>
                <a:lnTo>
                  <a:pt x="444" y="1149"/>
                </a:lnTo>
                <a:lnTo>
                  <a:pt x="438" y="1143"/>
                </a:lnTo>
                <a:lnTo>
                  <a:pt x="434" y="1139"/>
                </a:lnTo>
                <a:lnTo>
                  <a:pt x="432" y="1133"/>
                </a:lnTo>
                <a:lnTo>
                  <a:pt x="432" y="1133"/>
                </a:lnTo>
                <a:lnTo>
                  <a:pt x="424" y="1119"/>
                </a:lnTo>
                <a:lnTo>
                  <a:pt x="424" y="1114"/>
                </a:lnTo>
                <a:lnTo>
                  <a:pt x="424" y="1108"/>
                </a:lnTo>
                <a:lnTo>
                  <a:pt x="424" y="1108"/>
                </a:lnTo>
                <a:lnTo>
                  <a:pt x="427" y="1087"/>
                </a:lnTo>
                <a:lnTo>
                  <a:pt x="427" y="1068"/>
                </a:lnTo>
                <a:lnTo>
                  <a:pt x="427" y="1068"/>
                </a:lnTo>
                <a:lnTo>
                  <a:pt x="429" y="1057"/>
                </a:lnTo>
                <a:lnTo>
                  <a:pt x="433" y="1037"/>
                </a:lnTo>
                <a:lnTo>
                  <a:pt x="433" y="1037"/>
                </a:lnTo>
                <a:lnTo>
                  <a:pt x="433" y="1029"/>
                </a:lnTo>
                <a:lnTo>
                  <a:pt x="432" y="1019"/>
                </a:lnTo>
                <a:lnTo>
                  <a:pt x="428" y="1000"/>
                </a:lnTo>
                <a:lnTo>
                  <a:pt x="424" y="983"/>
                </a:lnTo>
                <a:lnTo>
                  <a:pt x="422" y="974"/>
                </a:lnTo>
                <a:lnTo>
                  <a:pt x="422" y="974"/>
                </a:lnTo>
                <a:lnTo>
                  <a:pt x="421" y="968"/>
                </a:lnTo>
                <a:lnTo>
                  <a:pt x="422" y="966"/>
                </a:lnTo>
                <a:lnTo>
                  <a:pt x="423" y="964"/>
                </a:lnTo>
                <a:lnTo>
                  <a:pt x="424" y="964"/>
                </a:lnTo>
                <a:lnTo>
                  <a:pt x="424" y="964"/>
                </a:lnTo>
                <a:lnTo>
                  <a:pt x="429" y="966"/>
                </a:lnTo>
                <a:lnTo>
                  <a:pt x="432" y="966"/>
                </a:lnTo>
                <a:lnTo>
                  <a:pt x="432" y="964"/>
                </a:lnTo>
                <a:lnTo>
                  <a:pt x="432" y="961"/>
                </a:lnTo>
                <a:lnTo>
                  <a:pt x="432" y="961"/>
                </a:lnTo>
                <a:lnTo>
                  <a:pt x="424" y="948"/>
                </a:lnTo>
                <a:lnTo>
                  <a:pt x="421" y="939"/>
                </a:lnTo>
                <a:lnTo>
                  <a:pt x="419" y="932"/>
                </a:lnTo>
                <a:lnTo>
                  <a:pt x="419" y="932"/>
                </a:lnTo>
                <a:lnTo>
                  <a:pt x="423" y="838"/>
                </a:lnTo>
                <a:lnTo>
                  <a:pt x="426" y="778"/>
                </a:lnTo>
                <a:lnTo>
                  <a:pt x="428" y="757"/>
                </a:lnTo>
                <a:lnTo>
                  <a:pt x="429" y="750"/>
                </a:lnTo>
                <a:lnTo>
                  <a:pt x="429" y="750"/>
                </a:lnTo>
                <a:lnTo>
                  <a:pt x="433" y="751"/>
                </a:lnTo>
                <a:lnTo>
                  <a:pt x="435" y="750"/>
                </a:lnTo>
                <a:lnTo>
                  <a:pt x="438" y="748"/>
                </a:lnTo>
                <a:lnTo>
                  <a:pt x="438" y="748"/>
                </a:lnTo>
                <a:lnTo>
                  <a:pt x="456" y="732"/>
                </a:lnTo>
                <a:lnTo>
                  <a:pt x="468" y="721"/>
                </a:lnTo>
                <a:lnTo>
                  <a:pt x="474" y="716"/>
                </a:lnTo>
                <a:lnTo>
                  <a:pt x="478" y="715"/>
                </a:lnTo>
                <a:lnTo>
                  <a:pt x="478" y="715"/>
                </a:lnTo>
                <a:lnTo>
                  <a:pt x="484" y="713"/>
                </a:lnTo>
                <a:lnTo>
                  <a:pt x="490" y="713"/>
                </a:lnTo>
                <a:lnTo>
                  <a:pt x="496" y="715"/>
                </a:lnTo>
                <a:lnTo>
                  <a:pt x="496" y="715"/>
                </a:lnTo>
                <a:lnTo>
                  <a:pt x="544" y="748"/>
                </a:lnTo>
                <a:lnTo>
                  <a:pt x="594" y="786"/>
                </a:lnTo>
                <a:lnTo>
                  <a:pt x="605" y="797"/>
                </a:lnTo>
                <a:lnTo>
                  <a:pt x="605" y="797"/>
                </a:lnTo>
                <a:lnTo>
                  <a:pt x="609" y="799"/>
                </a:lnTo>
                <a:lnTo>
                  <a:pt x="616" y="810"/>
                </a:lnTo>
                <a:lnTo>
                  <a:pt x="620" y="818"/>
                </a:lnTo>
                <a:lnTo>
                  <a:pt x="623" y="827"/>
                </a:lnTo>
                <a:lnTo>
                  <a:pt x="626" y="837"/>
                </a:lnTo>
                <a:lnTo>
                  <a:pt x="627" y="849"/>
                </a:lnTo>
                <a:lnTo>
                  <a:pt x="627" y="849"/>
                </a:lnTo>
                <a:lnTo>
                  <a:pt x="628" y="864"/>
                </a:lnTo>
                <a:lnTo>
                  <a:pt x="632" y="882"/>
                </a:lnTo>
                <a:lnTo>
                  <a:pt x="637" y="900"/>
                </a:lnTo>
                <a:lnTo>
                  <a:pt x="643" y="918"/>
                </a:lnTo>
                <a:lnTo>
                  <a:pt x="649" y="935"/>
                </a:lnTo>
                <a:lnTo>
                  <a:pt x="655" y="950"/>
                </a:lnTo>
                <a:lnTo>
                  <a:pt x="660" y="961"/>
                </a:lnTo>
                <a:lnTo>
                  <a:pt x="663" y="964"/>
                </a:lnTo>
                <a:lnTo>
                  <a:pt x="663" y="964"/>
                </a:lnTo>
                <a:lnTo>
                  <a:pt x="669" y="969"/>
                </a:lnTo>
                <a:lnTo>
                  <a:pt x="674" y="975"/>
                </a:lnTo>
                <a:lnTo>
                  <a:pt x="679" y="981"/>
                </a:lnTo>
                <a:lnTo>
                  <a:pt x="683" y="988"/>
                </a:lnTo>
                <a:lnTo>
                  <a:pt x="683" y="988"/>
                </a:lnTo>
                <a:lnTo>
                  <a:pt x="696" y="1007"/>
                </a:lnTo>
                <a:lnTo>
                  <a:pt x="725" y="1046"/>
                </a:lnTo>
                <a:lnTo>
                  <a:pt x="757" y="1087"/>
                </a:lnTo>
                <a:lnTo>
                  <a:pt x="768" y="1105"/>
                </a:lnTo>
                <a:lnTo>
                  <a:pt x="774" y="1117"/>
                </a:lnTo>
                <a:lnTo>
                  <a:pt x="774" y="1117"/>
                </a:lnTo>
                <a:lnTo>
                  <a:pt x="779" y="1133"/>
                </a:lnTo>
                <a:lnTo>
                  <a:pt x="781" y="1143"/>
                </a:lnTo>
                <a:lnTo>
                  <a:pt x="783" y="1150"/>
                </a:lnTo>
                <a:lnTo>
                  <a:pt x="790" y="1161"/>
                </a:lnTo>
                <a:lnTo>
                  <a:pt x="790" y="1161"/>
                </a:lnTo>
                <a:lnTo>
                  <a:pt x="794" y="1168"/>
                </a:lnTo>
                <a:lnTo>
                  <a:pt x="799" y="1173"/>
                </a:lnTo>
                <a:lnTo>
                  <a:pt x="808" y="1179"/>
                </a:lnTo>
                <a:lnTo>
                  <a:pt x="815" y="1183"/>
                </a:lnTo>
                <a:lnTo>
                  <a:pt x="817" y="1184"/>
                </a:lnTo>
                <a:lnTo>
                  <a:pt x="811" y="1160"/>
                </a:lnTo>
                <a:lnTo>
                  <a:pt x="834" y="1168"/>
                </a:lnTo>
                <a:lnTo>
                  <a:pt x="834" y="1168"/>
                </a:lnTo>
                <a:lnTo>
                  <a:pt x="826" y="1156"/>
                </a:lnTo>
                <a:lnTo>
                  <a:pt x="816" y="1140"/>
                </a:lnTo>
                <a:lnTo>
                  <a:pt x="816" y="1140"/>
                </a:lnTo>
                <a:lnTo>
                  <a:pt x="814" y="1133"/>
                </a:lnTo>
                <a:lnTo>
                  <a:pt x="811" y="1127"/>
                </a:lnTo>
                <a:lnTo>
                  <a:pt x="804" y="1116"/>
                </a:lnTo>
                <a:lnTo>
                  <a:pt x="804" y="1116"/>
                </a:lnTo>
                <a:lnTo>
                  <a:pt x="796" y="1105"/>
                </a:lnTo>
                <a:lnTo>
                  <a:pt x="788" y="1096"/>
                </a:lnTo>
                <a:lnTo>
                  <a:pt x="779" y="1082"/>
                </a:lnTo>
                <a:lnTo>
                  <a:pt x="769" y="1062"/>
                </a:lnTo>
                <a:lnTo>
                  <a:pt x="769" y="1062"/>
                </a:lnTo>
                <a:lnTo>
                  <a:pt x="739" y="1000"/>
                </a:lnTo>
                <a:lnTo>
                  <a:pt x="723" y="971"/>
                </a:lnTo>
                <a:lnTo>
                  <a:pt x="712" y="950"/>
                </a:lnTo>
                <a:lnTo>
                  <a:pt x="712" y="950"/>
                </a:lnTo>
                <a:lnTo>
                  <a:pt x="695" y="926"/>
                </a:lnTo>
                <a:lnTo>
                  <a:pt x="695" y="926"/>
                </a:lnTo>
                <a:lnTo>
                  <a:pt x="695" y="921"/>
                </a:lnTo>
                <a:lnTo>
                  <a:pt x="695" y="915"/>
                </a:lnTo>
                <a:lnTo>
                  <a:pt x="695" y="915"/>
                </a:lnTo>
                <a:lnTo>
                  <a:pt x="692" y="872"/>
                </a:lnTo>
                <a:lnTo>
                  <a:pt x="690" y="846"/>
                </a:lnTo>
                <a:lnTo>
                  <a:pt x="690" y="837"/>
                </a:lnTo>
                <a:lnTo>
                  <a:pt x="690" y="833"/>
                </a:lnTo>
                <a:lnTo>
                  <a:pt x="690" y="833"/>
                </a:lnTo>
                <a:lnTo>
                  <a:pt x="701" y="840"/>
                </a:lnTo>
                <a:lnTo>
                  <a:pt x="726" y="853"/>
                </a:lnTo>
                <a:lnTo>
                  <a:pt x="758" y="869"/>
                </a:lnTo>
                <a:lnTo>
                  <a:pt x="773" y="876"/>
                </a:lnTo>
                <a:lnTo>
                  <a:pt x="786" y="882"/>
                </a:lnTo>
                <a:lnTo>
                  <a:pt x="786" y="882"/>
                </a:lnTo>
                <a:lnTo>
                  <a:pt x="799" y="886"/>
                </a:lnTo>
                <a:lnTo>
                  <a:pt x="816" y="889"/>
                </a:lnTo>
                <a:lnTo>
                  <a:pt x="834" y="893"/>
                </a:lnTo>
                <a:lnTo>
                  <a:pt x="854" y="895"/>
                </a:lnTo>
                <a:lnTo>
                  <a:pt x="873" y="895"/>
                </a:lnTo>
                <a:lnTo>
                  <a:pt x="894" y="895"/>
                </a:lnTo>
                <a:lnTo>
                  <a:pt x="913" y="893"/>
                </a:lnTo>
                <a:lnTo>
                  <a:pt x="930" y="888"/>
                </a:lnTo>
                <a:lnTo>
                  <a:pt x="930" y="888"/>
                </a:lnTo>
                <a:lnTo>
                  <a:pt x="939" y="884"/>
                </a:lnTo>
                <a:lnTo>
                  <a:pt x="947" y="880"/>
                </a:lnTo>
                <a:lnTo>
                  <a:pt x="956" y="875"/>
                </a:lnTo>
                <a:lnTo>
                  <a:pt x="963" y="867"/>
                </a:lnTo>
                <a:lnTo>
                  <a:pt x="978" y="853"/>
                </a:lnTo>
                <a:lnTo>
                  <a:pt x="992" y="836"/>
                </a:lnTo>
                <a:lnTo>
                  <a:pt x="1003" y="818"/>
                </a:lnTo>
                <a:lnTo>
                  <a:pt x="1012" y="802"/>
                </a:lnTo>
                <a:lnTo>
                  <a:pt x="1018" y="786"/>
                </a:lnTo>
                <a:lnTo>
                  <a:pt x="1019" y="780"/>
                </a:lnTo>
                <a:lnTo>
                  <a:pt x="1019" y="775"/>
                </a:lnTo>
                <a:lnTo>
                  <a:pt x="1019" y="775"/>
                </a:lnTo>
                <a:lnTo>
                  <a:pt x="1018" y="755"/>
                </a:lnTo>
                <a:lnTo>
                  <a:pt x="1016" y="735"/>
                </a:lnTo>
                <a:lnTo>
                  <a:pt x="1013" y="715"/>
                </a:lnTo>
                <a:lnTo>
                  <a:pt x="1013" y="715"/>
                </a:lnTo>
                <a:lnTo>
                  <a:pt x="1027" y="734"/>
                </a:lnTo>
                <a:lnTo>
                  <a:pt x="1043" y="758"/>
                </a:lnTo>
                <a:lnTo>
                  <a:pt x="1043" y="758"/>
                </a:lnTo>
                <a:lnTo>
                  <a:pt x="1050" y="774"/>
                </a:lnTo>
                <a:lnTo>
                  <a:pt x="1056" y="786"/>
                </a:lnTo>
                <a:lnTo>
                  <a:pt x="1056" y="786"/>
                </a:lnTo>
                <a:lnTo>
                  <a:pt x="1066" y="792"/>
                </a:lnTo>
                <a:lnTo>
                  <a:pt x="1075" y="797"/>
                </a:lnTo>
                <a:lnTo>
                  <a:pt x="1075" y="797"/>
                </a:lnTo>
                <a:lnTo>
                  <a:pt x="1077" y="796"/>
                </a:lnTo>
                <a:lnTo>
                  <a:pt x="1081" y="793"/>
                </a:lnTo>
                <a:lnTo>
                  <a:pt x="1081" y="793"/>
                </a:lnTo>
                <a:lnTo>
                  <a:pt x="1093" y="797"/>
                </a:lnTo>
                <a:lnTo>
                  <a:pt x="1118" y="804"/>
                </a:lnTo>
                <a:lnTo>
                  <a:pt x="1150" y="816"/>
                </a:lnTo>
                <a:lnTo>
                  <a:pt x="1163" y="823"/>
                </a:lnTo>
                <a:lnTo>
                  <a:pt x="1177" y="830"/>
                </a:lnTo>
                <a:lnTo>
                  <a:pt x="1177" y="830"/>
                </a:lnTo>
                <a:lnTo>
                  <a:pt x="1195" y="842"/>
                </a:lnTo>
                <a:lnTo>
                  <a:pt x="1207" y="853"/>
                </a:lnTo>
                <a:lnTo>
                  <a:pt x="1214" y="863"/>
                </a:lnTo>
                <a:lnTo>
                  <a:pt x="1217" y="866"/>
                </a:lnTo>
                <a:lnTo>
                  <a:pt x="1219" y="871"/>
                </a:lnTo>
                <a:lnTo>
                  <a:pt x="1219" y="871"/>
                </a:lnTo>
                <a:lnTo>
                  <a:pt x="1221" y="883"/>
                </a:lnTo>
                <a:lnTo>
                  <a:pt x="1221" y="887"/>
                </a:lnTo>
                <a:lnTo>
                  <a:pt x="1219" y="890"/>
                </a:lnTo>
                <a:lnTo>
                  <a:pt x="1219" y="890"/>
                </a:lnTo>
                <a:lnTo>
                  <a:pt x="1214" y="894"/>
                </a:lnTo>
                <a:lnTo>
                  <a:pt x="1211" y="898"/>
                </a:lnTo>
                <a:lnTo>
                  <a:pt x="1206" y="900"/>
                </a:lnTo>
                <a:lnTo>
                  <a:pt x="1228" y="898"/>
                </a:lnTo>
                <a:lnTo>
                  <a:pt x="1228" y="898"/>
                </a:lnTo>
                <a:lnTo>
                  <a:pt x="1228" y="906"/>
                </a:lnTo>
                <a:lnTo>
                  <a:pt x="1228" y="914"/>
                </a:lnTo>
                <a:lnTo>
                  <a:pt x="1229" y="915"/>
                </a:lnTo>
                <a:lnTo>
                  <a:pt x="1229" y="916"/>
                </a:lnTo>
                <a:lnTo>
                  <a:pt x="1229" y="916"/>
                </a:lnTo>
                <a:lnTo>
                  <a:pt x="1232" y="912"/>
                </a:lnTo>
                <a:lnTo>
                  <a:pt x="1238" y="905"/>
                </a:lnTo>
                <a:lnTo>
                  <a:pt x="1245" y="897"/>
                </a:lnTo>
                <a:lnTo>
                  <a:pt x="1246" y="893"/>
                </a:lnTo>
                <a:lnTo>
                  <a:pt x="1247" y="889"/>
                </a:lnTo>
                <a:lnTo>
                  <a:pt x="1247" y="889"/>
                </a:lnTo>
                <a:lnTo>
                  <a:pt x="1247" y="877"/>
                </a:lnTo>
                <a:lnTo>
                  <a:pt x="1246" y="870"/>
                </a:lnTo>
                <a:lnTo>
                  <a:pt x="1242" y="861"/>
                </a:lnTo>
                <a:lnTo>
                  <a:pt x="1242" y="861"/>
                </a:lnTo>
                <a:lnTo>
                  <a:pt x="1241" y="858"/>
                </a:lnTo>
                <a:lnTo>
                  <a:pt x="1240" y="854"/>
                </a:lnTo>
                <a:lnTo>
                  <a:pt x="1240" y="849"/>
                </a:lnTo>
                <a:lnTo>
                  <a:pt x="1238" y="847"/>
                </a:lnTo>
                <a:lnTo>
                  <a:pt x="1235" y="844"/>
                </a:lnTo>
                <a:lnTo>
                  <a:pt x="1224" y="833"/>
                </a:lnTo>
                <a:lnTo>
                  <a:pt x="1224" y="833"/>
                </a:lnTo>
                <a:lnTo>
                  <a:pt x="1214" y="826"/>
                </a:lnTo>
                <a:lnTo>
                  <a:pt x="1201" y="820"/>
                </a:lnTo>
                <a:lnTo>
                  <a:pt x="1171" y="807"/>
                </a:lnTo>
                <a:lnTo>
                  <a:pt x="1145" y="796"/>
                </a:lnTo>
                <a:lnTo>
                  <a:pt x="1130" y="791"/>
                </a:lnTo>
                <a:lnTo>
                  <a:pt x="1130" y="791"/>
                </a:lnTo>
                <a:lnTo>
                  <a:pt x="1110" y="786"/>
                </a:lnTo>
                <a:lnTo>
                  <a:pt x="1099" y="782"/>
                </a:lnTo>
                <a:lnTo>
                  <a:pt x="1095" y="780"/>
                </a:lnTo>
                <a:lnTo>
                  <a:pt x="1094" y="778"/>
                </a:lnTo>
                <a:lnTo>
                  <a:pt x="1094" y="778"/>
                </a:lnTo>
                <a:lnTo>
                  <a:pt x="1095" y="774"/>
                </a:lnTo>
                <a:lnTo>
                  <a:pt x="1097" y="770"/>
                </a:lnTo>
                <a:lnTo>
                  <a:pt x="1099" y="767"/>
                </a:lnTo>
                <a:lnTo>
                  <a:pt x="1099" y="767"/>
                </a:lnTo>
                <a:lnTo>
                  <a:pt x="1100" y="767"/>
                </a:lnTo>
                <a:lnTo>
                  <a:pt x="1099" y="765"/>
                </a:lnTo>
                <a:lnTo>
                  <a:pt x="1095" y="761"/>
                </a:lnTo>
                <a:lnTo>
                  <a:pt x="1086" y="755"/>
                </a:lnTo>
                <a:lnTo>
                  <a:pt x="1086" y="755"/>
                </a:lnTo>
                <a:lnTo>
                  <a:pt x="1080" y="751"/>
                </a:lnTo>
                <a:lnTo>
                  <a:pt x="1075" y="748"/>
                </a:lnTo>
                <a:lnTo>
                  <a:pt x="1066" y="746"/>
                </a:lnTo>
                <a:lnTo>
                  <a:pt x="1064" y="744"/>
                </a:lnTo>
                <a:lnTo>
                  <a:pt x="1061" y="741"/>
                </a:lnTo>
                <a:lnTo>
                  <a:pt x="1060" y="736"/>
                </a:lnTo>
                <a:lnTo>
                  <a:pt x="1058" y="730"/>
                </a:lnTo>
                <a:lnTo>
                  <a:pt x="1058" y="730"/>
                </a:lnTo>
                <a:lnTo>
                  <a:pt x="1054" y="710"/>
                </a:lnTo>
                <a:lnTo>
                  <a:pt x="1054" y="706"/>
                </a:lnTo>
                <a:lnTo>
                  <a:pt x="1056" y="704"/>
                </a:lnTo>
                <a:lnTo>
                  <a:pt x="1056" y="704"/>
                </a:lnTo>
                <a:lnTo>
                  <a:pt x="1060" y="702"/>
                </a:lnTo>
                <a:lnTo>
                  <a:pt x="1063" y="701"/>
                </a:lnTo>
                <a:lnTo>
                  <a:pt x="1066" y="701"/>
                </a:lnTo>
                <a:lnTo>
                  <a:pt x="1066" y="701"/>
                </a:lnTo>
                <a:lnTo>
                  <a:pt x="1066" y="701"/>
                </a:lnTo>
                <a:lnTo>
                  <a:pt x="1064" y="701"/>
                </a:lnTo>
                <a:lnTo>
                  <a:pt x="1059" y="696"/>
                </a:lnTo>
                <a:lnTo>
                  <a:pt x="1049" y="685"/>
                </a:lnTo>
                <a:lnTo>
                  <a:pt x="1049" y="685"/>
                </a:lnTo>
                <a:lnTo>
                  <a:pt x="1038" y="672"/>
                </a:lnTo>
                <a:lnTo>
                  <a:pt x="1031" y="662"/>
                </a:lnTo>
                <a:lnTo>
                  <a:pt x="1027" y="656"/>
                </a:lnTo>
                <a:lnTo>
                  <a:pt x="1036" y="650"/>
                </a:lnTo>
                <a:lnTo>
                  <a:pt x="1014" y="636"/>
                </a:lnTo>
                <a:lnTo>
                  <a:pt x="1014" y="636"/>
                </a:lnTo>
                <a:lnTo>
                  <a:pt x="978" y="598"/>
                </a:lnTo>
                <a:lnTo>
                  <a:pt x="951" y="569"/>
                </a:lnTo>
                <a:lnTo>
                  <a:pt x="941" y="558"/>
                </a:lnTo>
                <a:lnTo>
                  <a:pt x="938" y="552"/>
                </a:lnTo>
                <a:lnTo>
                  <a:pt x="938" y="552"/>
                </a:lnTo>
                <a:lnTo>
                  <a:pt x="931" y="545"/>
                </a:lnTo>
                <a:lnTo>
                  <a:pt x="924" y="537"/>
                </a:lnTo>
                <a:lnTo>
                  <a:pt x="916" y="529"/>
                </a:lnTo>
                <a:lnTo>
                  <a:pt x="916" y="529"/>
                </a:lnTo>
                <a:lnTo>
                  <a:pt x="947" y="524"/>
                </a:lnTo>
                <a:lnTo>
                  <a:pt x="970" y="522"/>
                </a:lnTo>
                <a:lnTo>
                  <a:pt x="979" y="520"/>
                </a:lnTo>
                <a:lnTo>
                  <a:pt x="984" y="522"/>
                </a:lnTo>
                <a:lnTo>
                  <a:pt x="984" y="522"/>
                </a:lnTo>
                <a:lnTo>
                  <a:pt x="990" y="525"/>
                </a:lnTo>
                <a:lnTo>
                  <a:pt x="995" y="530"/>
                </a:lnTo>
                <a:lnTo>
                  <a:pt x="1001" y="534"/>
                </a:lnTo>
                <a:lnTo>
                  <a:pt x="1003" y="535"/>
                </a:lnTo>
                <a:lnTo>
                  <a:pt x="1004" y="535"/>
                </a:lnTo>
                <a:lnTo>
                  <a:pt x="1004" y="535"/>
                </a:lnTo>
                <a:lnTo>
                  <a:pt x="1006" y="535"/>
                </a:lnTo>
                <a:lnTo>
                  <a:pt x="1007" y="534"/>
                </a:lnTo>
                <a:lnTo>
                  <a:pt x="1007" y="531"/>
                </a:lnTo>
                <a:lnTo>
                  <a:pt x="1007" y="531"/>
                </a:lnTo>
                <a:lnTo>
                  <a:pt x="1010" y="534"/>
                </a:lnTo>
                <a:lnTo>
                  <a:pt x="1010" y="534"/>
                </a:lnTo>
                <a:lnTo>
                  <a:pt x="1013" y="536"/>
                </a:lnTo>
                <a:lnTo>
                  <a:pt x="1014" y="540"/>
                </a:lnTo>
                <a:lnTo>
                  <a:pt x="1015" y="548"/>
                </a:lnTo>
                <a:lnTo>
                  <a:pt x="1016" y="559"/>
                </a:lnTo>
                <a:lnTo>
                  <a:pt x="1026" y="546"/>
                </a:lnTo>
                <a:lnTo>
                  <a:pt x="1026" y="546"/>
                </a:lnTo>
                <a:lnTo>
                  <a:pt x="1029" y="549"/>
                </a:lnTo>
                <a:lnTo>
                  <a:pt x="1031" y="552"/>
                </a:lnTo>
                <a:lnTo>
                  <a:pt x="1032" y="552"/>
                </a:lnTo>
                <a:lnTo>
                  <a:pt x="1032" y="552"/>
                </a:lnTo>
                <a:lnTo>
                  <a:pt x="1033" y="552"/>
                </a:lnTo>
                <a:lnTo>
                  <a:pt x="1033" y="549"/>
                </a:lnTo>
                <a:lnTo>
                  <a:pt x="1032" y="545"/>
                </a:lnTo>
                <a:lnTo>
                  <a:pt x="1030" y="539"/>
                </a:lnTo>
                <a:lnTo>
                  <a:pt x="1025" y="531"/>
                </a:lnTo>
                <a:lnTo>
                  <a:pt x="1025" y="531"/>
                </a:lnTo>
                <a:lnTo>
                  <a:pt x="1016" y="524"/>
                </a:lnTo>
                <a:lnTo>
                  <a:pt x="1007" y="518"/>
                </a:lnTo>
                <a:lnTo>
                  <a:pt x="991" y="509"/>
                </a:lnTo>
                <a:lnTo>
                  <a:pt x="991" y="509"/>
                </a:lnTo>
                <a:lnTo>
                  <a:pt x="987" y="507"/>
                </a:lnTo>
                <a:lnTo>
                  <a:pt x="980" y="505"/>
                </a:lnTo>
                <a:lnTo>
                  <a:pt x="972" y="502"/>
                </a:lnTo>
                <a:lnTo>
                  <a:pt x="967" y="501"/>
                </a:lnTo>
                <a:lnTo>
                  <a:pt x="961" y="502"/>
                </a:lnTo>
                <a:lnTo>
                  <a:pt x="961" y="502"/>
                </a:lnTo>
                <a:lnTo>
                  <a:pt x="902" y="509"/>
                </a:lnTo>
                <a:lnTo>
                  <a:pt x="902" y="509"/>
                </a:lnTo>
                <a:lnTo>
                  <a:pt x="848" y="468"/>
                </a:lnTo>
                <a:lnTo>
                  <a:pt x="799" y="433"/>
                </a:lnTo>
                <a:lnTo>
                  <a:pt x="776" y="416"/>
                </a:lnTo>
                <a:lnTo>
                  <a:pt x="754" y="403"/>
                </a:lnTo>
                <a:lnTo>
                  <a:pt x="754" y="403"/>
                </a:lnTo>
                <a:lnTo>
                  <a:pt x="720" y="380"/>
                </a:lnTo>
                <a:lnTo>
                  <a:pt x="697" y="363"/>
                </a:lnTo>
                <a:lnTo>
                  <a:pt x="684" y="353"/>
                </a:lnTo>
                <a:lnTo>
                  <a:pt x="680" y="350"/>
                </a:lnTo>
                <a:lnTo>
                  <a:pt x="677" y="349"/>
                </a:lnTo>
                <a:lnTo>
                  <a:pt x="677" y="349"/>
                </a:lnTo>
                <a:lnTo>
                  <a:pt x="657" y="350"/>
                </a:lnTo>
                <a:lnTo>
                  <a:pt x="657" y="350"/>
                </a:lnTo>
                <a:lnTo>
                  <a:pt x="656" y="348"/>
                </a:lnTo>
                <a:lnTo>
                  <a:pt x="655" y="346"/>
                </a:lnTo>
                <a:lnTo>
                  <a:pt x="652" y="346"/>
                </a:lnTo>
                <a:lnTo>
                  <a:pt x="652" y="346"/>
                </a:lnTo>
                <a:lnTo>
                  <a:pt x="645" y="342"/>
                </a:lnTo>
                <a:lnTo>
                  <a:pt x="639" y="341"/>
                </a:lnTo>
                <a:lnTo>
                  <a:pt x="637" y="341"/>
                </a:lnTo>
                <a:lnTo>
                  <a:pt x="634" y="341"/>
                </a:lnTo>
                <a:lnTo>
                  <a:pt x="634" y="341"/>
                </a:lnTo>
                <a:lnTo>
                  <a:pt x="614" y="350"/>
                </a:lnTo>
                <a:lnTo>
                  <a:pt x="614" y="350"/>
                </a:lnTo>
                <a:lnTo>
                  <a:pt x="558" y="325"/>
                </a:lnTo>
                <a:lnTo>
                  <a:pt x="558" y="325"/>
                </a:lnTo>
                <a:lnTo>
                  <a:pt x="548" y="321"/>
                </a:lnTo>
                <a:lnTo>
                  <a:pt x="529" y="314"/>
                </a:lnTo>
                <a:lnTo>
                  <a:pt x="506" y="306"/>
                </a:lnTo>
                <a:lnTo>
                  <a:pt x="493" y="303"/>
                </a:lnTo>
                <a:lnTo>
                  <a:pt x="480" y="300"/>
                </a:lnTo>
                <a:lnTo>
                  <a:pt x="480" y="300"/>
                </a:lnTo>
                <a:lnTo>
                  <a:pt x="467" y="298"/>
                </a:lnTo>
                <a:lnTo>
                  <a:pt x="453" y="298"/>
                </a:lnTo>
                <a:lnTo>
                  <a:pt x="426" y="300"/>
                </a:lnTo>
                <a:lnTo>
                  <a:pt x="399" y="301"/>
                </a:lnTo>
                <a:lnTo>
                  <a:pt x="387" y="301"/>
                </a:lnTo>
                <a:lnTo>
                  <a:pt x="377" y="298"/>
                </a:lnTo>
                <a:lnTo>
                  <a:pt x="377" y="298"/>
                </a:lnTo>
                <a:lnTo>
                  <a:pt x="369" y="295"/>
                </a:lnTo>
                <a:lnTo>
                  <a:pt x="359" y="290"/>
                </a:lnTo>
                <a:lnTo>
                  <a:pt x="350" y="283"/>
                </a:lnTo>
                <a:lnTo>
                  <a:pt x="342" y="274"/>
                </a:lnTo>
                <a:lnTo>
                  <a:pt x="327" y="258"/>
                </a:lnTo>
                <a:lnTo>
                  <a:pt x="319" y="244"/>
                </a:lnTo>
                <a:lnTo>
                  <a:pt x="319" y="244"/>
                </a:lnTo>
                <a:lnTo>
                  <a:pt x="314" y="234"/>
                </a:lnTo>
                <a:lnTo>
                  <a:pt x="309" y="224"/>
                </a:lnTo>
                <a:lnTo>
                  <a:pt x="305" y="221"/>
                </a:lnTo>
                <a:lnTo>
                  <a:pt x="302" y="217"/>
                </a:lnTo>
                <a:lnTo>
                  <a:pt x="298" y="213"/>
                </a:lnTo>
                <a:lnTo>
                  <a:pt x="292" y="211"/>
                </a:lnTo>
                <a:lnTo>
                  <a:pt x="292" y="211"/>
                </a:lnTo>
                <a:lnTo>
                  <a:pt x="271" y="205"/>
                </a:lnTo>
                <a:lnTo>
                  <a:pt x="267" y="204"/>
                </a:lnTo>
                <a:lnTo>
                  <a:pt x="263" y="205"/>
                </a:lnTo>
                <a:lnTo>
                  <a:pt x="263" y="205"/>
                </a:lnTo>
                <a:lnTo>
                  <a:pt x="261" y="207"/>
                </a:lnTo>
                <a:lnTo>
                  <a:pt x="258" y="211"/>
                </a:lnTo>
                <a:lnTo>
                  <a:pt x="254" y="215"/>
                </a:lnTo>
                <a:lnTo>
                  <a:pt x="254" y="215"/>
                </a:lnTo>
                <a:lnTo>
                  <a:pt x="250" y="217"/>
                </a:lnTo>
                <a:lnTo>
                  <a:pt x="241" y="221"/>
                </a:lnTo>
                <a:lnTo>
                  <a:pt x="241" y="221"/>
                </a:lnTo>
                <a:lnTo>
                  <a:pt x="225" y="228"/>
                </a:lnTo>
                <a:lnTo>
                  <a:pt x="212" y="234"/>
                </a:lnTo>
                <a:lnTo>
                  <a:pt x="212" y="234"/>
                </a:lnTo>
                <a:lnTo>
                  <a:pt x="207" y="223"/>
                </a:lnTo>
                <a:lnTo>
                  <a:pt x="202" y="211"/>
                </a:lnTo>
                <a:lnTo>
                  <a:pt x="196" y="196"/>
                </a:lnTo>
                <a:lnTo>
                  <a:pt x="191" y="179"/>
                </a:lnTo>
                <a:lnTo>
                  <a:pt x="188" y="161"/>
                </a:lnTo>
                <a:lnTo>
                  <a:pt x="187" y="144"/>
                </a:lnTo>
                <a:lnTo>
                  <a:pt x="187" y="136"/>
                </a:lnTo>
                <a:lnTo>
                  <a:pt x="188" y="127"/>
                </a:lnTo>
                <a:lnTo>
                  <a:pt x="188" y="127"/>
                </a:lnTo>
                <a:lnTo>
                  <a:pt x="193" y="111"/>
                </a:lnTo>
                <a:lnTo>
                  <a:pt x="200" y="96"/>
                </a:lnTo>
                <a:lnTo>
                  <a:pt x="207" y="80"/>
                </a:lnTo>
                <a:lnTo>
                  <a:pt x="216" y="67"/>
                </a:lnTo>
                <a:lnTo>
                  <a:pt x="230" y="43"/>
                </a:lnTo>
                <a:lnTo>
                  <a:pt x="239" y="31"/>
                </a:lnTo>
                <a:lnTo>
                  <a:pt x="239" y="31"/>
                </a:lnTo>
                <a:lnTo>
                  <a:pt x="241" y="29"/>
                </a:lnTo>
                <a:lnTo>
                  <a:pt x="242" y="26"/>
                </a:lnTo>
                <a:lnTo>
                  <a:pt x="244" y="18"/>
                </a:lnTo>
                <a:lnTo>
                  <a:pt x="244" y="11"/>
                </a:lnTo>
                <a:lnTo>
                  <a:pt x="244" y="8"/>
                </a:lnTo>
                <a:lnTo>
                  <a:pt x="241" y="7"/>
                </a:lnTo>
                <a:lnTo>
                  <a:pt x="241" y="7"/>
                </a:lnTo>
                <a:lnTo>
                  <a:pt x="240" y="6"/>
                </a:lnTo>
                <a:lnTo>
                  <a:pt x="237" y="7"/>
                </a:lnTo>
                <a:lnTo>
                  <a:pt x="233" y="12"/>
                </a:lnTo>
                <a:lnTo>
                  <a:pt x="228" y="19"/>
                </a:lnTo>
                <a:lnTo>
                  <a:pt x="223" y="25"/>
                </a:lnTo>
                <a:lnTo>
                  <a:pt x="223" y="25"/>
                </a:lnTo>
                <a:lnTo>
                  <a:pt x="217" y="31"/>
                </a:lnTo>
                <a:lnTo>
                  <a:pt x="210" y="37"/>
                </a:lnTo>
                <a:lnTo>
                  <a:pt x="206" y="40"/>
                </a:lnTo>
                <a:lnTo>
                  <a:pt x="201" y="42"/>
                </a:lnTo>
                <a:lnTo>
                  <a:pt x="196" y="41"/>
                </a:lnTo>
                <a:lnTo>
                  <a:pt x="191" y="40"/>
                </a:lnTo>
                <a:lnTo>
                  <a:pt x="191" y="40"/>
                </a:lnTo>
                <a:lnTo>
                  <a:pt x="185" y="36"/>
                </a:lnTo>
                <a:lnTo>
                  <a:pt x="180" y="30"/>
                </a:lnTo>
                <a:lnTo>
                  <a:pt x="177" y="23"/>
                </a:lnTo>
                <a:lnTo>
                  <a:pt x="172" y="16"/>
                </a:lnTo>
                <a:lnTo>
                  <a:pt x="166" y="3"/>
                </a:lnTo>
                <a:lnTo>
                  <a:pt x="163" y="1"/>
                </a:lnTo>
                <a:lnTo>
                  <a:pt x="162" y="0"/>
                </a:lnTo>
                <a:lnTo>
                  <a:pt x="162" y="0"/>
                </a:lnTo>
                <a:lnTo>
                  <a:pt x="162" y="0"/>
                </a:lnTo>
                <a:lnTo>
                  <a:pt x="159" y="2"/>
                </a:lnTo>
                <a:lnTo>
                  <a:pt x="155" y="6"/>
                </a:lnTo>
                <a:lnTo>
                  <a:pt x="153" y="11"/>
                </a:lnTo>
                <a:lnTo>
                  <a:pt x="151" y="16"/>
                </a:lnTo>
                <a:lnTo>
                  <a:pt x="151" y="16"/>
                </a:lnTo>
                <a:lnTo>
                  <a:pt x="151" y="24"/>
                </a:lnTo>
                <a:lnTo>
                  <a:pt x="153" y="37"/>
                </a:lnTo>
                <a:lnTo>
                  <a:pt x="155" y="52"/>
                </a:lnTo>
                <a:lnTo>
                  <a:pt x="155" y="59"/>
                </a:lnTo>
                <a:lnTo>
                  <a:pt x="154" y="67"/>
                </a:lnTo>
                <a:lnTo>
                  <a:pt x="154" y="67"/>
                </a:lnTo>
                <a:lnTo>
                  <a:pt x="153" y="82"/>
                </a:lnTo>
                <a:lnTo>
                  <a:pt x="153" y="99"/>
                </a:lnTo>
                <a:lnTo>
                  <a:pt x="151" y="107"/>
                </a:lnTo>
                <a:lnTo>
                  <a:pt x="149" y="114"/>
                </a:lnTo>
                <a:lnTo>
                  <a:pt x="145" y="117"/>
                </a:lnTo>
                <a:lnTo>
                  <a:pt x="143" y="119"/>
                </a:lnTo>
                <a:lnTo>
                  <a:pt x="139" y="120"/>
                </a:lnTo>
                <a:lnTo>
                  <a:pt x="139" y="120"/>
                </a:lnTo>
                <a:lnTo>
                  <a:pt x="133" y="120"/>
                </a:lnTo>
                <a:lnTo>
                  <a:pt x="127" y="119"/>
                </a:lnTo>
                <a:lnTo>
                  <a:pt x="122" y="116"/>
                </a:lnTo>
                <a:lnTo>
                  <a:pt x="119" y="114"/>
                </a:lnTo>
                <a:lnTo>
                  <a:pt x="114" y="109"/>
                </a:lnTo>
                <a:lnTo>
                  <a:pt x="110" y="104"/>
                </a:lnTo>
                <a:lnTo>
                  <a:pt x="100" y="91"/>
                </a:lnTo>
                <a:lnTo>
                  <a:pt x="100" y="91"/>
                </a:lnTo>
                <a:lnTo>
                  <a:pt x="92" y="74"/>
                </a:lnTo>
                <a:lnTo>
                  <a:pt x="86" y="59"/>
                </a:lnTo>
                <a:lnTo>
                  <a:pt x="81" y="48"/>
                </a:lnTo>
                <a:lnTo>
                  <a:pt x="79" y="46"/>
                </a:lnTo>
                <a:lnTo>
                  <a:pt x="75" y="46"/>
                </a:lnTo>
                <a:lnTo>
                  <a:pt x="75" y="46"/>
                </a:lnTo>
                <a:lnTo>
                  <a:pt x="71" y="48"/>
                </a:lnTo>
                <a:lnTo>
                  <a:pt x="68" y="50"/>
                </a:lnTo>
                <a:lnTo>
                  <a:pt x="66" y="51"/>
                </a:lnTo>
                <a:lnTo>
                  <a:pt x="65" y="53"/>
                </a:lnTo>
                <a:lnTo>
                  <a:pt x="65" y="64"/>
                </a:lnTo>
                <a:lnTo>
                  <a:pt x="65" y="64"/>
                </a:lnTo>
                <a:lnTo>
                  <a:pt x="66" y="91"/>
                </a:lnTo>
                <a:lnTo>
                  <a:pt x="68" y="103"/>
                </a:lnTo>
                <a:lnTo>
                  <a:pt x="68" y="103"/>
                </a:lnTo>
                <a:lnTo>
                  <a:pt x="49" y="111"/>
                </a:lnTo>
                <a:lnTo>
                  <a:pt x="49" y="111"/>
                </a:lnTo>
                <a:lnTo>
                  <a:pt x="38" y="115"/>
                </a:lnTo>
                <a:lnTo>
                  <a:pt x="37" y="116"/>
                </a:lnTo>
                <a:lnTo>
                  <a:pt x="37" y="117"/>
                </a:lnTo>
                <a:lnTo>
                  <a:pt x="38" y="120"/>
                </a:lnTo>
                <a:lnTo>
                  <a:pt x="38" y="120"/>
                </a:lnTo>
                <a:lnTo>
                  <a:pt x="46" y="124"/>
                </a:lnTo>
                <a:lnTo>
                  <a:pt x="58" y="130"/>
                </a:lnTo>
                <a:lnTo>
                  <a:pt x="72" y="137"/>
                </a:lnTo>
                <a:lnTo>
                  <a:pt x="81" y="141"/>
                </a:lnTo>
                <a:lnTo>
                  <a:pt x="87" y="145"/>
                </a:lnTo>
                <a:lnTo>
                  <a:pt x="87" y="145"/>
                </a:lnTo>
                <a:lnTo>
                  <a:pt x="93" y="151"/>
                </a:lnTo>
                <a:lnTo>
                  <a:pt x="99" y="158"/>
                </a:lnTo>
                <a:lnTo>
                  <a:pt x="110" y="170"/>
                </a:lnTo>
                <a:lnTo>
                  <a:pt x="134" y="205"/>
                </a:lnTo>
                <a:lnTo>
                  <a:pt x="134" y="205"/>
                </a:lnTo>
                <a:lnTo>
                  <a:pt x="150" y="228"/>
                </a:lnTo>
                <a:lnTo>
                  <a:pt x="167" y="256"/>
                </a:lnTo>
                <a:lnTo>
                  <a:pt x="196" y="307"/>
                </a:lnTo>
                <a:lnTo>
                  <a:pt x="196" y="307"/>
                </a:lnTo>
                <a:lnTo>
                  <a:pt x="210" y="329"/>
                </a:lnTo>
                <a:lnTo>
                  <a:pt x="225" y="354"/>
                </a:lnTo>
                <a:lnTo>
                  <a:pt x="239" y="378"/>
                </a:lnTo>
                <a:lnTo>
                  <a:pt x="245" y="389"/>
                </a:lnTo>
                <a:lnTo>
                  <a:pt x="248" y="398"/>
                </a:lnTo>
                <a:lnTo>
                  <a:pt x="248" y="398"/>
                </a:lnTo>
                <a:lnTo>
                  <a:pt x="265" y="454"/>
                </a:lnTo>
                <a:lnTo>
                  <a:pt x="265" y="45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EC95E2A1-7810-4BE0-B14F-309A384FA063}"/>
              </a:ext>
            </a:extLst>
          </p:cNvPr>
          <p:cNvSpPr>
            <a:spLocks/>
          </p:cNvSpPr>
          <p:nvPr/>
        </p:nvSpPr>
        <p:spPr bwMode="auto">
          <a:xfrm>
            <a:off x="654857" y="1178751"/>
            <a:ext cx="2695388" cy="1975035"/>
          </a:xfrm>
          <a:custGeom>
            <a:avLst/>
            <a:gdLst>
              <a:gd name="T0" fmla="*/ 1122 w 1362"/>
              <a:gd name="T1" fmla="*/ 331 h 998"/>
              <a:gd name="T2" fmla="*/ 1316 w 1362"/>
              <a:gd name="T3" fmla="*/ 164 h 998"/>
              <a:gd name="T4" fmla="*/ 1357 w 1362"/>
              <a:gd name="T5" fmla="*/ 54 h 998"/>
              <a:gd name="T6" fmla="*/ 1310 w 1362"/>
              <a:gd name="T7" fmla="*/ 79 h 998"/>
              <a:gd name="T8" fmla="*/ 1309 w 1362"/>
              <a:gd name="T9" fmla="*/ 24 h 998"/>
              <a:gd name="T10" fmla="*/ 1265 w 1362"/>
              <a:gd name="T11" fmla="*/ 20 h 998"/>
              <a:gd name="T12" fmla="*/ 1256 w 1362"/>
              <a:gd name="T13" fmla="*/ 68 h 998"/>
              <a:gd name="T14" fmla="*/ 1209 w 1362"/>
              <a:gd name="T15" fmla="*/ 186 h 998"/>
              <a:gd name="T16" fmla="*/ 1009 w 1362"/>
              <a:gd name="T17" fmla="*/ 291 h 998"/>
              <a:gd name="T18" fmla="*/ 1023 w 1362"/>
              <a:gd name="T19" fmla="*/ 176 h 998"/>
              <a:gd name="T20" fmla="*/ 1077 w 1362"/>
              <a:gd name="T21" fmla="*/ 158 h 998"/>
              <a:gd name="T22" fmla="*/ 1068 w 1362"/>
              <a:gd name="T23" fmla="*/ 130 h 998"/>
              <a:gd name="T24" fmla="*/ 974 w 1362"/>
              <a:gd name="T25" fmla="*/ 155 h 998"/>
              <a:gd name="T26" fmla="*/ 862 w 1362"/>
              <a:gd name="T27" fmla="*/ 195 h 998"/>
              <a:gd name="T28" fmla="*/ 856 w 1362"/>
              <a:gd name="T29" fmla="*/ 168 h 998"/>
              <a:gd name="T30" fmla="*/ 886 w 1362"/>
              <a:gd name="T31" fmla="*/ 160 h 998"/>
              <a:gd name="T32" fmla="*/ 800 w 1362"/>
              <a:gd name="T33" fmla="*/ 174 h 998"/>
              <a:gd name="T34" fmla="*/ 768 w 1362"/>
              <a:gd name="T35" fmla="*/ 181 h 998"/>
              <a:gd name="T36" fmla="*/ 733 w 1362"/>
              <a:gd name="T37" fmla="*/ 191 h 998"/>
              <a:gd name="T38" fmla="*/ 659 w 1362"/>
              <a:gd name="T39" fmla="*/ 240 h 998"/>
              <a:gd name="T40" fmla="*/ 533 w 1362"/>
              <a:gd name="T41" fmla="*/ 237 h 998"/>
              <a:gd name="T42" fmla="*/ 511 w 1362"/>
              <a:gd name="T43" fmla="*/ 205 h 998"/>
              <a:gd name="T44" fmla="*/ 451 w 1362"/>
              <a:gd name="T45" fmla="*/ 335 h 998"/>
              <a:gd name="T46" fmla="*/ 396 w 1362"/>
              <a:gd name="T47" fmla="*/ 291 h 998"/>
              <a:gd name="T48" fmla="*/ 381 w 1362"/>
              <a:gd name="T49" fmla="*/ 307 h 998"/>
              <a:gd name="T50" fmla="*/ 425 w 1362"/>
              <a:gd name="T51" fmla="*/ 326 h 998"/>
              <a:gd name="T52" fmla="*/ 274 w 1362"/>
              <a:gd name="T53" fmla="*/ 418 h 998"/>
              <a:gd name="T54" fmla="*/ 166 w 1362"/>
              <a:gd name="T55" fmla="*/ 432 h 998"/>
              <a:gd name="T56" fmla="*/ 129 w 1362"/>
              <a:gd name="T57" fmla="*/ 448 h 998"/>
              <a:gd name="T58" fmla="*/ 45 w 1362"/>
              <a:gd name="T59" fmla="*/ 397 h 998"/>
              <a:gd name="T60" fmla="*/ 20 w 1362"/>
              <a:gd name="T61" fmla="*/ 401 h 998"/>
              <a:gd name="T62" fmla="*/ 27 w 1362"/>
              <a:gd name="T63" fmla="*/ 414 h 998"/>
              <a:gd name="T64" fmla="*/ 173 w 1362"/>
              <a:gd name="T65" fmla="*/ 467 h 998"/>
              <a:gd name="T66" fmla="*/ 280 w 1362"/>
              <a:gd name="T67" fmla="*/ 448 h 998"/>
              <a:gd name="T68" fmla="*/ 304 w 1362"/>
              <a:gd name="T69" fmla="*/ 541 h 998"/>
              <a:gd name="T70" fmla="*/ 315 w 1362"/>
              <a:gd name="T71" fmla="*/ 623 h 998"/>
              <a:gd name="T72" fmla="*/ 510 w 1362"/>
              <a:gd name="T73" fmla="*/ 665 h 998"/>
              <a:gd name="T74" fmla="*/ 404 w 1362"/>
              <a:gd name="T75" fmla="*/ 752 h 998"/>
              <a:gd name="T76" fmla="*/ 273 w 1362"/>
              <a:gd name="T77" fmla="*/ 842 h 998"/>
              <a:gd name="T78" fmla="*/ 113 w 1362"/>
              <a:gd name="T79" fmla="*/ 839 h 998"/>
              <a:gd name="T80" fmla="*/ 48 w 1362"/>
              <a:gd name="T81" fmla="*/ 868 h 998"/>
              <a:gd name="T82" fmla="*/ 78 w 1362"/>
              <a:gd name="T83" fmla="*/ 872 h 998"/>
              <a:gd name="T84" fmla="*/ 274 w 1362"/>
              <a:gd name="T85" fmla="*/ 877 h 998"/>
              <a:gd name="T86" fmla="*/ 417 w 1362"/>
              <a:gd name="T87" fmla="*/ 791 h 998"/>
              <a:gd name="T88" fmla="*/ 645 w 1362"/>
              <a:gd name="T89" fmla="*/ 635 h 998"/>
              <a:gd name="T90" fmla="*/ 797 w 1362"/>
              <a:gd name="T91" fmla="*/ 630 h 998"/>
              <a:gd name="T92" fmla="*/ 802 w 1362"/>
              <a:gd name="T93" fmla="*/ 763 h 998"/>
              <a:gd name="T94" fmla="*/ 794 w 1362"/>
              <a:gd name="T95" fmla="*/ 863 h 998"/>
              <a:gd name="T96" fmla="*/ 811 w 1362"/>
              <a:gd name="T97" fmla="*/ 954 h 998"/>
              <a:gd name="T98" fmla="*/ 797 w 1362"/>
              <a:gd name="T99" fmla="*/ 994 h 998"/>
              <a:gd name="T100" fmla="*/ 805 w 1362"/>
              <a:gd name="T101" fmla="*/ 897 h 998"/>
              <a:gd name="T102" fmla="*/ 826 w 1362"/>
              <a:gd name="T103" fmla="*/ 846 h 998"/>
              <a:gd name="T104" fmla="*/ 842 w 1362"/>
              <a:gd name="T105" fmla="*/ 672 h 998"/>
              <a:gd name="T106" fmla="*/ 937 w 1362"/>
              <a:gd name="T107" fmla="*/ 549 h 998"/>
              <a:gd name="T108" fmla="*/ 1052 w 1362"/>
              <a:gd name="T109" fmla="*/ 722 h 998"/>
              <a:gd name="T110" fmla="*/ 1048 w 1362"/>
              <a:gd name="T111" fmla="*/ 827 h 998"/>
              <a:gd name="T112" fmla="*/ 1079 w 1362"/>
              <a:gd name="T113" fmla="*/ 735 h 998"/>
              <a:gd name="T114" fmla="*/ 1058 w 1362"/>
              <a:gd name="T115" fmla="*/ 640 h 998"/>
              <a:gd name="T116" fmla="*/ 1004 w 1362"/>
              <a:gd name="T117" fmla="*/ 554 h 998"/>
              <a:gd name="T118" fmla="*/ 973 w 1362"/>
              <a:gd name="T119" fmla="*/ 475 h 998"/>
              <a:gd name="T120" fmla="*/ 1027 w 1362"/>
              <a:gd name="T121" fmla="*/ 37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62" h="998">
                <a:moveTo>
                  <a:pt x="1027" y="378"/>
                </a:moveTo>
                <a:lnTo>
                  <a:pt x="1027" y="378"/>
                </a:lnTo>
                <a:lnTo>
                  <a:pt x="1029" y="379"/>
                </a:lnTo>
                <a:lnTo>
                  <a:pt x="1033" y="379"/>
                </a:lnTo>
                <a:lnTo>
                  <a:pt x="1039" y="379"/>
                </a:lnTo>
                <a:lnTo>
                  <a:pt x="1048" y="378"/>
                </a:lnTo>
                <a:lnTo>
                  <a:pt x="1059" y="374"/>
                </a:lnTo>
                <a:lnTo>
                  <a:pt x="1073" y="367"/>
                </a:lnTo>
                <a:lnTo>
                  <a:pt x="1089" y="357"/>
                </a:lnTo>
                <a:lnTo>
                  <a:pt x="1089" y="357"/>
                </a:lnTo>
                <a:lnTo>
                  <a:pt x="1107" y="345"/>
                </a:lnTo>
                <a:lnTo>
                  <a:pt x="1122" y="331"/>
                </a:lnTo>
                <a:lnTo>
                  <a:pt x="1135" y="318"/>
                </a:lnTo>
                <a:lnTo>
                  <a:pt x="1147" y="306"/>
                </a:lnTo>
                <a:lnTo>
                  <a:pt x="1169" y="281"/>
                </a:lnTo>
                <a:lnTo>
                  <a:pt x="1181" y="268"/>
                </a:lnTo>
                <a:lnTo>
                  <a:pt x="1194" y="256"/>
                </a:lnTo>
                <a:lnTo>
                  <a:pt x="1194" y="256"/>
                </a:lnTo>
                <a:lnTo>
                  <a:pt x="1209" y="244"/>
                </a:lnTo>
                <a:lnTo>
                  <a:pt x="1225" y="231"/>
                </a:lnTo>
                <a:lnTo>
                  <a:pt x="1260" y="207"/>
                </a:lnTo>
                <a:lnTo>
                  <a:pt x="1292" y="185"/>
                </a:lnTo>
                <a:lnTo>
                  <a:pt x="1306" y="175"/>
                </a:lnTo>
                <a:lnTo>
                  <a:pt x="1316" y="164"/>
                </a:lnTo>
                <a:lnTo>
                  <a:pt x="1316" y="164"/>
                </a:lnTo>
                <a:lnTo>
                  <a:pt x="1330" y="145"/>
                </a:lnTo>
                <a:lnTo>
                  <a:pt x="1342" y="129"/>
                </a:lnTo>
                <a:lnTo>
                  <a:pt x="1352" y="113"/>
                </a:lnTo>
                <a:lnTo>
                  <a:pt x="1360" y="96"/>
                </a:lnTo>
                <a:lnTo>
                  <a:pt x="1360" y="96"/>
                </a:lnTo>
                <a:lnTo>
                  <a:pt x="1361" y="89"/>
                </a:lnTo>
                <a:lnTo>
                  <a:pt x="1362" y="82"/>
                </a:lnTo>
                <a:lnTo>
                  <a:pt x="1362" y="74"/>
                </a:lnTo>
                <a:lnTo>
                  <a:pt x="1361" y="68"/>
                </a:lnTo>
                <a:lnTo>
                  <a:pt x="1358" y="58"/>
                </a:lnTo>
                <a:lnTo>
                  <a:pt x="1357" y="54"/>
                </a:lnTo>
                <a:lnTo>
                  <a:pt x="1357" y="54"/>
                </a:lnTo>
                <a:lnTo>
                  <a:pt x="1348" y="70"/>
                </a:lnTo>
                <a:lnTo>
                  <a:pt x="1340" y="83"/>
                </a:lnTo>
                <a:lnTo>
                  <a:pt x="1333" y="93"/>
                </a:lnTo>
                <a:lnTo>
                  <a:pt x="1333" y="93"/>
                </a:lnTo>
                <a:lnTo>
                  <a:pt x="1325" y="100"/>
                </a:lnTo>
                <a:lnTo>
                  <a:pt x="1316" y="106"/>
                </a:lnTo>
                <a:lnTo>
                  <a:pt x="1305" y="113"/>
                </a:lnTo>
                <a:lnTo>
                  <a:pt x="1305" y="113"/>
                </a:lnTo>
                <a:lnTo>
                  <a:pt x="1306" y="100"/>
                </a:lnTo>
                <a:lnTo>
                  <a:pt x="1307" y="89"/>
                </a:lnTo>
                <a:lnTo>
                  <a:pt x="1310" y="79"/>
                </a:lnTo>
                <a:lnTo>
                  <a:pt x="1310" y="79"/>
                </a:lnTo>
                <a:lnTo>
                  <a:pt x="1317" y="59"/>
                </a:lnTo>
                <a:lnTo>
                  <a:pt x="1320" y="48"/>
                </a:lnTo>
                <a:lnTo>
                  <a:pt x="1322" y="38"/>
                </a:lnTo>
                <a:lnTo>
                  <a:pt x="1322" y="38"/>
                </a:lnTo>
                <a:lnTo>
                  <a:pt x="1321" y="34"/>
                </a:lnTo>
                <a:lnTo>
                  <a:pt x="1320" y="29"/>
                </a:lnTo>
                <a:lnTo>
                  <a:pt x="1316" y="22"/>
                </a:lnTo>
                <a:lnTo>
                  <a:pt x="1311" y="17"/>
                </a:lnTo>
                <a:lnTo>
                  <a:pt x="1309" y="15"/>
                </a:lnTo>
                <a:lnTo>
                  <a:pt x="1309" y="15"/>
                </a:lnTo>
                <a:lnTo>
                  <a:pt x="1309" y="24"/>
                </a:lnTo>
                <a:lnTo>
                  <a:pt x="1306" y="34"/>
                </a:lnTo>
                <a:lnTo>
                  <a:pt x="1301" y="44"/>
                </a:lnTo>
                <a:lnTo>
                  <a:pt x="1301" y="44"/>
                </a:lnTo>
                <a:lnTo>
                  <a:pt x="1296" y="52"/>
                </a:lnTo>
                <a:lnTo>
                  <a:pt x="1291" y="58"/>
                </a:lnTo>
                <a:lnTo>
                  <a:pt x="1285" y="63"/>
                </a:lnTo>
                <a:lnTo>
                  <a:pt x="1285" y="63"/>
                </a:lnTo>
                <a:lnTo>
                  <a:pt x="1276" y="49"/>
                </a:lnTo>
                <a:lnTo>
                  <a:pt x="1270" y="38"/>
                </a:lnTo>
                <a:lnTo>
                  <a:pt x="1267" y="29"/>
                </a:lnTo>
                <a:lnTo>
                  <a:pt x="1267" y="29"/>
                </a:lnTo>
                <a:lnTo>
                  <a:pt x="1265" y="20"/>
                </a:lnTo>
                <a:lnTo>
                  <a:pt x="1261" y="12"/>
                </a:lnTo>
                <a:lnTo>
                  <a:pt x="1256" y="4"/>
                </a:lnTo>
                <a:lnTo>
                  <a:pt x="1255" y="2"/>
                </a:lnTo>
                <a:lnTo>
                  <a:pt x="1252" y="0"/>
                </a:lnTo>
                <a:lnTo>
                  <a:pt x="1252" y="0"/>
                </a:lnTo>
                <a:lnTo>
                  <a:pt x="1250" y="2"/>
                </a:lnTo>
                <a:lnTo>
                  <a:pt x="1249" y="7"/>
                </a:lnTo>
                <a:lnTo>
                  <a:pt x="1249" y="22"/>
                </a:lnTo>
                <a:lnTo>
                  <a:pt x="1250" y="39"/>
                </a:lnTo>
                <a:lnTo>
                  <a:pt x="1252" y="54"/>
                </a:lnTo>
                <a:lnTo>
                  <a:pt x="1252" y="54"/>
                </a:lnTo>
                <a:lnTo>
                  <a:pt x="1256" y="68"/>
                </a:lnTo>
                <a:lnTo>
                  <a:pt x="1260" y="84"/>
                </a:lnTo>
                <a:lnTo>
                  <a:pt x="1261" y="93"/>
                </a:lnTo>
                <a:lnTo>
                  <a:pt x="1262" y="101"/>
                </a:lnTo>
                <a:lnTo>
                  <a:pt x="1261" y="111"/>
                </a:lnTo>
                <a:lnTo>
                  <a:pt x="1259" y="120"/>
                </a:lnTo>
                <a:lnTo>
                  <a:pt x="1259" y="120"/>
                </a:lnTo>
                <a:lnTo>
                  <a:pt x="1254" y="129"/>
                </a:lnTo>
                <a:lnTo>
                  <a:pt x="1247" y="140"/>
                </a:lnTo>
                <a:lnTo>
                  <a:pt x="1239" y="153"/>
                </a:lnTo>
                <a:lnTo>
                  <a:pt x="1230" y="164"/>
                </a:lnTo>
                <a:lnTo>
                  <a:pt x="1220" y="175"/>
                </a:lnTo>
                <a:lnTo>
                  <a:pt x="1209" y="186"/>
                </a:lnTo>
                <a:lnTo>
                  <a:pt x="1199" y="196"/>
                </a:lnTo>
                <a:lnTo>
                  <a:pt x="1190" y="204"/>
                </a:lnTo>
                <a:lnTo>
                  <a:pt x="1190" y="204"/>
                </a:lnTo>
                <a:lnTo>
                  <a:pt x="1160" y="222"/>
                </a:lnTo>
                <a:lnTo>
                  <a:pt x="1115" y="251"/>
                </a:lnTo>
                <a:lnTo>
                  <a:pt x="1073" y="276"/>
                </a:lnTo>
                <a:lnTo>
                  <a:pt x="1057" y="285"/>
                </a:lnTo>
                <a:lnTo>
                  <a:pt x="1047" y="288"/>
                </a:lnTo>
                <a:lnTo>
                  <a:pt x="1047" y="288"/>
                </a:lnTo>
                <a:lnTo>
                  <a:pt x="1033" y="291"/>
                </a:lnTo>
                <a:lnTo>
                  <a:pt x="1022" y="291"/>
                </a:lnTo>
                <a:lnTo>
                  <a:pt x="1009" y="291"/>
                </a:lnTo>
                <a:lnTo>
                  <a:pt x="1009" y="291"/>
                </a:lnTo>
                <a:lnTo>
                  <a:pt x="1007" y="281"/>
                </a:lnTo>
                <a:lnTo>
                  <a:pt x="1002" y="260"/>
                </a:lnTo>
                <a:lnTo>
                  <a:pt x="997" y="235"/>
                </a:lnTo>
                <a:lnTo>
                  <a:pt x="997" y="224"/>
                </a:lnTo>
                <a:lnTo>
                  <a:pt x="997" y="216"/>
                </a:lnTo>
                <a:lnTo>
                  <a:pt x="997" y="216"/>
                </a:lnTo>
                <a:lnTo>
                  <a:pt x="999" y="209"/>
                </a:lnTo>
                <a:lnTo>
                  <a:pt x="1004" y="200"/>
                </a:lnTo>
                <a:lnTo>
                  <a:pt x="1009" y="191"/>
                </a:lnTo>
                <a:lnTo>
                  <a:pt x="1016" y="184"/>
                </a:lnTo>
                <a:lnTo>
                  <a:pt x="1023" y="176"/>
                </a:lnTo>
                <a:lnTo>
                  <a:pt x="1031" y="171"/>
                </a:lnTo>
                <a:lnTo>
                  <a:pt x="1039" y="168"/>
                </a:lnTo>
                <a:lnTo>
                  <a:pt x="1047" y="166"/>
                </a:lnTo>
                <a:lnTo>
                  <a:pt x="1047" y="166"/>
                </a:lnTo>
                <a:lnTo>
                  <a:pt x="1054" y="168"/>
                </a:lnTo>
                <a:lnTo>
                  <a:pt x="1063" y="169"/>
                </a:lnTo>
                <a:lnTo>
                  <a:pt x="1079" y="174"/>
                </a:lnTo>
                <a:lnTo>
                  <a:pt x="1095" y="181"/>
                </a:lnTo>
                <a:lnTo>
                  <a:pt x="1095" y="181"/>
                </a:lnTo>
                <a:lnTo>
                  <a:pt x="1089" y="170"/>
                </a:lnTo>
                <a:lnTo>
                  <a:pt x="1082" y="161"/>
                </a:lnTo>
                <a:lnTo>
                  <a:pt x="1077" y="158"/>
                </a:lnTo>
                <a:lnTo>
                  <a:pt x="1073" y="155"/>
                </a:lnTo>
                <a:lnTo>
                  <a:pt x="1073" y="155"/>
                </a:lnTo>
                <a:lnTo>
                  <a:pt x="1063" y="150"/>
                </a:lnTo>
                <a:lnTo>
                  <a:pt x="1054" y="146"/>
                </a:lnTo>
                <a:lnTo>
                  <a:pt x="1044" y="144"/>
                </a:lnTo>
                <a:lnTo>
                  <a:pt x="1044" y="144"/>
                </a:lnTo>
                <a:lnTo>
                  <a:pt x="1046" y="140"/>
                </a:lnTo>
                <a:lnTo>
                  <a:pt x="1047" y="138"/>
                </a:lnTo>
                <a:lnTo>
                  <a:pt x="1048" y="136"/>
                </a:lnTo>
                <a:lnTo>
                  <a:pt x="1048" y="136"/>
                </a:lnTo>
                <a:lnTo>
                  <a:pt x="1068" y="130"/>
                </a:lnTo>
                <a:lnTo>
                  <a:pt x="1068" y="130"/>
                </a:lnTo>
                <a:lnTo>
                  <a:pt x="1065" y="128"/>
                </a:lnTo>
                <a:lnTo>
                  <a:pt x="1059" y="124"/>
                </a:lnTo>
                <a:lnTo>
                  <a:pt x="1049" y="119"/>
                </a:lnTo>
                <a:lnTo>
                  <a:pt x="1044" y="118"/>
                </a:lnTo>
                <a:lnTo>
                  <a:pt x="1038" y="118"/>
                </a:lnTo>
                <a:lnTo>
                  <a:pt x="1038" y="118"/>
                </a:lnTo>
                <a:lnTo>
                  <a:pt x="1031" y="118"/>
                </a:lnTo>
                <a:lnTo>
                  <a:pt x="1022" y="121"/>
                </a:lnTo>
                <a:lnTo>
                  <a:pt x="1013" y="125"/>
                </a:lnTo>
                <a:lnTo>
                  <a:pt x="1004" y="131"/>
                </a:lnTo>
                <a:lnTo>
                  <a:pt x="987" y="144"/>
                </a:lnTo>
                <a:lnTo>
                  <a:pt x="974" y="155"/>
                </a:lnTo>
                <a:lnTo>
                  <a:pt x="974" y="155"/>
                </a:lnTo>
                <a:lnTo>
                  <a:pt x="966" y="164"/>
                </a:lnTo>
                <a:lnTo>
                  <a:pt x="958" y="173"/>
                </a:lnTo>
                <a:lnTo>
                  <a:pt x="953" y="178"/>
                </a:lnTo>
                <a:lnTo>
                  <a:pt x="947" y="181"/>
                </a:lnTo>
                <a:lnTo>
                  <a:pt x="940" y="185"/>
                </a:lnTo>
                <a:lnTo>
                  <a:pt x="930" y="189"/>
                </a:lnTo>
                <a:lnTo>
                  <a:pt x="930" y="189"/>
                </a:lnTo>
                <a:lnTo>
                  <a:pt x="920" y="192"/>
                </a:lnTo>
                <a:lnTo>
                  <a:pt x="910" y="194"/>
                </a:lnTo>
                <a:lnTo>
                  <a:pt x="893" y="196"/>
                </a:lnTo>
                <a:lnTo>
                  <a:pt x="862" y="195"/>
                </a:lnTo>
                <a:lnTo>
                  <a:pt x="862" y="195"/>
                </a:lnTo>
                <a:lnTo>
                  <a:pt x="854" y="195"/>
                </a:lnTo>
                <a:lnTo>
                  <a:pt x="842" y="197"/>
                </a:lnTo>
                <a:lnTo>
                  <a:pt x="820" y="202"/>
                </a:lnTo>
                <a:lnTo>
                  <a:pt x="791" y="210"/>
                </a:lnTo>
                <a:lnTo>
                  <a:pt x="819" y="179"/>
                </a:lnTo>
                <a:lnTo>
                  <a:pt x="819" y="179"/>
                </a:lnTo>
                <a:lnTo>
                  <a:pt x="825" y="175"/>
                </a:lnTo>
                <a:lnTo>
                  <a:pt x="831" y="171"/>
                </a:lnTo>
                <a:lnTo>
                  <a:pt x="840" y="170"/>
                </a:lnTo>
                <a:lnTo>
                  <a:pt x="840" y="170"/>
                </a:lnTo>
                <a:lnTo>
                  <a:pt x="856" y="168"/>
                </a:lnTo>
                <a:lnTo>
                  <a:pt x="862" y="169"/>
                </a:lnTo>
                <a:lnTo>
                  <a:pt x="865" y="169"/>
                </a:lnTo>
                <a:lnTo>
                  <a:pt x="866" y="170"/>
                </a:lnTo>
                <a:lnTo>
                  <a:pt x="866" y="170"/>
                </a:lnTo>
                <a:lnTo>
                  <a:pt x="871" y="174"/>
                </a:lnTo>
                <a:lnTo>
                  <a:pt x="877" y="178"/>
                </a:lnTo>
                <a:lnTo>
                  <a:pt x="885" y="182"/>
                </a:lnTo>
                <a:lnTo>
                  <a:pt x="875" y="164"/>
                </a:lnTo>
                <a:lnTo>
                  <a:pt x="902" y="170"/>
                </a:lnTo>
                <a:lnTo>
                  <a:pt x="902" y="170"/>
                </a:lnTo>
                <a:lnTo>
                  <a:pt x="895" y="165"/>
                </a:lnTo>
                <a:lnTo>
                  <a:pt x="886" y="160"/>
                </a:lnTo>
                <a:lnTo>
                  <a:pt x="875" y="156"/>
                </a:lnTo>
                <a:lnTo>
                  <a:pt x="875" y="156"/>
                </a:lnTo>
                <a:lnTo>
                  <a:pt x="850" y="149"/>
                </a:lnTo>
                <a:lnTo>
                  <a:pt x="845" y="149"/>
                </a:lnTo>
                <a:lnTo>
                  <a:pt x="840" y="149"/>
                </a:lnTo>
                <a:lnTo>
                  <a:pt x="835" y="149"/>
                </a:lnTo>
                <a:lnTo>
                  <a:pt x="830" y="151"/>
                </a:lnTo>
                <a:lnTo>
                  <a:pt x="830" y="151"/>
                </a:lnTo>
                <a:lnTo>
                  <a:pt x="820" y="159"/>
                </a:lnTo>
                <a:lnTo>
                  <a:pt x="810" y="166"/>
                </a:lnTo>
                <a:lnTo>
                  <a:pt x="800" y="174"/>
                </a:lnTo>
                <a:lnTo>
                  <a:pt x="800" y="174"/>
                </a:lnTo>
                <a:lnTo>
                  <a:pt x="800" y="175"/>
                </a:lnTo>
                <a:lnTo>
                  <a:pt x="799" y="175"/>
                </a:lnTo>
                <a:lnTo>
                  <a:pt x="796" y="175"/>
                </a:lnTo>
                <a:lnTo>
                  <a:pt x="791" y="174"/>
                </a:lnTo>
                <a:lnTo>
                  <a:pt x="791" y="174"/>
                </a:lnTo>
                <a:lnTo>
                  <a:pt x="783" y="173"/>
                </a:lnTo>
                <a:lnTo>
                  <a:pt x="774" y="171"/>
                </a:lnTo>
                <a:lnTo>
                  <a:pt x="764" y="170"/>
                </a:lnTo>
                <a:lnTo>
                  <a:pt x="768" y="179"/>
                </a:lnTo>
                <a:lnTo>
                  <a:pt x="768" y="179"/>
                </a:lnTo>
                <a:lnTo>
                  <a:pt x="768" y="180"/>
                </a:lnTo>
                <a:lnTo>
                  <a:pt x="768" y="181"/>
                </a:lnTo>
                <a:lnTo>
                  <a:pt x="765" y="184"/>
                </a:lnTo>
                <a:lnTo>
                  <a:pt x="759" y="186"/>
                </a:lnTo>
                <a:lnTo>
                  <a:pt x="759" y="186"/>
                </a:lnTo>
                <a:lnTo>
                  <a:pt x="751" y="189"/>
                </a:lnTo>
                <a:lnTo>
                  <a:pt x="745" y="189"/>
                </a:lnTo>
                <a:lnTo>
                  <a:pt x="740" y="187"/>
                </a:lnTo>
                <a:lnTo>
                  <a:pt x="740" y="187"/>
                </a:lnTo>
                <a:lnTo>
                  <a:pt x="735" y="187"/>
                </a:lnTo>
                <a:lnTo>
                  <a:pt x="733" y="189"/>
                </a:lnTo>
                <a:lnTo>
                  <a:pt x="733" y="190"/>
                </a:lnTo>
                <a:lnTo>
                  <a:pt x="733" y="191"/>
                </a:lnTo>
                <a:lnTo>
                  <a:pt x="733" y="191"/>
                </a:lnTo>
                <a:lnTo>
                  <a:pt x="739" y="196"/>
                </a:lnTo>
                <a:lnTo>
                  <a:pt x="741" y="200"/>
                </a:lnTo>
                <a:lnTo>
                  <a:pt x="741" y="202"/>
                </a:lnTo>
                <a:lnTo>
                  <a:pt x="741" y="202"/>
                </a:lnTo>
                <a:lnTo>
                  <a:pt x="726" y="220"/>
                </a:lnTo>
                <a:lnTo>
                  <a:pt x="711" y="236"/>
                </a:lnTo>
                <a:lnTo>
                  <a:pt x="711" y="236"/>
                </a:lnTo>
                <a:lnTo>
                  <a:pt x="706" y="235"/>
                </a:lnTo>
                <a:lnTo>
                  <a:pt x="684" y="236"/>
                </a:lnTo>
                <a:lnTo>
                  <a:pt x="684" y="236"/>
                </a:lnTo>
                <a:lnTo>
                  <a:pt x="674" y="237"/>
                </a:lnTo>
                <a:lnTo>
                  <a:pt x="659" y="240"/>
                </a:lnTo>
                <a:lnTo>
                  <a:pt x="627" y="247"/>
                </a:lnTo>
                <a:lnTo>
                  <a:pt x="586" y="259"/>
                </a:lnTo>
                <a:lnTo>
                  <a:pt x="586" y="259"/>
                </a:lnTo>
                <a:lnTo>
                  <a:pt x="574" y="256"/>
                </a:lnTo>
                <a:lnTo>
                  <a:pt x="563" y="252"/>
                </a:lnTo>
                <a:lnTo>
                  <a:pt x="552" y="247"/>
                </a:lnTo>
                <a:lnTo>
                  <a:pt x="552" y="247"/>
                </a:lnTo>
                <a:lnTo>
                  <a:pt x="539" y="241"/>
                </a:lnTo>
                <a:lnTo>
                  <a:pt x="537" y="240"/>
                </a:lnTo>
                <a:lnTo>
                  <a:pt x="536" y="239"/>
                </a:lnTo>
                <a:lnTo>
                  <a:pt x="536" y="239"/>
                </a:lnTo>
                <a:lnTo>
                  <a:pt x="533" y="237"/>
                </a:lnTo>
                <a:lnTo>
                  <a:pt x="528" y="235"/>
                </a:lnTo>
                <a:lnTo>
                  <a:pt x="523" y="232"/>
                </a:lnTo>
                <a:lnTo>
                  <a:pt x="521" y="231"/>
                </a:lnTo>
                <a:lnTo>
                  <a:pt x="521" y="230"/>
                </a:lnTo>
                <a:lnTo>
                  <a:pt x="521" y="230"/>
                </a:lnTo>
                <a:lnTo>
                  <a:pt x="520" y="225"/>
                </a:lnTo>
                <a:lnTo>
                  <a:pt x="520" y="220"/>
                </a:lnTo>
                <a:lnTo>
                  <a:pt x="521" y="214"/>
                </a:lnTo>
                <a:lnTo>
                  <a:pt x="531" y="201"/>
                </a:lnTo>
                <a:lnTo>
                  <a:pt x="521" y="201"/>
                </a:lnTo>
                <a:lnTo>
                  <a:pt x="511" y="195"/>
                </a:lnTo>
                <a:lnTo>
                  <a:pt x="511" y="205"/>
                </a:lnTo>
                <a:lnTo>
                  <a:pt x="511" y="205"/>
                </a:lnTo>
                <a:lnTo>
                  <a:pt x="511" y="217"/>
                </a:lnTo>
                <a:lnTo>
                  <a:pt x="513" y="229"/>
                </a:lnTo>
                <a:lnTo>
                  <a:pt x="515" y="234"/>
                </a:lnTo>
                <a:lnTo>
                  <a:pt x="517" y="237"/>
                </a:lnTo>
                <a:lnTo>
                  <a:pt x="517" y="237"/>
                </a:lnTo>
                <a:lnTo>
                  <a:pt x="524" y="246"/>
                </a:lnTo>
                <a:lnTo>
                  <a:pt x="532" y="252"/>
                </a:lnTo>
                <a:lnTo>
                  <a:pt x="542" y="260"/>
                </a:lnTo>
                <a:lnTo>
                  <a:pt x="562" y="272"/>
                </a:lnTo>
                <a:lnTo>
                  <a:pt x="451" y="335"/>
                </a:lnTo>
                <a:lnTo>
                  <a:pt x="451" y="335"/>
                </a:lnTo>
                <a:lnTo>
                  <a:pt x="441" y="327"/>
                </a:lnTo>
                <a:lnTo>
                  <a:pt x="435" y="321"/>
                </a:lnTo>
                <a:lnTo>
                  <a:pt x="431" y="317"/>
                </a:lnTo>
                <a:lnTo>
                  <a:pt x="431" y="317"/>
                </a:lnTo>
                <a:lnTo>
                  <a:pt x="427" y="310"/>
                </a:lnTo>
                <a:lnTo>
                  <a:pt x="419" y="298"/>
                </a:lnTo>
                <a:lnTo>
                  <a:pt x="419" y="298"/>
                </a:lnTo>
                <a:lnTo>
                  <a:pt x="415" y="296"/>
                </a:lnTo>
                <a:lnTo>
                  <a:pt x="411" y="295"/>
                </a:lnTo>
                <a:lnTo>
                  <a:pt x="405" y="292"/>
                </a:lnTo>
                <a:lnTo>
                  <a:pt x="396" y="291"/>
                </a:lnTo>
                <a:lnTo>
                  <a:pt x="396" y="291"/>
                </a:lnTo>
                <a:lnTo>
                  <a:pt x="395" y="291"/>
                </a:lnTo>
                <a:lnTo>
                  <a:pt x="390" y="292"/>
                </a:lnTo>
                <a:lnTo>
                  <a:pt x="385" y="296"/>
                </a:lnTo>
                <a:lnTo>
                  <a:pt x="381" y="298"/>
                </a:lnTo>
                <a:lnTo>
                  <a:pt x="379" y="301"/>
                </a:lnTo>
                <a:lnTo>
                  <a:pt x="379" y="301"/>
                </a:lnTo>
                <a:lnTo>
                  <a:pt x="376" y="307"/>
                </a:lnTo>
                <a:lnTo>
                  <a:pt x="375" y="312"/>
                </a:lnTo>
                <a:lnTo>
                  <a:pt x="376" y="317"/>
                </a:lnTo>
                <a:lnTo>
                  <a:pt x="376" y="317"/>
                </a:lnTo>
                <a:lnTo>
                  <a:pt x="377" y="313"/>
                </a:lnTo>
                <a:lnTo>
                  <a:pt x="381" y="307"/>
                </a:lnTo>
                <a:lnTo>
                  <a:pt x="385" y="305"/>
                </a:lnTo>
                <a:lnTo>
                  <a:pt x="389" y="302"/>
                </a:lnTo>
                <a:lnTo>
                  <a:pt x="392" y="302"/>
                </a:lnTo>
                <a:lnTo>
                  <a:pt x="396" y="303"/>
                </a:lnTo>
                <a:lnTo>
                  <a:pt x="396" y="303"/>
                </a:lnTo>
                <a:lnTo>
                  <a:pt x="411" y="311"/>
                </a:lnTo>
                <a:lnTo>
                  <a:pt x="415" y="313"/>
                </a:lnTo>
                <a:lnTo>
                  <a:pt x="416" y="316"/>
                </a:lnTo>
                <a:lnTo>
                  <a:pt x="416" y="316"/>
                </a:lnTo>
                <a:lnTo>
                  <a:pt x="420" y="320"/>
                </a:lnTo>
                <a:lnTo>
                  <a:pt x="425" y="326"/>
                </a:lnTo>
                <a:lnTo>
                  <a:pt x="425" y="326"/>
                </a:lnTo>
                <a:lnTo>
                  <a:pt x="429" y="330"/>
                </a:lnTo>
                <a:lnTo>
                  <a:pt x="434" y="335"/>
                </a:lnTo>
                <a:lnTo>
                  <a:pt x="441" y="340"/>
                </a:lnTo>
                <a:lnTo>
                  <a:pt x="361" y="387"/>
                </a:lnTo>
                <a:lnTo>
                  <a:pt x="361" y="387"/>
                </a:lnTo>
                <a:lnTo>
                  <a:pt x="346" y="388"/>
                </a:lnTo>
                <a:lnTo>
                  <a:pt x="333" y="392"/>
                </a:lnTo>
                <a:lnTo>
                  <a:pt x="320" y="396"/>
                </a:lnTo>
                <a:lnTo>
                  <a:pt x="320" y="396"/>
                </a:lnTo>
                <a:lnTo>
                  <a:pt x="296" y="408"/>
                </a:lnTo>
                <a:lnTo>
                  <a:pt x="284" y="413"/>
                </a:lnTo>
                <a:lnTo>
                  <a:pt x="274" y="418"/>
                </a:lnTo>
                <a:lnTo>
                  <a:pt x="274" y="418"/>
                </a:lnTo>
                <a:lnTo>
                  <a:pt x="259" y="422"/>
                </a:lnTo>
                <a:lnTo>
                  <a:pt x="247" y="427"/>
                </a:lnTo>
                <a:lnTo>
                  <a:pt x="247" y="427"/>
                </a:lnTo>
                <a:lnTo>
                  <a:pt x="237" y="431"/>
                </a:lnTo>
                <a:lnTo>
                  <a:pt x="222" y="433"/>
                </a:lnTo>
                <a:lnTo>
                  <a:pt x="197" y="436"/>
                </a:lnTo>
                <a:lnTo>
                  <a:pt x="197" y="436"/>
                </a:lnTo>
                <a:lnTo>
                  <a:pt x="188" y="436"/>
                </a:lnTo>
                <a:lnTo>
                  <a:pt x="178" y="433"/>
                </a:lnTo>
                <a:lnTo>
                  <a:pt x="169" y="432"/>
                </a:lnTo>
                <a:lnTo>
                  <a:pt x="166" y="432"/>
                </a:lnTo>
                <a:lnTo>
                  <a:pt x="166" y="433"/>
                </a:lnTo>
                <a:lnTo>
                  <a:pt x="166" y="433"/>
                </a:lnTo>
                <a:lnTo>
                  <a:pt x="167" y="442"/>
                </a:lnTo>
                <a:lnTo>
                  <a:pt x="167" y="447"/>
                </a:lnTo>
                <a:lnTo>
                  <a:pt x="167" y="447"/>
                </a:lnTo>
                <a:lnTo>
                  <a:pt x="168" y="449"/>
                </a:lnTo>
                <a:lnTo>
                  <a:pt x="167" y="450"/>
                </a:lnTo>
                <a:lnTo>
                  <a:pt x="164" y="452"/>
                </a:lnTo>
                <a:lnTo>
                  <a:pt x="161" y="452"/>
                </a:lnTo>
                <a:lnTo>
                  <a:pt x="153" y="452"/>
                </a:lnTo>
                <a:lnTo>
                  <a:pt x="143" y="450"/>
                </a:lnTo>
                <a:lnTo>
                  <a:pt x="129" y="448"/>
                </a:lnTo>
                <a:lnTo>
                  <a:pt x="129" y="448"/>
                </a:lnTo>
                <a:lnTo>
                  <a:pt x="113" y="444"/>
                </a:lnTo>
                <a:lnTo>
                  <a:pt x="101" y="438"/>
                </a:lnTo>
                <a:lnTo>
                  <a:pt x="88" y="433"/>
                </a:lnTo>
                <a:lnTo>
                  <a:pt x="79" y="427"/>
                </a:lnTo>
                <a:lnTo>
                  <a:pt x="67" y="417"/>
                </a:lnTo>
                <a:lnTo>
                  <a:pt x="63" y="413"/>
                </a:lnTo>
                <a:lnTo>
                  <a:pt x="63" y="413"/>
                </a:lnTo>
                <a:lnTo>
                  <a:pt x="56" y="404"/>
                </a:lnTo>
                <a:lnTo>
                  <a:pt x="50" y="399"/>
                </a:lnTo>
                <a:lnTo>
                  <a:pt x="46" y="398"/>
                </a:lnTo>
                <a:lnTo>
                  <a:pt x="45" y="397"/>
                </a:lnTo>
                <a:lnTo>
                  <a:pt x="45" y="397"/>
                </a:lnTo>
                <a:lnTo>
                  <a:pt x="43" y="398"/>
                </a:lnTo>
                <a:lnTo>
                  <a:pt x="42" y="399"/>
                </a:lnTo>
                <a:lnTo>
                  <a:pt x="43" y="404"/>
                </a:lnTo>
                <a:lnTo>
                  <a:pt x="46" y="411"/>
                </a:lnTo>
                <a:lnTo>
                  <a:pt x="46" y="411"/>
                </a:lnTo>
                <a:lnTo>
                  <a:pt x="43" y="408"/>
                </a:lnTo>
                <a:lnTo>
                  <a:pt x="37" y="403"/>
                </a:lnTo>
                <a:lnTo>
                  <a:pt x="33" y="401"/>
                </a:lnTo>
                <a:lnTo>
                  <a:pt x="28" y="399"/>
                </a:lnTo>
                <a:lnTo>
                  <a:pt x="25" y="399"/>
                </a:lnTo>
                <a:lnTo>
                  <a:pt x="20" y="401"/>
                </a:lnTo>
                <a:lnTo>
                  <a:pt x="20" y="401"/>
                </a:lnTo>
                <a:lnTo>
                  <a:pt x="12" y="407"/>
                </a:lnTo>
                <a:lnTo>
                  <a:pt x="6" y="413"/>
                </a:lnTo>
                <a:lnTo>
                  <a:pt x="0" y="421"/>
                </a:lnTo>
                <a:lnTo>
                  <a:pt x="0" y="421"/>
                </a:lnTo>
                <a:lnTo>
                  <a:pt x="3" y="419"/>
                </a:lnTo>
                <a:lnTo>
                  <a:pt x="11" y="416"/>
                </a:lnTo>
                <a:lnTo>
                  <a:pt x="15" y="413"/>
                </a:lnTo>
                <a:lnTo>
                  <a:pt x="20" y="413"/>
                </a:lnTo>
                <a:lnTo>
                  <a:pt x="23" y="413"/>
                </a:lnTo>
                <a:lnTo>
                  <a:pt x="27" y="414"/>
                </a:lnTo>
                <a:lnTo>
                  <a:pt x="27" y="414"/>
                </a:lnTo>
                <a:lnTo>
                  <a:pt x="41" y="427"/>
                </a:lnTo>
                <a:lnTo>
                  <a:pt x="47" y="433"/>
                </a:lnTo>
                <a:lnTo>
                  <a:pt x="52" y="438"/>
                </a:lnTo>
                <a:lnTo>
                  <a:pt x="52" y="438"/>
                </a:lnTo>
                <a:lnTo>
                  <a:pt x="58" y="443"/>
                </a:lnTo>
                <a:lnTo>
                  <a:pt x="68" y="449"/>
                </a:lnTo>
                <a:lnTo>
                  <a:pt x="83" y="453"/>
                </a:lnTo>
                <a:lnTo>
                  <a:pt x="102" y="458"/>
                </a:lnTo>
                <a:lnTo>
                  <a:pt x="102" y="458"/>
                </a:lnTo>
                <a:lnTo>
                  <a:pt x="124" y="462"/>
                </a:lnTo>
                <a:lnTo>
                  <a:pt x="148" y="464"/>
                </a:lnTo>
                <a:lnTo>
                  <a:pt x="173" y="467"/>
                </a:lnTo>
                <a:lnTo>
                  <a:pt x="170" y="480"/>
                </a:lnTo>
                <a:lnTo>
                  <a:pt x="170" y="480"/>
                </a:lnTo>
                <a:lnTo>
                  <a:pt x="190" y="474"/>
                </a:lnTo>
                <a:lnTo>
                  <a:pt x="190" y="474"/>
                </a:lnTo>
                <a:lnTo>
                  <a:pt x="193" y="472"/>
                </a:lnTo>
                <a:lnTo>
                  <a:pt x="197" y="469"/>
                </a:lnTo>
                <a:lnTo>
                  <a:pt x="204" y="467"/>
                </a:lnTo>
                <a:lnTo>
                  <a:pt x="219" y="467"/>
                </a:lnTo>
                <a:lnTo>
                  <a:pt x="219" y="467"/>
                </a:lnTo>
                <a:lnTo>
                  <a:pt x="230" y="464"/>
                </a:lnTo>
                <a:lnTo>
                  <a:pt x="245" y="460"/>
                </a:lnTo>
                <a:lnTo>
                  <a:pt x="280" y="448"/>
                </a:lnTo>
                <a:lnTo>
                  <a:pt x="309" y="437"/>
                </a:lnTo>
                <a:lnTo>
                  <a:pt x="318" y="434"/>
                </a:lnTo>
                <a:lnTo>
                  <a:pt x="320" y="433"/>
                </a:lnTo>
                <a:lnTo>
                  <a:pt x="320" y="433"/>
                </a:lnTo>
                <a:lnTo>
                  <a:pt x="311" y="453"/>
                </a:lnTo>
                <a:lnTo>
                  <a:pt x="306" y="467"/>
                </a:lnTo>
                <a:lnTo>
                  <a:pt x="303" y="480"/>
                </a:lnTo>
                <a:lnTo>
                  <a:pt x="303" y="480"/>
                </a:lnTo>
                <a:lnTo>
                  <a:pt x="301" y="488"/>
                </a:lnTo>
                <a:lnTo>
                  <a:pt x="301" y="498"/>
                </a:lnTo>
                <a:lnTo>
                  <a:pt x="303" y="520"/>
                </a:lnTo>
                <a:lnTo>
                  <a:pt x="304" y="541"/>
                </a:lnTo>
                <a:lnTo>
                  <a:pt x="304" y="551"/>
                </a:lnTo>
                <a:lnTo>
                  <a:pt x="304" y="551"/>
                </a:lnTo>
                <a:lnTo>
                  <a:pt x="301" y="556"/>
                </a:lnTo>
                <a:lnTo>
                  <a:pt x="299" y="561"/>
                </a:lnTo>
                <a:lnTo>
                  <a:pt x="298" y="568"/>
                </a:lnTo>
                <a:lnTo>
                  <a:pt x="296" y="575"/>
                </a:lnTo>
                <a:lnTo>
                  <a:pt x="296" y="584"/>
                </a:lnTo>
                <a:lnTo>
                  <a:pt x="298" y="593"/>
                </a:lnTo>
                <a:lnTo>
                  <a:pt x="303" y="603"/>
                </a:lnTo>
                <a:lnTo>
                  <a:pt x="303" y="603"/>
                </a:lnTo>
                <a:lnTo>
                  <a:pt x="309" y="613"/>
                </a:lnTo>
                <a:lnTo>
                  <a:pt x="315" y="623"/>
                </a:lnTo>
                <a:lnTo>
                  <a:pt x="324" y="631"/>
                </a:lnTo>
                <a:lnTo>
                  <a:pt x="334" y="639"/>
                </a:lnTo>
                <a:lnTo>
                  <a:pt x="344" y="646"/>
                </a:lnTo>
                <a:lnTo>
                  <a:pt x="354" y="654"/>
                </a:lnTo>
                <a:lnTo>
                  <a:pt x="377" y="666"/>
                </a:lnTo>
                <a:lnTo>
                  <a:pt x="377" y="666"/>
                </a:lnTo>
                <a:lnTo>
                  <a:pt x="384" y="669"/>
                </a:lnTo>
                <a:lnTo>
                  <a:pt x="392" y="671"/>
                </a:lnTo>
                <a:lnTo>
                  <a:pt x="414" y="672"/>
                </a:lnTo>
                <a:lnTo>
                  <a:pt x="438" y="672"/>
                </a:lnTo>
                <a:lnTo>
                  <a:pt x="465" y="670"/>
                </a:lnTo>
                <a:lnTo>
                  <a:pt x="510" y="665"/>
                </a:lnTo>
                <a:lnTo>
                  <a:pt x="528" y="662"/>
                </a:lnTo>
                <a:lnTo>
                  <a:pt x="528" y="662"/>
                </a:lnTo>
                <a:lnTo>
                  <a:pt x="501" y="682"/>
                </a:lnTo>
                <a:lnTo>
                  <a:pt x="478" y="699"/>
                </a:lnTo>
                <a:lnTo>
                  <a:pt x="463" y="710"/>
                </a:lnTo>
                <a:lnTo>
                  <a:pt x="463" y="710"/>
                </a:lnTo>
                <a:lnTo>
                  <a:pt x="456" y="715"/>
                </a:lnTo>
                <a:lnTo>
                  <a:pt x="452" y="720"/>
                </a:lnTo>
                <a:lnTo>
                  <a:pt x="445" y="726"/>
                </a:lnTo>
                <a:lnTo>
                  <a:pt x="429" y="736"/>
                </a:lnTo>
                <a:lnTo>
                  <a:pt x="429" y="736"/>
                </a:lnTo>
                <a:lnTo>
                  <a:pt x="404" y="752"/>
                </a:lnTo>
                <a:lnTo>
                  <a:pt x="377" y="771"/>
                </a:lnTo>
                <a:lnTo>
                  <a:pt x="341" y="800"/>
                </a:lnTo>
                <a:lnTo>
                  <a:pt x="341" y="800"/>
                </a:lnTo>
                <a:lnTo>
                  <a:pt x="324" y="813"/>
                </a:lnTo>
                <a:lnTo>
                  <a:pt x="315" y="819"/>
                </a:lnTo>
                <a:lnTo>
                  <a:pt x="308" y="824"/>
                </a:lnTo>
                <a:lnTo>
                  <a:pt x="308" y="824"/>
                </a:lnTo>
                <a:lnTo>
                  <a:pt x="298" y="828"/>
                </a:lnTo>
                <a:lnTo>
                  <a:pt x="286" y="832"/>
                </a:lnTo>
                <a:lnTo>
                  <a:pt x="276" y="837"/>
                </a:lnTo>
                <a:lnTo>
                  <a:pt x="273" y="839"/>
                </a:lnTo>
                <a:lnTo>
                  <a:pt x="273" y="842"/>
                </a:lnTo>
                <a:lnTo>
                  <a:pt x="273" y="842"/>
                </a:lnTo>
                <a:lnTo>
                  <a:pt x="276" y="853"/>
                </a:lnTo>
                <a:lnTo>
                  <a:pt x="278" y="857"/>
                </a:lnTo>
                <a:lnTo>
                  <a:pt x="276" y="858"/>
                </a:lnTo>
                <a:lnTo>
                  <a:pt x="275" y="858"/>
                </a:lnTo>
                <a:lnTo>
                  <a:pt x="275" y="858"/>
                </a:lnTo>
                <a:lnTo>
                  <a:pt x="252" y="856"/>
                </a:lnTo>
                <a:lnTo>
                  <a:pt x="178" y="844"/>
                </a:lnTo>
                <a:lnTo>
                  <a:pt x="178" y="844"/>
                </a:lnTo>
                <a:lnTo>
                  <a:pt x="153" y="841"/>
                </a:lnTo>
                <a:lnTo>
                  <a:pt x="132" y="839"/>
                </a:lnTo>
                <a:lnTo>
                  <a:pt x="113" y="839"/>
                </a:lnTo>
                <a:lnTo>
                  <a:pt x="98" y="839"/>
                </a:lnTo>
                <a:lnTo>
                  <a:pt x="77" y="842"/>
                </a:lnTo>
                <a:lnTo>
                  <a:pt x="71" y="843"/>
                </a:lnTo>
                <a:lnTo>
                  <a:pt x="43" y="833"/>
                </a:lnTo>
                <a:lnTo>
                  <a:pt x="63" y="854"/>
                </a:lnTo>
                <a:lnTo>
                  <a:pt x="63" y="854"/>
                </a:lnTo>
                <a:lnTo>
                  <a:pt x="61" y="854"/>
                </a:lnTo>
                <a:lnTo>
                  <a:pt x="55" y="854"/>
                </a:lnTo>
                <a:lnTo>
                  <a:pt x="52" y="856"/>
                </a:lnTo>
                <a:lnTo>
                  <a:pt x="50" y="858"/>
                </a:lnTo>
                <a:lnTo>
                  <a:pt x="48" y="862"/>
                </a:lnTo>
                <a:lnTo>
                  <a:pt x="48" y="868"/>
                </a:lnTo>
                <a:lnTo>
                  <a:pt x="48" y="868"/>
                </a:lnTo>
                <a:lnTo>
                  <a:pt x="51" y="887"/>
                </a:lnTo>
                <a:lnTo>
                  <a:pt x="51" y="887"/>
                </a:lnTo>
                <a:lnTo>
                  <a:pt x="50" y="886"/>
                </a:lnTo>
                <a:lnTo>
                  <a:pt x="50" y="883"/>
                </a:lnTo>
                <a:lnTo>
                  <a:pt x="50" y="879"/>
                </a:lnTo>
                <a:lnTo>
                  <a:pt x="51" y="877"/>
                </a:lnTo>
                <a:lnTo>
                  <a:pt x="55" y="874"/>
                </a:lnTo>
                <a:lnTo>
                  <a:pt x="60" y="873"/>
                </a:lnTo>
                <a:lnTo>
                  <a:pt x="68" y="872"/>
                </a:lnTo>
                <a:lnTo>
                  <a:pt x="68" y="872"/>
                </a:lnTo>
                <a:lnTo>
                  <a:pt x="78" y="872"/>
                </a:lnTo>
                <a:lnTo>
                  <a:pt x="89" y="869"/>
                </a:lnTo>
                <a:lnTo>
                  <a:pt x="108" y="866"/>
                </a:lnTo>
                <a:lnTo>
                  <a:pt x="123" y="861"/>
                </a:lnTo>
                <a:lnTo>
                  <a:pt x="128" y="859"/>
                </a:lnTo>
                <a:lnTo>
                  <a:pt x="128" y="859"/>
                </a:lnTo>
                <a:lnTo>
                  <a:pt x="147" y="859"/>
                </a:lnTo>
                <a:lnTo>
                  <a:pt x="167" y="861"/>
                </a:lnTo>
                <a:lnTo>
                  <a:pt x="188" y="862"/>
                </a:lnTo>
                <a:lnTo>
                  <a:pt x="188" y="862"/>
                </a:lnTo>
                <a:lnTo>
                  <a:pt x="242" y="871"/>
                </a:lnTo>
                <a:lnTo>
                  <a:pt x="265" y="874"/>
                </a:lnTo>
                <a:lnTo>
                  <a:pt x="274" y="877"/>
                </a:lnTo>
                <a:lnTo>
                  <a:pt x="280" y="879"/>
                </a:lnTo>
                <a:lnTo>
                  <a:pt x="280" y="879"/>
                </a:lnTo>
                <a:lnTo>
                  <a:pt x="284" y="881"/>
                </a:lnTo>
                <a:lnTo>
                  <a:pt x="289" y="882"/>
                </a:lnTo>
                <a:lnTo>
                  <a:pt x="299" y="882"/>
                </a:lnTo>
                <a:lnTo>
                  <a:pt x="310" y="879"/>
                </a:lnTo>
                <a:lnTo>
                  <a:pt x="314" y="877"/>
                </a:lnTo>
                <a:lnTo>
                  <a:pt x="318" y="874"/>
                </a:lnTo>
                <a:lnTo>
                  <a:pt x="318" y="874"/>
                </a:lnTo>
                <a:lnTo>
                  <a:pt x="336" y="857"/>
                </a:lnTo>
                <a:lnTo>
                  <a:pt x="372" y="827"/>
                </a:lnTo>
                <a:lnTo>
                  <a:pt x="417" y="791"/>
                </a:lnTo>
                <a:lnTo>
                  <a:pt x="440" y="775"/>
                </a:lnTo>
                <a:lnTo>
                  <a:pt x="461" y="761"/>
                </a:lnTo>
                <a:lnTo>
                  <a:pt x="461" y="761"/>
                </a:lnTo>
                <a:lnTo>
                  <a:pt x="503" y="733"/>
                </a:lnTo>
                <a:lnTo>
                  <a:pt x="543" y="707"/>
                </a:lnTo>
                <a:lnTo>
                  <a:pt x="599" y="669"/>
                </a:lnTo>
                <a:lnTo>
                  <a:pt x="599" y="669"/>
                </a:lnTo>
                <a:lnTo>
                  <a:pt x="612" y="659"/>
                </a:lnTo>
                <a:lnTo>
                  <a:pt x="622" y="650"/>
                </a:lnTo>
                <a:lnTo>
                  <a:pt x="629" y="642"/>
                </a:lnTo>
                <a:lnTo>
                  <a:pt x="629" y="642"/>
                </a:lnTo>
                <a:lnTo>
                  <a:pt x="645" y="635"/>
                </a:lnTo>
                <a:lnTo>
                  <a:pt x="664" y="628"/>
                </a:lnTo>
                <a:lnTo>
                  <a:pt x="687" y="620"/>
                </a:lnTo>
                <a:lnTo>
                  <a:pt x="687" y="620"/>
                </a:lnTo>
                <a:lnTo>
                  <a:pt x="700" y="614"/>
                </a:lnTo>
                <a:lnTo>
                  <a:pt x="715" y="606"/>
                </a:lnTo>
                <a:lnTo>
                  <a:pt x="746" y="589"/>
                </a:lnTo>
                <a:lnTo>
                  <a:pt x="780" y="568"/>
                </a:lnTo>
                <a:lnTo>
                  <a:pt x="780" y="568"/>
                </a:lnTo>
                <a:lnTo>
                  <a:pt x="786" y="593"/>
                </a:lnTo>
                <a:lnTo>
                  <a:pt x="791" y="613"/>
                </a:lnTo>
                <a:lnTo>
                  <a:pt x="797" y="630"/>
                </a:lnTo>
                <a:lnTo>
                  <a:pt x="797" y="630"/>
                </a:lnTo>
                <a:lnTo>
                  <a:pt x="804" y="646"/>
                </a:lnTo>
                <a:lnTo>
                  <a:pt x="806" y="650"/>
                </a:lnTo>
                <a:lnTo>
                  <a:pt x="807" y="655"/>
                </a:lnTo>
                <a:lnTo>
                  <a:pt x="807" y="655"/>
                </a:lnTo>
                <a:lnTo>
                  <a:pt x="810" y="666"/>
                </a:lnTo>
                <a:lnTo>
                  <a:pt x="811" y="681"/>
                </a:lnTo>
                <a:lnTo>
                  <a:pt x="811" y="699"/>
                </a:lnTo>
                <a:lnTo>
                  <a:pt x="811" y="709"/>
                </a:lnTo>
                <a:lnTo>
                  <a:pt x="809" y="717"/>
                </a:lnTo>
                <a:lnTo>
                  <a:pt x="809" y="717"/>
                </a:lnTo>
                <a:lnTo>
                  <a:pt x="805" y="738"/>
                </a:lnTo>
                <a:lnTo>
                  <a:pt x="802" y="763"/>
                </a:lnTo>
                <a:lnTo>
                  <a:pt x="800" y="800"/>
                </a:lnTo>
                <a:lnTo>
                  <a:pt x="800" y="800"/>
                </a:lnTo>
                <a:lnTo>
                  <a:pt x="801" y="819"/>
                </a:lnTo>
                <a:lnTo>
                  <a:pt x="801" y="829"/>
                </a:lnTo>
                <a:lnTo>
                  <a:pt x="800" y="837"/>
                </a:lnTo>
                <a:lnTo>
                  <a:pt x="800" y="837"/>
                </a:lnTo>
                <a:lnTo>
                  <a:pt x="800" y="847"/>
                </a:lnTo>
                <a:lnTo>
                  <a:pt x="799" y="852"/>
                </a:lnTo>
                <a:lnTo>
                  <a:pt x="797" y="859"/>
                </a:lnTo>
                <a:lnTo>
                  <a:pt x="797" y="859"/>
                </a:lnTo>
                <a:lnTo>
                  <a:pt x="796" y="862"/>
                </a:lnTo>
                <a:lnTo>
                  <a:pt x="794" y="863"/>
                </a:lnTo>
                <a:lnTo>
                  <a:pt x="791" y="864"/>
                </a:lnTo>
                <a:lnTo>
                  <a:pt x="790" y="866"/>
                </a:lnTo>
                <a:lnTo>
                  <a:pt x="790" y="869"/>
                </a:lnTo>
                <a:lnTo>
                  <a:pt x="792" y="887"/>
                </a:lnTo>
                <a:lnTo>
                  <a:pt x="792" y="887"/>
                </a:lnTo>
                <a:lnTo>
                  <a:pt x="795" y="899"/>
                </a:lnTo>
                <a:lnTo>
                  <a:pt x="799" y="910"/>
                </a:lnTo>
                <a:lnTo>
                  <a:pt x="806" y="929"/>
                </a:lnTo>
                <a:lnTo>
                  <a:pt x="811" y="943"/>
                </a:lnTo>
                <a:lnTo>
                  <a:pt x="811" y="949"/>
                </a:lnTo>
                <a:lnTo>
                  <a:pt x="811" y="954"/>
                </a:lnTo>
                <a:lnTo>
                  <a:pt x="811" y="954"/>
                </a:lnTo>
                <a:lnTo>
                  <a:pt x="806" y="965"/>
                </a:lnTo>
                <a:lnTo>
                  <a:pt x="799" y="975"/>
                </a:lnTo>
                <a:lnTo>
                  <a:pt x="792" y="984"/>
                </a:lnTo>
                <a:lnTo>
                  <a:pt x="786" y="989"/>
                </a:lnTo>
                <a:lnTo>
                  <a:pt x="786" y="989"/>
                </a:lnTo>
                <a:lnTo>
                  <a:pt x="760" y="998"/>
                </a:lnTo>
                <a:lnTo>
                  <a:pt x="760" y="998"/>
                </a:lnTo>
                <a:lnTo>
                  <a:pt x="775" y="998"/>
                </a:lnTo>
                <a:lnTo>
                  <a:pt x="786" y="996"/>
                </a:lnTo>
                <a:lnTo>
                  <a:pt x="794" y="995"/>
                </a:lnTo>
                <a:lnTo>
                  <a:pt x="794" y="995"/>
                </a:lnTo>
                <a:lnTo>
                  <a:pt x="797" y="994"/>
                </a:lnTo>
                <a:lnTo>
                  <a:pt x="800" y="990"/>
                </a:lnTo>
                <a:lnTo>
                  <a:pt x="806" y="983"/>
                </a:lnTo>
                <a:lnTo>
                  <a:pt x="812" y="972"/>
                </a:lnTo>
                <a:lnTo>
                  <a:pt x="824" y="998"/>
                </a:lnTo>
                <a:lnTo>
                  <a:pt x="824" y="998"/>
                </a:lnTo>
                <a:lnTo>
                  <a:pt x="825" y="978"/>
                </a:lnTo>
                <a:lnTo>
                  <a:pt x="825" y="960"/>
                </a:lnTo>
                <a:lnTo>
                  <a:pt x="824" y="945"/>
                </a:lnTo>
                <a:lnTo>
                  <a:pt x="824" y="945"/>
                </a:lnTo>
                <a:lnTo>
                  <a:pt x="820" y="932"/>
                </a:lnTo>
                <a:lnTo>
                  <a:pt x="815" y="917"/>
                </a:lnTo>
                <a:lnTo>
                  <a:pt x="805" y="897"/>
                </a:lnTo>
                <a:lnTo>
                  <a:pt x="805" y="897"/>
                </a:lnTo>
                <a:lnTo>
                  <a:pt x="804" y="891"/>
                </a:lnTo>
                <a:lnTo>
                  <a:pt x="801" y="886"/>
                </a:lnTo>
                <a:lnTo>
                  <a:pt x="802" y="878"/>
                </a:lnTo>
                <a:lnTo>
                  <a:pt x="802" y="876"/>
                </a:lnTo>
                <a:lnTo>
                  <a:pt x="805" y="872"/>
                </a:lnTo>
                <a:lnTo>
                  <a:pt x="805" y="872"/>
                </a:lnTo>
                <a:lnTo>
                  <a:pt x="815" y="859"/>
                </a:lnTo>
                <a:lnTo>
                  <a:pt x="822" y="848"/>
                </a:lnTo>
                <a:lnTo>
                  <a:pt x="822" y="848"/>
                </a:lnTo>
                <a:lnTo>
                  <a:pt x="824" y="846"/>
                </a:lnTo>
                <a:lnTo>
                  <a:pt x="826" y="846"/>
                </a:lnTo>
                <a:lnTo>
                  <a:pt x="830" y="844"/>
                </a:lnTo>
                <a:lnTo>
                  <a:pt x="832" y="843"/>
                </a:lnTo>
                <a:lnTo>
                  <a:pt x="835" y="841"/>
                </a:lnTo>
                <a:lnTo>
                  <a:pt x="836" y="836"/>
                </a:lnTo>
                <a:lnTo>
                  <a:pt x="839" y="829"/>
                </a:lnTo>
                <a:lnTo>
                  <a:pt x="839" y="829"/>
                </a:lnTo>
                <a:lnTo>
                  <a:pt x="840" y="809"/>
                </a:lnTo>
                <a:lnTo>
                  <a:pt x="840" y="781"/>
                </a:lnTo>
                <a:lnTo>
                  <a:pt x="840" y="720"/>
                </a:lnTo>
                <a:lnTo>
                  <a:pt x="840" y="720"/>
                </a:lnTo>
                <a:lnTo>
                  <a:pt x="840" y="694"/>
                </a:lnTo>
                <a:lnTo>
                  <a:pt x="842" y="672"/>
                </a:lnTo>
                <a:lnTo>
                  <a:pt x="846" y="654"/>
                </a:lnTo>
                <a:lnTo>
                  <a:pt x="846" y="654"/>
                </a:lnTo>
                <a:lnTo>
                  <a:pt x="837" y="615"/>
                </a:lnTo>
                <a:lnTo>
                  <a:pt x="832" y="584"/>
                </a:lnTo>
                <a:lnTo>
                  <a:pt x="830" y="571"/>
                </a:lnTo>
                <a:lnTo>
                  <a:pt x="830" y="561"/>
                </a:lnTo>
                <a:lnTo>
                  <a:pt x="830" y="543"/>
                </a:lnTo>
                <a:lnTo>
                  <a:pt x="887" y="502"/>
                </a:lnTo>
                <a:lnTo>
                  <a:pt x="887" y="502"/>
                </a:lnTo>
                <a:lnTo>
                  <a:pt x="901" y="515"/>
                </a:lnTo>
                <a:lnTo>
                  <a:pt x="937" y="549"/>
                </a:lnTo>
                <a:lnTo>
                  <a:pt x="937" y="549"/>
                </a:lnTo>
                <a:lnTo>
                  <a:pt x="979" y="589"/>
                </a:lnTo>
                <a:lnTo>
                  <a:pt x="1008" y="614"/>
                </a:lnTo>
                <a:lnTo>
                  <a:pt x="1008" y="614"/>
                </a:lnTo>
                <a:lnTo>
                  <a:pt x="1026" y="628"/>
                </a:lnTo>
                <a:lnTo>
                  <a:pt x="1026" y="628"/>
                </a:lnTo>
                <a:lnTo>
                  <a:pt x="1026" y="640"/>
                </a:lnTo>
                <a:lnTo>
                  <a:pt x="1026" y="651"/>
                </a:lnTo>
                <a:lnTo>
                  <a:pt x="1028" y="664"/>
                </a:lnTo>
                <a:lnTo>
                  <a:pt x="1028" y="664"/>
                </a:lnTo>
                <a:lnTo>
                  <a:pt x="1034" y="680"/>
                </a:lnTo>
                <a:lnTo>
                  <a:pt x="1043" y="700"/>
                </a:lnTo>
                <a:lnTo>
                  <a:pt x="1052" y="722"/>
                </a:lnTo>
                <a:lnTo>
                  <a:pt x="1056" y="732"/>
                </a:lnTo>
                <a:lnTo>
                  <a:pt x="1057" y="742"/>
                </a:lnTo>
                <a:lnTo>
                  <a:pt x="1057" y="742"/>
                </a:lnTo>
                <a:lnTo>
                  <a:pt x="1059" y="771"/>
                </a:lnTo>
                <a:lnTo>
                  <a:pt x="1060" y="788"/>
                </a:lnTo>
                <a:lnTo>
                  <a:pt x="1060" y="788"/>
                </a:lnTo>
                <a:lnTo>
                  <a:pt x="1062" y="805"/>
                </a:lnTo>
                <a:lnTo>
                  <a:pt x="1060" y="812"/>
                </a:lnTo>
                <a:lnTo>
                  <a:pt x="1060" y="816"/>
                </a:lnTo>
                <a:lnTo>
                  <a:pt x="1058" y="818"/>
                </a:lnTo>
                <a:lnTo>
                  <a:pt x="1058" y="818"/>
                </a:lnTo>
                <a:lnTo>
                  <a:pt x="1048" y="827"/>
                </a:lnTo>
                <a:lnTo>
                  <a:pt x="1042" y="831"/>
                </a:lnTo>
                <a:lnTo>
                  <a:pt x="1072" y="824"/>
                </a:lnTo>
                <a:lnTo>
                  <a:pt x="1075" y="834"/>
                </a:lnTo>
                <a:lnTo>
                  <a:pt x="1075" y="834"/>
                </a:lnTo>
                <a:lnTo>
                  <a:pt x="1078" y="826"/>
                </a:lnTo>
                <a:lnTo>
                  <a:pt x="1083" y="809"/>
                </a:lnTo>
                <a:lnTo>
                  <a:pt x="1083" y="809"/>
                </a:lnTo>
                <a:lnTo>
                  <a:pt x="1084" y="796"/>
                </a:lnTo>
                <a:lnTo>
                  <a:pt x="1083" y="780"/>
                </a:lnTo>
                <a:lnTo>
                  <a:pt x="1080" y="743"/>
                </a:lnTo>
                <a:lnTo>
                  <a:pt x="1080" y="743"/>
                </a:lnTo>
                <a:lnTo>
                  <a:pt x="1079" y="735"/>
                </a:lnTo>
                <a:lnTo>
                  <a:pt x="1075" y="726"/>
                </a:lnTo>
                <a:lnTo>
                  <a:pt x="1070" y="717"/>
                </a:lnTo>
                <a:lnTo>
                  <a:pt x="1064" y="707"/>
                </a:lnTo>
                <a:lnTo>
                  <a:pt x="1053" y="691"/>
                </a:lnTo>
                <a:lnTo>
                  <a:pt x="1048" y="684"/>
                </a:lnTo>
                <a:lnTo>
                  <a:pt x="1046" y="679"/>
                </a:lnTo>
                <a:lnTo>
                  <a:pt x="1046" y="679"/>
                </a:lnTo>
                <a:lnTo>
                  <a:pt x="1043" y="666"/>
                </a:lnTo>
                <a:lnTo>
                  <a:pt x="1042" y="662"/>
                </a:lnTo>
                <a:lnTo>
                  <a:pt x="1042" y="662"/>
                </a:lnTo>
                <a:lnTo>
                  <a:pt x="1058" y="640"/>
                </a:lnTo>
                <a:lnTo>
                  <a:pt x="1058" y="640"/>
                </a:lnTo>
                <a:lnTo>
                  <a:pt x="1058" y="637"/>
                </a:lnTo>
                <a:lnTo>
                  <a:pt x="1058" y="635"/>
                </a:lnTo>
                <a:lnTo>
                  <a:pt x="1053" y="626"/>
                </a:lnTo>
                <a:lnTo>
                  <a:pt x="1048" y="616"/>
                </a:lnTo>
                <a:lnTo>
                  <a:pt x="1044" y="608"/>
                </a:lnTo>
                <a:lnTo>
                  <a:pt x="1044" y="608"/>
                </a:lnTo>
                <a:lnTo>
                  <a:pt x="1042" y="601"/>
                </a:lnTo>
                <a:lnTo>
                  <a:pt x="1038" y="595"/>
                </a:lnTo>
                <a:lnTo>
                  <a:pt x="1027" y="580"/>
                </a:lnTo>
                <a:lnTo>
                  <a:pt x="1014" y="565"/>
                </a:lnTo>
                <a:lnTo>
                  <a:pt x="1004" y="554"/>
                </a:lnTo>
                <a:lnTo>
                  <a:pt x="1004" y="554"/>
                </a:lnTo>
                <a:lnTo>
                  <a:pt x="999" y="548"/>
                </a:lnTo>
                <a:lnTo>
                  <a:pt x="989" y="538"/>
                </a:lnTo>
                <a:lnTo>
                  <a:pt x="963" y="515"/>
                </a:lnTo>
                <a:lnTo>
                  <a:pt x="927" y="485"/>
                </a:lnTo>
                <a:lnTo>
                  <a:pt x="933" y="479"/>
                </a:lnTo>
                <a:lnTo>
                  <a:pt x="933" y="479"/>
                </a:lnTo>
                <a:lnTo>
                  <a:pt x="938" y="477"/>
                </a:lnTo>
                <a:lnTo>
                  <a:pt x="942" y="475"/>
                </a:lnTo>
                <a:lnTo>
                  <a:pt x="946" y="475"/>
                </a:lnTo>
                <a:lnTo>
                  <a:pt x="946" y="475"/>
                </a:lnTo>
                <a:lnTo>
                  <a:pt x="963" y="477"/>
                </a:lnTo>
                <a:lnTo>
                  <a:pt x="973" y="475"/>
                </a:lnTo>
                <a:lnTo>
                  <a:pt x="978" y="474"/>
                </a:lnTo>
                <a:lnTo>
                  <a:pt x="981" y="473"/>
                </a:lnTo>
                <a:lnTo>
                  <a:pt x="981" y="473"/>
                </a:lnTo>
                <a:lnTo>
                  <a:pt x="984" y="464"/>
                </a:lnTo>
                <a:lnTo>
                  <a:pt x="991" y="449"/>
                </a:lnTo>
                <a:lnTo>
                  <a:pt x="999" y="419"/>
                </a:lnTo>
                <a:lnTo>
                  <a:pt x="999" y="419"/>
                </a:lnTo>
                <a:lnTo>
                  <a:pt x="1002" y="413"/>
                </a:lnTo>
                <a:lnTo>
                  <a:pt x="1006" y="407"/>
                </a:lnTo>
                <a:lnTo>
                  <a:pt x="1014" y="393"/>
                </a:lnTo>
                <a:lnTo>
                  <a:pt x="1027" y="378"/>
                </a:lnTo>
                <a:lnTo>
                  <a:pt x="1027" y="378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BD680780-921A-46DA-982B-1F21AF87CEAC}"/>
              </a:ext>
            </a:extLst>
          </p:cNvPr>
          <p:cNvSpPr>
            <a:spLocks noEditPoints="1"/>
          </p:cNvSpPr>
          <p:nvPr/>
        </p:nvSpPr>
        <p:spPr bwMode="auto">
          <a:xfrm>
            <a:off x="6618986" y="4314158"/>
            <a:ext cx="2525014" cy="1561922"/>
          </a:xfrm>
          <a:custGeom>
            <a:avLst/>
            <a:gdLst>
              <a:gd name="T0" fmla="*/ 876 w 1324"/>
              <a:gd name="T1" fmla="*/ 814 h 819"/>
              <a:gd name="T2" fmla="*/ 939 w 1324"/>
              <a:gd name="T3" fmla="*/ 759 h 819"/>
              <a:gd name="T4" fmla="*/ 970 w 1324"/>
              <a:gd name="T5" fmla="*/ 680 h 819"/>
              <a:gd name="T6" fmla="*/ 1002 w 1324"/>
              <a:gd name="T7" fmla="*/ 574 h 819"/>
              <a:gd name="T8" fmla="*/ 1084 w 1324"/>
              <a:gd name="T9" fmla="*/ 524 h 819"/>
              <a:gd name="T10" fmla="*/ 1159 w 1324"/>
              <a:gd name="T11" fmla="*/ 537 h 819"/>
              <a:gd name="T12" fmla="*/ 1250 w 1324"/>
              <a:gd name="T13" fmla="*/ 547 h 819"/>
              <a:gd name="T14" fmla="*/ 1300 w 1324"/>
              <a:gd name="T15" fmla="*/ 608 h 819"/>
              <a:gd name="T16" fmla="*/ 1319 w 1324"/>
              <a:gd name="T17" fmla="*/ 576 h 819"/>
              <a:gd name="T18" fmla="*/ 1186 w 1324"/>
              <a:gd name="T19" fmla="*/ 515 h 819"/>
              <a:gd name="T20" fmla="*/ 1110 w 1324"/>
              <a:gd name="T21" fmla="*/ 515 h 819"/>
              <a:gd name="T22" fmla="*/ 1046 w 1324"/>
              <a:gd name="T23" fmla="*/ 449 h 819"/>
              <a:gd name="T24" fmla="*/ 930 w 1324"/>
              <a:gd name="T25" fmla="*/ 445 h 819"/>
              <a:gd name="T26" fmla="*/ 927 w 1324"/>
              <a:gd name="T27" fmla="*/ 367 h 819"/>
              <a:gd name="T28" fmla="*/ 1070 w 1324"/>
              <a:gd name="T29" fmla="*/ 150 h 819"/>
              <a:gd name="T30" fmla="*/ 1098 w 1324"/>
              <a:gd name="T31" fmla="*/ 45 h 819"/>
              <a:gd name="T32" fmla="*/ 1087 w 1324"/>
              <a:gd name="T33" fmla="*/ 20 h 819"/>
              <a:gd name="T34" fmla="*/ 1058 w 1324"/>
              <a:gd name="T35" fmla="*/ 77 h 819"/>
              <a:gd name="T36" fmla="*/ 915 w 1324"/>
              <a:gd name="T37" fmla="*/ 248 h 819"/>
              <a:gd name="T38" fmla="*/ 812 w 1324"/>
              <a:gd name="T39" fmla="*/ 90 h 819"/>
              <a:gd name="T40" fmla="*/ 628 w 1324"/>
              <a:gd name="T41" fmla="*/ 25 h 819"/>
              <a:gd name="T42" fmla="*/ 454 w 1324"/>
              <a:gd name="T43" fmla="*/ 85 h 819"/>
              <a:gd name="T44" fmla="*/ 355 w 1324"/>
              <a:gd name="T45" fmla="*/ 213 h 819"/>
              <a:gd name="T46" fmla="*/ 216 w 1324"/>
              <a:gd name="T47" fmla="*/ 110 h 819"/>
              <a:gd name="T48" fmla="*/ 102 w 1324"/>
              <a:gd name="T49" fmla="*/ 1 h 819"/>
              <a:gd name="T50" fmla="*/ 96 w 1324"/>
              <a:gd name="T51" fmla="*/ 26 h 819"/>
              <a:gd name="T52" fmla="*/ 191 w 1324"/>
              <a:gd name="T53" fmla="*/ 96 h 819"/>
              <a:gd name="T54" fmla="*/ 298 w 1324"/>
              <a:gd name="T55" fmla="*/ 205 h 819"/>
              <a:gd name="T56" fmla="*/ 376 w 1324"/>
              <a:gd name="T57" fmla="*/ 344 h 819"/>
              <a:gd name="T58" fmla="*/ 403 w 1324"/>
              <a:gd name="T59" fmla="*/ 405 h 819"/>
              <a:gd name="T60" fmla="*/ 296 w 1324"/>
              <a:gd name="T61" fmla="*/ 380 h 819"/>
              <a:gd name="T62" fmla="*/ 245 w 1324"/>
              <a:gd name="T63" fmla="*/ 387 h 819"/>
              <a:gd name="T64" fmla="*/ 163 w 1324"/>
              <a:gd name="T65" fmla="*/ 416 h 819"/>
              <a:gd name="T66" fmla="*/ 75 w 1324"/>
              <a:gd name="T67" fmla="*/ 304 h 819"/>
              <a:gd name="T68" fmla="*/ 44 w 1324"/>
              <a:gd name="T69" fmla="*/ 329 h 819"/>
              <a:gd name="T70" fmla="*/ 74 w 1324"/>
              <a:gd name="T71" fmla="*/ 333 h 819"/>
              <a:gd name="T72" fmla="*/ 147 w 1324"/>
              <a:gd name="T73" fmla="*/ 428 h 819"/>
              <a:gd name="T74" fmla="*/ 154 w 1324"/>
              <a:gd name="T75" fmla="*/ 457 h 819"/>
              <a:gd name="T76" fmla="*/ 296 w 1324"/>
              <a:gd name="T77" fmla="*/ 427 h 819"/>
              <a:gd name="T78" fmla="*/ 180 w 1324"/>
              <a:gd name="T79" fmla="*/ 535 h 819"/>
              <a:gd name="T80" fmla="*/ 169 w 1324"/>
              <a:gd name="T81" fmla="*/ 597 h 819"/>
              <a:gd name="T82" fmla="*/ 164 w 1324"/>
              <a:gd name="T83" fmla="*/ 623 h 819"/>
              <a:gd name="T84" fmla="*/ 113 w 1324"/>
              <a:gd name="T85" fmla="*/ 639 h 819"/>
              <a:gd name="T86" fmla="*/ 49 w 1324"/>
              <a:gd name="T87" fmla="*/ 650 h 819"/>
              <a:gd name="T88" fmla="*/ 31 w 1324"/>
              <a:gd name="T89" fmla="*/ 688 h 819"/>
              <a:gd name="T90" fmla="*/ 77 w 1324"/>
              <a:gd name="T91" fmla="*/ 661 h 819"/>
              <a:gd name="T92" fmla="*/ 225 w 1324"/>
              <a:gd name="T93" fmla="*/ 631 h 819"/>
              <a:gd name="T94" fmla="*/ 311 w 1324"/>
              <a:gd name="T95" fmla="*/ 463 h 819"/>
              <a:gd name="T96" fmla="*/ 382 w 1324"/>
              <a:gd name="T97" fmla="*/ 478 h 819"/>
              <a:gd name="T98" fmla="*/ 435 w 1324"/>
              <a:gd name="T99" fmla="*/ 574 h 819"/>
              <a:gd name="T100" fmla="*/ 566 w 1324"/>
              <a:gd name="T101" fmla="*/ 695 h 819"/>
              <a:gd name="T102" fmla="*/ 626 w 1324"/>
              <a:gd name="T103" fmla="*/ 796 h 819"/>
              <a:gd name="T104" fmla="*/ 662 w 1324"/>
              <a:gd name="T105" fmla="*/ 814 h 819"/>
              <a:gd name="T106" fmla="*/ 703 w 1324"/>
              <a:gd name="T107" fmla="*/ 809 h 819"/>
              <a:gd name="T108" fmla="*/ 734 w 1324"/>
              <a:gd name="T109" fmla="*/ 762 h 819"/>
              <a:gd name="T110" fmla="*/ 795 w 1324"/>
              <a:gd name="T111" fmla="*/ 742 h 819"/>
              <a:gd name="T112" fmla="*/ 845 w 1324"/>
              <a:gd name="T113" fmla="*/ 741 h 819"/>
              <a:gd name="T114" fmla="*/ 763 w 1324"/>
              <a:gd name="T115" fmla="*/ 722 h 819"/>
              <a:gd name="T116" fmla="*/ 959 w 1324"/>
              <a:gd name="T117" fmla="*/ 598 h 819"/>
              <a:gd name="T118" fmla="*/ 948 w 1324"/>
              <a:gd name="T119" fmla="*/ 531 h 819"/>
              <a:gd name="T120" fmla="*/ 966 w 1324"/>
              <a:gd name="T121" fmla="*/ 557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24" h="819">
                <a:moveTo>
                  <a:pt x="846" y="812"/>
                </a:moveTo>
                <a:lnTo>
                  <a:pt x="846" y="812"/>
                </a:lnTo>
                <a:lnTo>
                  <a:pt x="846" y="812"/>
                </a:lnTo>
                <a:lnTo>
                  <a:pt x="846" y="812"/>
                </a:lnTo>
                <a:lnTo>
                  <a:pt x="846" y="812"/>
                </a:lnTo>
                <a:lnTo>
                  <a:pt x="846" y="812"/>
                </a:lnTo>
                <a:close/>
                <a:moveTo>
                  <a:pt x="870" y="770"/>
                </a:moveTo>
                <a:lnTo>
                  <a:pt x="870" y="770"/>
                </a:lnTo>
                <a:lnTo>
                  <a:pt x="859" y="788"/>
                </a:lnTo>
                <a:lnTo>
                  <a:pt x="846" y="812"/>
                </a:lnTo>
                <a:lnTo>
                  <a:pt x="846" y="812"/>
                </a:lnTo>
                <a:lnTo>
                  <a:pt x="867" y="791"/>
                </a:lnTo>
                <a:lnTo>
                  <a:pt x="876" y="814"/>
                </a:lnTo>
                <a:lnTo>
                  <a:pt x="879" y="796"/>
                </a:lnTo>
                <a:lnTo>
                  <a:pt x="893" y="770"/>
                </a:lnTo>
                <a:lnTo>
                  <a:pt x="893" y="770"/>
                </a:lnTo>
                <a:lnTo>
                  <a:pt x="907" y="761"/>
                </a:lnTo>
                <a:lnTo>
                  <a:pt x="907" y="761"/>
                </a:lnTo>
                <a:lnTo>
                  <a:pt x="910" y="757"/>
                </a:lnTo>
                <a:lnTo>
                  <a:pt x="913" y="756"/>
                </a:lnTo>
                <a:lnTo>
                  <a:pt x="915" y="756"/>
                </a:lnTo>
                <a:lnTo>
                  <a:pt x="915" y="756"/>
                </a:lnTo>
                <a:lnTo>
                  <a:pt x="927" y="758"/>
                </a:lnTo>
                <a:lnTo>
                  <a:pt x="936" y="759"/>
                </a:lnTo>
                <a:lnTo>
                  <a:pt x="938" y="759"/>
                </a:lnTo>
                <a:lnTo>
                  <a:pt x="939" y="759"/>
                </a:lnTo>
                <a:lnTo>
                  <a:pt x="939" y="759"/>
                </a:lnTo>
                <a:lnTo>
                  <a:pt x="941" y="750"/>
                </a:lnTo>
                <a:lnTo>
                  <a:pt x="942" y="733"/>
                </a:lnTo>
                <a:lnTo>
                  <a:pt x="942" y="733"/>
                </a:lnTo>
                <a:lnTo>
                  <a:pt x="943" y="727"/>
                </a:lnTo>
                <a:lnTo>
                  <a:pt x="944" y="721"/>
                </a:lnTo>
                <a:lnTo>
                  <a:pt x="950" y="706"/>
                </a:lnTo>
                <a:lnTo>
                  <a:pt x="962" y="683"/>
                </a:lnTo>
                <a:lnTo>
                  <a:pt x="962" y="683"/>
                </a:lnTo>
                <a:lnTo>
                  <a:pt x="965" y="678"/>
                </a:lnTo>
                <a:lnTo>
                  <a:pt x="966" y="678"/>
                </a:lnTo>
                <a:lnTo>
                  <a:pt x="967" y="678"/>
                </a:lnTo>
                <a:lnTo>
                  <a:pt x="970" y="680"/>
                </a:lnTo>
                <a:lnTo>
                  <a:pt x="973" y="682"/>
                </a:lnTo>
                <a:lnTo>
                  <a:pt x="973" y="682"/>
                </a:lnTo>
                <a:lnTo>
                  <a:pt x="975" y="680"/>
                </a:lnTo>
                <a:lnTo>
                  <a:pt x="976" y="679"/>
                </a:lnTo>
                <a:lnTo>
                  <a:pt x="977" y="674"/>
                </a:lnTo>
                <a:lnTo>
                  <a:pt x="978" y="659"/>
                </a:lnTo>
                <a:lnTo>
                  <a:pt x="981" y="636"/>
                </a:lnTo>
                <a:lnTo>
                  <a:pt x="983" y="622"/>
                </a:lnTo>
                <a:lnTo>
                  <a:pt x="988" y="609"/>
                </a:lnTo>
                <a:lnTo>
                  <a:pt x="988" y="609"/>
                </a:lnTo>
                <a:lnTo>
                  <a:pt x="995" y="589"/>
                </a:lnTo>
                <a:lnTo>
                  <a:pt x="1000" y="579"/>
                </a:lnTo>
                <a:lnTo>
                  <a:pt x="1002" y="574"/>
                </a:lnTo>
                <a:lnTo>
                  <a:pt x="1002" y="569"/>
                </a:lnTo>
                <a:lnTo>
                  <a:pt x="1002" y="569"/>
                </a:lnTo>
                <a:lnTo>
                  <a:pt x="1006" y="560"/>
                </a:lnTo>
                <a:lnTo>
                  <a:pt x="1011" y="546"/>
                </a:lnTo>
                <a:lnTo>
                  <a:pt x="1017" y="530"/>
                </a:lnTo>
                <a:lnTo>
                  <a:pt x="1019" y="517"/>
                </a:lnTo>
                <a:lnTo>
                  <a:pt x="1019" y="517"/>
                </a:lnTo>
                <a:lnTo>
                  <a:pt x="1021" y="496"/>
                </a:lnTo>
                <a:lnTo>
                  <a:pt x="1021" y="485"/>
                </a:lnTo>
                <a:lnTo>
                  <a:pt x="1021" y="485"/>
                </a:lnTo>
                <a:lnTo>
                  <a:pt x="1051" y="503"/>
                </a:lnTo>
                <a:lnTo>
                  <a:pt x="1072" y="515"/>
                </a:lnTo>
                <a:lnTo>
                  <a:pt x="1084" y="524"/>
                </a:lnTo>
                <a:lnTo>
                  <a:pt x="1084" y="524"/>
                </a:lnTo>
                <a:lnTo>
                  <a:pt x="1102" y="542"/>
                </a:lnTo>
                <a:lnTo>
                  <a:pt x="1115" y="553"/>
                </a:lnTo>
                <a:lnTo>
                  <a:pt x="1121" y="557"/>
                </a:lnTo>
                <a:lnTo>
                  <a:pt x="1126" y="559"/>
                </a:lnTo>
                <a:lnTo>
                  <a:pt x="1126" y="559"/>
                </a:lnTo>
                <a:lnTo>
                  <a:pt x="1131" y="559"/>
                </a:lnTo>
                <a:lnTo>
                  <a:pt x="1136" y="558"/>
                </a:lnTo>
                <a:lnTo>
                  <a:pt x="1141" y="556"/>
                </a:lnTo>
                <a:lnTo>
                  <a:pt x="1144" y="552"/>
                </a:lnTo>
                <a:lnTo>
                  <a:pt x="1153" y="545"/>
                </a:lnTo>
                <a:lnTo>
                  <a:pt x="1159" y="537"/>
                </a:lnTo>
                <a:lnTo>
                  <a:pt x="1159" y="537"/>
                </a:lnTo>
                <a:lnTo>
                  <a:pt x="1163" y="535"/>
                </a:lnTo>
                <a:lnTo>
                  <a:pt x="1165" y="535"/>
                </a:lnTo>
                <a:lnTo>
                  <a:pt x="1171" y="534"/>
                </a:lnTo>
                <a:lnTo>
                  <a:pt x="1177" y="535"/>
                </a:lnTo>
                <a:lnTo>
                  <a:pt x="1186" y="534"/>
                </a:lnTo>
                <a:lnTo>
                  <a:pt x="1186" y="534"/>
                </a:lnTo>
                <a:lnTo>
                  <a:pt x="1192" y="534"/>
                </a:lnTo>
                <a:lnTo>
                  <a:pt x="1197" y="534"/>
                </a:lnTo>
                <a:lnTo>
                  <a:pt x="1210" y="536"/>
                </a:lnTo>
                <a:lnTo>
                  <a:pt x="1225" y="541"/>
                </a:lnTo>
                <a:lnTo>
                  <a:pt x="1241" y="545"/>
                </a:lnTo>
                <a:lnTo>
                  <a:pt x="1241" y="545"/>
                </a:lnTo>
                <a:lnTo>
                  <a:pt x="1250" y="547"/>
                </a:lnTo>
                <a:lnTo>
                  <a:pt x="1258" y="549"/>
                </a:lnTo>
                <a:lnTo>
                  <a:pt x="1267" y="553"/>
                </a:lnTo>
                <a:lnTo>
                  <a:pt x="1274" y="558"/>
                </a:lnTo>
                <a:lnTo>
                  <a:pt x="1282" y="563"/>
                </a:lnTo>
                <a:lnTo>
                  <a:pt x="1288" y="568"/>
                </a:lnTo>
                <a:lnTo>
                  <a:pt x="1292" y="574"/>
                </a:lnTo>
                <a:lnTo>
                  <a:pt x="1296" y="579"/>
                </a:lnTo>
                <a:lnTo>
                  <a:pt x="1296" y="579"/>
                </a:lnTo>
                <a:lnTo>
                  <a:pt x="1300" y="588"/>
                </a:lnTo>
                <a:lnTo>
                  <a:pt x="1301" y="597"/>
                </a:lnTo>
                <a:lnTo>
                  <a:pt x="1301" y="603"/>
                </a:lnTo>
                <a:lnTo>
                  <a:pt x="1300" y="608"/>
                </a:lnTo>
                <a:lnTo>
                  <a:pt x="1300" y="608"/>
                </a:lnTo>
                <a:lnTo>
                  <a:pt x="1301" y="608"/>
                </a:lnTo>
                <a:lnTo>
                  <a:pt x="1302" y="606"/>
                </a:lnTo>
                <a:lnTo>
                  <a:pt x="1308" y="602"/>
                </a:lnTo>
                <a:lnTo>
                  <a:pt x="1317" y="593"/>
                </a:lnTo>
                <a:lnTo>
                  <a:pt x="1317" y="593"/>
                </a:lnTo>
                <a:lnTo>
                  <a:pt x="1318" y="594"/>
                </a:lnTo>
                <a:lnTo>
                  <a:pt x="1320" y="594"/>
                </a:lnTo>
                <a:lnTo>
                  <a:pt x="1323" y="594"/>
                </a:lnTo>
                <a:lnTo>
                  <a:pt x="1324" y="592"/>
                </a:lnTo>
                <a:lnTo>
                  <a:pt x="1324" y="589"/>
                </a:lnTo>
                <a:lnTo>
                  <a:pt x="1323" y="583"/>
                </a:lnTo>
                <a:lnTo>
                  <a:pt x="1319" y="576"/>
                </a:lnTo>
                <a:lnTo>
                  <a:pt x="1319" y="576"/>
                </a:lnTo>
                <a:lnTo>
                  <a:pt x="1316" y="566"/>
                </a:lnTo>
                <a:lnTo>
                  <a:pt x="1309" y="559"/>
                </a:lnTo>
                <a:lnTo>
                  <a:pt x="1302" y="552"/>
                </a:lnTo>
                <a:lnTo>
                  <a:pt x="1295" y="545"/>
                </a:lnTo>
                <a:lnTo>
                  <a:pt x="1285" y="539"/>
                </a:lnTo>
                <a:lnTo>
                  <a:pt x="1274" y="534"/>
                </a:lnTo>
                <a:lnTo>
                  <a:pt x="1262" y="528"/>
                </a:lnTo>
                <a:lnTo>
                  <a:pt x="1248" y="524"/>
                </a:lnTo>
                <a:lnTo>
                  <a:pt x="1248" y="524"/>
                </a:lnTo>
                <a:lnTo>
                  <a:pt x="1233" y="519"/>
                </a:lnTo>
                <a:lnTo>
                  <a:pt x="1221" y="518"/>
                </a:lnTo>
                <a:lnTo>
                  <a:pt x="1203" y="515"/>
                </a:lnTo>
                <a:lnTo>
                  <a:pt x="1186" y="515"/>
                </a:lnTo>
                <a:lnTo>
                  <a:pt x="1176" y="515"/>
                </a:lnTo>
                <a:lnTo>
                  <a:pt x="1165" y="513"/>
                </a:lnTo>
                <a:lnTo>
                  <a:pt x="1165" y="513"/>
                </a:lnTo>
                <a:lnTo>
                  <a:pt x="1155" y="512"/>
                </a:lnTo>
                <a:lnTo>
                  <a:pt x="1148" y="512"/>
                </a:lnTo>
                <a:lnTo>
                  <a:pt x="1142" y="513"/>
                </a:lnTo>
                <a:lnTo>
                  <a:pt x="1138" y="514"/>
                </a:lnTo>
                <a:lnTo>
                  <a:pt x="1131" y="518"/>
                </a:lnTo>
                <a:lnTo>
                  <a:pt x="1127" y="519"/>
                </a:lnTo>
                <a:lnTo>
                  <a:pt x="1121" y="519"/>
                </a:lnTo>
                <a:lnTo>
                  <a:pt x="1121" y="519"/>
                </a:lnTo>
                <a:lnTo>
                  <a:pt x="1115" y="518"/>
                </a:lnTo>
                <a:lnTo>
                  <a:pt x="1110" y="515"/>
                </a:lnTo>
                <a:lnTo>
                  <a:pt x="1108" y="513"/>
                </a:lnTo>
                <a:lnTo>
                  <a:pt x="1106" y="509"/>
                </a:lnTo>
                <a:lnTo>
                  <a:pt x="1101" y="500"/>
                </a:lnTo>
                <a:lnTo>
                  <a:pt x="1096" y="490"/>
                </a:lnTo>
                <a:lnTo>
                  <a:pt x="1096" y="490"/>
                </a:lnTo>
                <a:lnTo>
                  <a:pt x="1092" y="485"/>
                </a:lnTo>
                <a:lnTo>
                  <a:pt x="1087" y="481"/>
                </a:lnTo>
                <a:lnTo>
                  <a:pt x="1075" y="473"/>
                </a:lnTo>
                <a:lnTo>
                  <a:pt x="1062" y="464"/>
                </a:lnTo>
                <a:lnTo>
                  <a:pt x="1056" y="458"/>
                </a:lnTo>
                <a:lnTo>
                  <a:pt x="1050" y="452"/>
                </a:lnTo>
                <a:lnTo>
                  <a:pt x="1050" y="452"/>
                </a:lnTo>
                <a:lnTo>
                  <a:pt x="1046" y="449"/>
                </a:lnTo>
                <a:lnTo>
                  <a:pt x="1043" y="446"/>
                </a:lnTo>
                <a:lnTo>
                  <a:pt x="1033" y="441"/>
                </a:lnTo>
                <a:lnTo>
                  <a:pt x="1022" y="438"/>
                </a:lnTo>
                <a:lnTo>
                  <a:pt x="1009" y="435"/>
                </a:lnTo>
                <a:lnTo>
                  <a:pt x="995" y="434"/>
                </a:lnTo>
                <a:lnTo>
                  <a:pt x="983" y="434"/>
                </a:lnTo>
                <a:lnTo>
                  <a:pt x="961" y="434"/>
                </a:lnTo>
                <a:lnTo>
                  <a:pt x="961" y="434"/>
                </a:lnTo>
                <a:lnTo>
                  <a:pt x="953" y="435"/>
                </a:lnTo>
                <a:lnTo>
                  <a:pt x="945" y="437"/>
                </a:lnTo>
                <a:lnTo>
                  <a:pt x="936" y="440"/>
                </a:lnTo>
                <a:lnTo>
                  <a:pt x="931" y="444"/>
                </a:lnTo>
                <a:lnTo>
                  <a:pt x="930" y="445"/>
                </a:lnTo>
                <a:lnTo>
                  <a:pt x="930" y="444"/>
                </a:lnTo>
                <a:lnTo>
                  <a:pt x="930" y="444"/>
                </a:lnTo>
                <a:lnTo>
                  <a:pt x="927" y="434"/>
                </a:lnTo>
                <a:lnTo>
                  <a:pt x="922" y="418"/>
                </a:lnTo>
                <a:lnTo>
                  <a:pt x="922" y="418"/>
                </a:lnTo>
                <a:lnTo>
                  <a:pt x="916" y="390"/>
                </a:lnTo>
                <a:lnTo>
                  <a:pt x="916" y="390"/>
                </a:lnTo>
                <a:lnTo>
                  <a:pt x="920" y="389"/>
                </a:lnTo>
                <a:lnTo>
                  <a:pt x="922" y="387"/>
                </a:lnTo>
                <a:lnTo>
                  <a:pt x="927" y="383"/>
                </a:lnTo>
                <a:lnTo>
                  <a:pt x="927" y="383"/>
                </a:lnTo>
                <a:lnTo>
                  <a:pt x="928" y="377"/>
                </a:lnTo>
                <a:lnTo>
                  <a:pt x="927" y="367"/>
                </a:lnTo>
                <a:lnTo>
                  <a:pt x="925" y="338"/>
                </a:lnTo>
                <a:lnTo>
                  <a:pt x="919" y="299"/>
                </a:lnTo>
                <a:lnTo>
                  <a:pt x="919" y="299"/>
                </a:lnTo>
                <a:lnTo>
                  <a:pt x="939" y="287"/>
                </a:lnTo>
                <a:lnTo>
                  <a:pt x="955" y="279"/>
                </a:lnTo>
                <a:lnTo>
                  <a:pt x="965" y="273"/>
                </a:lnTo>
                <a:lnTo>
                  <a:pt x="965" y="273"/>
                </a:lnTo>
                <a:lnTo>
                  <a:pt x="1007" y="232"/>
                </a:lnTo>
                <a:lnTo>
                  <a:pt x="1055" y="185"/>
                </a:lnTo>
                <a:lnTo>
                  <a:pt x="1055" y="185"/>
                </a:lnTo>
                <a:lnTo>
                  <a:pt x="1062" y="176"/>
                </a:lnTo>
                <a:lnTo>
                  <a:pt x="1066" y="170"/>
                </a:lnTo>
                <a:lnTo>
                  <a:pt x="1070" y="150"/>
                </a:lnTo>
                <a:lnTo>
                  <a:pt x="1070" y="150"/>
                </a:lnTo>
                <a:lnTo>
                  <a:pt x="1075" y="133"/>
                </a:lnTo>
                <a:lnTo>
                  <a:pt x="1080" y="114"/>
                </a:lnTo>
                <a:lnTo>
                  <a:pt x="1083" y="93"/>
                </a:lnTo>
                <a:lnTo>
                  <a:pt x="1084" y="76"/>
                </a:lnTo>
                <a:lnTo>
                  <a:pt x="1084" y="76"/>
                </a:lnTo>
                <a:lnTo>
                  <a:pt x="1085" y="66"/>
                </a:lnTo>
                <a:lnTo>
                  <a:pt x="1086" y="64"/>
                </a:lnTo>
                <a:lnTo>
                  <a:pt x="1089" y="62"/>
                </a:lnTo>
                <a:lnTo>
                  <a:pt x="1093" y="54"/>
                </a:lnTo>
                <a:lnTo>
                  <a:pt x="1093" y="54"/>
                </a:lnTo>
                <a:lnTo>
                  <a:pt x="1097" y="46"/>
                </a:lnTo>
                <a:lnTo>
                  <a:pt x="1098" y="45"/>
                </a:lnTo>
                <a:lnTo>
                  <a:pt x="1098" y="45"/>
                </a:lnTo>
                <a:lnTo>
                  <a:pt x="1100" y="39"/>
                </a:lnTo>
                <a:lnTo>
                  <a:pt x="1100" y="39"/>
                </a:lnTo>
                <a:lnTo>
                  <a:pt x="1101" y="35"/>
                </a:lnTo>
                <a:lnTo>
                  <a:pt x="1100" y="34"/>
                </a:lnTo>
                <a:lnTo>
                  <a:pt x="1100" y="32"/>
                </a:lnTo>
                <a:lnTo>
                  <a:pt x="1098" y="34"/>
                </a:lnTo>
                <a:lnTo>
                  <a:pt x="1093" y="36"/>
                </a:lnTo>
                <a:lnTo>
                  <a:pt x="1093" y="36"/>
                </a:lnTo>
                <a:lnTo>
                  <a:pt x="1093" y="32"/>
                </a:lnTo>
                <a:lnTo>
                  <a:pt x="1089" y="23"/>
                </a:lnTo>
                <a:lnTo>
                  <a:pt x="1089" y="23"/>
                </a:lnTo>
                <a:lnTo>
                  <a:pt x="1087" y="20"/>
                </a:lnTo>
                <a:lnTo>
                  <a:pt x="1086" y="20"/>
                </a:lnTo>
                <a:lnTo>
                  <a:pt x="1085" y="22"/>
                </a:lnTo>
                <a:lnTo>
                  <a:pt x="1084" y="23"/>
                </a:lnTo>
                <a:lnTo>
                  <a:pt x="1081" y="29"/>
                </a:lnTo>
                <a:lnTo>
                  <a:pt x="1079" y="32"/>
                </a:lnTo>
                <a:lnTo>
                  <a:pt x="1079" y="32"/>
                </a:lnTo>
                <a:lnTo>
                  <a:pt x="1076" y="36"/>
                </a:lnTo>
                <a:lnTo>
                  <a:pt x="1075" y="41"/>
                </a:lnTo>
                <a:lnTo>
                  <a:pt x="1072" y="48"/>
                </a:lnTo>
                <a:lnTo>
                  <a:pt x="1067" y="58"/>
                </a:lnTo>
                <a:lnTo>
                  <a:pt x="1067" y="58"/>
                </a:lnTo>
                <a:lnTo>
                  <a:pt x="1063" y="65"/>
                </a:lnTo>
                <a:lnTo>
                  <a:pt x="1058" y="77"/>
                </a:lnTo>
                <a:lnTo>
                  <a:pt x="1049" y="110"/>
                </a:lnTo>
                <a:lnTo>
                  <a:pt x="1034" y="161"/>
                </a:lnTo>
                <a:lnTo>
                  <a:pt x="1034" y="161"/>
                </a:lnTo>
                <a:lnTo>
                  <a:pt x="1030" y="168"/>
                </a:lnTo>
                <a:lnTo>
                  <a:pt x="1028" y="172"/>
                </a:lnTo>
                <a:lnTo>
                  <a:pt x="1023" y="176"/>
                </a:lnTo>
                <a:lnTo>
                  <a:pt x="1016" y="181"/>
                </a:lnTo>
                <a:lnTo>
                  <a:pt x="1016" y="181"/>
                </a:lnTo>
                <a:lnTo>
                  <a:pt x="961" y="225"/>
                </a:lnTo>
                <a:lnTo>
                  <a:pt x="916" y="261"/>
                </a:lnTo>
                <a:lnTo>
                  <a:pt x="916" y="261"/>
                </a:lnTo>
                <a:lnTo>
                  <a:pt x="915" y="255"/>
                </a:lnTo>
                <a:lnTo>
                  <a:pt x="915" y="248"/>
                </a:lnTo>
                <a:lnTo>
                  <a:pt x="916" y="240"/>
                </a:lnTo>
                <a:lnTo>
                  <a:pt x="916" y="240"/>
                </a:lnTo>
                <a:lnTo>
                  <a:pt x="915" y="234"/>
                </a:lnTo>
                <a:lnTo>
                  <a:pt x="911" y="224"/>
                </a:lnTo>
                <a:lnTo>
                  <a:pt x="905" y="211"/>
                </a:lnTo>
                <a:lnTo>
                  <a:pt x="897" y="195"/>
                </a:lnTo>
                <a:lnTo>
                  <a:pt x="886" y="177"/>
                </a:lnTo>
                <a:lnTo>
                  <a:pt x="874" y="159"/>
                </a:lnTo>
                <a:lnTo>
                  <a:pt x="861" y="140"/>
                </a:lnTo>
                <a:lnTo>
                  <a:pt x="847" y="124"/>
                </a:lnTo>
                <a:lnTo>
                  <a:pt x="847" y="124"/>
                </a:lnTo>
                <a:lnTo>
                  <a:pt x="830" y="107"/>
                </a:lnTo>
                <a:lnTo>
                  <a:pt x="812" y="90"/>
                </a:lnTo>
                <a:lnTo>
                  <a:pt x="791" y="73"/>
                </a:lnTo>
                <a:lnTo>
                  <a:pt x="771" y="57"/>
                </a:lnTo>
                <a:lnTo>
                  <a:pt x="750" y="43"/>
                </a:lnTo>
                <a:lnTo>
                  <a:pt x="731" y="32"/>
                </a:lnTo>
                <a:lnTo>
                  <a:pt x="715" y="25"/>
                </a:lnTo>
                <a:lnTo>
                  <a:pt x="708" y="23"/>
                </a:lnTo>
                <a:lnTo>
                  <a:pt x="702" y="22"/>
                </a:lnTo>
                <a:lnTo>
                  <a:pt x="702" y="22"/>
                </a:lnTo>
                <a:lnTo>
                  <a:pt x="691" y="22"/>
                </a:lnTo>
                <a:lnTo>
                  <a:pt x="679" y="22"/>
                </a:lnTo>
                <a:lnTo>
                  <a:pt x="654" y="23"/>
                </a:lnTo>
                <a:lnTo>
                  <a:pt x="636" y="25"/>
                </a:lnTo>
                <a:lnTo>
                  <a:pt x="628" y="25"/>
                </a:lnTo>
                <a:lnTo>
                  <a:pt x="628" y="25"/>
                </a:lnTo>
                <a:lnTo>
                  <a:pt x="618" y="24"/>
                </a:lnTo>
                <a:lnTo>
                  <a:pt x="595" y="24"/>
                </a:lnTo>
                <a:lnTo>
                  <a:pt x="564" y="25"/>
                </a:lnTo>
                <a:lnTo>
                  <a:pt x="547" y="26"/>
                </a:lnTo>
                <a:lnTo>
                  <a:pt x="529" y="29"/>
                </a:lnTo>
                <a:lnTo>
                  <a:pt x="529" y="29"/>
                </a:lnTo>
                <a:lnTo>
                  <a:pt x="521" y="31"/>
                </a:lnTo>
                <a:lnTo>
                  <a:pt x="512" y="36"/>
                </a:lnTo>
                <a:lnTo>
                  <a:pt x="503" y="42"/>
                </a:lnTo>
                <a:lnTo>
                  <a:pt x="493" y="48"/>
                </a:lnTo>
                <a:lnTo>
                  <a:pt x="473" y="65"/>
                </a:lnTo>
                <a:lnTo>
                  <a:pt x="454" y="85"/>
                </a:lnTo>
                <a:lnTo>
                  <a:pt x="436" y="104"/>
                </a:lnTo>
                <a:lnTo>
                  <a:pt x="420" y="124"/>
                </a:lnTo>
                <a:lnTo>
                  <a:pt x="397" y="151"/>
                </a:lnTo>
                <a:lnTo>
                  <a:pt x="397" y="151"/>
                </a:lnTo>
                <a:lnTo>
                  <a:pt x="395" y="156"/>
                </a:lnTo>
                <a:lnTo>
                  <a:pt x="391" y="162"/>
                </a:lnTo>
                <a:lnTo>
                  <a:pt x="386" y="176"/>
                </a:lnTo>
                <a:lnTo>
                  <a:pt x="384" y="189"/>
                </a:lnTo>
                <a:lnTo>
                  <a:pt x="382" y="204"/>
                </a:lnTo>
                <a:lnTo>
                  <a:pt x="382" y="228"/>
                </a:lnTo>
                <a:lnTo>
                  <a:pt x="382" y="239"/>
                </a:lnTo>
                <a:lnTo>
                  <a:pt x="382" y="239"/>
                </a:lnTo>
                <a:lnTo>
                  <a:pt x="355" y="213"/>
                </a:lnTo>
                <a:lnTo>
                  <a:pt x="330" y="193"/>
                </a:lnTo>
                <a:lnTo>
                  <a:pt x="308" y="178"/>
                </a:lnTo>
                <a:lnTo>
                  <a:pt x="308" y="178"/>
                </a:lnTo>
                <a:lnTo>
                  <a:pt x="288" y="166"/>
                </a:lnTo>
                <a:lnTo>
                  <a:pt x="262" y="153"/>
                </a:lnTo>
                <a:lnTo>
                  <a:pt x="240" y="142"/>
                </a:lnTo>
                <a:lnTo>
                  <a:pt x="228" y="136"/>
                </a:lnTo>
                <a:lnTo>
                  <a:pt x="228" y="136"/>
                </a:lnTo>
                <a:lnTo>
                  <a:pt x="225" y="132"/>
                </a:lnTo>
                <a:lnTo>
                  <a:pt x="225" y="132"/>
                </a:lnTo>
                <a:lnTo>
                  <a:pt x="224" y="127"/>
                </a:lnTo>
                <a:lnTo>
                  <a:pt x="216" y="110"/>
                </a:lnTo>
                <a:lnTo>
                  <a:pt x="216" y="110"/>
                </a:lnTo>
                <a:lnTo>
                  <a:pt x="205" y="92"/>
                </a:lnTo>
                <a:lnTo>
                  <a:pt x="193" y="75"/>
                </a:lnTo>
                <a:lnTo>
                  <a:pt x="182" y="60"/>
                </a:lnTo>
                <a:lnTo>
                  <a:pt x="171" y="48"/>
                </a:lnTo>
                <a:lnTo>
                  <a:pt x="171" y="48"/>
                </a:lnTo>
                <a:lnTo>
                  <a:pt x="159" y="37"/>
                </a:lnTo>
                <a:lnTo>
                  <a:pt x="140" y="23"/>
                </a:lnTo>
                <a:lnTo>
                  <a:pt x="122" y="9"/>
                </a:lnTo>
                <a:lnTo>
                  <a:pt x="108" y="1"/>
                </a:lnTo>
                <a:lnTo>
                  <a:pt x="108" y="1"/>
                </a:lnTo>
                <a:lnTo>
                  <a:pt x="106" y="0"/>
                </a:lnTo>
                <a:lnTo>
                  <a:pt x="103" y="0"/>
                </a:lnTo>
                <a:lnTo>
                  <a:pt x="102" y="1"/>
                </a:lnTo>
                <a:lnTo>
                  <a:pt x="101" y="3"/>
                </a:lnTo>
                <a:lnTo>
                  <a:pt x="100" y="8"/>
                </a:lnTo>
                <a:lnTo>
                  <a:pt x="100" y="9"/>
                </a:lnTo>
                <a:lnTo>
                  <a:pt x="99" y="11"/>
                </a:lnTo>
                <a:lnTo>
                  <a:pt x="99" y="11"/>
                </a:lnTo>
                <a:lnTo>
                  <a:pt x="96" y="12"/>
                </a:lnTo>
                <a:lnTo>
                  <a:pt x="94" y="14"/>
                </a:lnTo>
                <a:lnTo>
                  <a:pt x="91" y="17"/>
                </a:lnTo>
                <a:lnTo>
                  <a:pt x="91" y="20"/>
                </a:lnTo>
                <a:lnTo>
                  <a:pt x="91" y="20"/>
                </a:lnTo>
                <a:lnTo>
                  <a:pt x="91" y="23"/>
                </a:lnTo>
                <a:lnTo>
                  <a:pt x="92" y="24"/>
                </a:lnTo>
                <a:lnTo>
                  <a:pt x="96" y="26"/>
                </a:lnTo>
                <a:lnTo>
                  <a:pt x="101" y="28"/>
                </a:lnTo>
                <a:lnTo>
                  <a:pt x="107" y="28"/>
                </a:lnTo>
                <a:lnTo>
                  <a:pt x="107" y="28"/>
                </a:lnTo>
                <a:lnTo>
                  <a:pt x="111" y="29"/>
                </a:lnTo>
                <a:lnTo>
                  <a:pt x="118" y="32"/>
                </a:lnTo>
                <a:lnTo>
                  <a:pt x="139" y="43"/>
                </a:lnTo>
                <a:lnTo>
                  <a:pt x="160" y="58"/>
                </a:lnTo>
                <a:lnTo>
                  <a:pt x="170" y="66"/>
                </a:lnTo>
                <a:lnTo>
                  <a:pt x="179" y="74"/>
                </a:lnTo>
                <a:lnTo>
                  <a:pt x="179" y="74"/>
                </a:lnTo>
                <a:lnTo>
                  <a:pt x="185" y="81"/>
                </a:lnTo>
                <a:lnTo>
                  <a:pt x="188" y="88"/>
                </a:lnTo>
                <a:lnTo>
                  <a:pt x="191" y="96"/>
                </a:lnTo>
                <a:lnTo>
                  <a:pt x="192" y="103"/>
                </a:lnTo>
                <a:lnTo>
                  <a:pt x="196" y="119"/>
                </a:lnTo>
                <a:lnTo>
                  <a:pt x="198" y="128"/>
                </a:lnTo>
                <a:lnTo>
                  <a:pt x="202" y="138"/>
                </a:lnTo>
                <a:lnTo>
                  <a:pt x="202" y="138"/>
                </a:lnTo>
                <a:lnTo>
                  <a:pt x="207" y="148"/>
                </a:lnTo>
                <a:lnTo>
                  <a:pt x="211" y="153"/>
                </a:lnTo>
                <a:lnTo>
                  <a:pt x="217" y="156"/>
                </a:lnTo>
                <a:lnTo>
                  <a:pt x="225" y="160"/>
                </a:lnTo>
                <a:lnTo>
                  <a:pt x="236" y="166"/>
                </a:lnTo>
                <a:lnTo>
                  <a:pt x="250" y="173"/>
                </a:lnTo>
                <a:lnTo>
                  <a:pt x="271" y="187"/>
                </a:lnTo>
                <a:lnTo>
                  <a:pt x="298" y="205"/>
                </a:lnTo>
                <a:lnTo>
                  <a:pt x="298" y="205"/>
                </a:lnTo>
                <a:lnTo>
                  <a:pt x="324" y="225"/>
                </a:lnTo>
                <a:lnTo>
                  <a:pt x="344" y="242"/>
                </a:lnTo>
                <a:lnTo>
                  <a:pt x="357" y="256"/>
                </a:lnTo>
                <a:lnTo>
                  <a:pt x="365" y="265"/>
                </a:lnTo>
                <a:lnTo>
                  <a:pt x="370" y="273"/>
                </a:lnTo>
                <a:lnTo>
                  <a:pt x="373" y="279"/>
                </a:lnTo>
                <a:lnTo>
                  <a:pt x="374" y="284"/>
                </a:lnTo>
                <a:lnTo>
                  <a:pt x="374" y="284"/>
                </a:lnTo>
                <a:lnTo>
                  <a:pt x="374" y="293"/>
                </a:lnTo>
                <a:lnTo>
                  <a:pt x="374" y="314"/>
                </a:lnTo>
                <a:lnTo>
                  <a:pt x="375" y="336"/>
                </a:lnTo>
                <a:lnTo>
                  <a:pt x="376" y="344"/>
                </a:lnTo>
                <a:lnTo>
                  <a:pt x="378" y="350"/>
                </a:lnTo>
                <a:lnTo>
                  <a:pt x="378" y="350"/>
                </a:lnTo>
                <a:lnTo>
                  <a:pt x="380" y="354"/>
                </a:lnTo>
                <a:lnTo>
                  <a:pt x="385" y="358"/>
                </a:lnTo>
                <a:lnTo>
                  <a:pt x="399" y="366"/>
                </a:lnTo>
                <a:lnTo>
                  <a:pt x="414" y="371"/>
                </a:lnTo>
                <a:lnTo>
                  <a:pt x="422" y="373"/>
                </a:lnTo>
                <a:lnTo>
                  <a:pt x="422" y="373"/>
                </a:lnTo>
                <a:lnTo>
                  <a:pt x="422" y="375"/>
                </a:lnTo>
                <a:lnTo>
                  <a:pt x="422" y="376"/>
                </a:lnTo>
                <a:lnTo>
                  <a:pt x="421" y="380"/>
                </a:lnTo>
                <a:lnTo>
                  <a:pt x="414" y="390"/>
                </a:lnTo>
                <a:lnTo>
                  <a:pt x="403" y="405"/>
                </a:lnTo>
                <a:lnTo>
                  <a:pt x="403" y="405"/>
                </a:lnTo>
                <a:lnTo>
                  <a:pt x="398" y="405"/>
                </a:lnTo>
                <a:lnTo>
                  <a:pt x="393" y="404"/>
                </a:lnTo>
                <a:lnTo>
                  <a:pt x="393" y="404"/>
                </a:lnTo>
                <a:lnTo>
                  <a:pt x="379" y="404"/>
                </a:lnTo>
                <a:lnTo>
                  <a:pt x="369" y="403"/>
                </a:lnTo>
                <a:lnTo>
                  <a:pt x="363" y="401"/>
                </a:lnTo>
                <a:lnTo>
                  <a:pt x="363" y="401"/>
                </a:lnTo>
                <a:lnTo>
                  <a:pt x="341" y="394"/>
                </a:lnTo>
                <a:lnTo>
                  <a:pt x="307" y="383"/>
                </a:lnTo>
                <a:lnTo>
                  <a:pt x="307" y="383"/>
                </a:lnTo>
                <a:lnTo>
                  <a:pt x="301" y="381"/>
                </a:lnTo>
                <a:lnTo>
                  <a:pt x="296" y="380"/>
                </a:lnTo>
                <a:lnTo>
                  <a:pt x="293" y="381"/>
                </a:lnTo>
                <a:lnTo>
                  <a:pt x="289" y="382"/>
                </a:lnTo>
                <a:lnTo>
                  <a:pt x="284" y="384"/>
                </a:lnTo>
                <a:lnTo>
                  <a:pt x="283" y="386"/>
                </a:lnTo>
                <a:lnTo>
                  <a:pt x="281" y="386"/>
                </a:lnTo>
                <a:lnTo>
                  <a:pt x="281" y="386"/>
                </a:lnTo>
                <a:lnTo>
                  <a:pt x="274" y="384"/>
                </a:lnTo>
                <a:lnTo>
                  <a:pt x="265" y="382"/>
                </a:lnTo>
                <a:lnTo>
                  <a:pt x="250" y="378"/>
                </a:lnTo>
                <a:lnTo>
                  <a:pt x="250" y="378"/>
                </a:lnTo>
                <a:lnTo>
                  <a:pt x="248" y="378"/>
                </a:lnTo>
                <a:lnTo>
                  <a:pt x="247" y="381"/>
                </a:lnTo>
                <a:lnTo>
                  <a:pt x="245" y="387"/>
                </a:lnTo>
                <a:lnTo>
                  <a:pt x="242" y="393"/>
                </a:lnTo>
                <a:lnTo>
                  <a:pt x="240" y="395"/>
                </a:lnTo>
                <a:lnTo>
                  <a:pt x="238" y="398"/>
                </a:lnTo>
                <a:lnTo>
                  <a:pt x="238" y="398"/>
                </a:lnTo>
                <a:lnTo>
                  <a:pt x="190" y="418"/>
                </a:lnTo>
                <a:lnTo>
                  <a:pt x="190" y="418"/>
                </a:lnTo>
                <a:lnTo>
                  <a:pt x="182" y="421"/>
                </a:lnTo>
                <a:lnTo>
                  <a:pt x="175" y="422"/>
                </a:lnTo>
                <a:lnTo>
                  <a:pt x="173" y="422"/>
                </a:lnTo>
                <a:lnTo>
                  <a:pt x="169" y="421"/>
                </a:lnTo>
                <a:lnTo>
                  <a:pt x="165" y="420"/>
                </a:lnTo>
                <a:lnTo>
                  <a:pt x="163" y="416"/>
                </a:lnTo>
                <a:lnTo>
                  <a:pt x="163" y="416"/>
                </a:lnTo>
                <a:lnTo>
                  <a:pt x="160" y="411"/>
                </a:lnTo>
                <a:lnTo>
                  <a:pt x="158" y="406"/>
                </a:lnTo>
                <a:lnTo>
                  <a:pt x="154" y="395"/>
                </a:lnTo>
                <a:lnTo>
                  <a:pt x="148" y="381"/>
                </a:lnTo>
                <a:lnTo>
                  <a:pt x="143" y="373"/>
                </a:lnTo>
                <a:lnTo>
                  <a:pt x="139" y="366"/>
                </a:lnTo>
                <a:lnTo>
                  <a:pt x="139" y="366"/>
                </a:lnTo>
                <a:lnTo>
                  <a:pt x="106" y="327"/>
                </a:lnTo>
                <a:lnTo>
                  <a:pt x="90" y="310"/>
                </a:lnTo>
                <a:lnTo>
                  <a:pt x="84" y="306"/>
                </a:lnTo>
                <a:lnTo>
                  <a:pt x="79" y="303"/>
                </a:lnTo>
                <a:lnTo>
                  <a:pt x="79" y="303"/>
                </a:lnTo>
                <a:lnTo>
                  <a:pt x="75" y="304"/>
                </a:lnTo>
                <a:lnTo>
                  <a:pt x="73" y="306"/>
                </a:lnTo>
                <a:lnTo>
                  <a:pt x="72" y="307"/>
                </a:lnTo>
                <a:lnTo>
                  <a:pt x="72" y="309"/>
                </a:lnTo>
                <a:lnTo>
                  <a:pt x="72" y="314"/>
                </a:lnTo>
                <a:lnTo>
                  <a:pt x="72" y="316"/>
                </a:lnTo>
                <a:lnTo>
                  <a:pt x="72" y="316"/>
                </a:lnTo>
                <a:lnTo>
                  <a:pt x="66" y="315"/>
                </a:lnTo>
                <a:lnTo>
                  <a:pt x="58" y="316"/>
                </a:lnTo>
                <a:lnTo>
                  <a:pt x="51" y="319"/>
                </a:lnTo>
                <a:lnTo>
                  <a:pt x="51" y="319"/>
                </a:lnTo>
                <a:lnTo>
                  <a:pt x="48" y="321"/>
                </a:lnTo>
                <a:lnTo>
                  <a:pt x="45" y="325"/>
                </a:lnTo>
                <a:lnTo>
                  <a:pt x="44" y="329"/>
                </a:lnTo>
                <a:lnTo>
                  <a:pt x="44" y="333"/>
                </a:lnTo>
                <a:lnTo>
                  <a:pt x="45" y="342"/>
                </a:lnTo>
                <a:lnTo>
                  <a:pt x="46" y="346"/>
                </a:lnTo>
                <a:lnTo>
                  <a:pt x="46" y="346"/>
                </a:lnTo>
                <a:lnTo>
                  <a:pt x="46" y="343"/>
                </a:lnTo>
                <a:lnTo>
                  <a:pt x="46" y="337"/>
                </a:lnTo>
                <a:lnTo>
                  <a:pt x="48" y="335"/>
                </a:lnTo>
                <a:lnTo>
                  <a:pt x="50" y="332"/>
                </a:lnTo>
                <a:lnTo>
                  <a:pt x="52" y="330"/>
                </a:lnTo>
                <a:lnTo>
                  <a:pt x="56" y="330"/>
                </a:lnTo>
                <a:lnTo>
                  <a:pt x="56" y="330"/>
                </a:lnTo>
                <a:lnTo>
                  <a:pt x="65" y="331"/>
                </a:lnTo>
                <a:lnTo>
                  <a:pt x="74" y="333"/>
                </a:lnTo>
                <a:lnTo>
                  <a:pt x="86" y="338"/>
                </a:lnTo>
                <a:lnTo>
                  <a:pt x="91" y="342"/>
                </a:lnTo>
                <a:lnTo>
                  <a:pt x="96" y="346"/>
                </a:lnTo>
                <a:lnTo>
                  <a:pt x="96" y="346"/>
                </a:lnTo>
                <a:lnTo>
                  <a:pt x="102" y="350"/>
                </a:lnTo>
                <a:lnTo>
                  <a:pt x="108" y="358"/>
                </a:lnTo>
                <a:lnTo>
                  <a:pt x="123" y="378"/>
                </a:lnTo>
                <a:lnTo>
                  <a:pt x="136" y="399"/>
                </a:lnTo>
                <a:lnTo>
                  <a:pt x="142" y="410"/>
                </a:lnTo>
                <a:lnTo>
                  <a:pt x="145" y="418"/>
                </a:lnTo>
                <a:lnTo>
                  <a:pt x="145" y="418"/>
                </a:lnTo>
                <a:lnTo>
                  <a:pt x="147" y="424"/>
                </a:lnTo>
                <a:lnTo>
                  <a:pt x="147" y="428"/>
                </a:lnTo>
                <a:lnTo>
                  <a:pt x="147" y="432"/>
                </a:lnTo>
                <a:lnTo>
                  <a:pt x="146" y="433"/>
                </a:lnTo>
                <a:lnTo>
                  <a:pt x="141" y="434"/>
                </a:lnTo>
                <a:lnTo>
                  <a:pt x="139" y="435"/>
                </a:lnTo>
                <a:lnTo>
                  <a:pt x="136" y="437"/>
                </a:lnTo>
                <a:lnTo>
                  <a:pt x="136" y="437"/>
                </a:lnTo>
                <a:lnTo>
                  <a:pt x="135" y="439"/>
                </a:lnTo>
                <a:lnTo>
                  <a:pt x="134" y="441"/>
                </a:lnTo>
                <a:lnTo>
                  <a:pt x="135" y="444"/>
                </a:lnTo>
                <a:lnTo>
                  <a:pt x="137" y="445"/>
                </a:lnTo>
                <a:lnTo>
                  <a:pt x="151" y="455"/>
                </a:lnTo>
                <a:lnTo>
                  <a:pt x="151" y="455"/>
                </a:lnTo>
                <a:lnTo>
                  <a:pt x="154" y="457"/>
                </a:lnTo>
                <a:lnTo>
                  <a:pt x="160" y="457"/>
                </a:lnTo>
                <a:lnTo>
                  <a:pt x="166" y="456"/>
                </a:lnTo>
                <a:lnTo>
                  <a:pt x="175" y="452"/>
                </a:lnTo>
                <a:lnTo>
                  <a:pt x="197" y="446"/>
                </a:lnTo>
                <a:lnTo>
                  <a:pt x="209" y="443"/>
                </a:lnTo>
                <a:lnTo>
                  <a:pt x="222" y="440"/>
                </a:lnTo>
                <a:lnTo>
                  <a:pt x="222" y="440"/>
                </a:lnTo>
                <a:lnTo>
                  <a:pt x="244" y="437"/>
                </a:lnTo>
                <a:lnTo>
                  <a:pt x="256" y="433"/>
                </a:lnTo>
                <a:lnTo>
                  <a:pt x="264" y="431"/>
                </a:lnTo>
                <a:lnTo>
                  <a:pt x="272" y="428"/>
                </a:lnTo>
                <a:lnTo>
                  <a:pt x="272" y="428"/>
                </a:lnTo>
                <a:lnTo>
                  <a:pt x="296" y="427"/>
                </a:lnTo>
                <a:lnTo>
                  <a:pt x="310" y="426"/>
                </a:lnTo>
                <a:lnTo>
                  <a:pt x="310" y="426"/>
                </a:lnTo>
                <a:lnTo>
                  <a:pt x="294" y="437"/>
                </a:lnTo>
                <a:lnTo>
                  <a:pt x="294" y="437"/>
                </a:lnTo>
                <a:lnTo>
                  <a:pt x="279" y="446"/>
                </a:lnTo>
                <a:lnTo>
                  <a:pt x="256" y="464"/>
                </a:lnTo>
                <a:lnTo>
                  <a:pt x="231" y="485"/>
                </a:lnTo>
                <a:lnTo>
                  <a:pt x="219" y="496"/>
                </a:lnTo>
                <a:lnTo>
                  <a:pt x="208" y="507"/>
                </a:lnTo>
                <a:lnTo>
                  <a:pt x="208" y="507"/>
                </a:lnTo>
                <a:lnTo>
                  <a:pt x="193" y="522"/>
                </a:lnTo>
                <a:lnTo>
                  <a:pt x="183" y="530"/>
                </a:lnTo>
                <a:lnTo>
                  <a:pt x="180" y="535"/>
                </a:lnTo>
                <a:lnTo>
                  <a:pt x="180" y="536"/>
                </a:lnTo>
                <a:lnTo>
                  <a:pt x="180" y="536"/>
                </a:lnTo>
                <a:lnTo>
                  <a:pt x="180" y="537"/>
                </a:lnTo>
                <a:lnTo>
                  <a:pt x="182" y="539"/>
                </a:lnTo>
                <a:lnTo>
                  <a:pt x="188" y="541"/>
                </a:lnTo>
                <a:lnTo>
                  <a:pt x="198" y="543"/>
                </a:lnTo>
                <a:lnTo>
                  <a:pt x="198" y="543"/>
                </a:lnTo>
                <a:lnTo>
                  <a:pt x="188" y="566"/>
                </a:lnTo>
                <a:lnTo>
                  <a:pt x="181" y="583"/>
                </a:lnTo>
                <a:lnTo>
                  <a:pt x="177" y="589"/>
                </a:lnTo>
                <a:lnTo>
                  <a:pt x="175" y="593"/>
                </a:lnTo>
                <a:lnTo>
                  <a:pt x="175" y="593"/>
                </a:lnTo>
                <a:lnTo>
                  <a:pt x="169" y="597"/>
                </a:lnTo>
                <a:lnTo>
                  <a:pt x="160" y="602"/>
                </a:lnTo>
                <a:lnTo>
                  <a:pt x="156" y="605"/>
                </a:lnTo>
                <a:lnTo>
                  <a:pt x="152" y="609"/>
                </a:lnTo>
                <a:lnTo>
                  <a:pt x="149" y="613"/>
                </a:lnTo>
                <a:lnTo>
                  <a:pt x="148" y="616"/>
                </a:lnTo>
                <a:lnTo>
                  <a:pt x="148" y="616"/>
                </a:lnTo>
                <a:lnTo>
                  <a:pt x="148" y="620"/>
                </a:lnTo>
                <a:lnTo>
                  <a:pt x="151" y="622"/>
                </a:lnTo>
                <a:lnTo>
                  <a:pt x="153" y="623"/>
                </a:lnTo>
                <a:lnTo>
                  <a:pt x="156" y="625"/>
                </a:lnTo>
                <a:lnTo>
                  <a:pt x="162" y="623"/>
                </a:lnTo>
                <a:lnTo>
                  <a:pt x="164" y="623"/>
                </a:lnTo>
                <a:lnTo>
                  <a:pt x="164" y="623"/>
                </a:lnTo>
                <a:lnTo>
                  <a:pt x="164" y="625"/>
                </a:lnTo>
                <a:lnTo>
                  <a:pt x="162" y="630"/>
                </a:lnTo>
                <a:lnTo>
                  <a:pt x="157" y="637"/>
                </a:lnTo>
                <a:lnTo>
                  <a:pt x="154" y="639"/>
                </a:lnTo>
                <a:lnTo>
                  <a:pt x="149" y="643"/>
                </a:lnTo>
                <a:lnTo>
                  <a:pt x="149" y="643"/>
                </a:lnTo>
                <a:lnTo>
                  <a:pt x="145" y="645"/>
                </a:lnTo>
                <a:lnTo>
                  <a:pt x="140" y="647"/>
                </a:lnTo>
                <a:lnTo>
                  <a:pt x="135" y="647"/>
                </a:lnTo>
                <a:lnTo>
                  <a:pt x="130" y="645"/>
                </a:lnTo>
                <a:lnTo>
                  <a:pt x="122" y="643"/>
                </a:lnTo>
                <a:lnTo>
                  <a:pt x="113" y="639"/>
                </a:lnTo>
                <a:lnTo>
                  <a:pt x="113" y="639"/>
                </a:lnTo>
                <a:lnTo>
                  <a:pt x="103" y="636"/>
                </a:lnTo>
                <a:lnTo>
                  <a:pt x="92" y="636"/>
                </a:lnTo>
                <a:lnTo>
                  <a:pt x="78" y="636"/>
                </a:lnTo>
                <a:lnTo>
                  <a:pt x="62" y="639"/>
                </a:lnTo>
                <a:lnTo>
                  <a:pt x="62" y="639"/>
                </a:lnTo>
                <a:lnTo>
                  <a:pt x="55" y="642"/>
                </a:lnTo>
                <a:lnTo>
                  <a:pt x="50" y="643"/>
                </a:lnTo>
                <a:lnTo>
                  <a:pt x="48" y="645"/>
                </a:lnTo>
                <a:lnTo>
                  <a:pt x="46" y="647"/>
                </a:lnTo>
                <a:lnTo>
                  <a:pt x="48" y="648"/>
                </a:lnTo>
                <a:lnTo>
                  <a:pt x="48" y="649"/>
                </a:lnTo>
                <a:lnTo>
                  <a:pt x="49" y="650"/>
                </a:lnTo>
                <a:lnTo>
                  <a:pt x="49" y="650"/>
                </a:lnTo>
                <a:lnTo>
                  <a:pt x="44" y="651"/>
                </a:lnTo>
                <a:lnTo>
                  <a:pt x="38" y="653"/>
                </a:lnTo>
                <a:lnTo>
                  <a:pt x="32" y="655"/>
                </a:lnTo>
                <a:lnTo>
                  <a:pt x="32" y="655"/>
                </a:lnTo>
                <a:lnTo>
                  <a:pt x="28" y="657"/>
                </a:lnTo>
                <a:lnTo>
                  <a:pt x="23" y="662"/>
                </a:lnTo>
                <a:lnTo>
                  <a:pt x="12" y="673"/>
                </a:lnTo>
                <a:lnTo>
                  <a:pt x="0" y="688"/>
                </a:lnTo>
                <a:lnTo>
                  <a:pt x="26" y="676"/>
                </a:lnTo>
                <a:lnTo>
                  <a:pt x="21" y="704"/>
                </a:lnTo>
                <a:lnTo>
                  <a:pt x="21" y="704"/>
                </a:lnTo>
                <a:lnTo>
                  <a:pt x="23" y="700"/>
                </a:lnTo>
                <a:lnTo>
                  <a:pt x="31" y="688"/>
                </a:lnTo>
                <a:lnTo>
                  <a:pt x="31" y="688"/>
                </a:lnTo>
                <a:lnTo>
                  <a:pt x="34" y="682"/>
                </a:lnTo>
                <a:lnTo>
                  <a:pt x="37" y="679"/>
                </a:lnTo>
                <a:lnTo>
                  <a:pt x="40" y="680"/>
                </a:lnTo>
                <a:lnTo>
                  <a:pt x="44" y="679"/>
                </a:lnTo>
                <a:lnTo>
                  <a:pt x="44" y="679"/>
                </a:lnTo>
                <a:lnTo>
                  <a:pt x="46" y="678"/>
                </a:lnTo>
                <a:lnTo>
                  <a:pt x="49" y="677"/>
                </a:lnTo>
                <a:lnTo>
                  <a:pt x="54" y="672"/>
                </a:lnTo>
                <a:lnTo>
                  <a:pt x="57" y="668"/>
                </a:lnTo>
                <a:lnTo>
                  <a:pt x="62" y="666"/>
                </a:lnTo>
                <a:lnTo>
                  <a:pt x="69" y="664"/>
                </a:lnTo>
                <a:lnTo>
                  <a:pt x="77" y="661"/>
                </a:lnTo>
                <a:lnTo>
                  <a:pt x="77" y="661"/>
                </a:lnTo>
                <a:lnTo>
                  <a:pt x="89" y="660"/>
                </a:lnTo>
                <a:lnTo>
                  <a:pt x="102" y="659"/>
                </a:lnTo>
                <a:lnTo>
                  <a:pt x="131" y="661"/>
                </a:lnTo>
                <a:lnTo>
                  <a:pt x="166" y="664"/>
                </a:lnTo>
                <a:lnTo>
                  <a:pt x="166" y="664"/>
                </a:lnTo>
                <a:lnTo>
                  <a:pt x="179" y="660"/>
                </a:lnTo>
                <a:lnTo>
                  <a:pt x="192" y="655"/>
                </a:lnTo>
                <a:lnTo>
                  <a:pt x="209" y="647"/>
                </a:lnTo>
                <a:lnTo>
                  <a:pt x="209" y="647"/>
                </a:lnTo>
                <a:lnTo>
                  <a:pt x="214" y="644"/>
                </a:lnTo>
                <a:lnTo>
                  <a:pt x="217" y="640"/>
                </a:lnTo>
                <a:lnTo>
                  <a:pt x="225" y="631"/>
                </a:lnTo>
                <a:lnTo>
                  <a:pt x="230" y="619"/>
                </a:lnTo>
                <a:lnTo>
                  <a:pt x="234" y="604"/>
                </a:lnTo>
                <a:lnTo>
                  <a:pt x="243" y="575"/>
                </a:lnTo>
                <a:lnTo>
                  <a:pt x="249" y="548"/>
                </a:lnTo>
                <a:lnTo>
                  <a:pt x="249" y="548"/>
                </a:lnTo>
                <a:lnTo>
                  <a:pt x="255" y="536"/>
                </a:lnTo>
                <a:lnTo>
                  <a:pt x="262" y="523"/>
                </a:lnTo>
                <a:lnTo>
                  <a:pt x="272" y="509"/>
                </a:lnTo>
                <a:lnTo>
                  <a:pt x="282" y="496"/>
                </a:lnTo>
                <a:lnTo>
                  <a:pt x="300" y="474"/>
                </a:lnTo>
                <a:lnTo>
                  <a:pt x="310" y="464"/>
                </a:lnTo>
                <a:lnTo>
                  <a:pt x="310" y="464"/>
                </a:lnTo>
                <a:lnTo>
                  <a:pt x="311" y="463"/>
                </a:lnTo>
                <a:lnTo>
                  <a:pt x="312" y="464"/>
                </a:lnTo>
                <a:lnTo>
                  <a:pt x="315" y="467"/>
                </a:lnTo>
                <a:lnTo>
                  <a:pt x="317" y="472"/>
                </a:lnTo>
                <a:lnTo>
                  <a:pt x="323" y="478"/>
                </a:lnTo>
                <a:lnTo>
                  <a:pt x="352" y="471"/>
                </a:lnTo>
                <a:lnTo>
                  <a:pt x="352" y="471"/>
                </a:lnTo>
                <a:lnTo>
                  <a:pt x="358" y="469"/>
                </a:lnTo>
                <a:lnTo>
                  <a:pt x="364" y="471"/>
                </a:lnTo>
                <a:lnTo>
                  <a:pt x="369" y="471"/>
                </a:lnTo>
                <a:lnTo>
                  <a:pt x="373" y="473"/>
                </a:lnTo>
                <a:lnTo>
                  <a:pt x="379" y="477"/>
                </a:lnTo>
                <a:lnTo>
                  <a:pt x="382" y="478"/>
                </a:lnTo>
                <a:lnTo>
                  <a:pt x="382" y="478"/>
                </a:lnTo>
                <a:lnTo>
                  <a:pt x="384" y="479"/>
                </a:lnTo>
                <a:lnTo>
                  <a:pt x="384" y="480"/>
                </a:lnTo>
                <a:lnTo>
                  <a:pt x="384" y="486"/>
                </a:lnTo>
                <a:lnTo>
                  <a:pt x="385" y="496"/>
                </a:lnTo>
                <a:lnTo>
                  <a:pt x="386" y="508"/>
                </a:lnTo>
                <a:lnTo>
                  <a:pt x="391" y="523"/>
                </a:lnTo>
                <a:lnTo>
                  <a:pt x="396" y="531"/>
                </a:lnTo>
                <a:lnTo>
                  <a:pt x="401" y="539"/>
                </a:lnTo>
                <a:lnTo>
                  <a:pt x="407" y="547"/>
                </a:lnTo>
                <a:lnTo>
                  <a:pt x="414" y="557"/>
                </a:lnTo>
                <a:lnTo>
                  <a:pt x="424" y="565"/>
                </a:lnTo>
                <a:lnTo>
                  <a:pt x="435" y="574"/>
                </a:lnTo>
                <a:lnTo>
                  <a:pt x="435" y="574"/>
                </a:lnTo>
                <a:lnTo>
                  <a:pt x="458" y="591"/>
                </a:lnTo>
                <a:lnTo>
                  <a:pt x="480" y="605"/>
                </a:lnTo>
                <a:lnTo>
                  <a:pt x="499" y="617"/>
                </a:lnTo>
                <a:lnTo>
                  <a:pt x="516" y="627"/>
                </a:lnTo>
                <a:lnTo>
                  <a:pt x="544" y="642"/>
                </a:lnTo>
                <a:lnTo>
                  <a:pt x="561" y="649"/>
                </a:lnTo>
                <a:lnTo>
                  <a:pt x="561" y="649"/>
                </a:lnTo>
                <a:lnTo>
                  <a:pt x="563" y="650"/>
                </a:lnTo>
                <a:lnTo>
                  <a:pt x="566" y="653"/>
                </a:lnTo>
                <a:lnTo>
                  <a:pt x="567" y="659"/>
                </a:lnTo>
                <a:lnTo>
                  <a:pt x="568" y="666"/>
                </a:lnTo>
                <a:lnTo>
                  <a:pt x="567" y="676"/>
                </a:lnTo>
                <a:lnTo>
                  <a:pt x="566" y="695"/>
                </a:lnTo>
                <a:lnTo>
                  <a:pt x="566" y="705"/>
                </a:lnTo>
                <a:lnTo>
                  <a:pt x="567" y="712"/>
                </a:lnTo>
                <a:lnTo>
                  <a:pt x="567" y="712"/>
                </a:lnTo>
                <a:lnTo>
                  <a:pt x="572" y="725"/>
                </a:lnTo>
                <a:lnTo>
                  <a:pt x="575" y="733"/>
                </a:lnTo>
                <a:lnTo>
                  <a:pt x="579" y="738"/>
                </a:lnTo>
                <a:lnTo>
                  <a:pt x="579" y="738"/>
                </a:lnTo>
                <a:lnTo>
                  <a:pt x="597" y="753"/>
                </a:lnTo>
                <a:lnTo>
                  <a:pt x="617" y="774"/>
                </a:lnTo>
                <a:lnTo>
                  <a:pt x="617" y="774"/>
                </a:lnTo>
                <a:lnTo>
                  <a:pt x="620" y="779"/>
                </a:lnTo>
                <a:lnTo>
                  <a:pt x="623" y="787"/>
                </a:lnTo>
                <a:lnTo>
                  <a:pt x="626" y="796"/>
                </a:lnTo>
                <a:lnTo>
                  <a:pt x="626" y="802"/>
                </a:lnTo>
                <a:lnTo>
                  <a:pt x="626" y="802"/>
                </a:lnTo>
                <a:lnTo>
                  <a:pt x="628" y="805"/>
                </a:lnTo>
                <a:lnTo>
                  <a:pt x="630" y="808"/>
                </a:lnTo>
                <a:lnTo>
                  <a:pt x="635" y="813"/>
                </a:lnTo>
                <a:lnTo>
                  <a:pt x="635" y="813"/>
                </a:lnTo>
                <a:lnTo>
                  <a:pt x="636" y="814"/>
                </a:lnTo>
                <a:lnTo>
                  <a:pt x="637" y="814"/>
                </a:lnTo>
                <a:lnTo>
                  <a:pt x="642" y="814"/>
                </a:lnTo>
                <a:lnTo>
                  <a:pt x="649" y="813"/>
                </a:lnTo>
                <a:lnTo>
                  <a:pt x="655" y="813"/>
                </a:lnTo>
                <a:lnTo>
                  <a:pt x="655" y="813"/>
                </a:lnTo>
                <a:lnTo>
                  <a:pt x="662" y="814"/>
                </a:lnTo>
                <a:lnTo>
                  <a:pt x="665" y="815"/>
                </a:lnTo>
                <a:lnTo>
                  <a:pt x="668" y="816"/>
                </a:lnTo>
                <a:lnTo>
                  <a:pt x="668" y="816"/>
                </a:lnTo>
                <a:lnTo>
                  <a:pt x="669" y="818"/>
                </a:lnTo>
                <a:lnTo>
                  <a:pt x="670" y="819"/>
                </a:lnTo>
                <a:lnTo>
                  <a:pt x="676" y="819"/>
                </a:lnTo>
                <a:lnTo>
                  <a:pt x="682" y="819"/>
                </a:lnTo>
                <a:lnTo>
                  <a:pt x="686" y="818"/>
                </a:lnTo>
                <a:lnTo>
                  <a:pt x="686" y="818"/>
                </a:lnTo>
                <a:lnTo>
                  <a:pt x="688" y="816"/>
                </a:lnTo>
                <a:lnTo>
                  <a:pt x="692" y="815"/>
                </a:lnTo>
                <a:lnTo>
                  <a:pt x="697" y="813"/>
                </a:lnTo>
                <a:lnTo>
                  <a:pt x="703" y="809"/>
                </a:lnTo>
                <a:lnTo>
                  <a:pt x="703" y="809"/>
                </a:lnTo>
                <a:lnTo>
                  <a:pt x="708" y="805"/>
                </a:lnTo>
                <a:lnTo>
                  <a:pt x="710" y="801"/>
                </a:lnTo>
                <a:lnTo>
                  <a:pt x="712" y="793"/>
                </a:lnTo>
                <a:lnTo>
                  <a:pt x="714" y="785"/>
                </a:lnTo>
                <a:lnTo>
                  <a:pt x="714" y="785"/>
                </a:lnTo>
                <a:lnTo>
                  <a:pt x="715" y="780"/>
                </a:lnTo>
                <a:lnTo>
                  <a:pt x="717" y="776"/>
                </a:lnTo>
                <a:lnTo>
                  <a:pt x="725" y="770"/>
                </a:lnTo>
                <a:lnTo>
                  <a:pt x="731" y="765"/>
                </a:lnTo>
                <a:lnTo>
                  <a:pt x="733" y="764"/>
                </a:lnTo>
                <a:lnTo>
                  <a:pt x="734" y="762"/>
                </a:lnTo>
                <a:lnTo>
                  <a:pt x="734" y="762"/>
                </a:lnTo>
                <a:lnTo>
                  <a:pt x="736" y="759"/>
                </a:lnTo>
                <a:lnTo>
                  <a:pt x="738" y="759"/>
                </a:lnTo>
                <a:lnTo>
                  <a:pt x="742" y="759"/>
                </a:lnTo>
                <a:lnTo>
                  <a:pt x="745" y="759"/>
                </a:lnTo>
                <a:lnTo>
                  <a:pt x="749" y="759"/>
                </a:lnTo>
                <a:lnTo>
                  <a:pt x="749" y="759"/>
                </a:lnTo>
                <a:lnTo>
                  <a:pt x="767" y="755"/>
                </a:lnTo>
                <a:lnTo>
                  <a:pt x="778" y="751"/>
                </a:lnTo>
                <a:lnTo>
                  <a:pt x="783" y="748"/>
                </a:lnTo>
                <a:lnTo>
                  <a:pt x="786" y="746"/>
                </a:lnTo>
                <a:lnTo>
                  <a:pt x="786" y="746"/>
                </a:lnTo>
                <a:lnTo>
                  <a:pt x="790" y="744"/>
                </a:lnTo>
                <a:lnTo>
                  <a:pt x="795" y="742"/>
                </a:lnTo>
                <a:lnTo>
                  <a:pt x="807" y="740"/>
                </a:lnTo>
                <a:lnTo>
                  <a:pt x="824" y="739"/>
                </a:lnTo>
                <a:lnTo>
                  <a:pt x="824" y="739"/>
                </a:lnTo>
                <a:lnTo>
                  <a:pt x="834" y="751"/>
                </a:lnTo>
                <a:lnTo>
                  <a:pt x="844" y="761"/>
                </a:lnTo>
                <a:lnTo>
                  <a:pt x="852" y="767"/>
                </a:lnTo>
                <a:lnTo>
                  <a:pt x="852" y="767"/>
                </a:lnTo>
                <a:lnTo>
                  <a:pt x="854" y="768"/>
                </a:lnTo>
                <a:lnTo>
                  <a:pt x="856" y="768"/>
                </a:lnTo>
                <a:lnTo>
                  <a:pt x="856" y="765"/>
                </a:lnTo>
                <a:lnTo>
                  <a:pt x="854" y="762"/>
                </a:lnTo>
                <a:lnTo>
                  <a:pt x="851" y="753"/>
                </a:lnTo>
                <a:lnTo>
                  <a:pt x="845" y="741"/>
                </a:lnTo>
                <a:lnTo>
                  <a:pt x="845" y="741"/>
                </a:lnTo>
                <a:lnTo>
                  <a:pt x="839" y="733"/>
                </a:lnTo>
                <a:lnTo>
                  <a:pt x="833" y="727"/>
                </a:lnTo>
                <a:lnTo>
                  <a:pt x="824" y="721"/>
                </a:lnTo>
                <a:lnTo>
                  <a:pt x="824" y="721"/>
                </a:lnTo>
                <a:lnTo>
                  <a:pt x="820" y="719"/>
                </a:lnTo>
                <a:lnTo>
                  <a:pt x="813" y="719"/>
                </a:lnTo>
                <a:lnTo>
                  <a:pt x="803" y="721"/>
                </a:lnTo>
                <a:lnTo>
                  <a:pt x="778" y="733"/>
                </a:lnTo>
                <a:lnTo>
                  <a:pt x="778" y="733"/>
                </a:lnTo>
                <a:lnTo>
                  <a:pt x="774" y="730"/>
                </a:lnTo>
                <a:lnTo>
                  <a:pt x="767" y="725"/>
                </a:lnTo>
                <a:lnTo>
                  <a:pt x="763" y="722"/>
                </a:lnTo>
                <a:lnTo>
                  <a:pt x="761" y="718"/>
                </a:lnTo>
                <a:lnTo>
                  <a:pt x="760" y="714"/>
                </a:lnTo>
                <a:lnTo>
                  <a:pt x="760" y="711"/>
                </a:lnTo>
                <a:lnTo>
                  <a:pt x="760" y="711"/>
                </a:lnTo>
                <a:lnTo>
                  <a:pt x="763" y="707"/>
                </a:lnTo>
                <a:lnTo>
                  <a:pt x="770" y="702"/>
                </a:lnTo>
                <a:lnTo>
                  <a:pt x="789" y="689"/>
                </a:lnTo>
                <a:lnTo>
                  <a:pt x="814" y="673"/>
                </a:lnTo>
                <a:lnTo>
                  <a:pt x="842" y="657"/>
                </a:lnTo>
                <a:lnTo>
                  <a:pt x="842" y="657"/>
                </a:lnTo>
                <a:lnTo>
                  <a:pt x="916" y="615"/>
                </a:lnTo>
                <a:lnTo>
                  <a:pt x="961" y="589"/>
                </a:lnTo>
                <a:lnTo>
                  <a:pt x="959" y="598"/>
                </a:lnTo>
                <a:lnTo>
                  <a:pt x="959" y="598"/>
                </a:lnTo>
                <a:lnTo>
                  <a:pt x="930" y="642"/>
                </a:lnTo>
                <a:lnTo>
                  <a:pt x="905" y="678"/>
                </a:lnTo>
                <a:lnTo>
                  <a:pt x="885" y="710"/>
                </a:lnTo>
                <a:lnTo>
                  <a:pt x="885" y="710"/>
                </a:lnTo>
                <a:lnTo>
                  <a:pt x="875" y="730"/>
                </a:lnTo>
                <a:lnTo>
                  <a:pt x="871" y="740"/>
                </a:lnTo>
                <a:lnTo>
                  <a:pt x="871" y="744"/>
                </a:lnTo>
                <a:lnTo>
                  <a:pt x="873" y="744"/>
                </a:lnTo>
                <a:lnTo>
                  <a:pt x="870" y="770"/>
                </a:lnTo>
                <a:close/>
                <a:moveTo>
                  <a:pt x="936" y="534"/>
                </a:moveTo>
                <a:lnTo>
                  <a:pt x="936" y="534"/>
                </a:lnTo>
                <a:lnTo>
                  <a:pt x="948" y="531"/>
                </a:lnTo>
                <a:lnTo>
                  <a:pt x="958" y="528"/>
                </a:lnTo>
                <a:lnTo>
                  <a:pt x="967" y="524"/>
                </a:lnTo>
                <a:lnTo>
                  <a:pt x="967" y="524"/>
                </a:lnTo>
                <a:lnTo>
                  <a:pt x="977" y="519"/>
                </a:lnTo>
                <a:lnTo>
                  <a:pt x="981" y="518"/>
                </a:lnTo>
                <a:lnTo>
                  <a:pt x="984" y="519"/>
                </a:lnTo>
                <a:lnTo>
                  <a:pt x="984" y="519"/>
                </a:lnTo>
                <a:lnTo>
                  <a:pt x="985" y="520"/>
                </a:lnTo>
                <a:lnTo>
                  <a:pt x="985" y="524"/>
                </a:lnTo>
                <a:lnTo>
                  <a:pt x="981" y="535"/>
                </a:lnTo>
                <a:lnTo>
                  <a:pt x="975" y="547"/>
                </a:lnTo>
                <a:lnTo>
                  <a:pt x="970" y="552"/>
                </a:lnTo>
                <a:lnTo>
                  <a:pt x="966" y="557"/>
                </a:lnTo>
                <a:lnTo>
                  <a:pt x="966" y="557"/>
                </a:lnTo>
                <a:lnTo>
                  <a:pt x="959" y="560"/>
                </a:lnTo>
                <a:lnTo>
                  <a:pt x="949" y="565"/>
                </a:lnTo>
                <a:lnTo>
                  <a:pt x="926" y="575"/>
                </a:lnTo>
                <a:lnTo>
                  <a:pt x="896" y="586"/>
                </a:lnTo>
                <a:lnTo>
                  <a:pt x="896" y="586"/>
                </a:lnTo>
                <a:lnTo>
                  <a:pt x="924" y="556"/>
                </a:lnTo>
                <a:lnTo>
                  <a:pt x="924" y="556"/>
                </a:lnTo>
                <a:lnTo>
                  <a:pt x="928" y="549"/>
                </a:lnTo>
                <a:lnTo>
                  <a:pt x="932" y="542"/>
                </a:lnTo>
                <a:lnTo>
                  <a:pt x="936" y="534"/>
                </a:lnTo>
                <a:lnTo>
                  <a:pt x="936" y="534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10">
            <a:extLst>
              <a:ext uri="{FF2B5EF4-FFF2-40B4-BE49-F238E27FC236}">
                <a16:creationId xmlns:a16="http://schemas.microsoft.com/office/drawing/2014/main" id="{201EC581-20F9-401B-9BC1-B2FFB7174209}"/>
              </a:ext>
            </a:extLst>
          </p:cNvPr>
          <p:cNvSpPr>
            <a:spLocks/>
          </p:cNvSpPr>
          <p:nvPr/>
        </p:nvSpPr>
        <p:spPr bwMode="auto">
          <a:xfrm>
            <a:off x="654857" y="4510990"/>
            <a:ext cx="2824808" cy="1168259"/>
          </a:xfrm>
          <a:custGeom>
            <a:avLst/>
            <a:gdLst>
              <a:gd name="T0" fmla="*/ 522 w 2019"/>
              <a:gd name="T1" fmla="*/ 542 h 835"/>
              <a:gd name="T2" fmla="*/ 494 w 2019"/>
              <a:gd name="T3" fmla="*/ 515 h 835"/>
              <a:gd name="T4" fmla="*/ 458 w 2019"/>
              <a:gd name="T5" fmla="*/ 433 h 835"/>
              <a:gd name="T6" fmla="*/ 144 w 2019"/>
              <a:gd name="T7" fmla="*/ 235 h 835"/>
              <a:gd name="T8" fmla="*/ 8 w 2019"/>
              <a:gd name="T9" fmla="*/ 39 h 835"/>
              <a:gd name="T10" fmla="*/ 23 w 2019"/>
              <a:gd name="T11" fmla="*/ 19 h 835"/>
              <a:gd name="T12" fmla="*/ 65 w 2019"/>
              <a:gd name="T13" fmla="*/ 4 h 835"/>
              <a:gd name="T14" fmla="*/ 117 w 2019"/>
              <a:gd name="T15" fmla="*/ 61 h 835"/>
              <a:gd name="T16" fmla="*/ 145 w 2019"/>
              <a:gd name="T17" fmla="*/ 2 h 835"/>
              <a:gd name="T18" fmla="*/ 156 w 2019"/>
              <a:gd name="T19" fmla="*/ 103 h 835"/>
              <a:gd name="T20" fmla="*/ 208 w 2019"/>
              <a:gd name="T21" fmla="*/ 208 h 835"/>
              <a:gd name="T22" fmla="*/ 459 w 2019"/>
              <a:gd name="T23" fmla="*/ 317 h 835"/>
              <a:gd name="T24" fmla="*/ 538 w 2019"/>
              <a:gd name="T25" fmla="*/ 307 h 835"/>
              <a:gd name="T26" fmla="*/ 565 w 2019"/>
              <a:gd name="T27" fmla="*/ 170 h 835"/>
              <a:gd name="T28" fmla="*/ 488 w 2019"/>
              <a:gd name="T29" fmla="*/ 69 h 835"/>
              <a:gd name="T30" fmla="*/ 424 w 2019"/>
              <a:gd name="T31" fmla="*/ 113 h 835"/>
              <a:gd name="T32" fmla="*/ 417 w 2019"/>
              <a:gd name="T33" fmla="*/ 96 h 835"/>
              <a:gd name="T34" fmla="*/ 396 w 2019"/>
              <a:gd name="T35" fmla="*/ 83 h 835"/>
              <a:gd name="T36" fmla="*/ 538 w 2019"/>
              <a:gd name="T37" fmla="*/ 47 h 835"/>
              <a:gd name="T38" fmla="*/ 662 w 2019"/>
              <a:gd name="T39" fmla="*/ 101 h 835"/>
              <a:gd name="T40" fmla="*/ 858 w 2019"/>
              <a:gd name="T41" fmla="*/ 109 h 835"/>
              <a:gd name="T42" fmla="*/ 930 w 2019"/>
              <a:gd name="T43" fmla="*/ 126 h 835"/>
              <a:gd name="T44" fmla="*/ 1220 w 2019"/>
              <a:gd name="T45" fmla="*/ 101 h 835"/>
              <a:gd name="T46" fmla="*/ 1483 w 2019"/>
              <a:gd name="T47" fmla="*/ 157 h 835"/>
              <a:gd name="T48" fmla="*/ 1611 w 2019"/>
              <a:gd name="T49" fmla="*/ 246 h 835"/>
              <a:gd name="T50" fmla="*/ 1611 w 2019"/>
              <a:gd name="T51" fmla="*/ 348 h 835"/>
              <a:gd name="T52" fmla="*/ 1528 w 2019"/>
              <a:gd name="T53" fmla="*/ 504 h 835"/>
              <a:gd name="T54" fmla="*/ 1697 w 2019"/>
              <a:gd name="T55" fmla="*/ 609 h 835"/>
              <a:gd name="T56" fmla="*/ 1796 w 2019"/>
              <a:gd name="T57" fmla="*/ 660 h 835"/>
              <a:gd name="T58" fmla="*/ 1977 w 2019"/>
              <a:gd name="T59" fmla="*/ 716 h 835"/>
              <a:gd name="T60" fmla="*/ 1958 w 2019"/>
              <a:gd name="T61" fmla="*/ 789 h 835"/>
              <a:gd name="T62" fmla="*/ 1893 w 2019"/>
              <a:gd name="T63" fmla="*/ 724 h 835"/>
              <a:gd name="T64" fmla="*/ 1714 w 2019"/>
              <a:gd name="T65" fmla="*/ 682 h 835"/>
              <a:gd name="T66" fmla="*/ 1613 w 2019"/>
              <a:gd name="T67" fmla="*/ 612 h 835"/>
              <a:gd name="T68" fmla="*/ 1454 w 2019"/>
              <a:gd name="T69" fmla="*/ 529 h 835"/>
              <a:gd name="T70" fmla="*/ 1308 w 2019"/>
              <a:gd name="T71" fmla="*/ 518 h 835"/>
              <a:gd name="T72" fmla="*/ 1162 w 2019"/>
              <a:gd name="T73" fmla="*/ 540 h 835"/>
              <a:gd name="T74" fmla="*/ 1145 w 2019"/>
              <a:gd name="T75" fmla="*/ 579 h 835"/>
              <a:gd name="T76" fmla="*/ 1268 w 2019"/>
              <a:gd name="T77" fmla="*/ 722 h 835"/>
              <a:gd name="T78" fmla="*/ 1188 w 2019"/>
              <a:gd name="T79" fmla="*/ 691 h 835"/>
              <a:gd name="T80" fmla="*/ 1164 w 2019"/>
              <a:gd name="T81" fmla="*/ 627 h 835"/>
              <a:gd name="T82" fmla="*/ 1100 w 2019"/>
              <a:gd name="T83" fmla="*/ 589 h 835"/>
              <a:gd name="T84" fmla="*/ 1037 w 2019"/>
              <a:gd name="T85" fmla="*/ 547 h 835"/>
              <a:gd name="T86" fmla="*/ 949 w 2019"/>
              <a:gd name="T87" fmla="*/ 549 h 835"/>
              <a:gd name="T88" fmla="*/ 948 w 2019"/>
              <a:gd name="T89" fmla="*/ 650 h 835"/>
              <a:gd name="T90" fmla="*/ 873 w 2019"/>
              <a:gd name="T91" fmla="*/ 708 h 835"/>
              <a:gd name="T92" fmla="*/ 851 w 2019"/>
              <a:gd name="T93" fmla="*/ 671 h 835"/>
              <a:gd name="T94" fmla="*/ 906 w 2019"/>
              <a:gd name="T95" fmla="*/ 641 h 835"/>
              <a:gd name="T96" fmla="*/ 887 w 2019"/>
              <a:gd name="T97" fmla="*/ 530 h 835"/>
              <a:gd name="T98" fmla="*/ 826 w 2019"/>
              <a:gd name="T99" fmla="*/ 529 h 835"/>
              <a:gd name="T100" fmla="*/ 760 w 2019"/>
              <a:gd name="T101" fmla="*/ 545 h 835"/>
              <a:gd name="T102" fmla="*/ 669 w 2019"/>
              <a:gd name="T103" fmla="*/ 660 h 835"/>
              <a:gd name="T104" fmla="*/ 584 w 2019"/>
              <a:gd name="T105" fmla="*/ 777 h 835"/>
              <a:gd name="T106" fmla="*/ 566 w 2019"/>
              <a:gd name="T107" fmla="*/ 738 h 835"/>
              <a:gd name="T108" fmla="*/ 651 w 2019"/>
              <a:gd name="T109" fmla="*/ 603 h 835"/>
              <a:gd name="T110" fmla="*/ 557 w 2019"/>
              <a:gd name="T111" fmla="*/ 676 h 835"/>
              <a:gd name="T112" fmla="*/ 463 w 2019"/>
              <a:gd name="T113" fmla="*/ 769 h 835"/>
              <a:gd name="T114" fmla="*/ 425 w 2019"/>
              <a:gd name="T115" fmla="*/ 762 h 835"/>
              <a:gd name="T116" fmla="*/ 517 w 2019"/>
              <a:gd name="T117" fmla="*/ 667 h 835"/>
              <a:gd name="T118" fmla="*/ 523 w 2019"/>
              <a:gd name="T119" fmla="*/ 623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19" h="835">
                <a:moveTo>
                  <a:pt x="584" y="542"/>
                </a:moveTo>
                <a:lnTo>
                  <a:pt x="584" y="542"/>
                </a:lnTo>
                <a:lnTo>
                  <a:pt x="569" y="536"/>
                </a:lnTo>
                <a:lnTo>
                  <a:pt x="557" y="532"/>
                </a:lnTo>
                <a:lnTo>
                  <a:pt x="551" y="530"/>
                </a:lnTo>
                <a:lnTo>
                  <a:pt x="545" y="530"/>
                </a:lnTo>
                <a:lnTo>
                  <a:pt x="545" y="530"/>
                </a:lnTo>
                <a:lnTo>
                  <a:pt x="540" y="532"/>
                </a:lnTo>
                <a:lnTo>
                  <a:pt x="534" y="535"/>
                </a:lnTo>
                <a:lnTo>
                  <a:pt x="522" y="542"/>
                </a:lnTo>
                <a:lnTo>
                  <a:pt x="516" y="545"/>
                </a:lnTo>
                <a:lnTo>
                  <a:pt x="510" y="546"/>
                </a:lnTo>
                <a:lnTo>
                  <a:pt x="508" y="545"/>
                </a:lnTo>
                <a:lnTo>
                  <a:pt x="505" y="545"/>
                </a:lnTo>
                <a:lnTo>
                  <a:pt x="504" y="542"/>
                </a:lnTo>
                <a:lnTo>
                  <a:pt x="503" y="540"/>
                </a:lnTo>
                <a:lnTo>
                  <a:pt x="503" y="540"/>
                </a:lnTo>
                <a:lnTo>
                  <a:pt x="498" y="530"/>
                </a:lnTo>
                <a:lnTo>
                  <a:pt x="495" y="523"/>
                </a:lnTo>
                <a:lnTo>
                  <a:pt x="494" y="515"/>
                </a:lnTo>
                <a:lnTo>
                  <a:pt x="492" y="500"/>
                </a:lnTo>
                <a:lnTo>
                  <a:pt x="492" y="500"/>
                </a:lnTo>
                <a:lnTo>
                  <a:pt x="491" y="483"/>
                </a:lnTo>
                <a:lnTo>
                  <a:pt x="489" y="477"/>
                </a:lnTo>
                <a:lnTo>
                  <a:pt x="488" y="471"/>
                </a:lnTo>
                <a:lnTo>
                  <a:pt x="485" y="465"/>
                </a:lnTo>
                <a:lnTo>
                  <a:pt x="481" y="459"/>
                </a:lnTo>
                <a:lnTo>
                  <a:pt x="466" y="439"/>
                </a:lnTo>
                <a:lnTo>
                  <a:pt x="466" y="439"/>
                </a:lnTo>
                <a:lnTo>
                  <a:pt x="458" y="433"/>
                </a:lnTo>
                <a:lnTo>
                  <a:pt x="447" y="424"/>
                </a:lnTo>
                <a:lnTo>
                  <a:pt x="412" y="402"/>
                </a:lnTo>
                <a:lnTo>
                  <a:pt x="367" y="374"/>
                </a:lnTo>
                <a:lnTo>
                  <a:pt x="315" y="343"/>
                </a:lnTo>
                <a:lnTo>
                  <a:pt x="263" y="313"/>
                </a:lnTo>
                <a:lnTo>
                  <a:pt x="213" y="283"/>
                </a:lnTo>
                <a:lnTo>
                  <a:pt x="172" y="257"/>
                </a:lnTo>
                <a:lnTo>
                  <a:pt x="156" y="245"/>
                </a:lnTo>
                <a:lnTo>
                  <a:pt x="144" y="235"/>
                </a:lnTo>
                <a:lnTo>
                  <a:pt x="144" y="235"/>
                </a:lnTo>
                <a:lnTo>
                  <a:pt x="133" y="226"/>
                </a:lnTo>
                <a:lnTo>
                  <a:pt x="123" y="216"/>
                </a:lnTo>
                <a:lnTo>
                  <a:pt x="101" y="191"/>
                </a:lnTo>
                <a:lnTo>
                  <a:pt x="81" y="163"/>
                </a:lnTo>
                <a:lnTo>
                  <a:pt x="61" y="135"/>
                </a:lnTo>
                <a:lnTo>
                  <a:pt x="44" y="106"/>
                </a:lnTo>
                <a:lnTo>
                  <a:pt x="28" y="79"/>
                </a:lnTo>
                <a:lnTo>
                  <a:pt x="16" y="57"/>
                </a:lnTo>
                <a:lnTo>
                  <a:pt x="8" y="39"/>
                </a:lnTo>
                <a:lnTo>
                  <a:pt x="8" y="39"/>
                </a:lnTo>
                <a:lnTo>
                  <a:pt x="3" y="26"/>
                </a:lnTo>
                <a:lnTo>
                  <a:pt x="0" y="16"/>
                </a:lnTo>
                <a:lnTo>
                  <a:pt x="0" y="7"/>
                </a:lnTo>
                <a:lnTo>
                  <a:pt x="3" y="2"/>
                </a:lnTo>
                <a:lnTo>
                  <a:pt x="6" y="0"/>
                </a:lnTo>
                <a:lnTo>
                  <a:pt x="10" y="0"/>
                </a:lnTo>
                <a:lnTo>
                  <a:pt x="14" y="2"/>
                </a:lnTo>
                <a:lnTo>
                  <a:pt x="16" y="6"/>
                </a:lnTo>
                <a:lnTo>
                  <a:pt x="16" y="6"/>
                </a:lnTo>
                <a:lnTo>
                  <a:pt x="23" y="19"/>
                </a:lnTo>
                <a:lnTo>
                  <a:pt x="34" y="34"/>
                </a:lnTo>
                <a:lnTo>
                  <a:pt x="48" y="52"/>
                </a:lnTo>
                <a:lnTo>
                  <a:pt x="48" y="52"/>
                </a:lnTo>
                <a:lnTo>
                  <a:pt x="49" y="44"/>
                </a:lnTo>
                <a:lnTo>
                  <a:pt x="53" y="27"/>
                </a:lnTo>
                <a:lnTo>
                  <a:pt x="54" y="18"/>
                </a:lnTo>
                <a:lnTo>
                  <a:pt x="57" y="10"/>
                </a:lnTo>
                <a:lnTo>
                  <a:pt x="61" y="5"/>
                </a:lnTo>
                <a:lnTo>
                  <a:pt x="62" y="4"/>
                </a:lnTo>
                <a:lnTo>
                  <a:pt x="65" y="4"/>
                </a:lnTo>
                <a:lnTo>
                  <a:pt x="65" y="4"/>
                </a:lnTo>
                <a:lnTo>
                  <a:pt x="72" y="7"/>
                </a:lnTo>
                <a:lnTo>
                  <a:pt x="78" y="13"/>
                </a:lnTo>
                <a:lnTo>
                  <a:pt x="84" y="22"/>
                </a:lnTo>
                <a:lnTo>
                  <a:pt x="93" y="33"/>
                </a:lnTo>
                <a:lnTo>
                  <a:pt x="93" y="33"/>
                </a:lnTo>
                <a:lnTo>
                  <a:pt x="101" y="46"/>
                </a:lnTo>
                <a:lnTo>
                  <a:pt x="110" y="56"/>
                </a:lnTo>
                <a:lnTo>
                  <a:pt x="113" y="60"/>
                </a:lnTo>
                <a:lnTo>
                  <a:pt x="117" y="61"/>
                </a:lnTo>
                <a:lnTo>
                  <a:pt x="121" y="60"/>
                </a:lnTo>
                <a:lnTo>
                  <a:pt x="123" y="56"/>
                </a:lnTo>
                <a:lnTo>
                  <a:pt x="123" y="56"/>
                </a:lnTo>
                <a:lnTo>
                  <a:pt x="125" y="50"/>
                </a:lnTo>
                <a:lnTo>
                  <a:pt x="128" y="40"/>
                </a:lnTo>
                <a:lnTo>
                  <a:pt x="134" y="21"/>
                </a:lnTo>
                <a:lnTo>
                  <a:pt x="138" y="11"/>
                </a:lnTo>
                <a:lnTo>
                  <a:pt x="141" y="5"/>
                </a:lnTo>
                <a:lnTo>
                  <a:pt x="144" y="2"/>
                </a:lnTo>
                <a:lnTo>
                  <a:pt x="145" y="2"/>
                </a:lnTo>
                <a:lnTo>
                  <a:pt x="147" y="2"/>
                </a:lnTo>
                <a:lnTo>
                  <a:pt x="150" y="5"/>
                </a:lnTo>
                <a:lnTo>
                  <a:pt x="150" y="5"/>
                </a:lnTo>
                <a:lnTo>
                  <a:pt x="151" y="7"/>
                </a:lnTo>
                <a:lnTo>
                  <a:pt x="152" y="12"/>
                </a:lnTo>
                <a:lnTo>
                  <a:pt x="153" y="23"/>
                </a:lnTo>
                <a:lnTo>
                  <a:pt x="152" y="52"/>
                </a:lnTo>
                <a:lnTo>
                  <a:pt x="151" y="69"/>
                </a:lnTo>
                <a:lnTo>
                  <a:pt x="152" y="86"/>
                </a:lnTo>
                <a:lnTo>
                  <a:pt x="156" y="103"/>
                </a:lnTo>
                <a:lnTo>
                  <a:pt x="158" y="112"/>
                </a:lnTo>
                <a:lnTo>
                  <a:pt x="162" y="120"/>
                </a:lnTo>
                <a:lnTo>
                  <a:pt x="162" y="120"/>
                </a:lnTo>
                <a:lnTo>
                  <a:pt x="168" y="135"/>
                </a:lnTo>
                <a:lnTo>
                  <a:pt x="174" y="151"/>
                </a:lnTo>
                <a:lnTo>
                  <a:pt x="180" y="165"/>
                </a:lnTo>
                <a:lnTo>
                  <a:pt x="187" y="180"/>
                </a:lnTo>
                <a:lnTo>
                  <a:pt x="196" y="194"/>
                </a:lnTo>
                <a:lnTo>
                  <a:pt x="202" y="201"/>
                </a:lnTo>
                <a:lnTo>
                  <a:pt x="208" y="208"/>
                </a:lnTo>
                <a:lnTo>
                  <a:pt x="215" y="214"/>
                </a:lnTo>
                <a:lnTo>
                  <a:pt x="222" y="220"/>
                </a:lnTo>
                <a:lnTo>
                  <a:pt x="232" y="226"/>
                </a:lnTo>
                <a:lnTo>
                  <a:pt x="243" y="232"/>
                </a:lnTo>
                <a:lnTo>
                  <a:pt x="243" y="232"/>
                </a:lnTo>
                <a:lnTo>
                  <a:pt x="305" y="260"/>
                </a:lnTo>
                <a:lnTo>
                  <a:pt x="344" y="276"/>
                </a:lnTo>
                <a:lnTo>
                  <a:pt x="384" y="291"/>
                </a:lnTo>
                <a:lnTo>
                  <a:pt x="424" y="306"/>
                </a:lnTo>
                <a:lnTo>
                  <a:pt x="459" y="317"/>
                </a:lnTo>
                <a:lnTo>
                  <a:pt x="475" y="322"/>
                </a:lnTo>
                <a:lnTo>
                  <a:pt x="488" y="324"/>
                </a:lnTo>
                <a:lnTo>
                  <a:pt x="500" y="324"/>
                </a:lnTo>
                <a:lnTo>
                  <a:pt x="509" y="324"/>
                </a:lnTo>
                <a:lnTo>
                  <a:pt x="509" y="324"/>
                </a:lnTo>
                <a:lnTo>
                  <a:pt x="516" y="322"/>
                </a:lnTo>
                <a:lnTo>
                  <a:pt x="522" y="319"/>
                </a:lnTo>
                <a:lnTo>
                  <a:pt x="528" y="316"/>
                </a:lnTo>
                <a:lnTo>
                  <a:pt x="533" y="311"/>
                </a:lnTo>
                <a:lnTo>
                  <a:pt x="538" y="307"/>
                </a:lnTo>
                <a:lnTo>
                  <a:pt x="543" y="301"/>
                </a:lnTo>
                <a:lnTo>
                  <a:pt x="550" y="289"/>
                </a:lnTo>
                <a:lnTo>
                  <a:pt x="556" y="276"/>
                </a:lnTo>
                <a:lnTo>
                  <a:pt x="560" y="260"/>
                </a:lnTo>
                <a:lnTo>
                  <a:pt x="563" y="243"/>
                </a:lnTo>
                <a:lnTo>
                  <a:pt x="567" y="226"/>
                </a:lnTo>
                <a:lnTo>
                  <a:pt x="567" y="226"/>
                </a:lnTo>
                <a:lnTo>
                  <a:pt x="568" y="208"/>
                </a:lnTo>
                <a:lnTo>
                  <a:pt x="567" y="188"/>
                </a:lnTo>
                <a:lnTo>
                  <a:pt x="565" y="170"/>
                </a:lnTo>
                <a:lnTo>
                  <a:pt x="560" y="153"/>
                </a:lnTo>
                <a:lnTo>
                  <a:pt x="554" y="136"/>
                </a:lnTo>
                <a:lnTo>
                  <a:pt x="545" y="119"/>
                </a:lnTo>
                <a:lnTo>
                  <a:pt x="536" y="104"/>
                </a:lnTo>
                <a:lnTo>
                  <a:pt x="523" y="92"/>
                </a:lnTo>
                <a:lnTo>
                  <a:pt x="523" y="92"/>
                </a:lnTo>
                <a:lnTo>
                  <a:pt x="512" y="83"/>
                </a:lnTo>
                <a:lnTo>
                  <a:pt x="503" y="75"/>
                </a:lnTo>
                <a:lnTo>
                  <a:pt x="494" y="70"/>
                </a:lnTo>
                <a:lnTo>
                  <a:pt x="488" y="69"/>
                </a:lnTo>
                <a:lnTo>
                  <a:pt x="482" y="69"/>
                </a:lnTo>
                <a:lnTo>
                  <a:pt x="476" y="70"/>
                </a:lnTo>
                <a:lnTo>
                  <a:pt x="464" y="74"/>
                </a:lnTo>
                <a:lnTo>
                  <a:pt x="464" y="74"/>
                </a:lnTo>
                <a:lnTo>
                  <a:pt x="457" y="78"/>
                </a:lnTo>
                <a:lnTo>
                  <a:pt x="451" y="84"/>
                </a:lnTo>
                <a:lnTo>
                  <a:pt x="445" y="90"/>
                </a:lnTo>
                <a:lnTo>
                  <a:pt x="438" y="97"/>
                </a:lnTo>
                <a:lnTo>
                  <a:pt x="429" y="109"/>
                </a:lnTo>
                <a:lnTo>
                  <a:pt x="424" y="113"/>
                </a:lnTo>
                <a:lnTo>
                  <a:pt x="420" y="115"/>
                </a:lnTo>
                <a:lnTo>
                  <a:pt x="420" y="115"/>
                </a:lnTo>
                <a:lnTo>
                  <a:pt x="419" y="115"/>
                </a:lnTo>
                <a:lnTo>
                  <a:pt x="418" y="115"/>
                </a:lnTo>
                <a:lnTo>
                  <a:pt x="418" y="112"/>
                </a:lnTo>
                <a:lnTo>
                  <a:pt x="424" y="100"/>
                </a:lnTo>
                <a:lnTo>
                  <a:pt x="434" y="81"/>
                </a:lnTo>
                <a:lnTo>
                  <a:pt x="434" y="81"/>
                </a:lnTo>
                <a:lnTo>
                  <a:pt x="428" y="86"/>
                </a:lnTo>
                <a:lnTo>
                  <a:pt x="417" y="96"/>
                </a:lnTo>
                <a:lnTo>
                  <a:pt x="409" y="101"/>
                </a:lnTo>
                <a:lnTo>
                  <a:pt x="403" y="104"/>
                </a:lnTo>
                <a:lnTo>
                  <a:pt x="398" y="107"/>
                </a:lnTo>
                <a:lnTo>
                  <a:pt x="396" y="107"/>
                </a:lnTo>
                <a:lnTo>
                  <a:pt x="395" y="106"/>
                </a:lnTo>
                <a:lnTo>
                  <a:pt x="395" y="106"/>
                </a:lnTo>
                <a:lnTo>
                  <a:pt x="394" y="102"/>
                </a:lnTo>
                <a:lnTo>
                  <a:pt x="392" y="96"/>
                </a:lnTo>
                <a:lnTo>
                  <a:pt x="394" y="90"/>
                </a:lnTo>
                <a:lnTo>
                  <a:pt x="396" y="83"/>
                </a:lnTo>
                <a:lnTo>
                  <a:pt x="401" y="74"/>
                </a:lnTo>
                <a:lnTo>
                  <a:pt x="409" y="67"/>
                </a:lnTo>
                <a:lnTo>
                  <a:pt x="420" y="60"/>
                </a:lnTo>
                <a:lnTo>
                  <a:pt x="435" y="52"/>
                </a:lnTo>
                <a:lnTo>
                  <a:pt x="435" y="52"/>
                </a:lnTo>
                <a:lnTo>
                  <a:pt x="453" y="47"/>
                </a:lnTo>
                <a:lnTo>
                  <a:pt x="474" y="45"/>
                </a:lnTo>
                <a:lnTo>
                  <a:pt x="495" y="44"/>
                </a:lnTo>
                <a:lnTo>
                  <a:pt x="517" y="45"/>
                </a:lnTo>
                <a:lnTo>
                  <a:pt x="538" y="47"/>
                </a:lnTo>
                <a:lnTo>
                  <a:pt x="559" y="52"/>
                </a:lnTo>
                <a:lnTo>
                  <a:pt x="577" y="58"/>
                </a:lnTo>
                <a:lnTo>
                  <a:pt x="591" y="66"/>
                </a:lnTo>
                <a:lnTo>
                  <a:pt x="591" y="66"/>
                </a:lnTo>
                <a:lnTo>
                  <a:pt x="629" y="90"/>
                </a:lnTo>
                <a:lnTo>
                  <a:pt x="641" y="97"/>
                </a:lnTo>
                <a:lnTo>
                  <a:pt x="647" y="98"/>
                </a:lnTo>
                <a:lnTo>
                  <a:pt x="653" y="101"/>
                </a:lnTo>
                <a:lnTo>
                  <a:pt x="653" y="101"/>
                </a:lnTo>
                <a:lnTo>
                  <a:pt x="662" y="101"/>
                </a:lnTo>
                <a:lnTo>
                  <a:pt x="676" y="101"/>
                </a:lnTo>
                <a:lnTo>
                  <a:pt x="714" y="98"/>
                </a:lnTo>
                <a:lnTo>
                  <a:pt x="756" y="97"/>
                </a:lnTo>
                <a:lnTo>
                  <a:pt x="795" y="96"/>
                </a:lnTo>
                <a:lnTo>
                  <a:pt x="795" y="96"/>
                </a:lnTo>
                <a:lnTo>
                  <a:pt x="812" y="97"/>
                </a:lnTo>
                <a:lnTo>
                  <a:pt x="827" y="100"/>
                </a:lnTo>
                <a:lnTo>
                  <a:pt x="839" y="102"/>
                </a:lnTo>
                <a:lnTo>
                  <a:pt x="850" y="106"/>
                </a:lnTo>
                <a:lnTo>
                  <a:pt x="858" y="109"/>
                </a:lnTo>
                <a:lnTo>
                  <a:pt x="864" y="113"/>
                </a:lnTo>
                <a:lnTo>
                  <a:pt x="869" y="117"/>
                </a:lnTo>
                <a:lnTo>
                  <a:pt x="873" y="119"/>
                </a:lnTo>
                <a:lnTo>
                  <a:pt x="873" y="119"/>
                </a:lnTo>
                <a:lnTo>
                  <a:pt x="890" y="137"/>
                </a:lnTo>
                <a:lnTo>
                  <a:pt x="901" y="149"/>
                </a:lnTo>
                <a:lnTo>
                  <a:pt x="918" y="138"/>
                </a:lnTo>
                <a:lnTo>
                  <a:pt x="918" y="138"/>
                </a:lnTo>
                <a:lnTo>
                  <a:pt x="921" y="135"/>
                </a:lnTo>
                <a:lnTo>
                  <a:pt x="930" y="126"/>
                </a:lnTo>
                <a:lnTo>
                  <a:pt x="937" y="121"/>
                </a:lnTo>
                <a:lnTo>
                  <a:pt x="946" y="118"/>
                </a:lnTo>
                <a:lnTo>
                  <a:pt x="957" y="113"/>
                </a:lnTo>
                <a:lnTo>
                  <a:pt x="967" y="110"/>
                </a:lnTo>
                <a:lnTo>
                  <a:pt x="967" y="110"/>
                </a:lnTo>
                <a:lnTo>
                  <a:pt x="984" y="108"/>
                </a:lnTo>
                <a:lnTo>
                  <a:pt x="1010" y="106"/>
                </a:lnTo>
                <a:lnTo>
                  <a:pt x="1080" y="102"/>
                </a:lnTo>
                <a:lnTo>
                  <a:pt x="1170" y="101"/>
                </a:lnTo>
                <a:lnTo>
                  <a:pt x="1220" y="101"/>
                </a:lnTo>
                <a:lnTo>
                  <a:pt x="1271" y="102"/>
                </a:lnTo>
                <a:lnTo>
                  <a:pt x="1271" y="102"/>
                </a:lnTo>
                <a:lnTo>
                  <a:pt x="1296" y="103"/>
                </a:lnTo>
                <a:lnTo>
                  <a:pt x="1324" y="107"/>
                </a:lnTo>
                <a:lnTo>
                  <a:pt x="1351" y="113"/>
                </a:lnTo>
                <a:lnTo>
                  <a:pt x="1379" y="119"/>
                </a:lnTo>
                <a:lnTo>
                  <a:pt x="1405" y="127"/>
                </a:lnTo>
                <a:lnTo>
                  <a:pt x="1432" y="137"/>
                </a:lnTo>
                <a:lnTo>
                  <a:pt x="1458" y="147"/>
                </a:lnTo>
                <a:lnTo>
                  <a:pt x="1483" y="157"/>
                </a:lnTo>
                <a:lnTo>
                  <a:pt x="1506" y="168"/>
                </a:lnTo>
                <a:lnTo>
                  <a:pt x="1528" y="178"/>
                </a:lnTo>
                <a:lnTo>
                  <a:pt x="1547" y="189"/>
                </a:lnTo>
                <a:lnTo>
                  <a:pt x="1564" y="199"/>
                </a:lnTo>
                <a:lnTo>
                  <a:pt x="1579" y="208"/>
                </a:lnTo>
                <a:lnTo>
                  <a:pt x="1590" y="216"/>
                </a:lnTo>
                <a:lnTo>
                  <a:pt x="1598" y="223"/>
                </a:lnTo>
                <a:lnTo>
                  <a:pt x="1602" y="228"/>
                </a:lnTo>
                <a:lnTo>
                  <a:pt x="1602" y="228"/>
                </a:lnTo>
                <a:lnTo>
                  <a:pt x="1611" y="246"/>
                </a:lnTo>
                <a:lnTo>
                  <a:pt x="1617" y="265"/>
                </a:lnTo>
                <a:lnTo>
                  <a:pt x="1626" y="295"/>
                </a:lnTo>
                <a:lnTo>
                  <a:pt x="1626" y="295"/>
                </a:lnTo>
                <a:lnTo>
                  <a:pt x="1629" y="306"/>
                </a:lnTo>
                <a:lnTo>
                  <a:pt x="1630" y="317"/>
                </a:lnTo>
                <a:lnTo>
                  <a:pt x="1628" y="326"/>
                </a:lnTo>
                <a:lnTo>
                  <a:pt x="1623" y="336"/>
                </a:lnTo>
                <a:lnTo>
                  <a:pt x="1623" y="336"/>
                </a:lnTo>
                <a:lnTo>
                  <a:pt x="1618" y="342"/>
                </a:lnTo>
                <a:lnTo>
                  <a:pt x="1611" y="348"/>
                </a:lnTo>
                <a:lnTo>
                  <a:pt x="1594" y="363"/>
                </a:lnTo>
                <a:lnTo>
                  <a:pt x="1578" y="376"/>
                </a:lnTo>
                <a:lnTo>
                  <a:pt x="1566" y="384"/>
                </a:lnTo>
                <a:lnTo>
                  <a:pt x="1566" y="384"/>
                </a:lnTo>
                <a:lnTo>
                  <a:pt x="1558" y="388"/>
                </a:lnTo>
                <a:lnTo>
                  <a:pt x="1547" y="396"/>
                </a:lnTo>
                <a:lnTo>
                  <a:pt x="1537" y="405"/>
                </a:lnTo>
                <a:lnTo>
                  <a:pt x="1522" y="485"/>
                </a:lnTo>
                <a:lnTo>
                  <a:pt x="1528" y="504"/>
                </a:lnTo>
                <a:lnTo>
                  <a:pt x="1528" y="504"/>
                </a:lnTo>
                <a:lnTo>
                  <a:pt x="1554" y="513"/>
                </a:lnTo>
                <a:lnTo>
                  <a:pt x="1590" y="527"/>
                </a:lnTo>
                <a:lnTo>
                  <a:pt x="1590" y="527"/>
                </a:lnTo>
                <a:lnTo>
                  <a:pt x="1598" y="532"/>
                </a:lnTo>
                <a:lnTo>
                  <a:pt x="1612" y="542"/>
                </a:lnTo>
                <a:lnTo>
                  <a:pt x="1647" y="572"/>
                </a:lnTo>
                <a:lnTo>
                  <a:pt x="1681" y="598"/>
                </a:lnTo>
                <a:lnTo>
                  <a:pt x="1692" y="607"/>
                </a:lnTo>
                <a:lnTo>
                  <a:pt x="1695" y="609"/>
                </a:lnTo>
                <a:lnTo>
                  <a:pt x="1697" y="609"/>
                </a:lnTo>
                <a:lnTo>
                  <a:pt x="1697" y="609"/>
                </a:lnTo>
                <a:lnTo>
                  <a:pt x="1700" y="609"/>
                </a:lnTo>
                <a:lnTo>
                  <a:pt x="1705" y="610"/>
                </a:lnTo>
                <a:lnTo>
                  <a:pt x="1720" y="618"/>
                </a:lnTo>
                <a:lnTo>
                  <a:pt x="1738" y="629"/>
                </a:lnTo>
                <a:lnTo>
                  <a:pt x="1738" y="629"/>
                </a:lnTo>
                <a:lnTo>
                  <a:pt x="1742" y="631"/>
                </a:lnTo>
                <a:lnTo>
                  <a:pt x="1752" y="638"/>
                </a:lnTo>
                <a:lnTo>
                  <a:pt x="1771" y="648"/>
                </a:lnTo>
                <a:lnTo>
                  <a:pt x="1796" y="660"/>
                </a:lnTo>
                <a:lnTo>
                  <a:pt x="1796" y="660"/>
                </a:lnTo>
                <a:lnTo>
                  <a:pt x="1814" y="666"/>
                </a:lnTo>
                <a:lnTo>
                  <a:pt x="1837" y="674"/>
                </a:lnTo>
                <a:lnTo>
                  <a:pt x="1891" y="687"/>
                </a:lnTo>
                <a:lnTo>
                  <a:pt x="1939" y="700"/>
                </a:lnTo>
                <a:lnTo>
                  <a:pt x="1956" y="705"/>
                </a:lnTo>
                <a:lnTo>
                  <a:pt x="1966" y="709"/>
                </a:lnTo>
                <a:lnTo>
                  <a:pt x="1966" y="709"/>
                </a:lnTo>
                <a:lnTo>
                  <a:pt x="1972" y="712"/>
                </a:lnTo>
                <a:lnTo>
                  <a:pt x="1977" y="716"/>
                </a:lnTo>
                <a:lnTo>
                  <a:pt x="1984" y="727"/>
                </a:lnTo>
                <a:lnTo>
                  <a:pt x="1989" y="735"/>
                </a:lnTo>
                <a:lnTo>
                  <a:pt x="1992" y="740"/>
                </a:lnTo>
                <a:lnTo>
                  <a:pt x="2019" y="769"/>
                </a:lnTo>
                <a:lnTo>
                  <a:pt x="1976" y="760"/>
                </a:lnTo>
                <a:lnTo>
                  <a:pt x="1958" y="817"/>
                </a:lnTo>
                <a:lnTo>
                  <a:pt x="1958" y="817"/>
                </a:lnTo>
                <a:lnTo>
                  <a:pt x="1959" y="808"/>
                </a:lnTo>
                <a:lnTo>
                  <a:pt x="1958" y="800"/>
                </a:lnTo>
                <a:lnTo>
                  <a:pt x="1958" y="789"/>
                </a:lnTo>
                <a:lnTo>
                  <a:pt x="1955" y="777"/>
                </a:lnTo>
                <a:lnTo>
                  <a:pt x="1950" y="765"/>
                </a:lnTo>
                <a:lnTo>
                  <a:pt x="1947" y="758"/>
                </a:lnTo>
                <a:lnTo>
                  <a:pt x="1943" y="752"/>
                </a:lnTo>
                <a:lnTo>
                  <a:pt x="1938" y="748"/>
                </a:lnTo>
                <a:lnTo>
                  <a:pt x="1933" y="743"/>
                </a:lnTo>
                <a:lnTo>
                  <a:pt x="1933" y="743"/>
                </a:lnTo>
                <a:lnTo>
                  <a:pt x="1926" y="739"/>
                </a:lnTo>
                <a:lnTo>
                  <a:pt x="1918" y="734"/>
                </a:lnTo>
                <a:lnTo>
                  <a:pt x="1893" y="724"/>
                </a:lnTo>
                <a:lnTo>
                  <a:pt x="1865" y="715"/>
                </a:lnTo>
                <a:lnTo>
                  <a:pt x="1835" y="706"/>
                </a:lnTo>
                <a:lnTo>
                  <a:pt x="1782" y="692"/>
                </a:lnTo>
                <a:lnTo>
                  <a:pt x="1752" y="686"/>
                </a:lnTo>
                <a:lnTo>
                  <a:pt x="1752" y="686"/>
                </a:lnTo>
                <a:lnTo>
                  <a:pt x="1742" y="686"/>
                </a:lnTo>
                <a:lnTo>
                  <a:pt x="1729" y="686"/>
                </a:lnTo>
                <a:lnTo>
                  <a:pt x="1720" y="686"/>
                </a:lnTo>
                <a:lnTo>
                  <a:pt x="1716" y="684"/>
                </a:lnTo>
                <a:lnTo>
                  <a:pt x="1714" y="682"/>
                </a:lnTo>
                <a:lnTo>
                  <a:pt x="1714" y="682"/>
                </a:lnTo>
                <a:lnTo>
                  <a:pt x="1712" y="680"/>
                </a:lnTo>
                <a:lnTo>
                  <a:pt x="1708" y="676"/>
                </a:lnTo>
                <a:lnTo>
                  <a:pt x="1695" y="667"/>
                </a:lnTo>
                <a:lnTo>
                  <a:pt x="1681" y="658"/>
                </a:lnTo>
                <a:lnTo>
                  <a:pt x="1671" y="649"/>
                </a:lnTo>
                <a:lnTo>
                  <a:pt x="1671" y="649"/>
                </a:lnTo>
                <a:lnTo>
                  <a:pt x="1664" y="643"/>
                </a:lnTo>
                <a:lnTo>
                  <a:pt x="1651" y="635"/>
                </a:lnTo>
                <a:lnTo>
                  <a:pt x="1613" y="612"/>
                </a:lnTo>
                <a:lnTo>
                  <a:pt x="1573" y="589"/>
                </a:lnTo>
                <a:lnTo>
                  <a:pt x="1557" y="580"/>
                </a:lnTo>
                <a:lnTo>
                  <a:pt x="1546" y="575"/>
                </a:lnTo>
                <a:lnTo>
                  <a:pt x="1546" y="575"/>
                </a:lnTo>
                <a:lnTo>
                  <a:pt x="1537" y="572"/>
                </a:lnTo>
                <a:lnTo>
                  <a:pt x="1526" y="567"/>
                </a:lnTo>
                <a:lnTo>
                  <a:pt x="1500" y="553"/>
                </a:lnTo>
                <a:lnTo>
                  <a:pt x="1475" y="539"/>
                </a:lnTo>
                <a:lnTo>
                  <a:pt x="1464" y="533"/>
                </a:lnTo>
                <a:lnTo>
                  <a:pt x="1454" y="529"/>
                </a:lnTo>
                <a:lnTo>
                  <a:pt x="1454" y="529"/>
                </a:lnTo>
                <a:lnTo>
                  <a:pt x="1438" y="524"/>
                </a:lnTo>
                <a:lnTo>
                  <a:pt x="1425" y="522"/>
                </a:lnTo>
                <a:lnTo>
                  <a:pt x="1408" y="522"/>
                </a:lnTo>
                <a:lnTo>
                  <a:pt x="1387" y="524"/>
                </a:lnTo>
                <a:lnTo>
                  <a:pt x="1387" y="524"/>
                </a:lnTo>
                <a:lnTo>
                  <a:pt x="1374" y="524"/>
                </a:lnTo>
                <a:lnTo>
                  <a:pt x="1359" y="524"/>
                </a:lnTo>
                <a:lnTo>
                  <a:pt x="1333" y="522"/>
                </a:lnTo>
                <a:lnTo>
                  <a:pt x="1308" y="518"/>
                </a:lnTo>
                <a:lnTo>
                  <a:pt x="1300" y="518"/>
                </a:lnTo>
                <a:lnTo>
                  <a:pt x="1294" y="519"/>
                </a:lnTo>
                <a:lnTo>
                  <a:pt x="1294" y="519"/>
                </a:lnTo>
                <a:lnTo>
                  <a:pt x="1234" y="534"/>
                </a:lnTo>
                <a:lnTo>
                  <a:pt x="1234" y="534"/>
                </a:lnTo>
                <a:lnTo>
                  <a:pt x="1214" y="538"/>
                </a:lnTo>
                <a:lnTo>
                  <a:pt x="1196" y="540"/>
                </a:lnTo>
                <a:lnTo>
                  <a:pt x="1179" y="541"/>
                </a:lnTo>
                <a:lnTo>
                  <a:pt x="1179" y="541"/>
                </a:lnTo>
                <a:lnTo>
                  <a:pt x="1162" y="540"/>
                </a:lnTo>
                <a:lnTo>
                  <a:pt x="1145" y="536"/>
                </a:lnTo>
                <a:lnTo>
                  <a:pt x="1125" y="532"/>
                </a:lnTo>
                <a:lnTo>
                  <a:pt x="1113" y="557"/>
                </a:lnTo>
                <a:lnTo>
                  <a:pt x="1113" y="557"/>
                </a:lnTo>
                <a:lnTo>
                  <a:pt x="1122" y="564"/>
                </a:lnTo>
                <a:lnTo>
                  <a:pt x="1130" y="570"/>
                </a:lnTo>
                <a:lnTo>
                  <a:pt x="1140" y="578"/>
                </a:lnTo>
                <a:lnTo>
                  <a:pt x="1140" y="578"/>
                </a:lnTo>
                <a:lnTo>
                  <a:pt x="1143" y="579"/>
                </a:lnTo>
                <a:lnTo>
                  <a:pt x="1145" y="579"/>
                </a:lnTo>
                <a:lnTo>
                  <a:pt x="1145" y="578"/>
                </a:lnTo>
                <a:lnTo>
                  <a:pt x="1151" y="580"/>
                </a:lnTo>
                <a:lnTo>
                  <a:pt x="1171" y="596"/>
                </a:lnTo>
                <a:lnTo>
                  <a:pt x="1171" y="596"/>
                </a:lnTo>
                <a:lnTo>
                  <a:pt x="1198" y="619"/>
                </a:lnTo>
                <a:lnTo>
                  <a:pt x="1215" y="635"/>
                </a:lnTo>
                <a:lnTo>
                  <a:pt x="1225" y="644"/>
                </a:lnTo>
                <a:lnTo>
                  <a:pt x="1227" y="648"/>
                </a:lnTo>
                <a:lnTo>
                  <a:pt x="1253" y="691"/>
                </a:lnTo>
                <a:lnTo>
                  <a:pt x="1268" y="722"/>
                </a:lnTo>
                <a:lnTo>
                  <a:pt x="1240" y="723"/>
                </a:lnTo>
                <a:lnTo>
                  <a:pt x="1236" y="766"/>
                </a:lnTo>
                <a:lnTo>
                  <a:pt x="1214" y="715"/>
                </a:lnTo>
                <a:lnTo>
                  <a:pt x="1214" y="715"/>
                </a:lnTo>
                <a:lnTo>
                  <a:pt x="1213" y="715"/>
                </a:lnTo>
                <a:lnTo>
                  <a:pt x="1206" y="711"/>
                </a:lnTo>
                <a:lnTo>
                  <a:pt x="1202" y="708"/>
                </a:lnTo>
                <a:lnTo>
                  <a:pt x="1198" y="704"/>
                </a:lnTo>
                <a:lnTo>
                  <a:pt x="1193" y="698"/>
                </a:lnTo>
                <a:lnTo>
                  <a:pt x="1188" y="691"/>
                </a:lnTo>
                <a:lnTo>
                  <a:pt x="1188" y="691"/>
                </a:lnTo>
                <a:lnTo>
                  <a:pt x="1185" y="682"/>
                </a:lnTo>
                <a:lnTo>
                  <a:pt x="1183" y="677"/>
                </a:lnTo>
                <a:lnTo>
                  <a:pt x="1182" y="669"/>
                </a:lnTo>
                <a:lnTo>
                  <a:pt x="1182" y="661"/>
                </a:lnTo>
                <a:lnTo>
                  <a:pt x="1181" y="655"/>
                </a:lnTo>
                <a:lnTo>
                  <a:pt x="1177" y="649"/>
                </a:lnTo>
                <a:lnTo>
                  <a:pt x="1177" y="649"/>
                </a:lnTo>
                <a:lnTo>
                  <a:pt x="1170" y="636"/>
                </a:lnTo>
                <a:lnTo>
                  <a:pt x="1164" y="627"/>
                </a:lnTo>
                <a:lnTo>
                  <a:pt x="1157" y="620"/>
                </a:lnTo>
                <a:lnTo>
                  <a:pt x="1148" y="612"/>
                </a:lnTo>
                <a:lnTo>
                  <a:pt x="1148" y="612"/>
                </a:lnTo>
                <a:lnTo>
                  <a:pt x="1143" y="607"/>
                </a:lnTo>
                <a:lnTo>
                  <a:pt x="1137" y="603"/>
                </a:lnTo>
                <a:lnTo>
                  <a:pt x="1125" y="598"/>
                </a:lnTo>
                <a:lnTo>
                  <a:pt x="1114" y="595"/>
                </a:lnTo>
                <a:lnTo>
                  <a:pt x="1105" y="592"/>
                </a:lnTo>
                <a:lnTo>
                  <a:pt x="1105" y="592"/>
                </a:lnTo>
                <a:lnTo>
                  <a:pt x="1100" y="589"/>
                </a:lnTo>
                <a:lnTo>
                  <a:pt x="1092" y="584"/>
                </a:lnTo>
                <a:lnTo>
                  <a:pt x="1077" y="570"/>
                </a:lnTo>
                <a:lnTo>
                  <a:pt x="1056" y="553"/>
                </a:lnTo>
                <a:lnTo>
                  <a:pt x="1056" y="553"/>
                </a:lnTo>
                <a:lnTo>
                  <a:pt x="1051" y="546"/>
                </a:lnTo>
                <a:lnTo>
                  <a:pt x="1048" y="542"/>
                </a:lnTo>
                <a:lnTo>
                  <a:pt x="1046" y="541"/>
                </a:lnTo>
                <a:lnTo>
                  <a:pt x="1044" y="541"/>
                </a:lnTo>
                <a:lnTo>
                  <a:pt x="1044" y="541"/>
                </a:lnTo>
                <a:lnTo>
                  <a:pt x="1037" y="547"/>
                </a:lnTo>
                <a:lnTo>
                  <a:pt x="1031" y="551"/>
                </a:lnTo>
                <a:lnTo>
                  <a:pt x="1021" y="553"/>
                </a:lnTo>
                <a:lnTo>
                  <a:pt x="1021" y="553"/>
                </a:lnTo>
                <a:lnTo>
                  <a:pt x="1006" y="556"/>
                </a:lnTo>
                <a:lnTo>
                  <a:pt x="986" y="557"/>
                </a:lnTo>
                <a:lnTo>
                  <a:pt x="966" y="557"/>
                </a:lnTo>
                <a:lnTo>
                  <a:pt x="960" y="556"/>
                </a:lnTo>
                <a:lnTo>
                  <a:pt x="957" y="555"/>
                </a:lnTo>
                <a:lnTo>
                  <a:pt x="957" y="555"/>
                </a:lnTo>
                <a:lnTo>
                  <a:pt x="949" y="549"/>
                </a:lnTo>
                <a:lnTo>
                  <a:pt x="942" y="542"/>
                </a:lnTo>
                <a:lnTo>
                  <a:pt x="931" y="535"/>
                </a:lnTo>
                <a:lnTo>
                  <a:pt x="932" y="600"/>
                </a:lnTo>
                <a:lnTo>
                  <a:pt x="932" y="600"/>
                </a:lnTo>
                <a:lnTo>
                  <a:pt x="950" y="632"/>
                </a:lnTo>
                <a:lnTo>
                  <a:pt x="950" y="632"/>
                </a:lnTo>
                <a:lnTo>
                  <a:pt x="952" y="636"/>
                </a:lnTo>
                <a:lnTo>
                  <a:pt x="952" y="642"/>
                </a:lnTo>
                <a:lnTo>
                  <a:pt x="950" y="648"/>
                </a:lnTo>
                <a:lnTo>
                  <a:pt x="948" y="650"/>
                </a:lnTo>
                <a:lnTo>
                  <a:pt x="946" y="652"/>
                </a:lnTo>
                <a:lnTo>
                  <a:pt x="946" y="652"/>
                </a:lnTo>
                <a:lnTo>
                  <a:pt x="931" y="660"/>
                </a:lnTo>
                <a:lnTo>
                  <a:pt x="918" y="667"/>
                </a:lnTo>
                <a:lnTo>
                  <a:pt x="900" y="678"/>
                </a:lnTo>
                <a:lnTo>
                  <a:pt x="900" y="678"/>
                </a:lnTo>
                <a:lnTo>
                  <a:pt x="890" y="686"/>
                </a:lnTo>
                <a:lnTo>
                  <a:pt x="883" y="693"/>
                </a:lnTo>
                <a:lnTo>
                  <a:pt x="876" y="700"/>
                </a:lnTo>
                <a:lnTo>
                  <a:pt x="873" y="708"/>
                </a:lnTo>
                <a:lnTo>
                  <a:pt x="868" y="718"/>
                </a:lnTo>
                <a:lnTo>
                  <a:pt x="867" y="723"/>
                </a:lnTo>
                <a:lnTo>
                  <a:pt x="859" y="697"/>
                </a:lnTo>
                <a:lnTo>
                  <a:pt x="836" y="706"/>
                </a:lnTo>
                <a:lnTo>
                  <a:pt x="836" y="706"/>
                </a:lnTo>
                <a:lnTo>
                  <a:pt x="838" y="701"/>
                </a:lnTo>
                <a:lnTo>
                  <a:pt x="841" y="691"/>
                </a:lnTo>
                <a:lnTo>
                  <a:pt x="844" y="683"/>
                </a:lnTo>
                <a:lnTo>
                  <a:pt x="847" y="677"/>
                </a:lnTo>
                <a:lnTo>
                  <a:pt x="851" y="671"/>
                </a:lnTo>
                <a:lnTo>
                  <a:pt x="856" y="667"/>
                </a:lnTo>
                <a:lnTo>
                  <a:pt x="856" y="667"/>
                </a:lnTo>
                <a:lnTo>
                  <a:pt x="867" y="661"/>
                </a:lnTo>
                <a:lnTo>
                  <a:pt x="879" y="658"/>
                </a:lnTo>
                <a:lnTo>
                  <a:pt x="890" y="653"/>
                </a:lnTo>
                <a:lnTo>
                  <a:pt x="895" y="650"/>
                </a:lnTo>
                <a:lnTo>
                  <a:pt x="898" y="648"/>
                </a:lnTo>
                <a:lnTo>
                  <a:pt x="898" y="648"/>
                </a:lnTo>
                <a:lnTo>
                  <a:pt x="902" y="644"/>
                </a:lnTo>
                <a:lnTo>
                  <a:pt x="906" y="641"/>
                </a:lnTo>
                <a:lnTo>
                  <a:pt x="909" y="631"/>
                </a:lnTo>
                <a:lnTo>
                  <a:pt x="913" y="620"/>
                </a:lnTo>
                <a:lnTo>
                  <a:pt x="913" y="620"/>
                </a:lnTo>
                <a:lnTo>
                  <a:pt x="906" y="614"/>
                </a:lnTo>
                <a:lnTo>
                  <a:pt x="900" y="607"/>
                </a:lnTo>
                <a:lnTo>
                  <a:pt x="893" y="597"/>
                </a:lnTo>
                <a:lnTo>
                  <a:pt x="893" y="597"/>
                </a:lnTo>
                <a:lnTo>
                  <a:pt x="891" y="587"/>
                </a:lnTo>
                <a:lnTo>
                  <a:pt x="889" y="572"/>
                </a:lnTo>
                <a:lnTo>
                  <a:pt x="887" y="530"/>
                </a:lnTo>
                <a:lnTo>
                  <a:pt x="886" y="493"/>
                </a:lnTo>
                <a:lnTo>
                  <a:pt x="886" y="476"/>
                </a:lnTo>
                <a:lnTo>
                  <a:pt x="851" y="464"/>
                </a:lnTo>
                <a:lnTo>
                  <a:pt x="851" y="464"/>
                </a:lnTo>
                <a:lnTo>
                  <a:pt x="850" y="471"/>
                </a:lnTo>
                <a:lnTo>
                  <a:pt x="845" y="489"/>
                </a:lnTo>
                <a:lnTo>
                  <a:pt x="841" y="500"/>
                </a:lnTo>
                <a:lnTo>
                  <a:pt x="836" y="511"/>
                </a:lnTo>
                <a:lnTo>
                  <a:pt x="832" y="521"/>
                </a:lnTo>
                <a:lnTo>
                  <a:pt x="826" y="529"/>
                </a:lnTo>
                <a:lnTo>
                  <a:pt x="826" y="529"/>
                </a:lnTo>
                <a:lnTo>
                  <a:pt x="818" y="535"/>
                </a:lnTo>
                <a:lnTo>
                  <a:pt x="811" y="541"/>
                </a:lnTo>
                <a:lnTo>
                  <a:pt x="798" y="551"/>
                </a:lnTo>
                <a:lnTo>
                  <a:pt x="787" y="556"/>
                </a:lnTo>
                <a:lnTo>
                  <a:pt x="783" y="558"/>
                </a:lnTo>
                <a:lnTo>
                  <a:pt x="783" y="558"/>
                </a:lnTo>
                <a:lnTo>
                  <a:pt x="778" y="555"/>
                </a:lnTo>
                <a:lnTo>
                  <a:pt x="766" y="549"/>
                </a:lnTo>
                <a:lnTo>
                  <a:pt x="760" y="545"/>
                </a:lnTo>
                <a:lnTo>
                  <a:pt x="754" y="542"/>
                </a:lnTo>
                <a:lnTo>
                  <a:pt x="749" y="542"/>
                </a:lnTo>
                <a:lnTo>
                  <a:pt x="748" y="542"/>
                </a:lnTo>
                <a:lnTo>
                  <a:pt x="747" y="544"/>
                </a:lnTo>
                <a:lnTo>
                  <a:pt x="747" y="544"/>
                </a:lnTo>
                <a:lnTo>
                  <a:pt x="721" y="585"/>
                </a:lnTo>
                <a:lnTo>
                  <a:pt x="705" y="612"/>
                </a:lnTo>
                <a:lnTo>
                  <a:pt x="694" y="629"/>
                </a:lnTo>
                <a:lnTo>
                  <a:pt x="694" y="629"/>
                </a:lnTo>
                <a:lnTo>
                  <a:pt x="669" y="660"/>
                </a:lnTo>
                <a:lnTo>
                  <a:pt x="654" y="678"/>
                </a:lnTo>
                <a:lnTo>
                  <a:pt x="646" y="691"/>
                </a:lnTo>
                <a:lnTo>
                  <a:pt x="646" y="691"/>
                </a:lnTo>
                <a:lnTo>
                  <a:pt x="624" y="727"/>
                </a:lnTo>
                <a:lnTo>
                  <a:pt x="624" y="727"/>
                </a:lnTo>
                <a:lnTo>
                  <a:pt x="611" y="745"/>
                </a:lnTo>
                <a:lnTo>
                  <a:pt x="601" y="757"/>
                </a:lnTo>
                <a:lnTo>
                  <a:pt x="590" y="769"/>
                </a:lnTo>
                <a:lnTo>
                  <a:pt x="590" y="769"/>
                </a:lnTo>
                <a:lnTo>
                  <a:pt x="584" y="777"/>
                </a:lnTo>
                <a:lnTo>
                  <a:pt x="576" y="782"/>
                </a:lnTo>
                <a:lnTo>
                  <a:pt x="559" y="792"/>
                </a:lnTo>
                <a:lnTo>
                  <a:pt x="544" y="799"/>
                </a:lnTo>
                <a:lnTo>
                  <a:pt x="538" y="801"/>
                </a:lnTo>
                <a:lnTo>
                  <a:pt x="552" y="779"/>
                </a:lnTo>
                <a:lnTo>
                  <a:pt x="529" y="783"/>
                </a:lnTo>
                <a:lnTo>
                  <a:pt x="565" y="755"/>
                </a:lnTo>
                <a:lnTo>
                  <a:pt x="565" y="755"/>
                </a:lnTo>
                <a:lnTo>
                  <a:pt x="565" y="746"/>
                </a:lnTo>
                <a:lnTo>
                  <a:pt x="566" y="738"/>
                </a:lnTo>
                <a:lnTo>
                  <a:pt x="567" y="734"/>
                </a:lnTo>
                <a:lnTo>
                  <a:pt x="569" y="729"/>
                </a:lnTo>
                <a:lnTo>
                  <a:pt x="569" y="729"/>
                </a:lnTo>
                <a:lnTo>
                  <a:pt x="583" y="706"/>
                </a:lnTo>
                <a:lnTo>
                  <a:pt x="590" y="694"/>
                </a:lnTo>
                <a:lnTo>
                  <a:pt x="595" y="684"/>
                </a:lnTo>
                <a:lnTo>
                  <a:pt x="595" y="684"/>
                </a:lnTo>
                <a:lnTo>
                  <a:pt x="601" y="674"/>
                </a:lnTo>
                <a:lnTo>
                  <a:pt x="613" y="655"/>
                </a:lnTo>
                <a:lnTo>
                  <a:pt x="651" y="603"/>
                </a:lnTo>
                <a:lnTo>
                  <a:pt x="702" y="530"/>
                </a:lnTo>
                <a:lnTo>
                  <a:pt x="578" y="619"/>
                </a:lnTo>
                <a:lnTo>
                  <a:pt x="578" y="619"/>
                </a:lnTo>
                <a:lnTo>
                  <a:pt x="578" y="625"/>
                </a:lnTo>
                <a:lnTo>
                  <a:pt x="576" y="637"/>
                </a:lnTo>
                <a:lnTo>
                  <a:pt x="573" y="652"/>
                </a:lnTo>
                <a:lnTo>
                  <a:pt x="569" y="659"/>
                </a:lnTo>
                <a:lnTo>
                  <a:pt x="566" y="665"/>
                </a:lnTo>
                <a:lnTo>
                  <a:pt x="566" y="665"/>
                </a:lnTo>
                <a:lnTo>
                  <a:pt x="557" y="676"/>
                </a:lnTo>
                <a:lnTo>
                  <a:pt x="549" y="686"/>
                </a:lnTo>
                <a:lnTo>
                  <a:pt x="533" y="700"/>
                </a:lnTo>
                <a:lnTo>
                  <a:pt x="533" y="700"/>
                </a:lnTo>
                <a:lnTo>
                  <a:pt x="514" y="718"/>
                </a:lnTo>
                <a:lnTo>
                  <a:pt x="502" y="731"/>
                </a:lnTo>
                <a:lnTo>
                  <a:pt x="491" y="739"/>
                </a:lnTo>
                <a:lnTo>
                  <a:pt x="491" y="739"/>
                </a:lnTo>
                <a:lnTo>
                  <a:pt x="481" y="748"/>
                </a:lnTo>
                <a:lnTo>
                  <a:pt x="474" y="756"/>
                </a:lnTo>
                <a:lnTo>
                  <a:pt x="463" y="769"/>
                </a:lnTo>
                <a:lnTo>
                  <a:pt x="463" y="769"/>
                </a:lnTo>
                <a:lnTo>
                  <a:pt x="461" y="773"/>
                </a:lnTo>
                <a:lnTo>
                  <a:pt x="460" y="779"/>
                </a:lnTo>
                <a:lnTo>
                  <a:pt x="458" y="799"/>
                </a:lnTo>
                <a:lnTo>
                  <a:pt x="455" y="825"/>
                </a:lnTo>
                <a:lnTo>
                  <a:pt x="435" y="794"/>
                </a:lnTo>
                <a:lnTo>
                  <a:pt x="409" y="835"/>
                </a:lnTo>
                <a:lnTo>
                  <a:pt x="425" y="763"/>
                </a:lnTo>
                <a:lnTo>
                  <a:pt x="425" y="763"/>
                </a:lnTo>
                <a:lnTo>
                  <a:pt x="425" y="762"/>
                </a:lnTo>
                <a:lnTo>
                  <a:pt x="426" y="756"/>
                </a:lnTo>
                <a:lnTo>
                  <a:pt x="429" y="751"/>
                </a:lnTo>
                <a:lnTo>
                  <a:pt x="432" y="746"/>
                </a:lnTo>
                <a:lnTo>
                  <a:pt x="438" y="739"/>
                </a:lnTo>
                <a:lnTo>
                  <a:pt x="447" y="731"/>
                </a:lnTo>
                <a:lnTo>
                  <a:pt x="447" y="731"/>
                </a:lnTo>
                <a:lnTo>
                  <a:pt x="469" y="711"/>
                </a:lnTo>
                <a:lnTo>
                  <a:pt x="492" y="691"/>
                </a:lnTo>
                <a:lnTo>
                  <a:pt x="511" y="674"/>
                </a:lnTo>
                <a:lnTo>
                  <a:pt x="517" y="667"/>
                </a:lnTo>
                <a:lnTo>
                  <a:pt x="520" y="664"/>
                </a:lnTo>
                <a:lnTo>
                  <a:pt x="520" y="664"/>
                </a:lnTo>
                <a:lnTo>
                  <a:pt x="521" y="660"/>
                </a:lnTo>
                <a:lnTo>
                  <a:pt x="521" y="657"/>
                </a:lnTo>
                <a:lnTo>
                  <a:pt x="520" y="647"/>
                </a:lnTo>
                <a:lnTo>
                  <a:pt x="519" y="642"/>
                </a:lnTo>
                <a:lnTo>
                  <a:pt x="520" y="636"/>
                </a:lnTo>
                <a:lnTo>
                  <a:pt x="521" y="629"/>
                </a:lnTo>
                <a:lnTo>
                  <a:pt x="523" y="623"/>
                </a:lnTo>
                <a:lnTo>
                  <a:pt x="523" y="623"/>
                </a:lnTo>
                <a:lnTo>
                  <a:pt x="538" y="602"/>
                </a:lnTo>
                <a:lnTo>
                  <a:pt x="557" y="575"/>
                </a:lnTo>
                <a:lnTo>
                  <a:pt x="584" y="542"/>
                </a:lnTo>
                <a:lnTo>
                  <a:pt x="584" y="542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E226D477-87A6-44F2-BFB1-2489B8BE0F32}"/>
              </a:ext>
            </a:extLst>
          </p:cNvPr>
          <p:cNvSpPr>
            <a:spLocks/>
          </p:cNvSpPr>
          <p:nvPr/>
        </p:nvSpPr>
        <p:spPr bwMode="auto">
          <a:xfrm>
            <a:off x="3663920" y="1707996"/>
            <a:ext cx="2695387" cy="1280992"/>
          </a:xfrm>
          <a:custGeom>
            <a:avLst/>
            <a:gdLst>
              <a:gd name="T0" fmla="*/ 522 w 1677"/>
              <a:gd name="T1" fmla="*/ 221 h 797"/>
              <a:gd name="T2" fmla="*/ 441 w 1677"/>
              <a:gd name="T3" fmla="*/ 283 h 797"/>
              <a:gd name="T4" fmla="*/ 166 w 1677"/>
              <a:gd name="T5" fmla="*/ 254 h 797"/>
              <a:gd name="T6" fmla="*/ 97 w 1677"/>
              <a:gd name="T7" fmla="*/ 161 h 797"/>
              <a:gd name="T8" fmla="*/ 50 w 1677"/>
              <a:gd name="T9" fmla="*/ 93 h 797"/>
              <a:gd name="T10" fmla="*/ 33 w 1677"/>
              <a:gd name="T11" fmla="*/ 143 h 797"/>
              <a:gd name="T12" fmla="*/ 0 w 1677"/>
              <a:gd name="T13" fmla="*/ 124 h 797"/>
              <a:gd name="T14" fmla="*/ 1 w 1677"/>
              <a:gd name="T15" fmla="*/ 164 h 797"/>
              <a:gd name="T16" fmla="*/ 98 w 1677"/>
              <a:gd name="T17" fmla="*/ 274 h 797"/>
              <a:gd name="T18" fmla="*/ 221 w 1677"/>
              <a:gd name="T19" fmla="*/ 336 h 797"/>
              <a:gd name="T20" fmla="*/ 511 w 1677"/>
              <a:gd name="T21" fmla="*/ 416 h 797"/>
              <a:gd name="T22" fmla="*/ 609 w 1677"/>
              <a:gd name="T23" fmla="*/ 417 h 797"/>
              <a:gd name="T24" fmla="*/ 574 w 1677"/>
              <a:gd name="T25" fmla="*/ 490 h 797"/>
              <a:gd name="T26" fmla="*/ 491 w 1677"/>
              <a:gd name="T27" fmla="*/ 570 h 797"/>
              <a:gd name="T28" fmla="*/ 462 w 1677"/>
              <a:gd name="T29" fmla="*/ 615 h 797"/>
              <a:gd name="T30" fmla="*/ 414 w 1677"/>
              <a:gd name="T31" fmla="*/ 653 h 797"/>
              <a:gd name="T32" fmla="*/ 357 w 1677"/>
              <a:gd name="T33" fmla="*/ 708 h 797"/>
              <a:gd name="T34" fmla="*/ 397 w 1677"/>
              <a:gd name="T35" fmla="*/ 681 h 797"/>
              <a:gd name="T36" fmla="*/ 386 w 1677"/>
              <a:gd name="T37" fmla="*/ 733 h 797"/>
              <a:gd name="T38" fmla="*/ 406 w 1677"/>
              <a:gd name="T39" fmla="*/ 700 h 797"/>
              <a:gd name="T40" fmla="*/ 454 w 1677"/>
              <a:gd name="T41" fmla="*/ 660 h 797"/>
              <a:gd name="T42" fmla="*/ 501 w 1677"/>
              <a:gd name="T43" fmla="*/ 615 h 797"/>
              <a:gd name="T44" fmla="*/ 531 w 1677"/>
              <a:gd name="T45" fmla="*/ 584 h 797"/>
              <a:gd name="T46" fmla="*/ 581 w 1677"/>
              <a:gd name="T47" fmla="*/ 576 h 797"/>
              <a:gd name="T48" fmla="*/ 649 w 1677"/>
              <a:gd name="T49" fmla="*/ 538 h 797"/>
              <a:gd name="T50" fmla="*/ 736 w 1677"/>
              <a:gd name="T51" fmla="*/ 508 h 797"/>
              <a:gd name="T52" fmla="*/ 798 w 1677"/>
              <a:gd name="T53" fmla="*/ 583 h 797"/>
              <a:gd name="T54" fmla="*/ 813 w 1677"/>
              <a:gd name="T55" fmla="*/ 686 h 797"/>
              <a:gd name="T56" fmla="*/ 809 w 1677"/>
              <a:gd name="T57" fmla="*/ 714 h 797"/>
              <a:gd name="T58" fmla="*/ 745 w 1677"/>
              <a:gd name="T59" fmla="*/ 768 h 797"/>
              <a:gd name="T60" fmla="*/ 772 w 1677"/>
              <a:gd name="T61" fmla="*/ 751 h 797"/>
              <a:gd name="T62" fmla="*/ 792 w 1677"/>
              <a:gd name="T63" fmla="*/ 745 h 797"/>
              <a:gd name="T64" fmla="*/ 835 w 1677"/>
              <a:gd name="T65" fmla="*/ 711 h 797"/>
              <a:gd name="T66" fmla="*/ 827 w 1677"/>
              <a:gd name="T67" fmla="*/ 648 h 797"/>
              <a:gd name="T68" fmla="*/ 837 w 1677"/>
              <a:gd name="T69" fmla="*/ 516 h 797"/>
              <a:gd name="T70" fmla="*/ 944 w 1677"/>
              <a:gd name="T71" fmla="*/ 490 h 797"/>
              <a:gd name="T72" fmla="*/ 1088 w 1677"/>
              <a:gd name="T73" fmla="*/ 484 h 797"/>
              <a:gd name="T74" fmla="*/ 1294 w 1677"/>
              <a:gd name="T75" fmla="*/ 587 h 797"/>
              <a:gd name="T76" fmla="*/ 1383 w 1677"/>
              <a:gd name="T77" fmla="*/ 652 h 797"/>
              <a:gd name="T78" fmla="*/ 1570 w 1677"/>
              <a:gd name="T79" fmla="*/ 650 h 797"/>
              <a:gd name="T80" fmla="*/ 1666 w 1677"/>
              <a:gd name="T81" fmla="*/ 678 h 797"/>
              <a:gd name="T82" fmla="*/ 1592 w 1677"/>
              <a:gd name="T83" fmla="*/ 630 h 797"/>
              <a:gd name="T84" fmla="*/ 1358 w 1677"/>
              <a:gd name="T85" fmla="*/ 603 h 797"/>
              <a:gd name="T86" fmla="*/ 1305 w 1677"/>
              <a:gd name="T87" fmla="*/ 561 h 797"/>
              <a:gd name="T88" fmla="*/ 1245 w 1677"/>
              <a:gd name="T89" fmla="*/ 500 h 797"/>
              <a:gd name="T90" fmla="*/ 1358 w 1677"/>
              <a:gd name="T91" fmla="*/ 502 h 797"/>
              <a:gd name="T92" fmla="*/ 1390 w 1677"/>
              <a:gd name="T93" fmla="*/ 462 h 797"/>
              <a:gd name="T94" fmla="*/ 1436 w 1677"/>
              <a:gd name="T95" fmla="*/ 413 h 797"/>
              <a:gd name="T96" fmla="*/ 1426 w 1677"/>
              <a:gd name="T97" fmla="*/ 271 h 797"/>
              <a:gd name="T98" fmla="*/ 1254 w 1677"/>
              <a:gd name="T99" fmla="*/ 154 h 797"/>
              <a:gd name="T100" fmla="*/ 1035 w 1677"/>
              <a:gd name="T101" fmla="*/ 84 h 797"/>
              <a:gd name="T102" fmla="*/ 881 w 1677"/>
              <a:gd name="T103" fmla="*/ 89 h 797"/>
              <a:gd name="T104" fmla="*/ 786 w 1677"/>
              <a:gd name="T105" fmla="*/ 73 h 797"/>
              <a:gd name="T106" fmla="*/ 557 w 1677"/>
              <a:gd name="T107" fmla="*/ 27 h 797"/>
              <a:gd name="T108" fmla="*/ 420 w 1677"/>
              <a:gd name="T109" fmla="*/ 10 h 797"/>
              <a:gd name="T110" fmla="*/ 393 w 1677"/>
              <a:gd name="T111" fmla="*/ 51 h 797"/>
              <a:gd name="T112" fmla="*/ 409 w 1677"/>
              <a:gd name="T113" fmla="*/ 61 h 797"/>
              <a:gd name="T114" fmla="*/ 496 w 1677"/>
              <a:gd name="T115" fmla="*/ 46 h 797"/>
              <a:gd name="T116" fmla="*/ 525 w 1677"/>
              <a:gd name="T117" fmla="*/ 103 h 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677" h="797">
                <a:moveTo>
                  <a:pt x="525" y="103"/>
                </a:moveTo>
                <a:lnTo>
                  <a:pt x="526" y="108"/>
                </a:lnTo>
                <a:lnTo>
                  <a:pt x="526" y="108"/>
                </a:lnTo>
                <a:lnTo>
                  <a:pt x="526" y="124"/>
                </a:lnTo>
                <a:lnTo>
                  <a:pt x="528" y="158"/>
                </a:lnTo>
                <a:lnTo>
                  <a:pt x="528" y="176"/>
                </a:lnTo>
                <a:lnTo>
                  <a:pt x="528" y="194"/>
                </a:lnTo>
                <a:lnTo>
                  <a:pt x="525" y="210"/>
                </a:lnTo>
                <a:lnTo>
                  <a:pt x="524" y="216"/>
                </a:lnTo>
                <a:lnTo>
                  <a:pt x="522" y="221"/>
                </a:lnTo>
                <a:lnTo>
                  <a:pt x="522" y="221"/>
                </a:lnTo>
                <a:lnTo>
                  <a:pt x="513" y="234"/>
                </a:lnTo>
                <a:lnTo>
                  <a:pt x="505" y="244"/>
                </a:lnTo>
                <a:lnTo>
                  <a:pt x="495" y="251"/>
                </a:lnTo>
                <a:lnTo>
                  <a:pt x="483" y="260"/>
                </a:lnTo>
                <a:lnTo>
                  <a:pt x="483" y="260"/>
                </a:lnTo>
                <a:lnTo>
                  <a:pt x="469" y="271"/>
                </a:lnTo>
                <a:lnTo>
                  <a:pt x="462" y="276"/>
                </a:lnTo>
                <a:lnTo>
                  <a:pt x="452" y="280"/>
                </a:lnTo>
                <a:lnTo>
                  <a:pt x="441" y="283"/>
                </a:lnTo>
                <a:lnTo>
                  <a:pt x="426" y="284"/>
                </a:lnTo>
                <a:lnTo>
                  <a:pt x="405" y="284"/>
                </a:lnTo>
                <a:lnTo>
                  <a:pt x="380" y="280"/>
                </a:lnTo>
                <a:lnTo>
                  <a:pt x="380" y="280"/>
                </a:lnTo>
                <a:lnTo>
                  <a:pt x="348" y="277"/>
                </a:lnTo>
                <a:lnTo>
                  <a:pt x="313" y="273"/>
                </a:lnTo>
                <a:lnTo>
                  <a:pt x="241" y="267"/>
                </a:lnTo>
                <a:lnTo>
                  <a:pt x="207" y="262"/>
                </a:lnTo>
                <a:lnTo>
                  <a:pt x="178" y="257"/>
                </a:lnTo>
                <a:lnTo>
                  <a:pt x="166" y="254"/>
                </a:lnTo>
                <a:lnTo>
                  <a:pt x="156" y="250"/>
                </a:lnTo>
                <a:lnTo>
                  <a:pt x="148" y="246"/>
                </a:lnTo>
                <a:lnTo>
                  <a:pt x="142" y="242"/>
                </a:lnTo>
                <a:lnTo>
                  <a:pt x="142" y="242"/>
                </a:lnTo>
                <a:lnTo>
                  <a:pt x="132" y="229"/>
                </a:lnTo>
                <a:lnTo>
                  <a:pt x="124" y="217"/>
                </a:lnTo>
                <a:lnTo>
                  <a:pt x="116" y="204"/>
                </a:lnTo>
                <a:lnTo>
                  <a:pt x="109" y="191"/>
                </a:lnTo>
                <a:lnTo>
                  <a:pt x="99" y="170"/>
                </a:lnTo>
                <a:lnTo>
                  <a:pt x="97" y="161"/>
                </a:lnTo>
                <a:lnTo>
                  <a:pt x="97" y="161"/>
                </a:lnTo>
                <a:lnTo>
                  <a:pt x="76" y="124"/>
                </a:lnTo>
                <a:lnTo>
                  <a:pt x="62" y="98"/>
                </a:lnTo>
                <a:lnTo>
                  <a:pt x="56" y="90"/>
                </a:lnTo>
                <a:lnTo>
                  <a:pt x="53" y="87"/>
                </a:lnTo>
                <a:lnTo>
                  <a:pt x="52" y="86"/>
                </a:lnTo>
                <a:lnTo>
                  <a:pt x="52" y="86"/>
                </a:lnTo>
                <a:lnTo>
                  <a:pt x="51" y="86"/>
                </a:lnTo>
                <a:lnTo>
                  <a:pt x="50" y="87"/>
                </a:lnTo>
                <a:lnTo>
                  <a:pt x="50" y="93"/>
                </a:lnTo>
                <a:lnTo>
                  <a:pt x="50" y="110"/>
                </a:lnTo>
                <a:lnTo>
                  <a:pt x="50" y="119"/>
                </a:lnTo>
                <a:lnTo>
                  <a:pt x="48" y="129"/>
                </a:lnTo>
                <a:lnTo>
                  <a:pt x="46" y="137"/>
                </a:lnTo>
                <a:lnTo>
                  <a:pt x="44" y="141"/>
                </a:lnTo>
                <a:lnTo>
                  <a:pt x="41" y="143"/>
                </a:lnTo>
                <a:lnTo>
                  <a:pt x="41" y="143"/>
                </a:lnTo>
                <a:lnTo>
                  <a:pt x="39" y="144"/>
                </a:lnTo>
                <a:lnTo>
                  <a:pt x="35" y="144"/>
                </a:lnTo>
                <a:lnTo>
                  <a:pt x="33" y="143"/>
                </a:lnTo>
                <a:lnTo>
                  <a:pt x="30" y="142"/>
                </a:lnTo>
                <a:lnTo>
                  <a:pt x="24" y="136"/>
                </a:lnTo>
                <a:lnTo>
                  <a:pt x="19" y="129"/>
                </a:lnTo>
                <a:lnTo>
                  <a:pt x="12" y="113"/>
                </a:lnTo>
                <a:lnTo>
                  <a:pt x="8" y="104"/>
                </a:lnTo>
                <a:lnTo>
                  <a:pt x="8" y="104"/>
                </a:lnTo>
                <a:lnTo>
                  <a:pt x="7" y="107"/>
                </a:lnTo>
                <a:lnTo>
                  <a:pt x="3" y="112"/>
                </a:lnTo>
                <a:lnTo>
                  <a:pt x="1" y="119"/>
                </a:lnTo>
                <a:lnTo>
                  <a:pt x="0" y="124"/>
                </a:lnTo>
                <a:lnTo>
                  <a:pt x="0" y="129"/>
                </a:lnTo>
                <a:lnTo>
                  <a:pt x="0" y="129"/>
                </a:lnTo>
                <a:lnTo>
                  <a:pt x="2" y="141"/>
                </a:lnTo>
                <a:lnTo>
                  <a:pt x="6" y="152"/>
                </a:lnTo>
                <a:lnTo>
                  <a:pt x="11" y="164"/>
                </a:lnTo>
                <a:lnTo>
                  <a:pt x="11" y="164"/>
                </a:lnTo>
                <a:lnTo>
                  <a:pt x="8" y="163"/>
                </a:lnTo>
                <a:lnTo>
                  <a:pt x="5" y="161"/>
                </a:lnTo>
                <a:lnTo>
                  <a:pt x="2" y="163"/>
                </a:lnTo>
                <a:lnTo>
                  <a:pt x="1" y="164"/>
                </a:lnTo>
                <a:lnTo>
                  <a:pt x="2" y="168"/>
                </a:lnTo>
                <a:lnTo>
                  <a:pt x="3" y="174"/>
                </a:lnTo>
                <a:lnTo>
                  <a:pt x="3" y="174"/>
                </a:lnTo>
                <a:lnTo>
                  <a:pt x="6" y="178"/>
                </a:lnTo>
                <a:lnTo>
                  <a:pt x="10" y="183"/>
                </a:lnTo>
                <a:lnTo>
                  <a:pt x="19" y="195"/>
                </a:lnTo>
                <a:lnTo>
                  <a:pt x="48" y="225"/>
                </a:lnTo>
                <a:lnTo>
                  <a:pt x="80" y="254"/>
                </a:lnTo>
                <a:lnTo>
                  <a:pt x="91" y="266"/>
                </a:lnTo>
                <a:lnTo>
                  <a:pt x="98" y="274"/>
                </a:lnTo>
                <a:lnTo>
                  <a:pt x="98" y="274"/>
                </a:lnTo>
                <a:lnTo>
                  <a:pt x="104" y="280"/>
                </a:lnTo>
                <a:lnTo>
                  <a:pt x="111" y="285"/>
                </a:lnTo>
                <a:lnTo>
                  <a:pt x="121" y="291"/>
                </a:lnTo>
                <a:lnTo>
                  <a:pt x="132" y="297"/>
                </a:lnTo>
                <a:lnTo>
                  <a:pt x="160" y="309"/>
                </a:lnTo>
                <a:lnTo>
                  <a:pt x="195" y="325"/>
                </a:lnTo>
                <a:lnTo>
                  <a:pt x="195" y="325"/>
                </a:lnTo>
                <a:lnTo>
                  <a:pt x="206" y="330"/>
                </a:lnTo>
                <a:lnTo>
                  <a:pt x="221" y="336"/>
                </a:lnTo>
                <a:lnTo>
                  <a:pt x="259" y="347"/>
                </a:lnTo>
                <a:lnTo>
                  <a:pt x="306" y="360"/>
                </a:lnTo>
                <a:lnTo>
                  <a:pt x="354" y="373"/>
                </a:lnTo>
                <a:lnTo>
                  <a:pt x="440" y="394"/>
                </a:lnTo>
                <a:lnTo>
                  <a:pt x="480" y="404"/>
                </a:lnTo>
                <a:lnTo>
                  <a:pt x="480" y="404"/>
                </a:lnTo>
                <a:lnTo>
                  <a:pt x="486" y="408"/>
                </a:lnTo>
                <a:lnTo>
                  <a:pt x="496" y="413"/>
                </a:lnTo>
                <a:lnTo>
                  <a:pt x="503" y="415"/>
                </a:lnTo>
                <a:lnTo>
                  <a:pt x="511" y="416"/>
                </a:lnTo>
                <a:lnTo>
                  <a:pt x="520" y="417"/>
                </a:lnTo>
                <a:lnTo>
                  <a:pt x="532" y="419"/>
                </a:lnTo>
                <a:lnTo>
                  <a:pt x="532" y="419"/>
                </a:lnTo>
                <a:lnTo>
                  <a:pt x="548" y="419"/>
                </a:lnTo>
                <a:lnTo>
                  <a:pt x="553" y="419"/>
                </a:lnTo>
                <a:lnTo>
                  <a:pt x="558" y="420"/>
                </a:lnTo>
                <a:lnTo>
                  <a:pt x="576" y="420"/>
                </a:lnTo>
                <a:lnTo>
                  <a:pt x="576" y="420"/>
                </a:lnTo>
                <a:lnTo>
                  <a:pt x="597" y="420"/>
                </a:lnTo>
                <a:lnTo>
                  <a:pt x="609" y="417"/>
                </a:lnTo>
                <a:lnTo>
                  <a:pt x="615" y="416"/>
                </a:lnTo>
                <a:lnTo>
                  <a:pt x="619" y="416"/>
                </a:lnTo>
                <a:lnTo>
                  <a:pt x="619" y="416"/>
                </a:lnTo>
                <a:lnTo>
                  <a:pt x="622" y="422"/>
                </a:lnTo>
                <a:lnTo>
                  <a:pt x="628" y="432"/>
                </a:lnTo>
                <a:lnTo>
                  <a:pt x="636" y="445"/>
                </a:lnTo>
                <a:lnTo>
                  <a:pt x="636" y="445"/>
                </a:lnTo>
                <a:lnTo>
                  <a:pt x="617" y="461"/>
                </a:lnTo>
                <a:lnTo>
                  <a:pt x="597" y="476"/>
                </a:lnTo>
                <a:lnTo>
                  <a:pt x="574" y="490"/>
                </a:lnTo>
                <a:lnTo>
                  <a:pt x="574" y="490"/>
                </a:lnTo>
                <a:lnTo>
                  <a:pt x="562" y="499"/>
                </a:lnTo>
                <a:lnTo>
                  <a:pt x="551" y="508"/>
                </a:lnTo>
                <a:lnTo>
                  <a:pt x="540" y="518"/>
                </a:lnTo>
                <a:lnTo>
                  <a:pt x="530" y="528"/>
                </a:lnTo>
                <a:lnTo>
                  <a:pt x="515" y="544"/>
                </a:lnTo>
                <a:lnTo>
                  <a:pt x="508" y="552"/>
                </a:lnTo>
                <a:lnTo>
                  <a:pt x="508" y="552"/>
                </a:lnTo>
                <a:lnTo>
                  <a:pt x="502" y="559"/>
                </a:lnTo>
                <a:lnTo>
                  <a:pt x="491" y="570"/>
                </a:lnTo>
                <a:lnTo>
                  <a:pt x="491" y="570"/>
                </a:lnTo>
                <a:lnTo>
                  <a:pt x="488" y="572"/>
                </a:lnTo>
                <a:lnTo>
                  <a:pt x="485" y="573"/>
                </a:lnTo>
                <a:lnTo>
                  <a:pt x="482" y="573"/>
                </a:lnTo>
                <a:lnTo>
                  <a:pt x="479" y="575"/>
                </a:lnTo>
                <a:lnTo>
                  <a:pt x="477" y="579"/>
                </a:lnTo>
                <a:lnTo>
                  <a:pt x="468" y="596"/>
                </a:lnTo>
                <a:lnTo>
                  <a:pt x="468" y="596"/>
                </a:lnTo>
                <a:lnTo>
                  <a:pt x="465" y="607"/>
                </a:lnTo>
                <a:lnTo>
                  <a:pt x="462" y="615"/>
                </a:lnTo>
                <a:lnTo>
                  <a:pt x="460" y="626"/>
                </a:lnTo>
                <a:lnTo>
                  <a:pt x="460" y="629"/>
                </a:lnTo>
                <a:lnTo>
                  <a:pt x="458" y="631"/>
                </a:lnTo>
                <a:lnTo>
                  <a:pt x="456" y="633"/>
                </a:lnTo>
                <a:lnTo>
                  <a:pt x="451" y="636"/>
                </a:lnTo>
                <a:lnTo>
                  <a:pt x="451" y="636"/>
                </a:lnTo>
                <a:lnTo>
                  <a:pt x="440" y="640"/>
                </a:lnTo>
                <a:lnTo>
                  <a:pt x="429" y="644"/>
                </a:lnTo>
                <a:lnTo>
                  <a:pt x="421" y="648"/>
                </a:lnTo>
                <a:lnTo>
                  <a:pt x="414" y="653"/>
                </a:lnTo>
                <a:lnTo>
                  <a:pt x="414" y="653"/>
                </a:lnTo>
                <a:lnTo>
                  <a:pt x="410" y="655"/>
                </a:lnTo>
                <a:lnTo>
                  <a:pt x="406" y="657"/>
                </a:lnTo>
                <a:lnTo>
                  <a:pt x="395" y="661"/>
                </a:lnTo>
                <a:lnTo>
                  <a:pt x="388" y="664"/>
                </a:lnTo>
                <a:lnTo>
                  <a:pt x="381" y="670"/>
                </a:lnTo>
                <a:lnTo>
                  <a:pt x="375" y="677"/>
                </a:lnTo>
                <a:lnTo>
                  <a:pt x="367" y="687"/>
                </a:lnTo>
                <a:lnTo>
                  <a:pt x="367" y="687"/>
                </a:lnTo>
                <a:lnTo>
                  <a:pt x="357" y="708"/>
                </a:lnTo>
                <a:lnTo>
                  <a:pt x="350" y="721"/>
                </a:lnTo>
                <a:lnTo>
                  <a:pt x="348" y="729"/>
                </a:lnTo>
                <a:lnTo>
                  <a:pt x="348" y="732"/>
                </a:lnTo>
                <a:lnTo>
                  <a:pt x="348" y="732"/>
                </a:lnTo>
                <a:lnTo>
                  <a:pt x="360" y="715"/>
                </a:lnTo>
                <a:lnTo>
                  <a:pt x="371" y="701"/>
                </a:lnTo>
                <a:lnTo>
                  <a:pt x="376" y="695"/>
                </a:lnTo>
                <a:lnTo>
                  <a:pt x="380" y="692"/>
                </a:lnTo>
                <a:lnTo>
                  <a:pt x="380" y="692"/>
                </a:lnTo>
                <a:lnTo>
                  <a:pt x="397" y="681"/>
                </a:lnTo>
                <a:lnTo>
                  <a:pt x="405" y="676"/>
                </a:lnTo>
                <a:lnTo>
                  <a:pt x="405" y="676"/>
                </a:lnTo>
                <a:lnTo>
                  <a:pt x="401" y="680"/>
                </a:lnTo>
                <a:lnTo>
                  <a:pt x="395" y="689"/>
                </a:lnTo>
                <a:lnTo>
                  <a:pt x="392" y="697"/>
                </a:lnTo>
                <a:lnTo>
                  <a:pt x="388" y="705"/>
                </a:lnTo>
                <a:lnTo>
                  <a:pt x="386" y="714"/>
                </a:lnTo>
                <a:lnTo>
                  <a:pt x="386" y="723"/>
                </a:lnTo>
                <a:lnTo>
                  <a:pt x="386" y="723"/>
                </a:lnTo>
                <a:lnTo>
                  <a:pt x="386" y="733"/>
                </a:lnTo>
                <a:lnTo>
                  <a:pt x="387" y="741"/>
                </a:lnTo>
                <a:lnTo>
                  <a:pt x="391" y="756"/>
                </a:lnTo>
                <a:lnTo>
                  <a:pt x="394" y="766"/>
                </a:lnTo>
                <a:lnTo>
                  <a:pt x="395" y="769"/>
                </a:lnTo>
                <a:lnTo>
                  <a:pt x="395" y="769"/>
                </a:lnTo>
                <a:lnTo>
                  <a:pt x="395" y="760"/>
                </a:lnTo>
                <a:lnTo>
                  <a:pt x="398" y="737"/>
                </a:lnTo>
                <a:lnTo>
                  <a:pt x="399" y="723"/>
                </a:lnTo>
                <a:lnTo>
                  <a:pt x="403" y="711"/>
                </a:lnTo>
                <a:lnTo>
                  <a:pt x="406" y="700"/>
                </a:lnTo>
                <a:lnTo>
                  <a:pt x="409" y="695"/>
                </a:lnTo>
                <a:lnTo>
                  <a:pt x="411" y="692"/>
                </a:lnTo>
                <a:lnTo>
                  <a:pt x="411" y="692"/>
                </a:lnTo>
                <a:lnTo>
                  <a:pt x="422" y="680"/>
                </a:lnTo>
                <a:lnTo>
                  <a:pt x="431" y="670"/>
                </a:lnTo>
                <a:lnTo>
                  <a:pt x="435" y="666"/>
                </a:lnTo>
                <a:lnTo>
                  <a:pt x="441" y="664"/>
                </a:lnTo>
                <a:lnTo>
                  <a:pt x="446" y="661"/>
                </a:lnTo>
                <a:lnTo>
                  <a:pt x="454" y="660"/>
                </a:lnTo>
                <a:lnTo>
                  <a:pt x="454" y="660"/>
                </a:lnTo>
                <a:lnTo>
                  <a:pt x="465" y="659"/>
                </a:lnTo>
                <a:lnTo>
                  <a:pt x="471" y="658"/>
                </a:lnTo>
                <a:lnTo>
                  <a:pt x="477" y="654"/>
                </a:lnTo>
                <a:lnTo>
                  <a:pt x="484" y="648"/>
                </a:lnTo>
                <a:lnTo>
                  <a:pt x="484" y="648"/>
                </a:lnTo>
                <a:lnTo>
                  <a:pt x="490" y="637"/>
                </a:lnTo>
                <a:lnTo>
                  <a:pt x="496" y="626"/>
                </a:lnTo>
                <a:lnTo>
                  <a:pt x="500" y="619"/>
                </a:lnTo>
                <a:lnTo>
                  <a:pt x="501" y="615"/>
                </a:lnTo>
                <a:lnTo>
                  <a:pt x="501" y="615"/>
                </a:lnTo>
                <a:lnTo>
                  <a:pt x="508" y="619"/>
                </a:lnTo>
                <a:lnTo>
                  <a:pt x="512" y="620"/>
                </a:lnTo>
                <a:lnTo>
                  <a:pt x="514" y="619"/>
                </a:lnTo>
                <a:lnTo>
                  <a:pt x="515" y="618"/>
                </a:lnTo>
                <a:lnTo>
                  <a:pt x="515" y="618"/>
                </a:lnTo>
                <a:lnTo>
                  <a:pt x="518" y="612"/>
                </a:lnTo>
                <a:lnTo>
                  <a:pt x="520" y="603"/>
                </a:lnTo>
                <a:lnTo>
                  <a:pt x="525" y="592"/>
                </a:lnTo>
                <a:lnTo>
                  <a:pt x="528" y="587"/>
                </a:lnTo>
                <a:lnTo>
                  <a:pt x="531" y="584"/>
                </a:lnTo>
                <a:lnTo>
                  <a:pt x="531" y="584"/>
                </a:lnTo>
                <a:lnTo>
                  <a:pt x="539" y="578"/>
                </a:lnTo>
                <a:lnTo>
                  <a:pt x="549" y="573"/>
                </a:lnTo>
                <a:lnTo>
                  <a:pt x="560" y="568"/>
                </a:lnTo>
                <a:lnTo>
                  <a:pt x="560" y="568"/>
                </a:lnTo>
                <a:lnTo>
                  <a:pt x="568" y="573"/>
                </a:lnTo>
                <a:lnTo>
                  <a:pt x="574" y="576"/>
                </a:lnTo>
                <a:lnTo>
                  <a:pt x="577" y="578"/>
                </a:lnTo>
                <a:lnTo>
                  <a:pt x="581" y="576"/>
                </a:lnTo>
                <a:lnTo>
                  <a:pt x="581" y="576"/>
                </a:lnTo>
                <a:lnTo>
                  <a:pt x="583" y="575"/>
                </a:lnTo>
                <a:lnTo>
                  <a:pt x="586" y="574"/>
                </a:lnTo>
                <a:lnTo>
                  <a:pt x="591" y="568"/>
                </a:lnTo>
                <a:lnTo>
                  <a:pt x="593" y="564"/>
                </a:lnTo>
                <a:lnTo>
                  <a:pt x="594" y="562"/>
                </a:lnTo>
                <a:lnTo>
                  <a:pt x="594" y="562"/>
                </a:lnTo>
                <a:lnTo>
                  <a:pt x="617" y="553"/>
                </a:lnTo>
                <a:lnTo>
                  <a:pt x="634" y="546"/>
                </a:lnTo>
                <a:lnTo>
                  <a:pt x="643" y="542"/>
                </a:lnTo>
                <a:lnTo>
                  <a:pt x="649" y="538"/>
                </a:lnTo>
                <a:lnTo>
                  <a:pt x="649" y="538"/>
                </a:lnTo>
                <a:lnTo>
                  <a:pt x="665" y="525"/>
                </a:lnTo>
                <a:lnTo>
                  <a:pt x="685" y="507"/>
                </a:lnTo>
                <a:lnTo>
                  <a:pt x="704" y="493"/>
                </a:lnTo>
                <a:lnTo>
                  <a:pt x="712" y="487"/>
                </a:lnTo>
                <a:lnTo>
                  <a:pt x="712" y="487"/>
                </a:lnTo>
                <a:lnTo>
                  <a:pt x="714" y="490"/>
                </a:lnTo>
                <a:lnTo>
                  <a:pt x="722" y="498"/>
                </a:lnTo>
                <a:lnTo>
                  <a:pt x="730" y="505"/>
                </a:lnTo>
                <a:lnTo>
                  <a:pt x="736" y="508"/>
                </a:lnTo>
                <a:lnTo>
                  <a:pt x="742" y="511"/>
                </a:lnTo>
                <a:lnTo>
                  <a:pt x="742" y="511"/>
                </a:lnTo>
                <a:lnTo>
                  <a:pt x="748" y="513"/>
                </a:lnTo>
                <a:lnTo>
                  <a:pt x="756" y="515"/>
                </a:lnTo>
                <a:lnTo>
                  <a:pt x="769" y="516"/>
                </a:lnTo>
                <a:lnTo>
                  <a:pt x="785" y="515"/>
                </a:lnTo>
                <a:lnTo>
                  <a:pt x="785" y="515"/>
                </a:lnTo>
                <a:lnTo>
                  <a:pt x="791" y="542"/>
                </a:lnTo>
                <a:lnTo>
                  <a:pt x="796" y="566"/>
                </a:lnTo>
                <a:lnTo>
                  <a:pt x="798" y="583"/>
                </a:lnTo>
                <a:lnTo>
                  <a:pt x="798" y="583"/>
                </a:lnTo>
                <a:lnTo>
                  <a:pt x="796" y="598"/>
                </a:lnTo>
                <a:lnTo>
                  <a:pt x="793" y="619"/>
                </a:lnTo>
                <a:lnTo>
                  <a:pt x="793" y="631"/>
                </a:lnTo>
                <a:lnTo>
                  <a:pt x="793" y="642"/>
                </a:lnTo>
                <a:lnTo>
                  <a:pt x="796" y="654"/>
                </a:lnTo>
                <a:lnTo>
                  <a:pt x="799" y="664"/>
                </a:lnTo>
                <a:lnTo>
                  <a:pt x="799" y="664"/>
                </a:lnTo>
                <a:lnTo>
                  <a:pt x="808" y="678"/>
                </a:lnTo>
                <a:lnTo>
                  <a:pt x="813" y="686"/>
                </a:lnTo>
                <a:lnTo>
                  <a:pt x="815" y="689"/>
                </a:lnTo>
                <a:lnTo>
                  <a:pt x="816" y="695"/>
                </a:lnTo>
                <a:lnTo>
                  <a:pt x="816" y="695"/>
                </a:lnTo>
                <a:lnTo>
                  <a:pt x="816" y="698"/>
                </a:lnTo>
                <a:lnTo>
                  <a:pt x="819" y="700"/>
                </a:lnTo>
                <a:lnTo>
                  <a:pt x="824" y="704"/>
                </a:lnTo>
                <a:lnTo>
                  <a:pt x="825" y="706"/>
                </a:lnTo>
                <a:lnTo>
                  <a:pt x="824" y="708"/>
                </a:lnTo>
                <a:lnTo>
                  <a:pt x="819" y="710"/>
                </a:lnTo>
                <a:lnTo>
                  <a:pt x="809" y="714"/>
                </a:lnTo>
                <a:lnTo>
                  <a:pt x="809" y="714"/>
                </a:lnTo>
                <a:lnTo>
                  <a:pt x="791" y="720"/>
                </a:lnTo>
                <a:lnTo>
                  <a:pt x="779" y="722"/>
                </a:lnTo>
                <a:lnTo>
                  <a:pt x="772" y="726"/>
                </a:lnTo>
                <a:lnTo>
                  <a:pt x="769" y="728"/>
                </a:lnTo>
                <a:lnTo>
                  <a:pt x="765" y="732"/>
                </a:lnTo>
                <a:lnTo>
                  <a:pt x="765" y="732"/>
                </a:lnTo>
                <a:lnTo>
                  <a:pt x="759" y="743"/>
                </a:lnTo>
                <a:lnTo>
                  <a:pt x="751" y="756"/>
                </a:lnTo>
                <a:lnTo>
                  <a:pt x="745" y="768"/>
                </a:lnTo>
                <a:lnTo>
                  <a:pt x="742" y="775"/>
                </a:lnTo>
                <a:lnTo>
                  <a:pt x="742" y="775"/>
                </a:lnTo>
                <a:lnTo>
                  <a:pt x="744" y="774"/>
                </a:lnTo>
                <a:lnTo>
                  <a:pt x="746" y="772"/>
                </a:lnTo>
                <a:lnTo>
                  <a:pt x="756" y="762"/>
                </a:lnTo>
                <a:lnTo>
                  <a:pt x="768" y="748"/>
                </a:lnTo>
                <a:lnTo>
                  <a:pt x="768" y="748"/>
                </a:lnTo>
                <a:lnTo>
                  <a:pt x="769" y="748"/>
                </a:lnTo>
                <a:lnTo>
                  <a:pt x="770" y="749"/>
                </a:lnTo>
                <a:lnTo>
                  <a:pt x="772" y="751"/>
                </a:lnTo>
                <a:lnTo>
                  <a:pt x="772" y="760"/>
                </a:lnTo>
                <a:lnTo>
                  <a:pt x="772" y="760"/>
                </a:lnTo>
                <a:lnTo>
                  <a:pt x="769" y="797"/>
                </a:lnTo>
                <a:lnTo>
                  <a:pt x="769" y="797"/>
                </a:lnTo>
                <a:lnTo>
                  <a:pt x="772" y="792"/>
                </a:lnTo>
                <a:lnTo>
                  <a:pt x="780" y="778"/>
                </a:lnTo>
                <a:lnTo>
                  <a:pt x="787" y="761"/>
                </a:lnTo>
                <a:lnTo>
                  <a:pt x="791" y="752"/>
                </a:lnTo>
                <a:lnTo>
                  <a:pt x="792" y="745"/>
                </a:lnTo>
                <a:lnTo>
                  <a:pt x="792" y="745"/>
                </a:lnTo>
                <a:lnTo>
                  <a:pt x="795" y="733"/>
                </a:lnTo>
                <a:lnTo>
                  <a:pt x="796" y="727"/>
                </a:lnTo>
                <a:lnTo>
                  <a:pt x="798" y="723"/>
                </a:lnTo>
                <a:lnTo>
                  <a:pt x="801" y="722"/>
                </a:lnTo>
                <a:lnTo>
                  <a:pt x="801" y="722"/>
                </a:lnTo>
                <a:lnTo>
                  <a:pt x="816" y="718"/>
                </a:lnTo>
                <a:lnTo>
                  <a:pt x="827" y="716"/>
                </a:lnTo>
                <a:lnTo>
                  <a:pt x="831" y="714"/>
                </a:lnTo>
                <a:lnTo>
                  <a:pt x="835" y="711"/>
                </a:lnTo>
                <a:lnTo>
                  <a:pt x="835" y="711"/>
                </a:lnTo>
                <a:lnTo>
                  <a:pt x="838" y="706"/>
                </a:lnTo>
                <a:lnTo>
                  <a:pt x="841" y="701"/>
                </a:lnTo>
                <a:lnTo>
                  <a:pt x="842" y="695"/>
                </a:lnTo>
                <a:lnTo>
                  <a:pt x="841" y="687"/>
                </a:lnTo>
                <a:lnTo>
                  <a:pt x="841" y="687"/>
                </a:lnTo>
                <a:lnTo>
                  <a:pt x="838" y="672"/>
                </a:lnTo>
                <a:lnTo>
                  <a:pt x="836" y="665"/>
                </a:lnTo>
                <a:lnTo>
                  <a:pt x="832" y="657"/>
                </a:lnTo>
                <a:lnTo>
                  <a:pt x="832" y="657"/>
                </a:lnTo>
                <a:lnTo>
                  <a:pt x="827" y="648"/>
                </a:lnTo>
                <a:lnTo>
                  <a:pt x="824" y="643"/>
                </a:lnTo>
                <a:lnTo>
                  <a:pt x="822" y="641"/>
                </a:lnTo>
                <a:lnTo>
                  <a:pt x="822" y="636"/>
                </a:lnTo>
                <a:lnTo>
                  <a:pt x="822" y="624"/>
                </a:lnTo>
                <a:lnTo>
                  <a:pt x="822" y="624"/>
                </a:lnTo>
                <a:lnTo>
                  <a:pt x="825" y="600"/>
                </a:lnTo>
                <a:lnTo>
                  <a:pt x="829" y="569"/>
                </a:lnTo>
                <a:lnTo>
                  <a:pt x="836" y="525"/>
                </a:lnTo>
                <a:lnTo>
                  <a:pt x="836" y="525"/>
                </a:lnTo>
                <a:lnTo>
                  <a:pt x="837" y="516"/>
                </a:lnTo>
                <a:lnTo>
                  <a:pt x="841" y="502"/>
                </a:lnTo>
                <a:lnTo>
                  <a:pt x="844" y="487"/>
                </a:lnTo>
                <a:lnTo>
                  <a:pt x="844" y="487"/>
                </a:lnTo>
                <a:lnTo>
                  <a:pt x="867" y="484"/>
                </a:lnTo>
                <a:lnTo>
                  <a:pt x="888" y="483"/>
                </a:lnTo>
                <a:lnTo>
                  <a:pt x="898" y="482"/>
                </a:lnTo>
                <a:lnTo>
                  <a:pt x="905" y="483"/>
                </a:lnTo>
                <a:lnTo>
                  <a:pt x="905" y="483"/>
                </a:lnTo>
                <a:lnTo>
                  <a:pt x="922" y="487"/>
                </a:lnTo>
                <a:lnTo>
                  <a:pt x="944" y="490"/>
                </a:lnTo>
                <a:lnTo>
                  <a:pt x="968" y="495"/>
                </a:lnTo>
                <a:lnTo>
                  <a:pt x="981" y="496"/>
                </a:lnTo>
                <a:lnTo>
                  <a:pt x="996" y="496"/>
                </a:lnTo>
                <a:lnTo>
                  <a:pt x="996" y="496"/>
                </a:lnTo>
                <a:lnTo>
                  <a:pt x="1025" y="496"/>
                </a:lnTo>
                <a:lnTo>
                  <a:pt x="1051" y="494"/>
                </a:lnTo>
                <a:lnTo>
                  <a:pt x="1072" y="489"/>
                </a:lnTo>
                <a:lnTo>
                  <a:pt x="1081" y="487"/>
                </a:lnTo>
                <a:lnTo>
                  <a:pt x="1088" y="484"/>
                </a:lnTo>
                <a:lnTo>
                  <a:pt x="1088" y="484"/>
                </a:lnTo>
                <a:lnTo>
                  <a:pt x="1122" y="464"/>
                </a:lnTo>
                <a:lnTo>
                  <a:pt x="1122" y="464"/>
                </a:lnTo>
                <a:lnTo>
                  <a:pt x="1148" y="485"/>
                </a:lnTo>
                <a:lnTo>
                  <a:pt x="1183" y="515"/>
                </a:lnTo>
                <a:lnTo>
                  <a:pt x="1183" y="515"/>
                </a:lnTo>
                <a:lnTo>
                  <a:pt x="1205" y="527"/>
                </a:lnTo>
                <a:lnTo>
                  <a:pt x="1240" y="549"/>
                </a:lnTo>
                <a:lnTo>
                  <a:pt x="1275" y="572"/>
                </a:lnTo>
                <a:lnTo>
                  <a:pt x="1287" y="580"/>
                </a:lnTo>
                <a:lnTo>
                  <a:pt x="1294" y="587"/>
                </a:lnTo>
                <a:lnTo>
                  <a:pt x="1294" y="587"/>
                </a:lnTo>
                <a:lnTo>
                  <a:pt x="1307" y="602"/>
                </a:lnTo>
                <a:lnTo>
                  <a:pt x="1322" y="620"/>
                </a:lnTo>
                <a:lnTo>
                  <a:pt x="1341" y="638"/>
                </a:lnTo>
                <a:lnTo>
                  <a:pt x="1348" y="646"/>
                </a:lnTo>
                <a:lnTo>
                  <a:pt x="1355" y="650"/>
                </a:lnTo>
                <a:lnTo>
                  <a:pt x="1355" y="650"/>
                </a:lnTo>
                <a:lnTo>
                  <a:pt x="1360" y="653"/>
                </a:lnTo>
                <a:lnTo>
                  <a:pt x="1366" y="653"/>
                </a:lnTo>
                <a:lnTo>
                  <a:pt x="1383" y="652"/>
                </a:lnTo>
                <a:lnTo>
                  <a:pt x="1405" y="648"/>
                </a:lnTo>
                <a:lnTo>
                  <a:pt x="1430" y="643"/>
                </a:lnTo>
                <a:lnTo>
                  <a:pt x="1480" y="633"/>
                </a:lnTo>
                <a:lnTo>
                  <a:pt x="1501" y="631"/>
                </a:lnTo>
                <a:lnTo>
                  <a:pt x="1509" y="631"/>
                </a:lnTo>
                <a:lnTo>
                  <a:pt x="1517" y="631"/>
                </a:lnTo>
                <a:lnTo>
                  <a:pt x="1517" y="631"/>
                </a:lnTo>
                <a:lnTo>
                  <a:pt x="1531" y="635"/>
                </a:lnTo>
                <a:lnTo>
                  <a:pt x="1549" y="642"/>
                </a:lnTo>
                <a:lnTo>
                  <a:pt x="1570" y="650"/>
                </a:lnTo>
                <a:lnTo>
                  <a:pt x="1592" y="660"/>
                </a:lnTo>
                <a:lnTo>
                  <a:pt x="1627" y="678"/>
                </a:lnTo>
                <a:lnTo>
                  <a:pt x="1639" y="684"/>
                </a:lnTo>
                <a:lnTo>
                  <a:pt x="1643" y="688"/>
                </a:lnTo>
                <a:lnTo>
                  <a:pt x="1643" y="688"/>
                </a:lnTo>
                <a:lnTo>
                  <a:pt x="1654" y="717"/>
                </a:lnTo>
                <a:lnTo>
                  <a:pt x="1657" y="689"/>
                </a:lnTo>
                <a:lnTo>
                  <a:pt x="1677" y="691"/>
                </a:lnTo>
                <a:lnTo>
                  <a:pt x="1677" y="691"/>
                </a:lnTo>
                <a:lnTo>
                  <a:pt x="1666" y="678"/>
                </a:lnTo>
                <a:lnTo>
                  <a:pt x="1658" y="669"/>
                </a:lnTo>
                <a:lnTo>
                  <a:pt x="1652" y="664"/>
                </a:lnTo>
                <a:lnTo>
                  <a:pt x="1652" y="664"/>
                </a:lnTo>
                <a:lnTo>
                  <a:pt x="1645" y="660"/>
                </a:lnTo>
                <a:lnTo>
                  <a:pt x="1623" y="648"/>
                </a:lnTo>
                <a:lnTo>
                  <a:pt x="1623" y="648"/>
                </a:lnTo>
                <a:lnTo>
                  <a:pt x="1610" y="640"/>
                </a:lnTo>
                <a:lnTo>
                  <a:pt x="1603" y="633"/>
                </a:lnTo>
                <a:lnTo>
                  <a:pt x="1598" y="631"/>
                </a:lnTo>
                <a:lnTo>
                  <a:pt x="1592" y="630"/>
                </a:lnTo>
                <a:lnTo>
                  <a:pt x="1574" y="626"/>
                </a:lnTo>
                <a:lnTo>
                  <a:pt x="1574" y="626"/>
                </a:lnTo>
                <a:lnTo>
                  <a:pt x="1552" y="621"/>
                </a:lnTo>
                <a:lnTo>
                  <a:pt x="1533" y="618"/>
                </a:lnTo>
                <a:lnTo>
                  <a:pt x="1510" y="615"/>
                </a:lnTo>
                <a:lnTo>
                  <a:pt x="1474" y="614"/>
                </a:lnTo>
                <a:lnTo>
                  <a:pt x="1366" y="614"/>
                </a:lnTo>
                <a:lnTo>
                  <a:pt x="1366" y="614"/>
                </a:lnTo>
                <a:lnTo>
                  <a:pt x="1365" y="610"/>
                </a:lnTo>
                <a:lnTo>
                  <a:pt x="1358" y="603"/>
                </a:lnTo>
                <a:lnTo>
                  <a:pt x="1348" y="592"/>
                </a:lnTo>
                <a:lnTo>
                  <a:pt x="1342" y="587"/>
                </a:lnTo>
                <a:lnTo>
                  <a:pt x="1335" y="583"/>
                </a:lnTo>
                <a:lnTo>
                  <a:pt x="1335" y="583"/>
                </a:lnTo>
                <a:lnTo>
                  <a:pt x="1328" y="579"/>
                </a:lnTo>
                <a:lnTo>
                  <a:pt x="1324" y="578"/>
                </a:lnTo>
                <a:lnTo>
                  <a:pt x="1318" y="576"/>
                </a:lnTo>
                <a:lnTo>
                  <a:pt x="1315" y="574"/>
                </a:lnTo>
                <a:lnTo>
                  <a:pt x="1313" y="572"/>
                </a:lnTo>
                <a:lnTo>
                  <a:pt x="1305" y="561"/>
                </a:lnTo>
                <a:lnTo>
                  <a:pt x="1305" y="561"/>
                </a:lnTo>
                <a:lnTo>
                  <a:pt x="1299" y="547"/>
                </a:lnTo>
                <a:lnTo>
                  <a:pt x="1296" y="539"/>
                </a:lnTo>
                <a:lnTo>
                  <a:pt x="1293" y="535"/>
                </a:lnTo>
                <a:lnTo>
                  <a:pt x="1291" y="533"/>
                </a:lnTo>
                <a:lnTo>
                  <a:pt x="1281" y="524"/>
                </a:lnTo>
                <a:lnTo>
                  <a:pt x="1281" y="524"/>
                </a:lnTo>
                <a:lnTo>
                  <a:pt x="1256" y="507"/>
                </a:lnTo>
                <a:lnTo>
                  <a:pt x="1245" y="500"/>
                </a:lnTo>
                <a:lnTo>
                  <a:pt x="1245" y="500"/>
                </a:lnTo>
                <a:lnTo>
                  <a:pt x="1269" y="505"/>
                </a:lnTo>
                <a:lnTo>
                  <a:pt x="1292" y="507"/>
                </a:lnTo>
                <a:lnTo>
                  <a:pt x="1304" y="507"/>
                </a:lnTo>
                <a:lnTo>
                  <a:pt x="1316" y="508"/>
                </a:lnTo>
                <a:lnTo>
                  <a:pt x="1316" y="508"/>
                </a:lnTo>
                <a:lnTo>
                  <a:pt x="1337" y="507"/>
                </a:lnTo>
                <a:lnTo>
                  <a:pt x="1349" y="506"/>
                </a:lnTo>
                <a:lnTo>
                  <a:pt x="1355" y="505"/>
                </a:lnTo>
                <a:lnTo>
                  <a:pt x="1358" y="504"/>
                </a:lnTo>
                <a:lnTo>
                  <a:pt x="1358" y="502"/>
                </a:lnTo>
                <a:lnTo>
                  <a:pt x="1358" y="502"/>
                </a:lnTo>
                <a:lnTo>
                  <a:pt x="1359" y="495"/>
                </a:lnTo>
                <a:lnTo>
                  <a:pt x="1360" y="487"/>
                </a:lnTo>
                <a:lnTo>
                  <a:pt x="1360" y="482"/>
                </a:lnTo>
                <a:lnTo>
                  <a:pt x="1362" y="478"/>
                </a:lnTo>
                <a:lnTo>
                  <a:pt x="1364" y="475"/>
                </a:lnTo>
                <a:lnTo>
                  <a:pt x="1367" y="472"/>
                </a:lnTo>
                <a:lnTo>
                  <a:pt x="1367" y="472"/>
                </a:lnTo>
                <a:lnTo>
                  <a:pt x="1377" y="468"/>
                </a:lnTo>
                <a:lnTo>
                  <a:pt x="1390" y="462"/>
                </a:lnTo>
                <a:lnTo>
                  <a:pt x="1396" y="459"/>
                </a:lnTo>
                <a:lnTo>
                  <a:pt x="1404" y="454"/>
                </a:lnTo>
                <a:lnTo>
                  <a:pt x="1410" y="448"/>
                </a:lnTo>
                <a:lnTo>
                  <a:pt x="1416" y="442"/>
                </a:lnTo>
                <a:lnTo>
                  <a:pt x="1416" y="442"/>
                </a:lnTo>
                <a:lnTo>
                  <a:pt x="1426" y="431"/>
                </a:lnTo>
                <a:lnTo>
                  <a:pt x="1432" y="425"/>
                </a:lnTo>
                <a:lnTo>
                  <a:pt x="1434" y="422"/>
                </a:lnTo>
                <a:lnTo>
                  <a:pt x="1435" y="417"/>
                </a:lnTo>
                <a:lnTo>
                  <a:pt x="1436" y="413"/>
                </a:lnTo>
                <a:lnTo>
                  <a:pt x="1438" y="404"/>
                </a:lnTo>
                <a:lnTo>
                  <a:pt x="1438" y="404"/>
                </a:lnTo>
                <a:lnTo>
                  <a:pt x="1438" y="382"/>
                </a:lnTo>
                <a:lnTo>
                  <a:pt x="1439" y="353"/>
                </a:lnTo>
                <a:lnTo>
                  <a:pt x="1438" y="323"/>
                </a:lnTo>
                <a:lnTo>
                  <a:pt x="1436" y="308"/>
                </a:lnTo>
                <a:lnTo>
                  <a:pt x="1434" y="295"/>
                </a:lnTo>
                <a:lnTo>
                  <a:pt x="1434" y="295"/>
                </a:lnTo>
                <a:lnTo>
                  <a:pt x="1430" y="282"/>
                </a:lnTo>
                <a:lnTo>
                  <a:pt x="1426" y="271"/>
                </a:lnTo>
                <a:lnTo>
                  <a:pt x="1422" y="262"/>
                </a:lnTo>
                <a:lnTo>
                  <a:pt x="1417" y="254"/>
                </a:lnTo>
                <a:lnTo>
                  <a:pt x="1409" y="243"/>
                </a:lnTo>
                <a:lnTo>
                  <a:pt x="1405" y="239"/>
                </a:lnTo>
                <a:lnTo>
                  <a:pt x="1405" y="239"/>
                </a:lnTo>
                <a:lnTo>
                  <a:pt x="1387" y="228"/>
                </a:lnTo>
                <a:lnTo>
                  <a:pt x="1342" y="201"/>
                </a:lnTo>
                <a:lnTo>
                  <a:pt x="1314" y="186"/>
                </a:lnTo>
                <a:lnTo>
                  <a:pt x="1284" y="169"/>
                </a:lnTo>
                <a:lnTo>
                  <a:pt x="1254" y="154"/>
                </a:lnTo>
                <a:lnTo>
                  <a:pt x="1227" y="142"/>
                </a:lnTo>
                <a:lnTo>
                  <a:pt x="1227" y="142"/>
                </a:lnTo>
                <a:lnTo>
                  <a:pt x="1182" y="123"/>
                </a:lnTo>
                <a:lnTo>
                  <a:pt x="1146" y="108"/>
                </a:lnTo>
                <a:lnTo>
                  <a:pt x="1131" y="102"/>
                </a:lnTo>
                <a:lnTo>
                  <a:pt x="1115" y="97"/>
                </a:lnTo>
                <a:lnTo>
                  <a:pt x="1098" y="93"/>
                </a:lnTo>
                <a:lnTo>
                  <a:pt x="1080" y="90"/>
                </a:lnTo>
                <a:lnTo>
                  <a:pt x="1080" y="90"/>
                </a:lnTo>
                <a:lnTo>
                  <a:pt x="1035" y="84"/>
                </a:lnTo>
                <a:lnTo>
                  <a:pt x="984" y="79"/>
                </a:lnTo>
                <a:lnTo>
                  <a:pt x="940" y="75"/>
                </a:lnTo>
                <a:lnTo>
                  <a:pt x="915" y="75"/>
                </a:lnTo>
                <a:lnTo>
                  <a:pt x="915" y="75"/>
                </a:lnTo>
                <a:lnTo>
                  <a:pt x="899" y="78"/>
                </a:lnTo>
                <a:lnTo>
                  <a:pt x="895" y="79"/>
                </a:lnTo>
                <a:lnTo>
                  <a:pt x="890" y="81"/>
                </a:lnTo>
                <a:lnTo>
                  <a:pt x="890" y="81"/>
                </a:lnTo>
                <a:lnTo>
                  <a:pt x="883" y="87"/>
                </a:lnTo>
                <a:lnTo>
                  <a:pt x="881" y="89"/>
                </a:lnTo>
                <a:lnTo>
                  <a:pt x="876" y="89"/>
                </a:lnTo>
                <a:lnTo>
                  <a:pt x="876" y="89"/>
                </a:lnTo>
                <a:lnTo>
                  <a:pt x="855" y="91"/>
                </a:lnTo>
                <a:lnTo>
                  <a:pt x="841" y="93"/>
                </a:lnTo>
                <a:lnTo>
                  <a:pt x="841" y="93"/>
                </a:lnTo>
                <a:lnTo>
                  <a:pt x="831" y="90"/>
                </a:lnTo>
                <a:lnTo>
                  <a:pt x="809" y="83"/>
                </a:lnTo>
                <a:lnTo>
                  <a:pt x="809" y="83"/>
                </a:lnTo>
                <a:lnTo>
                  <a:pt x="798" y="78"/>
                </a:lnTo>
                <a:lnTo>
                  <a:pt x="786" y="73"/>
                </a:lnTo>
                <a:lnTo>
                  <a:pt x="776" y="69"/>
                </a:lnTo>
                <a:lnTo>
                  <a:pt x="763" y="67"/>
                </a:lnTo>
                <a:lnTo>
                  <a:pt x="718" y="60"/>
                </a:lnTo>
                <a:lnTo>
                  <a:pt x="718" y="60"/>
                </a:lnTo>
                <a:lnTo>
                  <a:pt x="637" y="47"/>
                </a:lnTo>
                <a:lnTo>
                  <a:pt x="613" y="43"/>
                </a:lnTo>
                <a:lnTo>
                  <a:pt x="613" y="43"/>
                </a:lnTo>
                <a:lnTo>
                  <a:pt x="604" y="41"/>
                </a:lnTo>
                <a:lnTo>
                  <a:pt x="585" y="36"/>
                </a:lnTo>
                <a:lnTo>
                  <a:pt x="557" y="27"/>
                </a:lnTo>
                <a:lnTo>
                  <a:pt x="524" y="16"/>
                </a:lnTo>
                <a:lnTo>
                  <a:pt x="524" y="16"/>
                </a:lnTo>
                <a:lnTo>
                  <a:pt x="507" y="10"/>
                </a:lnTo>
                <a:lnTo>
                  <a:pt x="492" y="5"/>
                </a:lnTo>
                <a:lnTo>
                  <a:pt x="479" y="1"/>
                </a:lnTo>
                <a:lnTo>
                  <a:pt x="467" y="0"/>
                </a:lnTo>
                <a:lnTo>
                  <a:pt x="455" y="0"/>
                </a:lnTo>
                <a:lnTo>
                  <a:pt x="443" y="2"/>
                </a:lnTo>
                <a:lnTo>
                  <a:pt x="432" y="5"/>
                </a:lnTo>
                <a:lnTo>
                  <a:pt x="420" y="10"/>
                </a:lnTo>
                <a:lnTo>
                  <a:pt x="420" y="10"/>
                </a:lnTo>
                <a:lnTo>
                  <a:pt x="409" y="17"/>
                </a:lnTo>
                <a:lnTo>
                  <a:pt x="401" y="23"/>
                </a:lnTo>
                <a:lnTo>
                  <a:pt x="395" y="30"/>
                </a:lnTo>
                <a:lnTo>
                  <a:pt x="393" y="38"/>
                </a:lnTo>
                <a:lnTo>
                  <a:pt x="391" y="44"/>
                </a:lnTo>
                <a:lnTo>
                  <a:pt x="391" y="49"/>
                </a:lnTo>
                <a:lnTo>
                  <a:pt x="391" y="53"/>
                </a:lnTo>
                <a:lnTo>
                  <a:pt x="391" y="53"/>
                </a:lnTo>
                <a:lnTo>
                  <a:pt x="393" y="51"/>
                </a:lnTo>
                <a:lnTo>
                  <a:pt x="394" y="51"/>
                </a:lnTo>
                <a:lnTo>
                  <a:pt x="395" y="53"/>
                </a:lnTo>
                <a:lnTo>
                  <a:pt x="395" y="53"/>
                </a:lnTo>
                <a:lnTo>
                  <a:pt x="394" y="58"/>
                </a:lnTo>
                <a:lnTo>
                  <a:pt x="393" y="66"/>
                </a:lnTo>
                <a:lnTo>
                  <a:pt x="391" y="72"/>
                </a:lnTo>
                <a:lnTo>
                  <a:pt x="391" y="75"/>
                </a:lnTo>
                <a:lnTo>
                  <a:pt x="391" y="75"/>
                </a:lnTo>
                <a:lnTo>
                  <a:pt x="395" y="70"/>
                </a:lnTo>
                <a:lnTo>
                  <a:pt x="409" y="61"/>
                </a:lnTo>
                <a:lnTo>
                  <a:pt x="418" y="55"/>
                </a:lnTo>
                <a:lnTo>
                  <a:pt x="427" y="49"/>
                </a:lnTo>
                <a:lnTo>
                  <a:pt x="437" y="44"/>
                </a:lnTo>
                <a:lnTo>
                  <a:pt x="446" y="41"/>
                </a:lnTo>
                <a:lnTo>
                  <a:pt x="446" y="41"/>
                </a:lnTo>
                <a:lnTo>
                  <a:pt x="456" y="40"/>
                </a:lnTo>
                <a:lnTo>
                  <a:pt x="466" y="40"/>
                </a:lnTo>
                <a:lnTo>
                  <a:pt x="477" y="41"/>
                </a:lnTo>
                <a:lnTo>
                  <a:pt x="486" y="44"/>
                </a:lnTo>
                <a:lnTo>
                  <a:pt x="496" y="46"/>
                </a:lnTo>
                <a:lnTo>
                  <a:pt x="503" y="51"/>
                </a:lnTo>
                <a:lnTo>
                  <a:pt x="511" y="56"/>
                </a:lnTo>
                <a:lnTo>
                  <a:pt x="515" y="61"/>
                </a:lnTo>
                <a:lnTo>
                  <a:pt x="515" y="61"/>
                </a:lnTo>
                <a:lnTo>
                  <a:pt x="519" y="67"/>
                </a:lnTo>
                <a:lnTo>
                  <a:pt x="522" y="74"/>
                </a:lnTo>
                <a:lnTo>
                  <a:pt x="524" y="87"/>
                </a:lnTo>
                <a:lnTo>
                  <a:pt x="525" y="98"/>
                </a:lnTo>
                <a:lnTo>
                  <a:pt x="525" y="103"/>
                </a:lnTo>
                <a:lnTo>
                  <a:pt x="525" y="103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13">
            <a:extLst>
              <a:ext uri="{FF2B5EF4-FFF2-40B4-BE49-F238E27FC236}">
                <a16:creationId xmlns:a16="http://schemas.microsoft.com/office/drawing/2014/main" id="{921E73E1-963C-48ED-A97B-3C5F4A1C7FB4}"/>
              </a:ext>
            </a:extLst>
          </p:cNvPr>
          <p:cNvSpPr>
            <a:spLocks/>
          </p:cNvSpPr>
          <p:nvPr/>
        </p:nvSpPr>
        <p:spPr bwMode="auto">
          <a:xfrm>
            <a:off x="3903542" y="4310338"/>
            <a:ext cx="2119888" cy="1776668"/>
          </a:xfrm>
          <a:custGeom>
            <a:avLst/>
            <a:gdLst>
              <a:gd name="T0" fmla="*/ 240 w 1470"/>
              <a:gd name="T1" fmla="*/ 250 h 1232"/>
              <a:gd name="T2" fmla="*/ 203 w 1470"/>
              <a:gd name="T3" fmla="*/ 300 h 1232"/>
              <a:gd name="T4" fmla="*/ 143 w 1470"/>
              <a:gd name="T5" fmla="*/ 320 h 1232"/>
              <a:gd name="T6" fmla="*/ 127 w 1470"/>
              <a:gd name="T7" fmla="*/ 398 h 1232"/>
              <a:gd name="T8" fmla="*/ 183 w 1470"/>
              <a:gd name="T9" fmla="*/ 499 h 1232"/>
              <a:gd name="T10" fmla="*/ 191 w 1470"/>
              <a:gd name="T11" fmla="*/ 546 h 1232"/>
              <a:gd name="T12" fmla="*/ 241 w 1470"/>
              <a:gd name="T13" fmla="*/ 552 h 1232"/>
              <a:gd name="T14" fmla="*/ 209 w 1470"/>
              <a:gd name="T15" fmla="*/ 496 h 1232"/>
              <a:gd name="T16" fmla="*/ 282 w 1470"/>
              <a:gd name="T17" fmla="*/ 537 h 1232"/>
              <a:gd name="T18" fmla="*/ 299 w 1470"/>
              <a:gd name="T19" fmla="*/ 629 h 1232"/>
              <a:gd name="T20" fmla="*/ 214 w 1470"/>
              <a:gd name="T21" fmla="*/ 731 h 1232"/>
              <a:gd name="T22" fmla="*/ 127 w 1470"/>
              <a:gd name="T23" fmla="*/ 879 h 1232"/>
              <a:gd name="T24" fmla="*/ 14 w 1470"/>
              <a:gd name="T25" fmla="*/ 997 h 1232"/>
              <a:gd name="T26" fmla="*/ 21 w 1470"/>
              <a:gd name="T27" fmla="*/ 1002 h 1232"/>
              <a:gd name="T28" fmla="*/ 47 w 1470"/>
              <a:gd name="T29" fmla="*/ 1032 h 1232"/>
              <a:gd name="T30" fmla="*/ 49 w 1470"/>
              <a:gd name="T31" fmla="*/ 993 h 1232"/>
              <a:gd name="T32" fmla="*/ 135 w 1470"/>
              <a:gd name="T33" fmla="*/ 899 h 1232"/>
              <a:gd name="T34" fmla="*/ 215 w 1470"/>
              <a:gd name="T35" fmla="*/ 813 h 1232"/>
              <a:gd name="T36" fmla="*/ 360 w 1470"/>
              <a:gd name="T37" fmla="*/ 682 h 1232"/>
              <a:gd name="T38" fmla="*/ 473 w 1470"/>
              <a:gd name="T39" fmla="*/ 550 h 1232"/>
              <a:gd name="T40" fmla="*/ 518 w 1470"/>
              <a:gd name="T41" fmla="*/ 683 h 1232"/>
              <a:gd name="T42" fmla="*/ 600 w 1470"/>
              <a:gd name="T43" fmla="*/ 974 h 1232"/>
              <a:gd name="T44" fmla="*/ 613 w 1470"/>
              <a:gd name="T45" fmla="*/ 1063 h 1232"/>
              <a:gd name="T46" fmla="*/ 552 w 1470"/>
              <a:gd name="T47" fmla="*/ 1188 h 1232"/>
              <a:gd name="T48" fmla="*/ 515 w 1470"/>
              <a:gd name="T49" fmla="*/ 1194 h 1232"/>
              <a:gd name="T50" fmla="*/ 559 w 1470"/>
              <a:gd name="T51" fmla="*/ 1224 h 1232"/>
              <a:gd name="T52" fmla="*/ 583 w 1470"/>
              <a:gd name="T53" fmla="*/ 1225 h 1232"/>
              <a:gd name="T54" fmla="*/ 581 w 1470"/>
              <a:gd name="T55" fmla="*/ 1175 h 1232"/>
              <a:gd name="T56" fmla="*/ 641 w 1470"/>
              <a:gd name="T57" fmla="*/ 1041 h 1232"/>
              <a:gd name="T58" fmla="*/ 650 w 1470"/>
              <a:gd name="T59" fmla="*/ 959 h 1232"/>
              <a:gd name="T60" fmla="*/ 578 w 1470"/>
              <a:gd name="T61" fmla="*/ 821 h 1232"/>
              <a:gd name="T62" fmla="*/ 656 w 1470"/>
              <a:gd name="T63" fmla="*/ 694 h 1232"/>
              <a:gd name="T64" fmla="*/ 846 w 1470"/>
              <a:gd name="T65" fmla="*/ 771 h 1232"/>
              <a:gd name="T66" fmla="*/ 1073 w 1470"/>
              <a:gd name="T67" fmla="*/ 893 h 1232"/>
              <a:gd name="T68" fmla="*/ 1169 w 1470"/>
              <a:gd name="T69" fmla="*/ 955 h 1232"/>
              <a:gd name="T70" fmla="*/ 1335 w 1470"/>
              <a:gd name="T71" fmla="*/ 1013 h 1232"/>
              <a:gd name="T72" fmla="*/ 1452 w 1470"/>
              <a:gd name="T73" fmla="*/ 1097 h 1232"/>
              <a:gd name="T74" fmla="*/ 1371 w 1470"/>
              <a:gd name="T75" fmla="*/ 1023 h 1232"/>
              <a:gd name="T76" fmla="*/ 1209 w 1470"/>
              <a:gd name="T77" fmla="*/ 906 h 1232"/>
              <a:gd name="T78" fmla="*/ 1157 w 1470"/>
              <a:gd name="T79" fmla="*/ 889 h 1232"/>
              <a:gd name="T80" fmla="*/ 935 w 1470"/>
              <a:gd name="T81" fmla="*/ 768 h 1232"/>
              <a:gd name="T82" fmla="*/ 1135 w 1470"/>
              <a:gd name="T83" fmla="*/ 701 h 1232"/>
              <a:gd name="T84" fmla="*/ 1280 w 1470"/>
              <a:gd name="T85" fmla="*/ 600 h 1232"/>
              <a:gd name="T86" fmla="*/ 1430 w 1470"/>
              <a:gd name="T87" fmla="*/ 524 h 1232"/>
              <a:gd name="T88" fmla="*/ 1457 w 1470"/>
              <a:gd name="T89" fmla="*/ 542 h 1232"/>
              <a:gd name="T90" fmla="*/ 1368 w 1470"/>
              <a:gd name="T91" fmla="*/ 475 h 1232"/>
              <a:gd name="T92" fmla="*/ 1294 w 1470"/>
              <a:gd name="T93" fmla="*/ 325 h 1232"/>
              <a:gd name="T94" fmla="*/ 1147 w 1470"/>
              <a:gd name="T95" fmla="*/ 197 h 1232"/>
              <a:gd name="T96" fmla="*/ 706 w 1470"/>
              <a:gd name="T97" fmla="*/ 74 h 1232"/>
              <a:gd name="T98" fmla="*/ 596 w 1470"/>
              <a:gd name="T99" fmla="*/ 83 h 1232"/>
              <a:gd name="T100" fmla="*/ 542 w 1470"/>
              <a:gd name="T101" fmla="*/ 182 h 1232"/>
              <a:gd name="T102" fmla="*/ 547 w 1470"/>
              <a:gd name="T103" fmla="*/ 118 h 1232"/>
              <a:gd name="T104" fmla="*/ 463 w 1470"/>
              <a:gd name="T105" fmla="*/ 109 h 1232"/>
              <a:gd name="T106" fmla="*/ 408 w 1470"/>
              <a:gd name="T107" fmla="*/ 80 h 1232"/>
              <a:gd name="T108" fmla="*/ 364 w 1470"/>
              <a:gd name="T109" fmla="*/ 70 h 1232"/>
              <a:gd name="T110" fmla="*/ 323 w 1470"/>
              <a:gd name="T111" fmla="*/ 77 h 1232"/>
              <a:gd name="T112" fmla="*/ 297 w 1470"/>
              <a:gd name="T113" fmla="*/ 24 h 1232"/>
              <a:gd name="T114" fmla="*/ 348 w 1470"/>
              <a:gd name="T115" fmla="*/ 9 h 1232"/>
              <a:gd name="T116" fmla="*/ 265 w 1470"/>
              <a:gd name="T117" fmla="*/ 7 h 1232"/>
              <a:gd name="T118" fmla="*/ 327 w 1470"/>
              <a:gd name="T119" fmla="*/ 129 h 1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70" h="1232">
                <a:moveTo>
                  <a:pt x="368" y="143"/>
                </a:moveTo>
                <a:lnTo>
                  <a:pt x="368" y="143"/>
                </a:lnTo>
                <a:lnTo>
                  <a:pt x="351" y="151"/>
                </a:lnTo>
                <a:lnTo>
                  <a:pt x="332" y="163"/>
                </a:lnTo>
                <a:lnTo>
                  <a:pt x="306" y="180"/>
                </a:lnTo>
                <a:lnTo>
                  <a:pt x="306" y="180"/>
                </a:lnTo>
                <a:lnTo>
                  <a:pt x="293" y="190"/>
                </a:lnTo>
                <a:lnTo>
                  <a:pt x="281" y="201"/>
                </a:lnTo>
                <a:lnTo>
                  <a:pt x="270" y="212"/>
                </a:lnTo>
                <a:lnTo>
                  <a:pt x="260" y="223"/>
                </a:lnTo>
                <a:lnTo>
                  <a:pt x="247" y="240"/>
                </a:lnTo>
                <a:lnTo>
                  <a:pt x="240" y="250"/>
                </a:lnTo>
                <a:lnTo>
                  <a:pt x="240" y="250"/>
                </a:lnTo>
                <a:lnTo>
                  <a:pt x="235" y="253"/>
                </a:lnTo>
                <a:lnTo>
                  <a:pt x="229" y="257"/>
                </a:lnTo>
                <a:lnTo>
                  <a:pt x="224" y="259"/>
                </a:lnTo>
                <a:lnTo>
                  <a:pt x="220" y="263"/>
                </a:lnTo>
                <a:lnTo>
                  <a:pt x="217" y="268"/>
                </a:lnTo>
                <a:lnTo>
                  <a:pt x="213" y="274"/>
                </a:lnTo>
                <a:lnTo>
                  <a:pt x="213" y="274"/>
                </a:lnTo>
                <a:lnTo>
                  <a:pt x="209" y="286"/>
                </a:lnTo>
                <a:lnTo>
                  <a:pt x="207" y="294"/>
                </a:lnTo>
                <a:lnTo>
                  <a:pt x="206" y="297"/>
                </a:lnTo>
                <a:lnTo>
                  <a:pt x="203" y="300"/>
                </a:lnTo>
                <a:lnTo>
                  <a:pt x="201" y="302"/>
                </a:lnTo>
                <a:lnTo>
                  <a:pt x="196" y="304"/>
                </a:lnTo>
                <a:lnTo>
                  <a:pt x="196" y="304"/>
                </a:lnTo>
                <a:lnTo>
                  <a:pt x="190" y="305"/>
                </a:lnTo>
                <a:lnTo>
                  <a:pt x="183" y="305"/>
                </a:lnTo>
                <a:lnTo>
                  <a:pt x="167" y="305"/>
                </a:lnTo>
                <a:lnTo>
                  <a:pt x="160" y="305"/>
                </a:lnTo>
                <a:lnTo>
                  <a:pt x="152" y="308"/>
                </a:lnTo>
                <a:lnTo>
                  <a:pt x="150" y="310"/>
                </a:lnTo>
                <a:lnTo>
                  <a:pt x="148" y="313"/>
                </a:lnTo>
                <a:lnTo>
                  <a:pt x="145" y="315"/>
                </a:lnTo>
                <a:lnTo>
                  <a:pt x="143" y="320"/>
                </a:lnTo>
                <a:lnTo>
                  <a:pt x="143" y="320"/>
                </a:lnTo>
                <a:lnTo>
                  <a:pt x="138" y="336"/>
                </a:lnTo>
                <a:lnTo>
                  <a:pt x="134" y="350"/>
                </a:lnTo>
                <a:lnTo>
                  <a:pt x="132" y="370"/>
                </a:lnTo>
                <a:lnTo>
                  <a:pt x="132" y="370"/>
                </a:lnTo>
                <a:lnTo>
                  <a:pt x="132" y="372"/>
                </a:lnTo>
                <a:lnTo>
                  <a:pt x="131" y="372"/>
                </a:lnTo>
                <a:lnTo>
                  <a:pt x="129" y="370"/>
                </a:lnTo>
                <a:lnTo>
                  <a:pt x="128" y="371"/>
                </a:lnTo>
                <a:lnTo>
                  <a:pt x="128" y="375"/>
                </a:lnTo>
                <a:lnTo>
                  <a:pt x="127" y="398"/>
                </a:lnTo>
                <a:lnTo>
                  <a:pt x="127" y="398"/>
                </a:lnTo>
                <a:lnTo>
                  <a:pt x="127" y="424"/>
                </a:lnTo>
                <a:lnTo>
                  <a:pt x="126" y="438"/>
                </a:lnTo>
                <a:lnTo>
                  <a:pt x="126" y="444"/>
                </a:lnTo>
                <a:lnTo>
                  <a:pt x="129" y="450"/>
                </a:lnTo>
                <a:lnTo>
                  <a:pt x="129" y="450"/>
                </a:lnTo>
                <a:lnTo>
                  <a:pt x="141" y="464"/>
                </a:lnTo>
                <a:lnTo>
                  <a:pt x="160" y="480"/>
                </a:lnTo>
                <a:lnTo>
                  <a:pt x="160" y="480"/>
                </a:lnTo>
                <a:lnTo>
                  <a:pt x="167" y="486"/>
                </a:lnTo>
                <a:lnTo>
                  <a:pt x="171" y="487"/>
                </a:lnTo>
                <a:lnTo>
                  <a:pt x="173" y="490"/>
                </a:lnTo>
                <a:lnTo>
                  <a:pt x="183" y="499"/>
                </a:lnTo>
                <a:lnTo>
                  <a:pt x="183" y="499"/>
                </a:lnTo>
                <a:lnTo>
                  <a:pt x="190" y="507"/>
                </a:lnTo>
                <a:lnTo>
                  <a:pt x="197" y="513"/>
                </a:lnTo>
                <a:lnTo>
                  <a:pt x="211" y="520"/>
                </a:lnTo>
                <a:lnTo>
                  <a:pt x="215" y="523"/>
                </a:lnTo>
                <a:lnTo>
                  <a:pt x="218" y="525"/>
                </a:lnTo>
                <a:lnTo>
                  <a:pt x="219" y="527"/>
                </a:lnTo>
                <a:lnTo>
                  <a:pt x="218" y="531"/>
                </a:lnTo>
                <a:lnTo>
                  <a:pt x="218" y="531"/>
                </a:lnTo>
                <a:lnTo>
                  <a:pt x="214" y="535"/>
                </a:lnTo>
                <a:lnTo>
                  <a:pt x="207" y="538"/>
                </a:lnTo>
                <a:lnTo>
                  <a:pt x="191" y="546"/>
                </a:lnTo>
                <a:lnTo>
                  <a:pt x="185" y="549"/>
                </a:lnTo>
                <a:lnTo>
                  <a:pt x="182" y="553"/>
                </a:lnTo>
                <a:lnTo>
                  <a:pt x="182" y="555"/>
                </a:lnTo>
                <a:lnTo>
                  <a:pt x="183" y="557"/>
                </a:lnTo>
                <a:lnTo>
                  <a:pt x="185" y="559"/>
                </a:lnTo>
                <a:lnTo>
                  <a:pt x="189" y="560"/>
                </a:lnTo>
                <a:lnTo>
                  <a:pt x="189" y="560"/>
                </a:lnTo>
                <a:lnTo>
                  <a:pt x="199" y="563"/>
                </a:lnTo>
                <a:lnTo>
                  <a:pt x="209" y="563"/>
                </a:lnTo>
                <a:lnTo>
                  <a:pt x="222" y="560"/>
                </a:lnTo>
                <a:lnTo>
                  <a:pt x="231" y="557"/>
                </a:lnTo>
                <a:lnTo>
                  <a:pt x="241" y="552"/>
                </a:lnTo>
                <a:lnTo>
                  <a:pt x="245" y="548"/>
                </a:lnTo>
                <a:lnTo>
                  <a:pt x="247" y="546"/>
                </a:lnTo>
                <a:lnTo>
                  <a:pt x="248" y="542"/>
                </a:lnTo>
                <a:lnTo>
                  <a:pt x="249" y="538"/>
                </a:lnTo>
                <a:lnTo>
                  <a:pt x="248" y="536"/>
                </a:lnTo>
                <a:lnTo>
                  <a:pt x="246" y="532"/>
                </a:lnTo>
                <a:lnTo>
                  <a:pt x="246" y="532"/>
                </a:lnTo>
                <a:lnTo>
                  <a:pt x="235" y="519"/>
                </a:lnTo>
                <a:lnTo>
                  <a:pt x="224" y="507"/>
                </a:lnTo>
                <a:lnTo>
                  <a:pt x="214" y="498"/>
                </a:lnTo>
                <a:lnTo>
                  <a:pt x="209" y="496"/>
                </a:lnTo>
                <a:lnTo>
                  <a:pt x="209" y="496"/>
                </a:lnTo>
                <a:lnTo>
                  <a:pt x="206" y="493"/>
                </a:lnTo>
                <a:lnTo>
                  <a:pt x="201" y="487"/>
                </a:lnTo>
                <a:lnTo>
                  <a:pt x="199" y="481"/>
                </a:lnTo>
                <a:lnTo>
                  <a:pt x="199" y="479"/>
                </a:lnTo>
                <a:lnTo>
                  <a:pt x="200" y="478"/>
                </a:lnTo>
                <a:lnTo>
                  <a:pt x="200" y="478"/>
                </a:lnTo>
                <a:lnTo>
                  <a:pt x="208" y="473"/>
                </a:lnTo>
                <a:lnTo>
                  <a:pt x="213" y="470"/>
                </a:lnTo>
                <a:lnTo>
                  <a:pt x="213" y="470"/>
                </a:lnTo>
                <a:lnTo>
                  <a:pt x="243" y="502"/>
                </a:lnTo>
                <a:lnTo>
                  <a:pt x="270" y="526"/>
                </a:lnTo>
                <a:lnTo>
                  <a:pt x="282" y="537"/>
                </a:lnTo>
                <a:lnTo>
                  <a:pt x="292" y="544"/>
                </a:lnTo>
                <a:lnTo>
                  <a:pt x="292" y="544"/>
                </a:lnTo>
                <a:lnTo>
                  <a:pt x="311" y="557"/>
                </a:lnTo>
                <a:lnTo>
                  <a:pt x="330" y="566"/>
                </a:lnTo>
                <a:lnTo>
                  <a:pt x="348" y="575"/>
                </a:lnTo>
                <a:lnTo>
                  <a:pt x="348" y="575"/>
                </a:lnTo>
                <a:lnTo>
                  <a:pt x="337" y="584"/>
                </a:lnTo>
                <a:lnTo>
                  <a:pt x="328" y="593"/>
                </a:lnTo>
                <a:lnTo>
                  <a:pt x="321" y="600"/>
                </a:lnTo>
                <a:lnTo>
                  <a:pt x="321" y="600"/>
                </a:lnTo>
                <a:lnTo>
                  <a:pt x="304" y="623"/>
                </a:lnTo>
                <a:lnTo>
                  <a:pt x="299" y="629"/>
                </a:lnTo>
                <a:lnTo>
                  <a:pt x="296" y="637"/>
                </a:lnTo>
                <a:lnTo>
                  <a:pt x="293" y="644"/>
                </a:lnTo>
                <a:lnTo>
                  <a:pt x="292" y="650"/>
                </a:lnTo>
                <a:lnTo>
                  <a:pt x="292" y="650"/>
                </a:lnTo>
                <a:lnTo>
                  <a:pt x="292" y="654"/>
                </a:lnTo>
                <a:lnTo>
                  <a:pt x="290" y="657"/>
                </a:lnTo>
                <a:lnTo>
                  <a:pt x="281" y="667"/>
                </a:lnTo>
                <a:lnTo>
                  <a:pt x="270" y="679"/>
                </a:lnTo>
                <a:lnTo>
                  <a:pt x="257" y="691"/>
                </a:lnTo>
                <a:lnTo>
                  <a:pt x="231" y="715"/>
                </a:lnTo>
                <a:lnTo>
                  <a:pt x="220" y="725"/>
                </a:lnTo>
                <a:lnTo>
                  <a:pt x="214" y="731"/>
                </a:lnTo>
                <a:lnTo>
                  <a:pt x="214" y="731"/>
                </a:lnTo>
                <a:lnTo>
                  <a:pt x="207" y="742"/>
                </a:lnTo>
                <a:lnTo>
                  <a:pt x="199" y="752"/>
                </a:lnTo>
                <a:lnTo>
                  <a:pt x="189" y="764"/>
                </a:lnTo>
                <a:lnTo>
                  <a:pt x="179" y="779"/>
                </a:lnTo>
                <a:lnTo>
                  <a:pt x="179" y="779"/>
                </a:lnTo>
                <a:lnTo>
                  <a:pt x="168" y="798"/>
                </a:lnTo>
                <a:lnTo>
                  <a:pt x="158" y="816"/>
                </a:lnTo>
                <a:lnTo>
                  <a:pt x="145" y="845"/>
                </a:lnTo>
                <a:lnTo>
                  <a:pt x="145" y="845"/>
                </a:lnTo>
                <a:lnTo>
                  <a:pt x="133" y="868"/>
                </a:lnTo>
                <a:lnTo>
                  <a:pt x="127" y="879"/>
                </a:lnTo>
                <a:lnTo>
                  <a:pt x="127" y="879"/>
                </a:lnTo>
                <a:lnTo>
                  <a:pt x="95" y="912"/>
                </a:lnTo>
                <a:lnTo>
                  <a:pt x="70" y="938"/>
                </a:lnTo>
                <a:lnTo>
                  <a:pt x="52" y="959"/>
                </a:lnTo>
                <a:lnTo>
                  <a:pt x="52" y="959"/>
                </a:lnTo>
                <a:lnTo>
                  <a:pt x="35" y="981"/>
                </a:lnTo>
                <a:lnTo>
                  <a:pt x="29" y="990"/>
                </a:lnTo>
                <a:lnTo>
                  <a:pt x="29" y="990"/>
                </a:lnTo>
                <a:lnTo>
                  <a:pt x="25" y="992"/>
                </a:lnTo>
                <a:lnTo>
                  <a:pt x="21" y="995"/>
                </a:lnTo>
                <a:lnTo>
                  <a:pt x="14" y="997"/>
                </a:lnTo>
                <a:lnTo>
                  <a:pt x="14" y="997"/>
                </a:lnTo>
                <a:lnTo>
                  <a:pt x="12" y="995"/>
                </a:lnTo>
                <a:lnTo>
                  <a:pt x="10" y="990"/>
                </a:lnTo>
                <a:lnTo>
                  <a:pt x="8" y="982"/>
                </a:lnTo>
                <a:lnTo>
                  <a:pt x="8" y="982"/>
                </a:lnTo>
                <a:lnTo>
                  <a:pt x="2" y="990"/>
                </a:lnTo>
                <a:lnTo>
                  <a:pt x="0" y="995"/>
                </a:lnTo>
                <a:lnTo>
                  <a:pt x="0" y="997"/>
                </a:lnTo>
                <a:lnTo>
                  <a:pt x="1" y="998"/>
                </a:lnTo>
                <a:lnTo>
                  <a:pt x="1" y="998"/>
                </a:lnTo>
                <a:lnTo>
                  <a:pt x="7" y="1001"/>
                </a:lnTo>
                <a:lnTo>
                  <a:pt x="13" y="1002"/>
                </a:lnTo>
                <a:lnTo>
                  <a:pt x="21" y="1002"/>
                </a:lnTo>
                <a:lnTo>
                  <a:pt x="21" y="1002"/>
                </a:lnTo>
                <a:lnTo>
                  <a:pt x="21" y="1004"/>
                </a:lnTo>
                <a:lnTo>
                  <a:pt x="20" y="1012"/>
                </a:lnTo>
                <a:lnTo>
                  <a:pt x="20" y="1016"/>
                </a:lnTo>
                <a:lnTo>
                  <a:pt x="21" y="1020"/>
                </a:lnTo>
                <a:lnTo>
                  <a:pt x="24" y="1025"/>
                </a:lnTo>
                <a:lnTo>
                  <a:pt x="29" y="1029"/>
                </a:lnTo>
                <a:lnTo>
                  <a:pt x="29" y="1029"/>
                </a:lnTo>
                <a:lnTo>
                  <a:pt x="33" y="1031"/>
                </a:lnTo>
                <a:lnTo>
                  <a:pt x="38" y="1032"/>
                </a:lnTo>
                <a:lnTo>
                  <a:pt x="43" y="1032"/>
                </a:lnTo>
                <a:lnTo>
                  <a:pt x="47" y="1032"/>
                </a:lnTo>
                <a:lnTo>
                  <a:pt x="54" y="1031"/>
                </a:lnTo>
                <a:lnTo>
                  <a:pt x="57" y="1030"/>
                </a:lnTo>
                <a:lnTo>
                  <a:pt x="57" y="1030"/>
                </a:lnTo>
                <a:lnTo>
                  <a:pt x="53" y="1030"/>
                </a:lnTo>
                <a:lnTo>
                  <a:pt x="50" y="1026"/>
                </a:lnTo>
                <a:lnTo>
                  <a:pt x="48" y="1021"/>
                </a:lnTo>
                <a:lnTo>
                  <a:pt x="48" y="1021"/>
                </a:lnTo>
                <a:lnTo>
                  <a:pt x="46" y="1014"/>
                </a:lnTo>
                <a:lnTo>
                  <a:pt x="44" y="1007"/>
                </a:lnTo>
                <a:lnTo>
                  <a:pt x="44" y="1002"/>
                </a:lnTo>
                <a:lnTo>
                  <a:pt x="47" y="998"/>
                </a:lnTo>
                <a:lnTo>
                  <a:pt x="49" y="993"/>
                </a:lnTo>
                <a:lnTo>
                  <a:pt x="54" y="990"/>
                </a:lnTo>
                <a:lnTo>
                  <a:pt x="54" y="990"/>
                </a:lnTo>
                <a:lnTo>
                  <a:pt x="76" y="975"/>
                </a:lnTo>
                <a:lnTo>
                  <a:pt x="84" y="968"/>
                </a:lnTo>
                <a:lnTo>
                  <a:pt x="91" y="961"/>
                </a:lnTo>
                <a:lnTo>
                  <a:pt x="91" y="961"/>
                </a:lnTo>
                <a:lnTo>
                  <a:pt x="109" y="933"/>
                </a:lnTo>
                <a:lnTo>
                  <a:pt x="121" y="917"/>
                </a:lnTo>
                <a:lnTo>
                  <a:pt x="128" y="908"/>
                </a:lnTo>
                <a:lnTo>
                  <a:pt x="128" y="908"/>
                </a:lnTo>
                <a:lnTo>
                  <a:pt x="132" y="905"/>
                </a:lnTo>
                <a:lnTo>
                  <a:pt x="135" y="899"/>
                </a:lnTo>
                <a:lnTo>
                  <a:pt x="143" y="883"/>
                </a:lnTo>
                <a:lnTo>
                  <a:pt x="152" y="862"/>
                </a:lnTo>
                <a:lnTo>
                  <a:pt x="152" y="862"/>
                </a:lnTo>
                <a:lnTo>
                  <a:pt x="154" y="860"/>
                </a:lnTo>
                <a:lnTo>
                  <a:pt x="158" y="854"/>
                </a:lnTo>
                <a:lnTo>
                  <a:pt x="165" y="847"/>
                </a:lnTo>
                <a:lnTo>
                  <a:pt x="175" y="839"/>
                </a:lnTo>
                <a:lnTo>
                  <a:pt x="175" y="839"/>
                </a:lnTo>
                <a:lnTo>
                  <a:pt x="186" y="832"/>
                </a:lnTo>
                <a:lnTo>
                  <a:pt x="197" y="825"/>
                </a:lnTo>
                <a:lnTo>
                  <a:pt x="207" y="817"/>
                </a:lnTo>
                <a:lnTo>
                  <a:pt x="215" y="813"/>
                </a:lnTo>
                <a:lnTo>
                  <a:pt x="215" y="813"/>
                </a:lnTo>
                <a:lnTo>
                  <a:pt x="220" y="810"/>
                </a:lnTo>
                <a:lnTo>
                  <a:pt x="226" y="805"/>
                </a:lnTo>
                <a:lnTo>
                  <a:pt x="241" y="792"/>
                </a:lnTo>
                <a:lnTo>
                  <a:pt x="273" y="760"/>
                </a:lnTo>
                <a:lnTo>
                  <a:pt x="273" y="760"/>
                </a:lnTo>
                <a:lnTo>
                  <a:pt x="316" y="717"/>
                </a:lnTo>
                <a:lnTo>
                  <a:pt x="345" y="688"/>
                </a:lnTo>
                <a:lnTo>
                  <a:pt x="345" y="688"/>
                </a:lnTo>
                <a:lnTo>
                  <a:pt x="348" y="688"/>
                </a:lnTo>
                <a:lnTo>
                  <a:pt x="353" y="685"/>
                </a:lnTo>
                <a:lnTo>
                  <a:pt x="360" y="682"/>
                </a:lnTo>
                <a:lnTo>
                  <a:pt x="362" y="679"/>
                </a:lnTo>
                <a:lnTo>
                  <a:pt x="365" y="675"/>
                </a:lnTo>
                <a:lnTo>
                  <a:pt x="365" y="675"/>
                </a:lnTo>
                <a:lnTo>
                  <a:pt x="376" y="654"/>
                </a:lnTo>
                <a:lnTo>
                  <a:pt x="393" y="616"/>
                </a:lnTo>
                <a:lnTo>
                  <a:pt x="416" y="566"/>
                </a:lnTo>
                <a:lnTo>
                  <a:pt x="416" y="566"/>
                </a:lnTo>
                <a:lnTo>
                  <a:pt x="438" y="561"/>
                </a:lnTo>
                <a:lnTo>
                  <a:pt x="457" y="557"/>
                </a:lnTo>
                <a:lnTo>
                  <a:pt x="465" y="554"/>
                </a:lnTo>
                <a:lnTo>
                  <a:pt x="473" y="550"/>
                </a:lnTo>
                <a:lnTo>
                  <a:pt x="473" y="550"/>
                </a:lnTo>
                <a:lnTo>
                  <a:pt x="486" y="543"/>
                </a:lnTo>
                <a:lnTo>
                  <a:pt x="498" y="537"/>
                </a:lnTo>
                <a:lnTo>
                  <a:pt x="509" y="530"/>
                </a:lnTo>
                <a:lnTo>
                  <a:pt x="526" y="544"/>
                </a:lnTo>
                <a:lnTo>
                  <a:pt x="526" y="544"/>
                </a:lnTo>
                <a:lnTo>
                  <a:pt x="525" y="574"/>
                </a:lnTo>
                <a:lnTo>
                  <a:pt x="524" y="601"/>
                </a:lnTo>
                <a:lnTo>
                  <a:pt x="520" y="632"/>
                </a:lnTo>
                <a:lnTo>
                  <a:pt x="520" y="632"/>
                </a:lnTo>
                <a:lnTo>
                  <a:pt x="519" y="646"/>
                </a:lnTo>
                <a:lnTo>
                  <a:pt x="518" y="665"/>
                </a:lnTo>
                <a:lnTo>
                  <a:pt x="518" y="683"/>
                </a:lnTo>
                <a:lnTo>
                  <a:pt x="519" y="702"/>
                </a:lnTo>
                <a:lnTo>
                  <a:pt x="522" y="739"/>
                </a:lnTo>
                <a:lnTo>
                  <a:pt x="525" y="753"/>
                </a:lnTo>
                <a:lnTo>
                  <a:pt x="527" y="765"/>
                </a:lnTo>
                <a:lnTo>
                  <a:pt x="527" y="765"/>
                </a:lnTo>
                <a:lnTo>
                  <a:pt x="539" y="797"/>
                </a:lnTo>
                <a:lnTo>
                  <a:pt x="559" y="844"/>
                </a:lnTo>
                <a:lnTo>
                  <a:pt x="592" y="922"/>
                </a:lnTo>
                <a:lnTo>
                  <a:pt x="592" y="922"/>
                </a:lnTo>
                <a:lnTo>
                  <a:pt x="595" y="931"/>
                </a:lnTo>
                <a:lnTo>
                  <a:pt x="598" y="945"/>
                </a:lnTo>
                <a:lnTo>
                  <a:pt x="600" y="974"/>
                </a:lnTo>
                <a:lnTo>
                  <a:pt x="601" y="998"/>
                </a:lnTo>
                <a:lnTo>
                  <a:pt x="603" y="1006"/>
                </a:lnTo>
                <a:lnTo>
                  <a:pt x="603" y="1008"/>
                </a:lnTo>
                <a:lnTo>
                  <a:pt x="603" y="1008"/>
                </a:lnTo>
                <a:lnTo>
                  <a:pt x="606" y="1007"/>
                </a:lnTo>
                <a:lnTo>
                  <a:pt x="610" y="1004"/>
                </a:lnTo>
                <a:lnTo>
                  <a:pt x="613" y="1001"/>
                </a:lnTo>
                <a:lnTo>
                  <a:pt x="613" y="1001"/>
                </a:lnTo>
                <a:lnTo>
                  <a:pt x="615" y="1010"/>
                </a:lnTo>
                <a:lnTo>
                  <a:pt x="616" y="1033"/>
                </a:lnTo>
                <a:lnTo>
                  <a:pt x="615" y="1048"/>
                </a:lnTo>
                <a:lnTo>
                  <a:pt x="613" y="1063"/>
                </a:lnTo>
                <a:lnTo>
                  <a:pt x="611" y="1076"/>
                </a:lnTo>
                <a:lnTo>
                  <a:pt x="606" y="1089"/>
                </a:lnTo>
                <a:lnTo>
                  <a:pt x="606" y="1089"/>
                </a:lnTo>
                <a:lnTo>
                  <a:pt x="595" y="1115"/>
                </a:lnTo>
                <a:lnTo>
                  <a:pt x="582" y="1141"/>
                </a:lnTo>
                <a:lnTo>
                  <a:pt x="571" y="1163"/>
                </a:lnTo>
                <a:lnTo>
                  <a:pt x="566" y="1171"/>
                </a:lnTo>
                <a:lnTo>
                  <a:pt x="561" y="1174"/>
                </a:lnTo>
                <a:lnTo>
                  <a:pt x="561" y="1174"/>
                </a:lnTo>
                <a:lnTo>
                  <a:pt x="559" y="1178"/>
                </a:lnTo>
                <a:lnTo>
                  <a:pt x="556" y="1180"/>
                </a:lnTo>
                <a:lnTo>
                  <a:pt x="552" y="1188"/>
                </a:lnTo>
                <a:lnTo>
                  <a:pt x="549" y="1190"/>
                </a:lnTo>
                <a:lnTo>
                  <a:pt x="546" y="1191"/>
                </a:lnTo>
                <a:lnTo>
                  <a:pt x="541" y="1192"/>
                </a:lnTo>
                <a:lnTo>
                  <a:pt x="535" y="1191"/>
                </a:lnTo>
                <a:lnTo>
                  <a:pt x="535" y="1191"/>
                </a:lnTo>
                <a:lnTo>
                  <a:pt x="521" y="1186"/>
                </a:lnTo>
                <a:lnTo>
                  <a:pt x="513" y="1183"/>
                </a:lnTo>
                <a:lnTo>
                  <a:pt x="505" y="1179"/>
                </a:lnTo>
                <a:lnTo>
                  <a:pt x="505" y="1179"/>
                </a:lnTo>
                <a:lnTo>
                  <a:pt x="508" y="1183"/>
                </a:lnTo>
                <a:lnTo>
                  <a:pt x="512" y="1190"/>
                </a:lnTo>
                <a:lnTo>
                  <a:pt x="515" y="1194"/>
                </a:lnTo>
                <a:lnTo>
                  <a:pt x="519" y="1197"/>
                </a:lnTo>
                <a:lnTo>
                  <a:pt x="522" y="1201"/>
                </a:lnTo>
                <a:lnTo>
                  <a:pt x="527" y="1202"/>
                </a:lnTo>
                <a:lnTo>
                  <a:pt x="527" y="1202"/>
                </a:lnTo>
                <a:lnTo>
                  <a:pt x="537" y="1202"/>
                </a:lnTo>
                <a:lnTo>
                  <a:pt x="546" y="1201"/>
                </a:lnTo>
                <a:lnTo>
                  <a:pt x="554" y="1198"/>
                </a:lnTo>
                <a:lnTo>
                  <a:pt x="554" y="1198"/>
                </a:lnTo>
                <a:lnTo>
                  <a:pt x="554" y="1203"/>
                </a:lnTo>
                <a:lnTo>
                  <a:pt x="555" y="1213"/>
                </a:lnTo>
                <a:lnTo>
                  <a:pt x="556" y="1219"/>
                </a:lnTo>
                <a:lnTo>
                  <a:pt x="559" y="1224"/>
                </a:lnTo>
                <a:lnTo>
                  <a:pt x="561" y="1229"/>
                </a:lnTo>
                <a:lnTo>
                  <a:pt x="566" y="1231"/>
                </a:lnTo>
                <a:lnTo>
                  <a:pt x="566" y="1231"/>
                </a:lnTo>
                <a:lnTo>
                  <a:pt x="571" y="1232"/>
                </a:lnTo>
                <a:lnTo>
                  <a:pt x="576" y="1232"/>
                </a:lnTo>
                <a:lnTo>
                  <a:pt x="579" y="1231"/>
                </a:lnTo>
                <a:lnTo>
                  <a:pt x="583" y="1229"/>
                </a:lnTo>
                <a:lnTo>
                  <a:pt x="589" y="1225"/>
                </a:lnTo>
                <a:lnTo>
                  <a:pt x="590" y="1224"/>
                </a:lnTo>
                <a:lnTo>
                  <a:pt x="590" y="1224"/>
                </a:lnTo>
                <a:lnTo>
                  <a:pt x="589" y="1225"/>
                </a:lnTo>
                <a:lnTo>
                  <a:pt x="583" y="1225"/>
                </a:lnTo>
                <a:lnTo>
                  <a:pt x="581" y="1225"/>
                </a:lnTo>
                <a:lnTo>
                  <a:pt x="577" y="1223"/>
                </a:lnTo>
                <a:lnTo>
                  <a:pt x="575" y="1219"/>
                </a:lnTo>
                <a:lnTo>
                  <a:pt x="571" y="1214"/>
                </a:lnTo>
                <a:lnTo>
                  <a:pt x="571" y="1214"/>
                </a:lnTo>
                <a:lnTo>
                  <a:pt x="570" y="1208"/>
                </a:lnTo>
                <a:lnTo>
                  <a:pt x="569" y="1202"/>
                </a:lnTo>
                <a:lnTo>
                  <a:pt x="569" y="1192"/>
                </a:lnTo>
                <a:lnTo>
                  <a:pt x="571" y="1186"/>
                </a:lnTo>
                <a:lnTo>
                  <a:pt x="573" y="1184"/>
                </a:lnTo>
                <a:lnTo>
                  <a:pt x="573" y="1184"/>
                </a:lnTo>
                <a:lnTo>
                  <a:pt x="581" y="1175"/>
                </a:lnTo>
                <a:lnTo>
                  <a:pt x="595" y="1161"/>
                </a:lnTo>
                <a:lnTo>
                  <a:pt x="609" y="1143"/>
                </a:lnTo>
                <a:lnTo>
                  <a:pt x="618" y="1129"/>
                </a:lnTo>
                <a:lnTo>
                  <a:pt x="618" y="1129"/>
                </a:lnTo>
                <a:lnTo>
                  <a:pt x="624" y="1120"/>
                </a:lnTo>
                <a:lnTo>
                  <a:pt x="629" y="1106"/>
                </a:lnTo>
                <a:lnTo>
                  <a:pt x="634" y="1092"/>
                </a:lnTo>
                <a:lnTo>
                  <a:pt x="638" y="1078"/>
                </a:lnTo>
                <a:lnTo>
                  <a:pt x="638" y="1078"/>
                </a:lnTo>
                <a:lnTo>
                  <a:pt x="640" y="1066"/>
                </a:lnTo>
                <a:lnTo>
                  <a:pt x="641" y="1053"/>
                </a:lnTo>
                <a:lnTo>
                  <a:pt x="641" y="1041"/>
                </a:lnTo>
                <a:lnTo>
                  <a:pt x="641" y="1029"/>
                </a:lnTo>
                <a:lnTo>
                  <a:pt x="641" y="1029"/>
                </a:lnTo>
                <a:lnTo>
                  <a:pt x="639" y="1014"/>
                </a:lnTo>
                <a:lnTo>
                  <a:pt x="635" y="997"/>
                </a:lnTo>
                <a:lnTo>
                  <a:pt x="630" y="974"/>
                </a:lnTo>
                <a:lnTo>
                  <a:pt x="630" y="974"/>
                </a:lnTo>
                <a:lnTo>
                  <a:pt x="628" y="953"/>
                </a:lnTo>
                <a:lnTo>
                  <a:pt x="628" y="953"/>
                </a:lnTo>
                <a:lnTo>
                  <a:pt x="639" y="959"/>
                </a:lnTo>
                <a:lnTo>
                  <a:pt x="646" y="961"/>
                </a:lnTo>
                <a:lnTo>
                  <a:pt x="649" y="961"/>
                </a:lnTo>
                <a:lnTo>
                  <a:pt x="650" y="959"/>
                </a:lnTo>
                <a:lnTo>
                  <a:pt x="650" y="959"/>
                </a:lnTo>
                <a:lnTo>
                  <a:pt x="649" y="956"/>
                </a:lnTo>
                <a:lnTo>
                  <a:pt x="646" y="952"/>
                </a:lnTo>
                <a:lnTo>
                  <a:pt x="635" y="941"/>
                </a:lnTo>
                <a:lnTo>
                  <a:pt x="624" y="930"/>
                </a:lnTo>
                <a:lnTo>
                  <a:pt x="620" y="924"/>
                </a:lnTo>
                <a:lnTo>
                  <a:pt x="616" y="919"/>
                </a:lnTo>
                <a:lnTo>
                  <a:pt x="616" y="919"/>
                </a:lnTo>
                <a:lnTo>
                  <a:pt x="601" y="879"/>
                </a:lnTo>
                <a:lnTo>
                  <a:pt x="582" y="831"/>
                </a:lnTo>
                <a:lnTo>
                  <a:pt x="582" y="831"/>
                </a:lnTo>
                <a:lnTo>
                  <a:pt x="578" y="821"/>
                </a:lnTo>
                <a:lnTo>
                  <a:pt x="575" y="807"/>
                </a:lnTo>
                <a:lnTo>
                  <a:pt x="567" y="774"/>
                </a:lnTo>
                <a:lnTo>
                  <a:pt x="559" y="726"/>
                </a:lnTo>
                <a:lnTo>
                  <a:pt x="559" y="726"/>
                </a:lnTo>
                <a:lnTo>
                  <a:pt x="559" y="711"/>
                </a:lnTo>
                <a:lnTo>
                  <a:pt x="558" y="685"/>
                </a:lnTo>
                <a:lnTo>
                  <a:pt x="559" y="652"/>
                </a:lnTo>
                <a:lnTo>
                  <a:pt x="559" y="652"/>
                </a:lnTo>
                <a:lnTo>
                  <a:pt x="595" y="668"/>
                </a:lnTo>
                <a:lnTo>
                  <a:pt x="628" y="683"/>
                </a:lnTo>
                <a:lnTo>
                  <a:pt x="656" y="694"/>
                </a:lnTo>
                <a:lnTo>
                  <a:pt x="656" y="694"/>
                </a:lnTo>
                <a:lnTo>
                  <a:pt x="681" y="701"/>
                </a:lnTo>
                <a:lnTo>
                  <a:pt x="704" y="708"/>
                </a:lnTo>
                <a:lnTo>
                  <a:pt x="725" y="712"/>
                </a:lnTo>
                <a:lnTo>
                  <a:pt x="738" y="714"/>
                </a:lnTo>
                <a:lnTo>
                  <a:pt x="738" y="714"/>
                </a:lnTo>
                <a:lnTo>
                  <a:pt x="754" y="717"/>
                </a:lnTo>
                <a:lnTo>
                  <a:pt x="778" y="723"/>
                </a:lnTo>
                <a:lnTo>
                  <a:pt x="810" y="730"/>
                </a:lnTo>
                <a:lnTo>
                  <a:pt x="810" y="730"/>
                </a:lnTo>
                <a:lnTo>
                  <a:pt x="815" y="736"/>
                </a:lnTo>
                <a:lnTo>
                  <a:pt x="828" y="752"/>
                </a:lnTo>
                <a:lnTo>
                  <a:pt x="846" y="771"/>
                </a:lnTo>
                <a:lnTo>
                  <a:pt x="856" y="780"/>
                </a:lnTo>
                <a:lnTo>
                  <a:pt x="867" y="787"/>
                </a:lnTo>
                <a:lnTo>
                  <a:pt x="867" y="787"/>
                </a:lnTo>
                <a:lnTo>
                  <a:pt x="886" y="799"/>
                </a:lnTo>
                <a:lnTo>
                  <a:pt x="903" y="809"/>
                </a:lnTo>
                <a:lnTo>
                  <a:pt x="918" y="817"/>
                </a:lnTo>
                <a:lnTo>
                  <a:pt x="933" y="823"/>
                </a:lnTo>
                <a:lnTo>
                  <a:pt x="933" y="823"/>
                </a:lnTo>
                <a:lnTo>
                  <a:pt x="1007" y="857"/>
                </a:lnTo>
                <a:lnTo>
                  <a:pt x="1050" y="879"/>
                </a:lnTo>
                <a:lnTo>
                  <a:pt x="1065" y="888"/>
                </a:lnTo>
                <a:lnTo>
                  <a:pt x="1073" y="893"/>
                </a:lnTo>
                <a:lnTo>
                  <a:pt x="1073" y="893"/>
                </a:lnTo>
                <a:lnTo>
                  <a:pt x="1078" y="895"/>
                </a:lnTo>
                <a:lnTo>
                  <a:pt x="1085" y="899"/>
                </a:lnTo>
                <a:lnTo>
                  <a:pt x="1105" y="904"/>
                </a:lnTo>
                <a:lnTo>
                  <a:pt x="1116" y="907"/>
                </a:lnTo>
                <a:lnTo>
                  <a:pt x="1125" y="912"/>
                </a:lnTo>
                <a:lnTo>
                  <a:pt x="1135" y="917"/>
                </a:lnTo>
                <a:lnTo>
                  <a:pt x="1144" y="923"/>
                </a:lnTo>
                <a:lnTo>
                  <a:pt x="1144" y="923"/>
                </a:lnTo>
                <a:lnTo>
                  <a:pt x="1156" y="935"/>
                </a:lnTo>
                <a:lnTo>
                  <a:pt x="1163" y="945"/>
                </a:lnTo>
                <a:lnTo>
                  <a:pt x="1169" y="955"/>
                </a:lnTo>
                <a:lnTo>
                  <a:pt x="1169" y="955"/>
                </a:lnTo>
                <a:lnTo>
                  <a:pt x="1172" y="957"/>
                </a:lnTo>
                <a:lnTo>
                  <a:pt x="1178" y="959"/>
                </a:lnTo>
                <a:lnTo>
                  <a:pt x="1196" y="967"/>
                </a:lnTo>
                <a:lnTo>
                  <a:pt x="1220" y="975"/>
                </a:lnTo>
                <a:lnTo>
                  <a:pt x="1223" y="961"/>
                </a:lnTo>
                <a:lnTo>
                  <a:pt x="1223" y="961"/>
                </a:lnTo>
                <a:lnTo>
                  <a:pt x="1270" y="980"/>
                </a:lnTo>
                <a:lnTo>
                  <a:pt x="1308" y="997"/>
                </a:lnTo>
                <a:lnTo>
                  <a:pt x="1323" y="1006"/>
                </a:lnTo>
                <a:lnTo>
                  <a:pt x="1335" y="1013"/>
                </a:lnTo>
                <a:lnTo>
                  <a:pt x="1335" y="1013"/>
                </a:lnTo>
                <a:lnTo>
                  <a:pt x="1345" y="1020"/>
                </a:lnTo>
                <a:lnTo>
                  <a:pt x="1355" y="1029"/>
                </a:lnTo>
                <a:lnTo>
                  <a:pt x="1374" y="1047"/>
                </a:lnTo>
                <a:lnTo>
                  <a:pt x="1390" y="1063"/>
                </a:lnTo>
                <a:lnTo>
                  <a:pt x="1401" y="1073"/>
                </a:lnTo>
                <a:lnTo>
                  <a:pt x="1401" y="1073"/>
                </a:lnTo>
                <a:lnTo>
                  <a:pt x="1409" y="1078"/>
                </a:lnTo>
                <a:lnTo>
                  <a:pt x="1419" y="1082"/>
                </a:lnTo>
                <a:lnTo>
                  <a:pt x="1430" y="1087"/>
                </a:lnTo>
                <a:lnTo>
                  <a:pt x="1441" y="1092"/>
                </a:lnTo>
                <a:lnTo>
                  <a:pt x="1441" y="1092"/>
                </a:lnTo>
                <a:lnTo>
                  <a:pt x="1452" y="1097"/>
                </a:lnTo>
                <a:lnTo>
                  <a:pt x="1462" y="1099"/>
                </a:lnTo>
                <a:lnTo>
                  <a:pt x="1470" y="1100"/>
                </a:lnTo>
                <a:lnTo>
                  <a:pt x="1454" y="1082"/>
                </a:lnTo>
                <a:lnTo>
                  <a:pt x="1468" y="1078"/>
                </a:lnTo>
                <a:lnTo>
                  <a:pt x="1468" y="1078"/>
                </a:lnTo>
                <a:lnTo>
                  <a:pt x="1454" y="1073"/>
                </a:lnTo>
                <a:lnTo>
                  <a:pt x="1428" y="1064"/>
                </a:lnTo>
                <a:lnTo>
                  <a:pt x="1428" y="1064"/>
                </a:lnTo>
                <a:lnTo>
                  <a:pt x="1413" y="1056"/>
                </a:lnTo>
                <a:lnTo>
                  <a:pt x="1395" y="1044"/>
                </a:lnTo>
                <a:lnTo>
                  <a:pt x="1378" y="1030"/>
                </a:lnTo>
                <a:lnTo>
                  <a:pt x="1371" y="1023"/>
                </a:lnTo>
                <a:lnTo>
                  <a:pt x="1365" y="1015"/>
                </a:lnTo>
                <a:lnTo>
                  <a:pt x="1365" y="1015"/>
                </a:lnTo>
                <a:lnTo>
                  <a:pt x="1354" y="1002"/>
                </a:lnTo>
                <a:lnTo>
                  <a:pt x="1343" y="990"/>
                </a:lnTo>
                <a:lnTo>
                  <a:pt x="1332" y="980"/>
                </a:lnTo>
                <a:lnTo>
                  <a:pt x="1320" y="973"/>
                </a:lnTo>
                <a:lnTo>
                  <a:pt x="1320" y="973"/>
                </a:lnTo>
                <a:lnTo>
                  <a:pt x="1243" y="934"/>
                </a:lnTo>
                <a:lnTo>
                  <a:pt x="1210" y="919"/>
                </a:lnTo>
                <a:lnTo>
                  <a:pt x="1210" y="919"/>
                </a:lnTo>
                <a:lnTo>
                  <a:pt x="1209" y="911"/>
                </a:lnTo>
                <a:lnTo>
                  <a:pt x="1209" y="906"/>
                </a:lnTo>
                <a:lnTo>
                  <a:pt x="1207" y="901"/>
                </a:lnTo>
                <a:lnTo>
                  <a:pt x="1207" y="901"/>
                </a:lnTo>
                <a:lnTo>
                  <a:pt x="1207" y="899"/>
                </a:lnTo>
                <a:lnTo>
                  <a:pt x="1206" y="895"/>
                </a:lnTo>
                <a:lnTo>
                  <a:pt x="1204" y="894"/>
                </a:lnTo>
                <a:lnTo>
                  <a:pt x="1202" y="893"/>
                </a:lnTo>
                <a:lnTo>
                  <a:pt x="1198" y="891"/>
                </a:lnTo>
                <a:lnTo>
                  <a:pt x="1195" y="891"/>
                </a:lnTo>
                <a:lnTo>
                  <a:pt x="1195" y="891"/>
                </a:lnTo>
                <a:lnTo>
                  <a:pt x="1172" y="891"/>
                </a:lnTo>
                <a:lnTo>
                  <a:pt x="1163" y="890"/>
                </a:lnTo>
                <a:lnTo>
                  <a:pt x="1157" y="889"/>
                </a:lnTo>
                <a:lnTo>
                  <a:pt x="1157" y="889"/>
                </a:lnTo>
                <a:lnTo>
                  <a:pt x="1098" y="860"/>
                </a:lnTo>
                <a:lnTo>
                  <a:pt x="1033" y="830"/>
                </a:lnTo>
                <a:lnTo>
                  <a:pt x="1033" y="830"/>
                </a:lnTo>
                <a:lnTo>
                  <a:pt x="976" y="802"/>
                </a:lnTo>
                <a:lnTo>
                  <a:pt x="930" y="779"/>
                </a:lnTo>
                <a:lnTo>
                  <a:pt x="930" y="779"/>
                </a:lnTo>
                <a:lnTo>
                  <a:pt x="931" y="779"/>
                </a:lnTo>
                <a:lnTo>
                  <a:pt x="934" y="777"/>
                </a:lnTo>
                <a:lnTo>
                  <a:pt x="935" y="774"/>
                </a:lnTo>
                <a:lnTo>
                  <a:pt x="935" y="768"/>
                </a:lnTo>
                <a:lnTo>
                  <a:pt x="935" y="768"/>
                </a:lnTo>
                <a:lnTo>
                  <a:pt x="924" y="728"/>
                </a:lnTo>
                <a:lnTo>
                  <a:pt x="924" y="728"/>
                </a:lnTo>
                <a:lnTo>
                  <a:pt x="937" y="723"/>
                </a:lnTo>
                <a:lnTo>
                  <a:pt x="951" y="719"/>
                </a:lnTo>
                <a:lnTo>
                  <a:pt x="967" y="718"/>
                </a:lnTo>
                <a:lnTo>
                  <a:pt x="967" y="718"/>
                </a:lnTo>
                <a:lnTo>
                  <a:pt x="998" y="717"/>
                </a:lnTo>
                <a:lnTo>
                  <a:pt x="1022" y="715"/>
                </a:lnTo>
                <a:lnTo>
                  <a:pt x="1050" y="714"/>
                </a:lnTo>
                <a:lnTo>
                  <a:pt x="1079" y="711"/>
                </a:lnTo>
                <a:lnTo>
                  <a:pt x="1109" y="707"/>
                </a:lnTo>
                <a:lnTo>
                  <a:pt x="1135" y="701"/>
                </a:lnTo>
                <a:lnTo>
                  <a:pt x="1146" y="697"/>
                </a:lnTo>
                <a:lnTo>
                  <a:pt x="1157" y="692"/>
                </a:lnTo>
                <a:lnTo>
                  <a:pt x="1157" y="692"/>
                </a:lnTo>
                <a:lnTo>
                  <a:pt x="1193" y="674"/>
                </a:lnTo>
                <a:lnTo>
                  <a:pt x="1210" y="666"/>
                </a:lnTo>
                <a:lnTo>
                  <a:pt x="1226" y="657"/>
                </a:lnTo>
                <a:lnTo>
                  <a:pt x="1241" y="648"/>
                </a:lnTo>
                <a:lnTo>
                  <a:pt x="1253" y="638"/>
                </a:lnTo>
                <a:lnTo>
                  <a:pt x="1264" y="627"/>
                </a:lnTo>
                <a:lnTo>
                  <a:pt x="1271" y="615"/>
                </a:lnTo>
                <a:lnTo>
                  <a:pt x="1271" y="615"/>
                </a:lnTo>
                <a:lnTo>
                  <a:pt x="1280" y="600"/>
                </a:lnTo>
                <a:lnTo>
                  <a:pt x="1287" y="582"/>
                </a:lnTo>
                <a:lnTo>
                  <a:pt x="1304" y="541"/>
                </a:lnTo>
                <a:lnTo>
                  <a:pt x="1322" y="491"/>
                </a:lnTo>
                <a:lnTo>
                  <a:pt x="1322" y="491"/>
                </a:lnTo>
                <a:lnTo>
                  <a:pt x="1332" y="492"/>
                </a:lnTo>
                <a:lnTo>
                  <a:pt x="1356" y="497"/>
                </a:lnTo>
                <a:lnTo>
                  <a:pt x="1385" y="503"/>
                </a:lnTo>
                <a:lnTo>
                  <a:pt x="1397" y="507"/>
                </a:lnTo>
                <a:lnTo>
                  <a:pt x="1407" y="512"/>
                </a:lnTo>
                <a:lnTo>
                  <a:pt x="1407" y="512"/>
                </a:lnTo>
                <a:lnTo>
                  <a:pt x="1420" y="518"/>
                </a:lnTo>
                <a:lnTo>
                  <a:pt x="1430" y="524"/>
                </a:lnTo>
                <a:lnTo>
                  <a:pt x="1432" y="526"/>
                </a:lnTo>
                <a:lnTo>
                  <a:pt x="1435" y="529"/>
                </a:lnTo>
                <a:lnTo>
                  <a:pt x="1436" y="532"/>
                </a:lnTo>
                <a:lnTo>
                  <a:pt x="1437" y="537"/>
                </a:lnTo>
                <a:lnTo>
                  <a:pt x="1437" y="537"/>
                </a:lnTo>
                <a:lnTo>
                  <a:pt x="1437" y="564"/>
                </a:lnTo>
                <a:lnTo>
                  <a:pt x="1437" y="580"/>
                </a:lnTo>
                <a:lnTo>
                  <a:pt x="1451" y="550"/>
                </a:lnTo>
                <a:lnTo>
                  <a:pt x="1466" y="575"/>
                </a:lnTo>
                <a:lnTo>
                  <a:pt x="1466" y="575"/>
                </a:lnTo>
                <a:lnTo>
                  <a:pt x="1462" y="558"/>
                </a:lnTo>
                <a:lnTo>
                  <a:pt x="1457" y="542"/>
                </a:lnTo>
                <a:lnTo>
                  <a:pt x="1449" y="525"/>
                </a:lnTo>
                <a:lnTo>
                  <a:pt x="1449" y="525"/>
                </a:lnTo>
                <a:lnTo>
                  <a:pt x="1445" y="518"/>
                </a:lnTo>
                <a:lnTo>
                  <a:pt x="1440" y="510"/>
                </a:lnTo>
                <a:lnTo>
                  <a:pt x="1435" y="504"/>
                </a:lnTo>
                <a:lnTo>
                  <a:pt x="1429" y="498"/>
                </a:lnTo>
                <a:lnTo>
                  <a:pt x="1422" y="493"/>
                </a:lnTo>
                <a:lnTo>
                  <a:pt x="1413" y="490"/>
                </a:lnTo>
                <a:lnTo>
                  <a:pt x="1403" y="485"/>
                </a:lnTo>
                <a:lnTo>
                  <a:pt x="1392" y="481"/>
                </a:lnTo>
                <a:lnTo>
                  <a:pt x="1392" y="481"/>
                </a:lnTo>
                <a:lnTo>
                  <a:pt x="1368" y="475"/>
                </a:lnTo>
                <a:lnTo>
                  <a:pt x="1345" y="472"/>
                </a:lnTo>
                <a:lnTo>
                  <a:pt x="1322" y="468"/>
                </a:lnTo>
                <a:lnTo>
                  <a:pt x="1322" y="468"/>
                </a:lnTo>
                <a:lnTo>
                  <a:pt x="1306" y="427"/>
                </a:lnTo>
                <a:lnTo>
                  <a:pt x="1295" y="395"/>
                </a:lnTo>
                <a:lnTo>
                  <a:pt x="1293" y="383"/>
                </a:lnTo>
                <a:lnTo>
                  <a:pt x="1292" y="375"/>
                </a:lnTo>
                <a:lnTo>
                  <a:pt x="1292" y="375"/>
                </a:lnTo>
                <a:lnTo>
                  <a:pt x="1293" y="361"/>
                </a:lnTo>
                <a:lnTo>
                  <a:pt x="1294" y="344"/>
                </a:lnTo>
                <a:lnTo>
                  <a:pt x="1295" y="334"/>
                </a:lnTo>
                <a:lnTo>
                  <a:pt x="1294" y="325"/>
                </a:lnTo>
                <a:lnTo>
                  <a:pt x="1293" y="315"/>
                </a:lnTo>
                <a:lnTo>
                  <a:pt x="1291" y="307"/>
                </a:lnTo>
                <a:lnTo>
                  <a:pt x="1291" y="307"/>
                </a:lnTo>
                <a:lnTo>
                  <a:pt x="1287" y="302"/>
                </a:lnTo>
                <a:lnTo>
                  <a:pt x="1283" y="296"/>
                </a:lnTo>
                <a:lnTo>
                  <a:pt x="1269" y="282"/>
                </a:lnTo>
                <a:lnTo>
                  <a:pt x="1250" y="268"/>
                </a:lnTo>
                <a:lnTo>
                  <a:pt x="1230" y="251"/>
                </a:lnTo>
                <a:lnTo>
                  <a:pt x="1207" y="235"/>
                </a:lnTo>
                <a:lnTo>
                  <a:pt x="1185" y="220"/>
                </a:lnTo>
                <a:lnTo>
                  <a:pt x="1164" y="207"/>
                </a:lnTo>
                <a:lnTo>
                  <a:pt x="1147" y="197"/>
                </a:lnTo>
                <a:lnTo>
                  <a:pt x="1147" y="197"/>
                </a:lnTo>
                <a:lnTo>
                  <a:pt x="1139" y="194"/>
                </a:lnTo>
                <a:lnTo>
                  <a:pt x="1128" y="189"/>
                </a:lnTo>
                <a:lnTo>
                  <a:pt x="1101" y="182"/>
                </a:lnTo>
                <a:lnTo>
                  <a:pt x="1068" y="173"/>
                </a:lnTo>
                <a:lnTo>
                  <a:pt x="1030" y="165"/>
                </a:lnTo>
                <a:lnTo>
                  <a:pt x="943" y="144"/>
                </a:lnTo>
                <a:lnTo>
                  <a:pt x="897" y="133"/>
                </a:lnTo>
                <a:lnTo>
                  <a:pt x="851" y="120"/>
                </a:lnTo>
                <a:lnTo>
                  <a:pt x="851" y="120"/>
                </a:lnTo>
                <a:lnTo>
                  <a:pt x="770" y="94"/>
                </a:lnTo>
                <a:lnTo>
                  <a:pt x="706" y="74"/>
                </a:lnTo>
                <a:lnTo>
                  <a:pt x="679" y="67"/>
                </a:lnTo>
                <a:lnTo>
                  <a:pt x="658" y="63"/>
                </a:lnTo>
                <a:lnTo>
                  <a:pt x="649" y="63"/>
                </a:lnTo>
                <a:lnTo>
                  <a:pt x="640" y="63"/>
                </a:lnTo>
                <a:lnTo>
                  <a:pt x="633" y="63"/>
                </a:lnTo>
                <a:lnTo>
                  <a:pt x="627" y="65"/>
                </a:lnTo>
                <a:lnTo>
                  <a:pt x="627" y="65"/>
                </a:lnTo>
                <a:lnTo>
                  <a:pt x="610" y="71"/>
                </a:lnTo>
                <a:lnTo>
                  <a:pt x="605" y="74"/>
                </a:lnTo>
                <a:lnTo>
                  <a:pt x="601" y="76"/>
                </a:lnTo>
                <a:lnTo>
                  <a:pt x="599" y="78"/>
                </a:lnTo>
                <a:lnTo>
                  <a:pt x="596" y="83"/>
                </a:lnTo>
                <a:lnTo>
                  <a:pt x="590" y="99"/>
                </a:lnTo>
                <a:lnTo>
                  <a:pt x="590" y="99"/>
                </a:lnTo>
                <a:lnTo>
                  <a:pt x="573" y="154"/>
                </a:lnTo>
                <a:lnTo>
                  <a:pt x="569" y="166"/>
                </a:lnTo>
                <a:lnTo>
                  <a:pt x="564" y="177"/>
                </a:lnTo>
                <a:lnTo>
                  <a:pt x="560" y="184"/>
                </a:lnTo>
                <a:lnTo>
                  <a:pt x="558" y="185"/>
                </a:lnTo>
                <a:lnTo>
                  <a:pt x="556" y="186"/>
                </a:lnTo>
                <a:lnTo>
                  <a:pt x="556" y="186"/>
                </a:lnTo>
                <a:lnTo>
                  <a:pt x="553" y="186"/>
                </a:lnTo>
                <a:lnTo>
                  <a:pt x="549" y="185"/>
                </a:lnTo>
                <a:lnTo>
                  <a:pt x="542" y="182"/>
                </a:lnTo>
                <a:lnTo>
                  <a:pt x="536" y="177"/>
                </a:lnTo>
                <a:lnTo>
                  <a:pt x="533" y="174"/>
                </a:lnTo>
                <a:lnTo>
                  <a:pt x="533" y="172"/>
                </a:lnTo>
                <a:lnTo>
                  <a:pt x="533" y="172"/>
                </a:lnTo>
                <a:lnTo>
                  <a:pt x="533" y="152"/>
                </a:lnTo>
                <a:lnTo>
                  <a:pt x="535" y="139"/>
                </a:lnTo>
                <a:lnTo>
                  <a:pt x="536" y="134"/>
                </a:lnTo>
                <a:lnTo>
                  <a:pt x="537" y="129"/>
                </a:lnTo>
                <a:lnTo>
                  <a:pt x="537" y="129"/>
                </a:lnTo>
                <a:lnTo>
                  <a:pt x="542" y="123"/>
                </a:lnTo>
                <a:lnTo>
                  <a:pt x="547" y="120"/>
                </a:lnTo>
                <a:lnTo>
                  <a:pt x="547" y="118"/>
                </a:lnTo>
                <a:lnTo>
                  <a:pt x="547" y="116"/>
                </a:lnTo>
                <a:lnTo>
                  <a:pt x="544" y="114"/>
                </a:lnTo>
                <a:lnTo>
                  <a:pt x="541" y="111"/>
                </a:lnTo>
                <a:lnTo>
                  <a:pt x="541" y="111"/>
                </a:lnTo>
                <a:lnTo>
                  <a:pt x="536" y="108"/>
                </a:lnTo>
                <a:lnTo>
                  <a:pt x="529" y="105"/>
                </a:lnTo>
                <a:lnTo>
                  <a:pt x="515" y="101"/>
                </a:lnTo>
                <a:lnTo>
                  <a:pt x="502" y="100"/>
                </a:lnTo>
                <a:lnTo>
                  <a:pt x="497" y="100"/>
                </a:lnTo>
                <a:lnTo>
                  <a:pt x="493" y="101"/>
                </a:lnTo>
                <a:lnTo>
                  <a:pt x="493" y="101"/>
                </a:lnTo>
                <a:lnTo>
                  <a:pt x="463" y="109"/>
                </a:lnTo>
                <a:lnTo>
                  <a:pt x="447" y="112"/>
                </a:lnTo>
                <a:lnTo>
                  <a:pt x="442" y="114"/>
                </a:lnTo>
                <a:lnTo>
                  <a:pt x="440" y="114"/>
                </a:lnTo>
                <a:lnTo>
                  <a:pt x="440" y="114"/>
                </a:lnTo>
                <a:lnTo>
                  <a:pt x="439" y="110"/>
                </a:lnTo>
                <a:lnTo>
                  <a:pt x="435" y="104"/>
                </a:lnTo>
                <a:lnTo>
                  <a:pt x="428" y="92"/>
                </a:lnTo>
                <a:lnTo>
                  <a:pt x="428" y="92"/>
                </a:lnTo>
                <a:lnTo>
                  <a:pt x="423" y="87"/>
                </a:lnTo>
                <a:lnTo>
                  <a:pt x="417" y="83"/>
                </a:lnTo>
                <a:lnTo>
                  <a:pt x="408" y="80"/>
                </a:lnTo>
                <a:lnTo>
                  <a:pt x="408" y="80"/>
                </a:lnTo>
                <a:lnTo>
                  <a:pt x="401" y="72"/>
                </a:lnTo>
                <a:lnTo>
                  <a:pt x="396" y="67"/>
                </a:lnTo>
                <a:lnTo>
                  <a:pt x="396" y="67"/>
                </a:lnTo>
                <a:lnTo>
                  <a:pt x="387" y="71"/>
                </a:lnTo>
                <a:lnTo>
                  <a:pt x="381" y="75"/>
                </a:lnTo>
                <a:lnTo>
                  <a:pt x="377" y="77"/>
                </a:lnTo>
                <a:lnTo>
                  <a:pt x="377" y="77"/>
                </a:lnTo>
                <a:lnTo>
                  <a:pt x="377" y="77"/>
                </a:lnTo>
                <a:lnTo>
                  <a:pt x="376" y="77"/>
                </a:lnTo>
                <a:lnTo>
                  <a:pt x="371" y="76"/>
                </a:lnTo>
                <a:lnTo>
                  <a:pt x="364" y="70"/>
                </a:lnTo>
                <a:lnTo>
                  <a:pt x="364" y="70"/>
                </a:lnTo>
                <a:lnTo>
                  <a:pt x="361" y="66"/>
                </a:lnTo>
                <a:lnTo>
                  <a:pt x="360" y="63"/>
                </a:lnTo>
                <a:lnTo>
                  <a:pt x="359" y="59"/>
                </a:lnTo>
                <a:lnTo>
                  <a:pt x="357" y="59"/>
                </a:lnTo>
                <a:lnTo>
                  <a:pt x="355" y="59"/>
                </a:lnTo>
                <a:lnTo>
                  <a:pt x="355" y="59"/>
                </a:lnTo>
                <a:lnTo>
                  <a:pt x="343" y="67"/>
                </a:lnTo>
                <a:lnTo>
                  <a:pt x="332" y="75"/>
                </a:lnTo>
                <a:lnTo>
                  <a:pt x="332" y="75"/>
                </a:lnTo>
                <a:lnTo>
                  <a:pt x="328" y="77"/>
                </a:lnTo>
                <a:lnTo>
                  <a:pt x="326" y="77"/>
                </a:lnTo>
                <a:lnTo>
                  <a:pt x="323" y="77"/>
                </a:lnTo>
                <a:lnTo>
                  <a:pt x="321" y="76"/>
                </a:lnTo>
                <a:lnTo>
                  <a:pt x="319" y="74"/>
                </a:lnTo>
                <a:lnTo>
                  <a:pt x="315" y="70"/>
                </a:lnTo>
                <a:lnTo>
                  <a:pt x="311" y="64"/>
                </a:lnTo>
                <a:lnTo>
                  <a:pt x="311" y="64"/>
                </a:lnTo>
                <a:lnTo>
                  <a:pt x="308" y="58"/>
                </a:lnTo>
                <a:lnTo>
                  <a:pt x="304" y="52"/>
                </a:lnTo>
                <a:lnTo>
                  <a:pt x="297" y="41"/>
                </a:lnTo>
                <a:lnTo>
                  <a:pt x="294" y="36"/>
                </a:lnTo>
                <a:lnTo>
                  <a:pt x="293" y="31"/>
                </a:lnTo>
                <a:lnTo>
                  <a:pt x="293" y="27"/>
                </a:lnTo>
                <a:lnTo>
                  <a:pt x="297" y="24"/>
                </a:lnTo>
                <a:lnTo>
                  <a:pt x="297" y="24"/>
                </a:lnTo>
                <a:lnTo>
                  <a:pt x="302" y="20"/>
                </a:lnTo>
                <a:lnTo>
                  <a:pt x="306" y="19"/>
                </a:lnTo>
                <a:lnTo>
                  <a:pt x="313" y="19"/>
                </a:lnTo>
                <a:lnTo>
                  <a:pt x="317" y="20"/>
                </a:lnTo>
                <a:lnTo>
                  <a:pt x="326" y="23"/>
                </a:lnTo>
                <a:lnTo>
                  <a:pt x="330" y="25"/>
                </a:lnTo>
                <a:lnTo>
                  <a:pt x="328" y="14"/>
                </a:lnTo>
                <a:lnTo>
                  <a:pt x="348" y="12"/>
                </a:lnTo>
                <a:lnTo>
                  <a:pt x="348" y="12"/>
                </a:lnTo>
                <a:lnTo>
                  <a:pt x="348" y="10"/>
                </a:lnTo>
                <a:lnTo>
                  <a:pt x="348" y="9"/>
                </a:lnTo>
                <a:lnTo>
                  <a:pt x="345" y="7"/>
                </a:lnTo>
                <a:lnTo>
                  <a:pt x="343" y="6"/>
                </a:lnTo>
                <a:lnTo>
                  <a:pt x="338" y="3"/>
                </a:lnTo>
                <a:lnTo>
                  <a:pt x="332" y="2"/>
                </a:lnTo>
                <a:lnTo>
                  <a:pt x="322" y="1"/>
                </a:lnTo>
                <a:lnTo>
                  <a:pt x="322" y="1"/>
                </a:lnTo>
                <a:lnTo>
                  <a:pt x="311" y="0"/>
                </a:lnTo>
                <a:lnTo>
                  <a:pt x="302" y="0"/>
                </a:lnTo>
                <a:lnTo>
                  <a:pt x="291" y="1"/>
                </a:lnTo>
                <a:lnTo>
                  <a:pt x="281" y="2"/>
                </a:lnTo>
                <a:lnTo>
                  <a:pt x="273" y="4"/>
                </a:lnTo>
                <a:lnTo>
                  <a:pt x="265" y="7"/>
                </a:lnTo>
                <a:lnTo>
                  <a:pt x="260" y="10"/>
                </a:lnTo>
                <a:lnTo>
                  <a:pt x="258" y="14"/>
                </a:lnTo>
                <a:lnTo>
                  <a:pt x="258" y="14"/>
                </a:lnTo>
                <a:lnTo>
                  <a:pt x="258" y="18"/>
                </a:lnTo>
                <a:lnTo>
                  <a:pt x="260" y="21"/>
                </a:lnTo>
                <a:lnTo>
                  <a:pt x="266" y="34"/>
                </a:lnTo>
                <a:lnTo>
                  <a:pt x="276" y="48"/>
                </a:lnTo>
                <a:lnTo>
                  <a:pt x="288" y="64"/>
                </a:lnTo>
                <a:lnTo>
                  <a:pt x="310" y="91"/>
                </a:lnTo>
                <a:lnTo>
                  <a:pt x="321" y="103"/>
                </a:lnTo>
                <a:lnTo>
                  <a:pt x="321" y="103"/>
                </a:lnTo>
                <a:lnTo>
                  <a:pt x="327" y="129"/>
                </a:lnTo>
                <a:lnTo>
                  <a:pt x="327" y="129"/>
                </a:lnTo>
                <a:lnTo>
                  <a:pt x="328" y="132"/>
                </a:lnTo>
                <a:lnTo>
                  <a:pt x="332" y="133"/>
                </a:lnTo>
                <a:lnTo>
                  <a:pt x="342" y="134"/>
                </a:lnTo>
                <a:lnTo>
                  <a:pt x="342" y="134"/>
                </a:lnTo>
                <a:lnTo>
                  <a:pt x="348" y="135"/>
                </a:lnTo>
                <a:lnTo>
                  <a:pt x="357" y="138"/>
                </a:lnTo>
                <a:lnTo>
                  <a:pt x="368" y="143"/>
                </a:lnTo>
                <a:lnTo>
                  <a:pt x="368" y="143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4">
            <a:extLst>
              <a:ext uri="{FF2B5EF4-FFF2-40B4-BE49-F238E27FC236}">
                <a16:creationId xmlns:a16="http://schemas.microsoft.com/office/drawing/2014/main" id="{58E875D8-4A2B-4CBB-8A11-3E59A615E3FD}"/>
              </a:ext>
            </a:extLst>
          </p:cNvPr>
          <p:cNvSpPr>
            <a:spLocks/>
          </p:cNvSpPr>
          <p:nvPr/>
        </p:nvSpPr>
        <p:spPr bwMode="auto">
          <a:xfrm>
            <a:off x="6708776" y="1052797"/>
            <a:ext cx="2345435" cy="2226942"/>
          </a:xfrm>
          <a:custGeom>
            <a:avLst/>
            <a:gdLst>
              <a:gd name="T0" fmla="*/ 231 w 1247"/>
              <a:gd name="T1" fmla="*/ 494 h 1184"/>
              <a:gd name="T2" fmla="*/ 191 w 1247"/>
              <a:gd name="T3" fmla="*/ 518 h 1184"/>
              <a:gd name="T4" fmla="*/ 234 w 1247"/>
              <a:gd name="T5" fmla="*/ 530 h 1184"/>
              <a:gd name="T6" fmla="*/ 269 w 1247"/>
              <a:gd name="T7" fmla="*/ 475 h 1184"/>
              <a:gd name="T8" fmla="*/ 280 w 1247"/>
              <a:gd name="T9" fmla="*/ 569 h 1184"/>
              <a:gd name="T10" fmla="*/ 348 w 1247"/>
              <a:gd name="T11" fmla="*/ 580 h 1184"/>
              <a:gd name="T12" fmla="*/ 268 w 1247"/>
              <a:gd name="T13" fmla="*/ 624 h 1184"/>
              <a:gd name="T14" fmla="*/ 170 w 1247"/>
              <a:gd name="T15" fmla="*/ 666 h 1184"/>
              <a:gd name="T16" fmla="*/ 98 w 1247"/>
              <a:gd name="T17" fmla="*/ 735 h 1184"/>
              <a:gd name="T18" fmla="*/ 11 w 1247"/>
              <a:gd name="T19" fmla="*/ 764 h 1184"/>
              <a:gd name="T20" fmla="*/ 24 w 1247"/>
              <a:gd name="T21" fmla="*/ 802 h 1184"/>
              <a:gd name="T22" fmla="*/ 41 w 1247"/>
              <a:gd name="T23" fmla="*/ 775 h 1184"/>
              <a:gd name="T24" fmla="*/ 131 w 1247"/>
              <a:gd name="T25" fmla="*/ 741 h 1184"/>
              <a:gd name="T26" fmla="*/ 299 w 1247"/>
              <a:gd name="T27" fmla="*/ 670 h 1184"/>
              <a:gd name="T28" fmla="*/ 394 w 1247"/>
              <a:gd name="T29" fmla="*/ 624 h 1184"/>
              <a:gd name="T30" fmla="*/ 417 w 1247"/>
              <a:gd name="T31" fmla="*/ 685 h 1184"/>
              <a:gd name="T32" fmla="*/ 390 w 1247"/>
              <a:gd name="T33" fmla="*/ 750 h 1184"/>
              <a:gd name="T34" fmla="*/ 401 w 1247"/>
              <a:gd name="T35" fmla="*/ 973 h 1184"/>
              <a:gd name="T36" fmla="*/ 398 w 1247"/>
              <a:gd name="T37" fmla="*/ 1075 h 1184"/>
              <a:gd name="T38" fmla="*/ 419 w 1247"/>
              <a:gd name="T39" fmla="*/ 1145 h 1184"/>
              <a:gd name="T40" fmla="*/ 434 w 1247"/>
              <a:gd name="T41" fmla="*/ 1139 h 1184"/>
              <a:gd name="T42" fmla="*/ 433 w 1247"/>
              <a:gd name="T43" fmla="*/ 1037 h 1184"/>
              <a:gd name="T44" fmla="*/ 429 w 1247"/>
              <a:gd name="T45" fmla="*/ 966 h 1184"/>
              <a:gd name="T46" fmla="*/ 429 w 1247"/>
              <a:gd name="T47" fmla="*/ 750 h 1184"/>
              <a:gd name="T48" fmla="*/ 490 w 1247"/>
              <a:gd name="T49" fmla="*/ 713 h 1184"/>
              <a:gd name="T50" fmla="*/ 627 w 1247"/>
              <a:gd name="T51" fmla="*/ 849 h 1184"/>
              <a:gd name="T52" fmla="*/ 674 w 1247"/>
              <a:gd name="T53" fmla="*/ 975 h 1184"/>
              <a:gd name="T54" fmla="*/ 783 w 1247"/>
              <a:gd name="T55" fmla="*/ 1150 h 1184"/>
              <a:gd name="T56" fmla="*/ 816 w 1247"/>
              <a:gd name="T57" fmla="*/ 1140 h 1184"/>
              <a:gd name="T58" fmla="*/ 723 w 1247"/>
              <a:gd name="T59" fmla="*/ 971 h 1184"/>
              <a:gd name="T60" fmla="*/ 690 w 1247"/>
              <a:gd name="T61" fmla="*/ 833 h 1184"/>
              <a:gd name="T62" fmla="*/ 894 w 1247"/>
              <a:gd name="T63" fmla="*/ 895 h 1184"/>
              <a:gd name="T64" fmla="*/ 1018 w 1247"/>
              <a:gd name="T65" fmla="*/ 786 h 1184"/>
              <a:gd name="T66" fmla="*/ 1056 w 1247"/>
              <a:gd name="T67" fmla="*/ 786 h 1184"/>
              <a:gd name="T68" fmla="*/ 1177 w 1247"/>
              <a:gd name="T69" fmla="*/ 830 h 1184"/>
              <a:gd name="T70" fmla="*/ 1214 w 1247"/>
              <a:gd name="T71" fmla="*/ 894 h 1184"/>
              <a:gd name="T72" fmla="*/ 1245 w 1247"/>
              <a:gd name="T73" fmla="*/ 897 h 1184"/>
              <a:gd name="T74" fmla="*/ 1235 w 1247"/>
              <a:gd name="T75" fmla="*/ 844 h 1184"/>
              <a:gd name="T76" fmla="*/ 1094 w 1247"/>
              <a:gd name="T77" fmla="*/ 778 h 1184"/>
              <a:gd name="T78" fmla="*/ 1075 w 1247"/>
              <a:gd name="T79" fmla="*/ 748 h 1184"/>
              <a:gd name="T80" fmla="*/ 1063 w 1247"/>
              <a:gd name="T81" fmla="*/ 701 h 1184"/>
              <a:gd name="T82" fmla="*/ 1014 w 1247"/>
              <a:gd name="T83" fmla="*/ 636 h 1184"/>
              <a:gd name="T84" fmla="*/ 970 w 1247"/>
              <a:gd name="T85" fmla="*/ 522 h 1184"/>
              <a:gd name="T86" fmla="*/ 1007 w 1247"/>
              <a:gd name="T87" fmla="*/ 531 h 1184"/>
              <a:gd name="T88" fmla="*/ 1032 w 1247"/>
              <a:gd name="T89" fmla="*/ 552 h 1184"/>
              <a:gd name="T90" fmla="*/ 987 w 1247"/>
              <a:gd name="T91" fmla="*/ 507 h 1184"/>
              <a:gd name="T92" fmla="*/ 754 w 1247"/>
              <a:gd name="T93" fmla="*/ 403 h 1184"/>
              <a:gd name="T94" fmla="*/ 652 w 1247"/>
              <a:gd name="T95" fmla="*/ 346 h 1184"/>
              <a:gd name="T96" fmla="*/ 506 w 1247"/>
              <a:gd name="T97" fmla="*/ 306 h 1184"/>
              <a:gd name="T98" fmla="*/ 359 w 1247"/>
              <a:gd name="T99" fmla="*/ 290 h 1184"/>
              <a:gd name="T100" fmla="*/ 292 w 1247"/>
              <a:gd name="T101" fmla="*/ 211 h 1184"/>
              <a:gd name="T102" fmla="*/ 225 w 1247"/>
              <a:gd name="T103" fmla="*/ 228 h 1184"/>
              <a:gd name="T104" fmla="*/ 193 w 1247"/>
              <a:gd name="T105" fmla="*/ 111 h 1184"/>
              <a:gd name="T106" fmla="*/ 241 w 1247"/>
              <a:gd name="T107" fmla="*/ 7 h 1184"/>
              <a:gd name="T108" fmla="*/ 196 w 1247"/>
              <a:gd name="T109" fmla="*/ 41 h 1184"/>
              <a:gd name="T110" fmla="*/ 159 w 1247"/>
              <a:gd name="T111" fmla="*/ 2 h 1184"/>
              <a:gd name="T112" fmla="*/ 153 w 1247"/>
              <a:gd name="T113" fmla="*/ 99 h 1184"/>
              <a:gd name="T114" fmla="*/ 110 w 1247"/>
              <a:gd name="T115" fmla="*/ 104 h 1184"/>
              <a:gd name="T116" fmla="*/ 65 w 1247"/>
              <a:gd name="T117" fmla="*/ 53 h 1184"/>
              <a:gd name="T118" fmla="*/ 38 w 1247"/>
              <a:gd name="T119" fmla="*/ 120 h 1184"/>
              <a:gd name="T120" fmla="*/ 150 w 1247"/>
              <a:gd name="T121" fmla="*/ 228 h 1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47" h="1184">
                <a:moveTo>
                  <a:pt x="265" y="454"/>
                </a:moveTo>
                <a:lnTo>
                  <a:pt x="265" y="454"/>
                </a:lnTo>
                <a:lnTo>
                  <a:pt x="263" y="456"/>
                </a:lnTo>
                <a:lnTo>
                  <a:pt x="254" y="465"/>
                </a:lnTo>
                <a:lnTo>
                  <a:pt x="254" y="465"/>
                </a:lnTo>
                <a:lnTo>
                  <a:pt x="250" y="471"/>
                </a:lnTo>
                <a:lnTo>
                  <a:pt x="245" y="474"/>
                </a:lnTo>
                <a:lnTo>
                  <a:pt x="240" y="478"/>
                </a:lnTo>
                <a:lnTo>
                  <a:pt x="235" y="484"/>
                </a:lnTo>
                <a:lnTo>
                  <a:pt x="235" y="484"/>
                </a:lnTo>
                <a:lnTo>
                  <a:pt x="233" y="489"/>
                </a:lnTo>
                <a:lnTo>
                  <a:pt x="231" y="494"/>
                </a:lnTo>
                <a:lnTo>
                  <a:pt x="230" y="505"/>
                </a:lnTo>
                <a:lnTo>
                  <a:pt x="230" y="509"/>
                </a:lnTo>
                <a:lnTo>
                  <a:pt x="229" y="513"/>
                </a:lnTo>
                <a:lnTo>
                  <a:pt x="225" y="516"/>
                </a:lnTo>
                <a:lnTo>
                  <a:pt x="222" y="518"/>
                </a:lnTo>
                <a:lnTo>
                  <a:pt x="222" y="518"/>
                </a:lnTo>
                <a:lnTo>
                  <a:pt x="216" y="518"/>
                </a:lnTo>
                <a:lnTo>
                  <a:pt x="211" y="518"/>
                </a:lnTo>
                <a:lnTo>
                  <a:pt x="201" y="517"/>
                </a:lnTo>
                <a:lnTo>
                  <a:pt x="197" y="516"/>
                </a:lnTo>
                <a:lnTo>
                  <a:pt x="194" y="516"/>
                </a:lnTo>
                <a:lnTo>
                  <a:pt x="191" y="518"/>
                </a:lnTo>
                <a:lnTo>
                  <a:pt x="191" y="520"/>
                </a:lnTo>
                <a:lnTo>
                  <a:pt x="191" y="520"/>
                </a:lnTo>
                <a:lnTo>
                  <a:pt x="191" y="523"/>
                </a:lnTo>
                <a:lnTo>
                  <a:pt x="193" y="524"/>
                </a:lnTo>
                <a:lnTo>
                  <a:pt x="196" y="528"/>
                </a:lnTo>
                <a:lnTo>
                  <a:pt x="202" y="530"/>
                </a:lnTo>
                <a:lnTo>
                  <a:pt x="208" y="532"/>
                </a:lnTo>
                <a:lnTo>
                  <a:pt x="216" y="534"/>
                </a:lnTo>
                <a:lnTo>
                  <a:pt x="223" y="534"/>
                </a:lnTo>
                <a:lnTo>
                  <a:pt x="229" y="532"/>
                </a:lnTo>
                <a:lnTo>
                  <a:pt x="234" y="530"/>
                </a:lnTo>
                <a:lnTo>
                  <a:pt x="234" y="530"/>
                </a:lnTo>
                <a:lnTo>
                  <a:pt x="236" y="525"/>
                </a:lnTo>
                <a:lnTo>
                  <a:pt x="239" y="522"/>
                </a:lnTo>
                <a:lnTo>
                  <a:pt x="242" y="511"/>
                </a:lnTo>
                <a:lnTo>
                  <a:pt x="245" y="501"/>
                </a:lnTo>
                <a:lnTo>
                  <a:pt x="247" y="496"/>
                </a:lnTo>
                <a:lnTo>
                  <a:pt x="250" y="492"/>
                </a:lnTo>
                <a:lnTo>
                  <a:pt x="250" y="492"/>
                </a:lnTo>
                <a:lnTo>
                  <a:pt x="256" y="485"/>
                </a:lnTo>
                <a:lnTo>
                  <a:pt x="263" y="479"/>
                </a:lnTo>
                <a:lnTo>
                  <a:pt x="270" y="473"/>
                </a:lnTo>
                <a:lnTo>
                  <a:pt x="270" y="473"/>
                </a:lnTo>
                <a:lnTo>
                  <a:pt x="269" y="475"/>
                </a:lnTo>
                <a:lnTo>
                  <a:pt x="269" y="479"/>
                </a:lnTo>
                <a:lnTo>
                  <a:pt x="270" y="486"/>
                </a:lnTo>
                <a:lnTo>
                  <a:pt x="270" y="486"/>
                </a:lnTo>
                <a:lnTo>
                  <a:pt x="274" y="494"/>
                </a:lnTo>
                <a:lnTo>
                  <a:pt x="278" y="500"/>
                </a:lnTo>
                <a:lnTo>
                  <a:pt x="281" y="506"/>
                </a:lnTo>
                <a:lnTo>
                  <a:pt x="282" y="514"/>
                </a:lnTo>
                <a:lnTo>
                  <a:pt x="282" y="514"/>
                </a:lnTo>
                <a:lnTo>
                  <a:pt x="281" y="529"/>
                </a:lnTo>
                <a:lnTo>
                  <a:pt x="280" y="549"/>
                </a:lnTo>
                <a:lnTo>
                  <a:pt x="279" y="559"/>
                </a:lnTo>
                <a:lnTo>
                  <a:pt x="280" y="569"/>
                </a:lnTo>
                <a:lnTo>
                  <a:pt x="281" y="575"/>
                </a:lnTo>
                <a:lnTo>
                  <a:pt x="282" y="577"/>
                </a:lnTo>
                <a:lnTo>
                  <a:pt x="284" y="579"/>
                </a:lnTo>
                <a:lnTo>
                  <a:pt x="284" y="579"/>
                </a:lnTo>
                <a:lnTo>
                  <a:pt x="292" y="581"/>
                </a:lnTo>
                <a:lnTo>
                  <a:pt x="299" y="582"/>
                </a:lnTo>
                <a:lnTo>
                  <a:pt x="318" y="581"/>
                </a:lnTo>
                <a:lnTo>
                  <a:pt x="318" y="581"/>
                </a:lnTo>
                <a:lnTo>
                  <a:pt x="338" y="580"/>
                </a:lnTo>
                <a:lnTo>
                  <a:pt x="345" y="579"/>
                </a:lnTo>
                <a:lnTo>
                  <a:pt x="347" y="580"/>
                </a:lnTo>
                <a:lnTo>
                  <a:pt x="348" y="580"/>
                </a:lnTo>
                <a:lnTo>
                  <a:pt x="348" y="580"/>
                </a:lnTo>
                <a:lnTo>
                  <a:pt x="344" y="581"/>
                </a:lnTo>
                <a:lnTo>
                  <a:pt x="337" y="583"/>
                </a:lnTo>
                <a:lnTo>
                  <a:pt x="314" y="591"/>
                </a:lnTo>
                <a:lnTo>
                  <a:pt x="290" y="597"/>
                </a:lnTo>
                <a:lnTo>
                  <a:pt x="281" y="600"/>
                </a:lnTo>
                <a:lnTo>
                  <a:pt x="278" y="603"/>
                </a:lnTo>
                <a:lnTo>
                  <a:pt x="278" y="603"/>
                </a:lnTo>
                <a:lnTo>
                  <a:pt x="275" y="608"/>
                </a:lnTo>
                <a:lnTo>
                  <a:pt x="273" y="614"/>
                </a:lnTo>
                <a:lnTo>
                  <a:pt x="271" y="619"/>
                </a:lnTo>
                <a:lnTo>
                  <a:pt x="268" y="624"/>
                </a:lnTo>
                <a:lnTo>
                  <a:pt x="268" y="624"/>
                </a:lnTo>
                <a:lnTo>
                  <a:pt x="267" y="627"/>
                </a:lnTo>
                <a:lnTo>
                  <a:pt x="265" y="628"/>
                </a:lnTo>
                <a:lnTo>
                  <a:pt x="264" y="630"/>
                </a:lnTo>
                <a:lnTo>
                  <a:pt x="256" y="634"/>
                </a:lnTo>
                <a:lnTo>
                  <a:pt x="234" y="644"/>
                </a:lnTo>
                <a:lnTo>
                  <a:pt x="234" y="644"/>
                </a:lnTo>
                <a:lnTo>
                  <a:pt x="219" y="649"/>
                </a:lnTo>
                <a:lnTo>
                  <a:pt x="208" y="653"/>
                </a:lnTo>
                <a:lnTo>
                  <a:pt x="189" y="657"/>
                </a:lnTo>
                <a:lnTo>
                  <a:pt x="179" y="661"/>
                </a:lnTo>
                <a:lnTo>
                  <a:pt x="170" y="666"/>
                </a:lnTo>
                <a:lnTo>
                  <a:pt x="159" y="676"/>
                </a:lnTo>
                <a:lnTo>
                  <a:pt x="144" y="688"/>
                </a:lnTo>
                <a:lnTo>
                  <a:pt x="144" y="688"/>
                </a:lnTo>
                <a:lnTo>
                  <a:pt x="109" y="722"/>
                </a:lnTo>
                <a:lnTo>
                  <a:pt x="104" y="728"/>
                </a:lnTo>
                <a:lnTo>
                  <a:pt x="103" y="730"/>
                </a:lnTo>
                <a:lnTo>
                  <a:pt x="103" y="730"/>
                </a:lnTo>
                <a:lnTo>
                  <a:pt x="104" y="732"/>
                </a:lnTo>
                <a:lnTo>
                  <a:pt x="105" y="732"/>
                </a:lnTo>
                <a:lnTo>
                  <a:pt x="106" y="732"/>
                </a:lnTo>
                <a:lnTo>
                  <a:pt x="98" y="735"/>
                </a:lnTo>
                <a:lnTo>
                  <a:pt x="98" y="735"/>
                </a:lnTo>
                <a:lnTo>
                  <a:pt x="86" y="740"/>
                </a:lnTo>
                <a:lnTo>
                  <a:pt x="72" y="742"/>
                </a:lnTo>
                <a:lnTo>
                  <a:pt x="59" y="746"/>
                </a:lnTo>
                <a:lnTo>
                  <a:pt x="42" y="747"/>
                </a:lnTo>
                <a:lnTo>
                  <a:pt x="42" y="747"/>
                </a:lnTo>
                <a:lnTo>
                  <a:pt x="34" y="748"/>
                </a:lnTo>
                <a:lnTo>
                  <a:pt x="28" y="751"/>
                </a:lnTo>
                <a:lnTo>
                  <a:pt x="21" y="753"/>
                </a:lnTo>
                <a:lnTo>
                  <a:pt x="17" y="757"/>
                </a:lnTo>
                <a:lnTo>
                  <a:pt x="12" y="762"/>
                </a:lnTo>
                <a:lnTo>
                  <a:pt x="11" y="764"/>
                </a:lnTo>
                <a:lnTo>
                  <a:pt x="11" y="764"/>
                </a:lnTo>
                <a:lnTo>
                  <a:pt x="6" y="767"/>
                </a:lnTo>
                <a:lnTo>
                  <a:pt x="2" y="769"/>
                </a:lnTo>
                <a:lnTo>
                  <a:pt x="0" y="773"/>
                </a:lnTo>
                <a:lnTo>
                  <a:pt x="0" y="773"/>
                </a:lnTo>
                <a:lnTo>
                  <a:pt x="0" y="774"/>
                </a:lnTo>
                <a:lnTo>
                  <a:pt x="1" y="774"/>
                </a:lnTo>
                <a:lnTo>
                  <a:pt x="3" y="774"/>
                </a:lnTo>
                <a:lnTo>
                  <a:pt x="8" y="773"/>
                </a:lnTo>
                <a:lnTo>
                  <a:pt x="8" y="773"/>
                </a:lnTo>
                <a:lnTo>
                  <a:pt x="15" y="787"/>
                </a:lnTo>
                <a:lnTo>
                  <a:pt x="15" y="787"/>
                </a:lnTo>
                <a:lnTo>
                  <a:pt x="24" y="802"/>
                </a:lnTo>
                <a:lnTo>
                  <a:pt x="26" y="804"/>
                </a:lnTo>
                <a:lnTo>
                  <a:pt x="28" y="804"/>
                </a:lnTo>
                <a:lnTo>
                  <a:pt x="28" y="804"/>
                </a:lnTo>
                <a:lnTo>
                  <a:pt x="28" y="804"/>
                </a:lnTo>
                <a:lnTo>
                  <a:pt x="28" y="791"/>
                </a:lnTo>
                <a:lnTo>
                  <a:pt x="28" y="786"/>
                </a:lnTo>
                <a:lnTo>
                  <a:pt x="29" y="782"/>
                </a:lnTo>
                <a:lnTo>
                  <a:pt x="31" y="780"/>
                </a:lnTo>
                <a:lnTo>
                  <a:pt x="35" y="778"/>
                </a:lnTo>
                <a:lnTo>
                  <a:pt x="35" y="778"/>
                </a:lnTo>
                <a:lnTo>
                  <a:pt x="38" y="776"/>
                </a:lnTo>
                <a:lnTo>
                  <a:pt x="41" y="775"/>
                </a:lnTo>
                <a:lnTo>
                  <a:pt x="49" y="770"/>
                </a:lnTo>
                <a:lnTo>
                  <a:pt x="54" y="767"/>
                </a:lnTo>
                <a:lnTo>
                  <a:pt x="60" y="764"/>
                </a:lnTo>
                <a:lnTo>
                  <a:pt x="69" y="762"/>
                </a:lnTo>
                <a:lnTo>
                  <a:pt x="80" y="759"/>
                </a:lnTo>
                <a:lnTo>
                  <a:pt x="80" y="759"/>
                </a:lnTo>
                <a:lnTo>
                  <a:pt x="99" y="756"/>
                </a:lnTo>
                <a:lnTo>
                  <a:pt x="110" y="752"/>
                </a:lnTo>
                <a:lnTo>
                  <a:pt x="117" y="750"/>
                </a:lnTo>
                <a:lnTo>
                  <a:pt x="122" y="747"/>
                </a:lnTo>
                <a:lnTo>
                  <a:pt x="122" y="747"/>
                </a:lnTo>
                <a:lnTo>
                  <a:pt x="131" y="741"/>
                </a:lnTo>
                <a:lnTo>
                  <a:pt x="145" y="732"/>
                </a:lnTo>
                <a:lnTo>
                  <a:pt x="145" y="732"/>
                </a:lnTo>
                <a:lnTo>
                  <a:pt x="168" y="718"/>
                </a:lnTo>
                <a:lnTo>
                  <a:pt x="184" y="712"/>
                </a:lnTo>
                <a:lnTo>
                  <a:pt x="184" y="712"/>
                </a:lnTo>
                <a:lnTo>
                  <a:pt x="200" y="704"/>
                </a:lnTo>
                <a:lnTo>
                  <a:pt x="218" y="696"/>
                </a:lnTo>
                <a:lnTo>
                  <a:pt x="242" y="688"/>
                </a:lnTo>
                <a:lnTo>
                  <a:pt x="242" y="688"/>
                </a:lnTo>
                <a:lnTo>
                  <a:pt x="286" y="673"/>
                </a:lnTo>
                <a:lnTo>
                  <a:pt x="299" y="670"/>
                </a:lnTo>
                <a:lnTo>
                  <a:pt x="299" y="670"/>
                </a:lnTo>
                <a:lnTo>
                  <a:pt x="304" y="670"/>
                </a:lnTo>
                <a:lnTo>
                  <a:pt x="316" y="670"/>
                </a:lnTo>
                <a:lnTo>
                  <a:pt x="316" y="670"/>
                </a:lnTo>
                <a:lnTo>
                  <a:pt x="320" y="667"/>
                </a:lnTo>
                <a:lnTo>
                  <a:pt x="326" y="662"/>
                </a:lnTo>
                <a:lnTo>
                  <a:pt x="341" y="649"/>
                </a:lnTo>
                <a:lnTo>
                  <a:pt x="355" y="634"/>
                </a:lnTo>
                <a:lnTo>
                  <a:pt x="362" y="630"/>
                </a:lnTo>
                <a:lnTo>
                  <a:pt x="369" y="627"/>
                </a:lnTo>
                <a:lnTo>
                  <a:pt x="369" y="627"/>
                </a:lnTo>
                <a:lnTo>
                  <a:pt x="382" y="625"/>
                </a:lnTo>
                <a:lnTo>
                  <a:pt x="394" y="624"/>
                </a:lnTo>
                <a:lnTo>
                  <a:pt x="407" y="624"/>
                </a:lnTo>
                <a:lnTo>
                  <a:pt x="407" y="624"/>
                </a:lnTo>
                <a:lnTo>
                  <a:pt x="418" y="640"/>
                </a:lnTo>
                <a:lnTo>
                  <a:pt x="426" y="651"/>
                </a:lnTo>
                <a:lnTo>
                  <a:pt x="432" y="659"/>
                </a:lnTo>
                <a:lnTo>
                  <a:pt x="432" y="659"/>
                </a:lnTo>
                <a:lnTo>
                  <a:pt x="441" y="670"/>
                </a:lnTo>
                <a:lnTo>
                  <a:pt x="441" y="670"/>
                </a:lnTo>
                <a:lnTo>
                  <a:pt x="430" y="673"/>
                </a:lnTo>
                <a:lnTo>
                  <a:pt x="422" y="679"/>
                </a:lnTo>
                <a:lnTo>
                  <a:pt x="418" y="682"/>
                </a:lnTo>
                <a:lnTo>
                  <a:pt x="417" y="685"/>
                </a:lnTo>
                <a:lnTo>
                  <a:pt x="417" y="685"/>
                </a:lnTo>
                <a:lnTo>
                  <a:pt x="413" y="693"/>
                </a:lnTo>
                <a:lnTo>
                  <a:pt x="410" y="702"/>
                </a:lnTo>
                <a:lnTo>
                  <a:pt x="404" y="713"/>
                </a:lnTo>
                <a:lnTo>
                  <a:pt x="399" y="724"/>
                </a:lnTo>
                <a:lnTo>
                  <a:pt x="399" y="724"/>
                </a:lnTo>
                <a:lnTo>
                  <a:pt x="398" y="729"/>
                </a:lnTo>
                <a:lnTo>
                  <a:pt x="395" y="732"/>
                </a:lnTo>
                <a:lnTo>
                  <a:pt x="393" y="734"/>
                </a:lnTo>
                <a:lnTo>
                  <a:pt x="392" y="736"/>
                </a:lnTo>
                <a:lnTo>
                  <a:pt x="390" y="741"/>
                </a:lnTo>
                <a:lnTo>
                  <a:pt x="390" y="750"/>
                </a:lnTo>
                <a:lnTo>
                  <a:pt x="393" y="782"/>
                </a:lnTo>
                <a:lnTo>
                  <a:pt x="393" y="782"/>
                </a:lnTo>
                <a:lnTo>
                  <a:pt x="395" y="807"/>
                </a:lnTo>
                <a:lnTo>
                  <a:pt x="395" y="832"/>
                </a:lnTo>
                <a:lnTo>
                  <a:pt x="395" y="884"/>
                </a:lnTo>
                <a:lnTo>
                  <a:pt x="393" y="929"/>
                </a:lnTo>
                <a:lnTo>
                  <a:pt x="390" y="954"/>
                </a:lnTo>
                <a:lnTo>
                  <a:pt x="390" y="954"/>
                </a:lnTo>
                <a:lnTo>
                  <a:pt x="389" y="966"/>
                </a:lnTo>
                <a:lnTo>
                  <a:pt x="390" y="979"/>
                </a:lnTo>
                <a:lnTo>
                  <a:pt x="393" y="992"/>
                </a:lnTo>
                <a:lnTo>
                  <a:pt x="401" y="973"/>
                </a:lnTo>
                <a:lnTo>
                  <a:pt x="401" y="973"/>
                </a:lnTo>
                <a:lnTo>
                  <a:pt x="402" y="975"/>
                </a:lnTo>
                <a:lnTo>
                  <a:pt x="405" y="981"/>
                </a:lnTo>
                <a:lnTo>
                  <a:pt x="407" y="994"/>
                </a:lnTo>
                <a:lnTo>
                  <a:pt x="409" y="1009"/>
                </a:lnTo>
                <a:lnTo>
                  <a:pt x="409" y="1009"/>
                </a:lnTo>
                <a:lnTo>
                  <a:pt x="409" y="1026"/>
                </a:lnTo>
                <a:lnTo>
                  <a:pt x="406" y="1042"/>
                </a:lnTo>
                <a:lnTo>
                  <a:pt x="404" y="1057"/>
                </a:lnTo>
                <a:lnTo>
                  <a:pt x="399" y="1070"/>
                </a:lnTo>
                <a:lnTo>
                  <a:pt x="399" y="1070"/>
                </a:lnTo>
                <a:lnTo>
                  <a:pt x="398" y="1075"/>
                </a:lnTo>
                <a:lnTo>
                  <a:pt x="394" y="1080"/>
                </a:lnTo>
                <a:lnTo>
                  <a:pt x="390" y="1088"/>
                </a:lnTo>
                <a:lnTo>
                  <a:pt x="389" y="1093"/>
                </a:lnTo>
                <a:lnTo>
                  <a:pt x="389" y="1099"/>
                </a:lnTo>
                <a:lnTo>
                  <a:pt x="390" y="1108"/>
                </a:lnTo>
                <a:lnTo>
                  <a:pt x="394" y="1117"/>
                </a:lnTo>
                <a:lnTo>
                  <a:pt x="394" y="1117"/>
                </a:lnTo>
                <a:lnTo>
                  <a:pt x="404" y="1138"/>
                </a:lnTo>
                <a:lnTo>
                  <a:pt x="412" y="1153"/>
                </a:lnTo>
                <a:lnTo>
                  <a:pt x="417" y="1160"/>
                </a:lnTo>
                <a:lnTo>
                  <a:pt x="419" y="1162"/>
                </a:lnTo>
                <a:lnTo>
                  <a:pt x="419" y="1145"/>
                </a:lnTo>
                <a:lnTo>
                  <a:pt x="419" y="1145"/>
                </a:lnTo>
                <a:lnTo>
                  <a:pt x="435" y="1155"/>
                </a:lnTo>
                <a:lnTo>
                  <a:pt x="446" y="1159"/>
                </a:lnTo>
                <a:lnTo>
                  <a:pt x="450" y="1159"/>
                </a:lnTo>
                <a:lnTo>
                  <a:pt x="451" y="1159"/>
                </a:lnTo>
                <a:lnTo>
                  <a:pt x="451" y="1157"/>
                </a:lnTo>
                <a:lnTo>
                  <a:pt x="451" y="1157"/>
                </a:lnTo>
                <a:lnTo>
                  <a:pt x="451" y="1155"/>
                </a:lnTo>
                <a:lnTo>
                  <a:pt x="450" y="1153"/>
                </a:lnTo>
                <a:lnTo>
                  <a:pt x="444" y="1149"/>
                </a:lnTo>
                <a:lnTo>
                  <a:pt x="438" y="1143"/>
                </a:lnTo>
                <a:lnTo>
                  <a:pt x="434" y="1139"/>
                </a:lnTo>
                <a:lnTo>
                  <a:pt x="432" y="1133"/>
                </a:lnTo>
                <a:lnTo>
                  <a:pt x="432" y="1133"/>
                </a:lnTo>
                <a:lnTo>
                  <a:pt x="424" y="1119"/>
                </a:lnTo>
                <a:lnTo>
                  <a:pt x="424" y="1114"/>
                </a:lnTo>
                <a:lnTo>
                  <a:pt x="424" y="1108"/>
                </a:lnTo>
                <a:lnTo>
                  <a:pt x="424" y="1108"/>
                </a:lnTo>
                <a:lnTo>
                  <a:pt x="427" y="1087"/>
                </a:lnTo>
                <a:lnTo>
                  <a:pt x="427" y="1068"/>
                </a:lnTo>
                <a:lnTo>
                  <a:pt x="427" y="1068"/>
                </a:lnTo>
                <a:lnTo>
                  <a:pt x="429" y="1057"/>
                </a:lnTo>
                <a:lnTo>
                  <a:pt x="433" y="1037"/>
                </a:lnTo>
                <a:lnTo>
                  <a:pt x="433" y="1037"/>
                </a:lnTo>
                <a:lnTo>
                  <a:pt x="433" y="1029"/>
                </a:lnTo>
                <a:lnTo>
                  <a:pt x="432" y="1019"/>
                </a:lnTo>
                <a:lnTo>
                  <a:pt x="428" y="1000"/>
                </a:lnTo>
                <a:lnTo>
                  <a:pt x="424" y="983"/>
                </a:lnTo>
                <a:lnTo>
                  <a:pt x="422" y="974"/>
                </a:lnTo>
                <a:lnTo>
                  <a:pt x="422" y="974"/>
                </a:lnTo>
                <a:lnTo>
                  <a:pt x="421" y="968"/>
                </a:lnTo>
                <a:lnTo>
                  <a:pt x="422" y="966"/>
                </a:lnTo>
                <a:lnTo>
                  <a:pt x="423" y="964"/>
                </a:lnTo>
                <a:lnTo>
                  <a:pt x="424" y="964"/>
                </a:lnTo>
                <a:lnTo>
                  <a:pt x="424" y="964"/>
                </a:lnTo>
                <a:lnTo>
                  <a:pt x="429" y="966"/>
                </a:lnTo>
                <a:lnTo>
                  <a:pt x="432" y="966"/>
                </a:lnTo>
                <a:lnTo>
                  <a:pt x="432" y="964"/>
                </a:lnTo>
                <a:lnTo>
                  <a:pt x="432" y="961"/>
                </a:lnTo>
                <a:lnTo>
                  <a:pt x="432" y="961"/>
                </a:lnTo>
                <a:lnTo>
                  <a:pt x="424" y="948"/>
                </a:lnTo>
                <a:lnTo>
                  <a:pt x="421" y="939"/>
                </a:lnTo>
                <a:lnTo>
                  <a:pt x="419" y="932"/>
                </a:lnTo>
                <a:lnTo>
                  <a:pt x="419" y="932"/>
                </a:lnTo>
                <a:lnTo>
                  <a:pt x="423" y="838"/>
                </a:lnTo>
                <a:lnTo>
                  <a:pt x="426" y="778"/>
                </a:lnTo>
                <a:lnTo>
                  <a:pt x="428" y="757"/>
                </a:lnTo>
                <a:lnTo>
                  <a:pt x="429" y="750"/>
                </a:lnTo>
                <a:lnTo>
                  <a:pt x="429" y="750"/>
                </a:lnTo>
                <a:lnTo>
                  <a:pt x="433" y="751"/>
                </a:lnTo>
                <a:lnTo>
                  <a:pt x="435" y="750"/>
                </a:lnTo>
                <a:lnTo>
                  <a:pt x="438" y="748"/>
                </a:lnTo>
                <a:lnTo>
                  <a:pt x="438" y="748"/>
                </a:lnTo>
                <a:lnTo>
                  <a:pt x="456" y="732"/>
                </a:lnTo>
                <a:lnTo>
                  <a:pt x="468" y="721"/>
                </a:lnTo>
                <a:lnTo>
                  <a:pt x="474" y="716"/>
                </a:lnTo>
                <a:lnTo>
                  <a:pt x="478" y="715"/>
                </a:lnTo>
                <a:lnTo>
                  <a:pt x="478" y="715"/>
                </a:lnTo>
                <a:lnTo>
                  <a:pt x="484" y="713"/>
                </a:lnTo>
                <a:lnTo>
                  <a:pt x="490" y="713"/>
                </a:lnTo>
                <a:lnTo>
                  <a:pt x="496" y="715"/>
                </a:lnTo>
                <a:lnTo>
                  <a:pt x="496" y="715"/>
                </a:lnTo>
                <a:lnTo>
                  <a:pt x="544" y="748"/>
                </a:lnTo>
                <a:lnTo>
                  <a:pt x="594" y="786"/>
                </a:lnTo>
                <a:lnTo>
                  <a:pt x="605" y="797"/>
                </a:lnTo>
                <a:lnTo>
                  <a:pt x="605" y="797"/>
                </a:lnTo>
                <a:lnTo>
                  <a:pt x="609" y="799"/>
                </a:lnTo>
                <a:lnTo>
                  <a:pt x="616" y="810"/>
                </a:lnTo>
                <a:lnTo>
                  <a:pt x="620" y="818"/>
                </a:lnTo>
                <a:lnTo>
                  <a:pt x="623" y="827"/>
                </a:lnTo>
                <a:lnTo>
                  <a:pt x="626" y="837"/>
                </a:lnTo>
                <a:lnTo>
                  <a:pt x="627" y="849"/>
                </a:lnTo>
                <a:lnTo>
                  <a:pt x="627" y="849"/>
                </a:lnTo>
                <a:lnTo>
                  <a:pt x="628" y="864"/>
                </a:lnTo>
                <a:lnTo>
                  <a:pt x="632" y="882"/>
                </a:lnTo>
                <a:lnTo>
                  <a:pt x="637" y="900"/>
                </a:lnTo>
                <a:lnTo>
                  <a:pt x="643" y="918"/>
                </a:lnTo>
                <a:lnTo>
                  <a:pt x="649" y="935"/>
                </a:lnTo>
                <a:lnTo>
                  <a:pt x="655" y="950"/>
                </a:lnTo>
                <a:lnTo>
                  <a:pt x="660" y="961"/>
                </a:lnTo>
                <a:lnTo>
                  <a:pt x="663" y="964"/>
                </a:lnTo>
                <a:lnTo>
                  <a:pt x="663" y="964"/>
                </a:lnTo>
                <a:lnTo>
                  <a:pt x="669" y="969"/>
                </a:lnTo>
                <a:lnTo>
                  <a:pt x="674" y="975"/>
                </a:lnTo>
                <a:lnTo>
                  <a:pt x="679" y="981"/>
                </a:lnTo>
                <a:lnTo>
                  <a:pt x="683" y="988"/>
                </a:lnTo>
                <a:lnTo>
                  <a:pt x="683" y="988"/>
                </a:lnTo>
                <a:lnTo>
                  <a:pt x="696" y="1007"/>
                </a:lnTo>
                <a:lnTo>
                  <a:pt x="725" y="1046"/>
                </a:lnTo>
                <a:lnTo>
                  <a:pt x="757" y="1087"/>
                </a:lnTo>
                <a:lnTo>
                  <a:pt x="768" y="1105"/>
                </a:lnTo>
                <a:lnTo>
                  <a:pt x="774" y="1117"/>
                </a:lnTo>
                <a:lnTo>
                  <a:pt x="774" y="1117"/>
                </a:lnTo>
                <a:lnTo>
                  <a:pt x="779" y="1133"/>
                </a:lnTo>
                <a:lnTo>
                  <a:pt x="781" y="1143"/>
                </a:lnTo>
                <a:lnTo>
                  <a:pt x="783" y="1150"/>
                </a:lnTo>
                <a:lnTo>
                  <a:pt x="790" y="1161"/>
                </a:lnTo>
                <a:lnTo>
                  <a:pt x="790" y="1161"/>
                </a:lnTo>
                <a:lnTo>
                  <a:pt x="794" y="1168"/>
                </a:lnTo>
                <a:lnTo>
                  <a:pt x="799" y="1173"/>
                </a:lnTo>
                <a:lnTo>
                  <a:pt x="808" y="1179"/>
                </a:lnTo>
                <a:lnTo>
                  <a:pt x="815" y="1183"/>
                </a:lnTo>
                <a:lnTo>
                  <a:pt x="817" y="1184"/>
                </a:lnTo>
                <a:lnTo>
                  <a:pt x="811" y="1160"/>
                </a:lnTo>
                <a:lnTo>
                  <a:pt x="834" y="1168"/>
                </a:lnTo>
                <a:lnTo>
                  <a:pt x="834" y="1168"/>
                </a:lnTo>
                <a:lnTo>
                  <a:pt x="826" y="1156"/>
                </a:lnTo>
                <a:lnTo>
                  <a:pt x="816" y="1140"/>
                </a:lnTo>
                <a:lnTo>
                  <a:pt x="816" y="1140"/>
                </a:lnTo>
                <a:lnTo>
                  <a:pt x="814" y="1133"/>
                </a:lnTo>
                <a:lnTo>
                  <a:pt x="811" y="1127"/>
                </a:lnTo>
                <a:lnTo>
                  <a:pt x="804" y="1116"/>
                </a:lnTo>
                <a:lnTo>
                  <a:pt x="804" y="1116"/>
                </a:lnTo>
                <a:lnTo>
                  <a:pt x="796" y="1105"/>
                </a:lnTo>
                <a:lnTo>
                  <a:pt x="788" y="1096"/>
                </a:lnTo>
                <a:lnTo>
                  <a:pt x="779" y="1082"/>
                </a:lnTo>
                <a:lnTo>
                  <a:pt x="769" y="1062"/>
                </a:lnTo>
                <a:lnTo>
                  <a:pt x="769" y="1062"/>
                </a:lnTo>
                <a:lnTo>
                  <a:pt x="739" y="1000"/>
                </a:lnTo>
                <a:lnTo>
                  <a:pt x="723" y="971"/>
                </a:lnTo>
                <a:lnTo>
                  <a:pt x="712" y="950"/>
                </a:lnTo>
                <a:lnTo>
                  <a:pt x="712" y="950"/>
                </a:lnTo>
                <a:lnTo>
                  <a:pt x="695" y="926"/>
                </a:lnTo>
                <a:lnTo>
                  <a:pt x="695" y="926"/>
                </a:lnTo>
                <a:lnTo>
                  <a:pt x="695" y="921"/>
                </a:lnTo>
                <a:lnTo>
                  <a:pt x="695" y="915"/>
                </a:lnTo>
                <a:lnTo>
                  <a:pt x="695" y="915"/>
                </a:lnTo>
                <a:lnTo>
                  <a:pt x="692" y="872"/>
                </a:lnTo>
                <a:lnTo>
                  <a:pt x="690" y="846"/>
                </a:lnTo>
                <a:lnTo>
                  <a:pt x="690" y="837"/>
                </a:lnTo>
                <a:lnTo>
                  <a:pt x="690" y="833"/>
                </a:lnTo>
                <a:lnTo>
                  <a:pt x="690" y="833"/>
                </a:lnTo>
                <a:lnTo>
                  <a:pt x="701" y="840"/>
                </a:lnTo>
                <a:lnTo>
                  <a:pt x="726" y="853"/>
                </a:lnTo>
                <a:lnTo>
                  <a:pt x="758" y="869"/>
                </a:lnTo>
                <a:lnTo>
                  <a:pt x="773" y="876"/>
                </a:lnTo>
                <a:lnTo>
                  <a:pt x="786" y="882"/>
                </a:lnTo>
                <a:lnTo>
                  <a:pt x="786" y="882"/>
                </a:lnTo>
                <a:lnTo>
                  <a:pt x="799" y="886"/>
                </a:lnTo>
                <a:lnTo>
                  <a:pt x="816" y="889"/>
                </a:lnTo>
                <a:lnTo>
                  <a:pt x="834" y="893"/>
                </a:lnTo>
                <a:lnTo>
                  <a:pt x="854" y="895"/>
                </a:lnTo>
                <a:lnTo>
                  <a:pt x="873" y="895"/>
                </a:lnTo>
                <a:lnTo>
                  <a:pt x="894" y="895"/>
                </a:lnTo>
                <a:lnTo>
                  <a:pt x="913" y="893"/>
                </a:lnTo>
                <a:lnTo>
                  <a:pt x="930" y="888"/>
                </a:lnTo>
                <a:lnTo>
                  <a:pt x="930" y="888"/>
                </a:lnTo>
                <a:lnTo>
                  <a:pt x="939" y="884"/>
                </a:lnTo>
                <a:lnTo>
                  <a:pt x="947" y="880"/>
                </a:lnTo>
                <a:lnTo>
                  <a:pt x="956" y="875"/>
                </a:lnTo>
                <a:lnTo>
                  <a:pt x="963" y="867"/>
                </a:lnTo>
                <a:lnTo>
                  <a:pt x="978" y="853"/>
                </a:lnTo>
                <a:lnTo>
                  <a:pt x="992" y="836"/>
                </a:lnTo>
                <a:lnTo>
                  <a:pt x="1003" y="818"/>
                </a:lnTo>
                <a:lnTo>
                  <a:pt x="1012" y="802"/>
                </a:lnTo>
                <a:lnTo>
                  <a:pt x="1018" y="786"/>
                </a:lnTo>
                <a:lnTo>
                  <a:pt x="1019" y="780"/>
                </a:lnTo>
                <a:lnTo>
                  <a:pt x="1019" y="775"/>
                </a:lnTo>
                <a:lnTo>
                  <a:pt x="1019" y="775"/>
                </a:lnTo>
                <a:lnTo>
                  <a:pt x="1018" y="755"/>
                </a:lnTo>
                <a:lnTo>
                  <a:pt x="1016" y="735"/>
                </a:lnTo>
                <a:lnTo>
                  <a:pt x="1013" y="715"/>
                </a:lnTo>
                <a:lnTo>
                  <a:pt x="1013" y="715"/>
                </a:lnTo>
                <a:lnTo>
                  <a:pt x="1027" y="734"/>
                </a:lnTo>
                <a:lnTo>
                  <a:pt x="1043" y="758"/>
                </a:lnTo>
                <a:lnTo>
                  <a:pt x="1043" y="758"/>
                </a:lnTo>
                <a:lnTo>
                  <a:pt x="1050" y="774"/>
                </a:lnTo>
                <a:lnTo>
                  <a:pt x="1056" y="786"/>
                </a:lnTo>
                <a:lnTo>
                  <a:pt x="1056" y="786"/>
                </a:lnTo>
                <a:lnTo>
                  <a:pt x="1066" y="792"/>
                </a:lnTo>
                <a:lnTo>
                  <a:pt x="1075" y="797"/>
                </a:lnTo>
                <a:lnTo>
                  <a:pt x="1075" y="797"/>
                </a:lnTo>
                <a:lnTo>
                  <a:pt x="1077" y="796"/>
                </a:lnTo>
                <a:lnTo>
                  <a:pt x="1081" y="793"/>
                </a:lnTo>
                <a:lnTo>
                  <a:pt x="1081" y="793"/>
                </a:lnTo>
                <a:lnTo>
                  <a:pt x="1093" y="797"/>
                </a:lnTo>
                <a:lnTo>
                  <a:pt x="1118" y="804"/>
                </a:lnTo>
                <a:lnTo>
                  <a:pt x="1150" y="816"/>
                </a:lnTo>
                <a:lnTo>
                  <a:pt x="1163" y="823"/>
                </a:lnTo>
                <a:lnTo>
                  <a:pt x="1177" y="830"/>
                </a:lnTo>
                <a:lnTo>
                  <a:pt x="1177" y="830"/>
                </a:lnTo>
                <a:lnTo>
                  <a:pt x="1195" y="842"/>
                </a:lnTo>
                <a:lnTo>
                  <a:pt x="1207" y="853"/>
                </a:lnTo>
                <a:lnTo>
                  <a:pt x="1214" y="863"/>
                </a:lnTo>
                <a:lnTo>
                  <a:pt x="1217" y="866"/>
                </a:lnTo>
                <a:lnTo>
                  <a:pt x="1219" y="871"/>
                </a:lnTo>
                <a:lnTo>
                  <a:pt x="1219" y="871"/>
                </a:lnTo>
                <a:lnTo>
                  <a:pt x="1221" y="883"/>
                </a:lnTo>
                <a:lnTo>
                  <a:pt x="1221" y="887"/>
                </a:lnTo>
                <a:lnTo>
                  <a:pt x="1219" y="890"/>
                </a:lnTo>
                <a:lnTo>
                  <a:pt x="1219" y="890"/>
                </a:lnTo>
                <a:lnTo>
                  <a:pt x="1214" y="894"/>
                </a:lnTo>
                <a:lnTo>
                  <a:pt x="1211" y="898"/>
                </a:lnTo>
                <a:lnTo>
                  <a:pt x="1206" y="900"/>
                </a:lnTo>
                <a:lnTo>
                  <a:pt x="1228" y="898"/>
                </a:lnTo>
                <a:lnTo>
                  <a:pt x="1228" y="898"/>
                </a:lnTo>
                <a:lnTo>
                  <a:pt x="1228" y="906"/>
                </a:lnTo>
                <a:lnTo>
                  <a:pt x="1228" y="914"/>
                </a:lnTo>
                <a:lnTo>
                  <a:pt x="1229" y="915"/>
                </a:lnTo>
                <a:lnTo>
                  <a:pt x="1229" y="916"/>
                </a:lnTo>
                <a:lnTo>
                  <a:pt x="1229" y="916"/>
                </a:lnTo>
                <a:lnTo>
                  <a:pt x="1232" y="912"/>
                </a:lnTo>
                <a:lnTo>
                  <a:pt x="1238" y="905"/>
                </a:lnTo>
                <a:lnTo>
                  <a:pt x="1245" y="897"/>
                </a:lnTo>
                <a:lnTo>
                  <a:pt x="1246" y="893"/>
                </a:lnTo>
                <a:lnTo>
                  <a:pt x="1247" y="889"/>
                </a:lnTo>
                <a:lnTo>
                  <a:pt x="1247" y="889"/>
                </a:lnTo>
                <a:lnTo>
                  <a:pt x="1247" y="877"/>
                </a:lnTo>
                <a:lnTo>
                  <a:pt x="1246" y="870"/>
                </a:lnTo>
                <a:lnTo>
                  <a:pt x="1242" y="861"/>
                </a:lnTo>
                <a:lnTo>
                  <a:pt x="1242" y="861"/>
                </a:lnTo>
                <a:lnTo>
                  <a:pt x="1241" y="858"/>
                </a:lnTo>
                <a:lnTo>
                  <a:pt x="1240" y="854"/>
                </a:lnTo>
                <a:lnTo>
                  <a:pt x="1240" y="849"/>
                </a:lnTo>
                <a:lnTo>
                  <a:pt x="1238" y="847"/>
                </a:lnTo>
                <a:lnTo>
                  <a:pt x="1235" y="844"/>
                </a:lnTo>
                <a:lnTo>
                  <a:pt x="1224" y="833"/>
                </a:lnTo>
                <a:lnTo>
                  <a:pt x="1224" y="833"/>
                </a:lnTo>
                <a:lnTo>
                  <a:pt x="1214" y="826"/>
                </a:lnTo>
                <a:lnTo>
                  <a:pt x="1201" y="820"/>
                </a:lnTo>
                <a:lnTo>
                  <a:pt x="1171" y="807"/>
                </a:lnTo>
                <a:lnTo>
                  <a:pt x="1145" y="796"/>
                </a:lnTo>
                <a:lnTo>
                  <a:pt x="1130" y="791"/>
                </a:lnTo>
                <a:lnTo>
                  <a:pt x="1130" y="791"/>
                </a:lnTo>
                <a:lnTo>
                  <a:pt x="1110" y="786"/>
                </a:lnTo>
                <a:lnTo>
                  <a:pt x="1099" y="782"/>
                </a:lnTo>
                <a:lnTo>
                  <a:pt x="1095" y="780"/>
                </a:lnTo>
                <a:lnTo>
                  <a:pt x="1094" y="778"/>
                </a:lnTo>
                <a:lnTo>
                  <a:pt x="1094" y="778"/>
                </a:lnTo>
                <a:lnTo>
                  <a:pt x="1095" y="774"/>
                </a:lnTo>
                <a:lnTo>
                  <a:pt x="1097" y="770"/>
                </a:lnTo>
                <a:lnTo>
                  <a:pt x="1099" y="767"/>
                </a:lnTo>
                <a:lnTo>
                  <a:pt x="1099" y="767"/>
                </a:lnTo>
                <a:lnTo>
                  <a:pt x="1100" y="767"/>
                </a:lnTo>
                <a:lnTo>
                  <a:pt x="1099" y="765"/>
                </a:lnTo>
                <a:lnTo>
                  <a:pt x="1095" y="761"/>
                </a:lnTo>
                <a:lnTo>
                  <a:pt x="1086" y="755"/>
                </a:lnTo>
                <a:lnTo>
                  <a:pt x="1086" y="755"/>
                </a:lnTo>
                <a:lnTo>
                  <a:pt x="1080" y="751"/>
                </a:lnTo>
                <a:lnTo>
                  <a:pt x="1075" y="748"/>
                </a:lnTo>
                <a:lnTo>
                  <a:pt x="1066" y="746"/>
                </a:lnTo>
                <a:lnTo>
                  <a:pt x="1064" y="744"/>
                </a:lnTo>
                <a:lnTo>
                  <a:pt x="1061" y="741"/>
                </a:lnTo>
                <a:lnTo>
                  <a:pt x="1060" y="736"/>
                </a:lnTo>
                <a:lnTo>
                  <a:pt x="1058" y="730"/>
                </a:lnTo>
                <a:lnTo>
                  <a:pt x="1058" y="730"/>
                </a:lnTo>
                <a:lnTo>
                  <a:pt x="1054" y="710"/>
                </a:lnTo>
                <a:lnTo>
                  <a:pt x="1054" y="706"/>
                </a:lnTo>
                <a:lnTo>
                  <a:pt x="1056" y="704"/>
                </a:lnTo>
                <a:lnTo>
                  <a:pt x="1056" y="704"/>
                </a:lnTo>
                <a:lnTo>
                  <a:pt x="1060" y="702"/>
                </a:lnTo>
                <a:lnTo>
                  <a:pt x="1063" y="701"/>
                </a:lnTo>
                <a:lnTo>
                  <a:pt x="1066" y="701"/>
                </a:lnTo>
                <a:lnTo>
                  <a:pt x="1066" y="701"/>
                </a:lnTo>
                <a:lnTo>
                  <a:pt x="1066" y="701"/>
                </a:lnTo>
                <a:lnTo>
                  <a:pt x="1064" y="701"/>
                </a:lnTo>
                <a:lnTo>
                  <a:pt x="1059" y="696"/>
                </a:lnTo>
                <a:lnTo>
                  <a:pt x="1049" y="685"/>
                </a:lnTo>
                <a:lnTo>
                  <a:pt x="1049" y="685"/>
                </a:lnTo>
                <a:lnTo>
                  <a:pt x="1038" y="672"/>
                </a:lnTo>
                <a:lnTo>
                  <a:pt x="1031" y="662"/>
                </a:lnTo>
                <a:lnTo>
                  <a:pt x="1027" y="656"/>
                </a:lnTo>
                <a:lnTo>
                  <a:pt x="1036" y="650"/>
                </a:lnTo>
                <a:lnTo>
                  <a:pt x="1014" y="636"/>
                </a:lnTo>
                <a:lnTo>
                  <a:pt x="1014" y="636"/>
                </a:lnTo>
                <a:lnTo>
                  <a:pt x="978" y="598"/>
                </a:lnTo>
                <a:lnTo>
                  <a:pt x="951" y="569"/>
                </a:lnTo>
                <a:lnTo>
                  <a:pt x="941" y="558"/>
                </a:lnTo>
                <a:lnTo>
                  <a:pt x="938" y="552"/>
                </a:lnTo>
                <a:lnTo>
                  <a:pt x="938" y="552"/>
                </a:lnTo>
                <a:lnTo>
                  <a:pt x="931" y="545"/>
                </a:lnTo>
                <a:lnTo>
                  <a:pt x="924" y="537"/>
                </a:lnTo>
                <a:lnTo>
                  <a:pt x="916" y="529"/>
                </a:lnTo>
                <a:lnTo>
                  <a:pt x="916" y="529"/>
                </a:lnTo>
                <a:lnTo>
                  <a:pt x="947" y="524"/>
                </a:lnTo>
                <a:lnTo>
                  <a:pt x="970" y="522"/>
                </a:lnTo>
                <a:lnTo>
                  <a:pt x="979" y="520"/>
                </a:lnTo>
                <a:lnTo>
                  <a:pt x="984" y="522"/>
                </a:lnTo>
                <a:lnTo>
                  <a:pt x="984" y="522"/>
                </a:lnTo>
                <a:lnTo>
                  <a:pt x="990" y="525"/>
                </a:lnTo>
                <a:lnTo>
                  <a:pt x="995" y="530"/>
                </a:lnTo>
                <a:lnTo>
                  <a:pt x="1001" y="534"/>
                </a:lnTo>
                <a:lnTo>
                  <a:pt x="1003" y="535"/>
                </a:lnTo>
                <a:lnTo>
                  <a:pt x="1004" y="535"/>
                </a:lnTo>
                <a:lnTo>
                  <a:pt x="1004" y="535"/>
                </a:lnTo>
                <a:lnTo>
                  <a:pt x="1006" y="535"/>
                </a:lnTo>
                <a:lnTo>
                  <a:pt x="1007" y="534"/>
                </a:lnTo>
                <a:lnTo>
                  <a:pt x="1007" y="531"/>
                </a:lnTo>
                <a:lnTo>
                  <a:pt x="1007" y="531"/>
                </a:lnTo>
                <a:lnTo>
                  <a:pt x="1010" y="534"/>
                </a:lnTo>
                <a:lnTo>
                  <a:pt x="1010" y="534"/>
                </a:lnTo>
                <a:lnTo>
                  <a:pt x="1013" y="536"/>
                </a:lnTo>
                <a:lnTo>
                  <a:pt x="1014" y="540"/>
                </a:lnTo>
                <a:lnTo>
                  <a:pt x="1015" y="548"/>
                </a:lnTo>
                <a:lnTo>
                  <a:pt x="1016" y="559"/>
                </a:lnTo>
                <a:lnTo>
                  <a:pt x="1026" y="546"/>
                </a:lnTo>
                <a:lnTo>
                  <a:pt x="1026" y="546"/>
                </a:lnTo>
                <a:lnTo>
                  <a:pt x="1029" y="549"/>
                </a:lnTo>
                <a:lnTo>
                  <a:pt x="1031" y="552"/>
                </a:lnTo>
                <a:lnTo>
                  <a:pt x="1032" y="552"/>
                </a:lnTo>
                <a:lnTo>
                  <a:pt x="1032" y="552"/>
                </a:lnTo>
                <a:lnTo>
                  <a:pt x="1033" y="552"/>
                </a:lnTo>
                <a:lnTo>
                  <a:pt x="1033" y="549"/>
                </a:lnTo>
                <a:lnTo>
                  <a:pt x="1032" y="545"/>
                </a:lnTo>
                <a:lnTo>
                  <a:pt x="1030" y="539"/>
                </a:lnTo>
                <a:lnTo>
                  <a:pt x="1025" y="531"/>
                </a:lnTo>
                <a:lnTo>
                  <a:pt x="1025" y="531"/>
                </a:lnTo>
                <a:lnTo>
                  <a:pt x="1016" y="524"/>
                </a:lnTo>
                <a:lnTo>
                  <a:pt x="1007" y="518"/>
                </a:lnTo>
                <a:lnTo>
                  <a:pt x="991" y="509"/>
                </a:lnTo>
                <a:lnTo>
                  <a:pt x="991" y="509"/>
                </a:lnTo>
                <a:lnTo>
                  <a:pt x="987" y="507"/>
                </a:lnTo>
                <a:lnTo>
                  <a:pt x="980" y="505"/>
                </a:lnTo>
                <a:lnTo>
                  <a:pt x="972" y="502"/>
                </a:lnTo>
                <a:lnTo>
                  <a:pt x="967" y="501"/>
                </a:lnTo>
                <a:lnTo>
                  <a:pt x="961" y="502"/>
                </a:lnTo>
                <a:lnTo>
                  <a:pt x="961" y="502"/>
                </a:lnTo>
                <a:lnTo>
                  <a:pt x="902" y="509"/>
                </a:lnTo>
                <a:lnTo>
                  <a:pt x="902" y="509"/>
                </a:lnTo>
                <a:lnTo>
                  <a:pt x="848" y="468"/>
                </a:lnTo>
                <a:lnTo>
                  <a:pt x="799" y="433"/>
                </a:lnTo>
                <a:lnTo>
                  <a:pt x="776" y="416"/>
                </a:lnTo>
                <a:lnTo>
                  <a:pt x="754" y="403"/>
                </a:lnTo>
                <a:lnTo>
                  <a:pt x="754" y="403"/>
                </a:lnTo>
                <a:lnTo>
                  <a:pt x="720" y="380"/>
                </a:lnTo>
                <a:lnTo>
                  <a:pt x="697" y="363"/>
                </a:lnTo>
                <a:lnTo>
                  <a:pt x="684" y="353"/>
                </a:lnTo>
                <a:lnTo>
                  <a:pt x="680" y="350"/>
                </a:lnTo>
                <a:lnTo>
                  <a:pt x="677" y="349"/>
                </a:lnTo>
                <a:lnTo>
                  <a:pt x="677" y="349"/>
                </a:lnTo>
                <a:lnTo>
                  <a:pt x="657" y="350"/>
                </a:lnTo>
                <a:lnTo>
                  <a:pt x="657" y="350"/>
                </a:lnTo>
                <a:lnTo>
                  <a:pt x="656" y="348"/>
                </a:lnTo>
                <a:lnTo>
                  <a:pt x="655" y="346"/>
                </a:lnTo>
                <a:lnTo>
                  <a:pt x="652" y="346"/>
                </a:lnTo>
                <a:lnTo>
                  <a:pt x="652" y="346"/>
                </a:lnTo>
                <a:lnTo>
                  <a:pt x="645" y="342"/>
                </a:lnTo>
                <a:lnTo>
                  <a:pt x="639" y="341"/>
                </a:lnTo>
                <a:lnTo>
                  <a:pt x="637" y="341"/>
                </a:lnTo>
                <a:lnTo>
                  <a:pt x="634" y="341"/>
                </a:lnTo>
                <a:lnTo>
                  <a:pt x="634" y="341"/>
                </a:lnTo>
                <a:lnTo>
                  <a:pt x="614" y="350"/>
                </a:lnTo>
                <a:lnTo>
                  <a:pt x="614" y="350"/>
                </a:lnTo>
                <a:lnTo>
                  <a:pt x="558" y="325"/>
                </a:lnTo>
                <a:lnTo>
                  <a:pt x="558" y="325"/>
                </a:lnTo>
                <a:lnTo>
                  <a:pt x="548" y="321"/>
                </a:lnTo>
                <a:lnTo>
                  <a:pt x="529" y="314"/>
                </a:lnTo>
                <a:lnTo>
                  <a:pt x="506" y="306"/>
                </a:lnTo>
                <a:lnTo>
                  <a:pt x="493" y="303"/>
                </a:lnTo>
                <a:lnTo>
                  <a:pt x="480" y="300"/>
                </a:lnTo>
                <a:lnTo>
                  <a:pt x="480" y="300"/>
                </a:lnTo>
                <a:lnTo>
                  <a:pt x="467" y="298"/>
                </a:lnTo>
                <a:lnTo>
                  <a:pt x="453" y="298"/>
                </a:lnTo>
                <a:lnTo>
                  <a:pt x="426" y="300"/>
                </a:lnTo>
                <a:lnTo>
                  <a:pt x="399" y="301"/>
                </a:lnTo>
                <a:lnTo>
                  <a:pt x="387" y="301"/>
                </a:lnTo>
                <a:lnTo>
                  <a:pt x="377" y="298"/>
                </a:lnTo>
                <a:lnTo>
                  <a:pt x="377" y="298"/>
                </a:lnTo>
                <a:lnTo>
                  <a:pt x="369" y="295"/>
                </a:lnTo>
                <a:lnTo>
                  <a:pt x="359" y="290"/>
                </a:lnTo>
                <a:lnTo>
                  <a:pt x="350" y="283"/>
                </a:lnTo>
                <a:lnTo>
                  <a:pt x="342" y="274"/>
                </a:lnTo>
                <a:lnTo>
                  <a:pt x="327" y="258"/>
                </a:lnTo>
                <a:lnTo>
                  <a:pt x="319" y="244"/>
                </a:lnTo>
                <a:lnTo>
                  <a:pt x="319" y="244"/>
                </a:lnTo>
                <a:lnTo>
                  <a:pt x="314" y="234"/>
                </a:lnTo>
                <a:lnTo>
                  <a:pt x="309" y="224"/>
                </a:lnTo>
                <a:lnTo>
                  <a:pt x="305" y="221"/>
                </a:lnTo>
                <a:lnTo>
                  <a:pt x="302" y="217"/>
                </a:lnTo>
                <a:lnTo>
                  <a:pt x="298" y="213"/>
                </a:lnTo>
                <a:lnTo>
                  <a:pt x="292" y="211"/>
                </a:lnTo>
                <a:lnTo>
                  <a:pt x="292" y="211"/>
                </a:lnTo>
                <a:lnTo>
                  <a:pt x="271" y="205"/>
                </a:lnTo>
                <a:lnTo>
                  <a:pt x="267" y="204"/>
                </a:lnTo>
                <a:lnTo>
                  <a:pt x="263" y="205"/>
                </a:lnTo>
                <a:lnTo>
                  <a:pt x="263" y="205"/>
                </a:lnTo>
                <a:lnTo>
                  <a:pt x="261" y="207"/>
                </a:lnTo>
                <a:lnTo>
                  <a:pt x="258" y="211"/>
                </a:lnTo>
                <a:lnTo>
                  <a:pt x="254" y="215"/>
                </a:lnTo>
                <a:lnTo>
                  <a:pt x="254" y="215"/>
                </a:lnTo>
                <a:lnTo>
                  <a:pt x="250" y="217"/>
                </a:lnTo>
                <a:lnTo>
                  <a:pt x="241" y="221"/>
                </a:lnTo>
                <a:lnTo>
                  <a:pt x="241" y="221"/>
                </a:lnTo>
                <a:lnTo>
                  <a:pt x="225" y="228"/>
                </a:lnTo>
                <a:lnTo>
                  <a:pt x="212" y="234"/>
                </a:lnTo>
                <a:lnTo>
                  <a:pt x="212" y="234"/>
                </a:lnTo>
                <a:lnTo>
                  <a:pt x="207" y="223"/>
                </a:lnTo>
                <a:lnTo>
                  <a:pt x="202" y="211"/>
                </a:lnTo>
                <a:lnTo>
                  <a:pt x="196" y="196"/>
                </a:lnTo>
                <a:lnTo>
                  <a:pt x="191" y="179"/>
                </a:lnTo>
                <a:lnTo>
                  <a:pt x="188" y="161"/>
                </a:lnTo>
                <a:lnTo>
                  <a:pt x="187" y="144"/>
                </a:lnTo>
                <a:lnTo>
                  <a:pt x="187" y="136"/>
                </a:lnTo>
                <a:lnTo>
                  <a:pt x="188" y="127"/>
                </a:lnTo>
                <a:lnTo>
                  <a:pt x="188" y="127"/>
                </a:lnTo>
                <a:lnTo>
                  <a:pt x="193" y="111"/>
                </a:lnTo>
                <a:lnTo>
                  <a:pt x="200" y="96"/>
                </a:lnTo>
                <a:lnTo>
                  <a:pt x="207" y="80"/>
                </a:lnTo>
                <a:lnTo>
                  <a:pt x="216" y="67"/>
                </a:lnTo>
                <a:lnTo>
                  <a:pt x="230" y="43"/>
                </a:lnTo>
                <a:lnTo>
                  <a:pt x="239" y="31"/>
                </a:lnTo>
                <a:lnTo>
                  <a:pt x="239" y="31"/>
                </a:lnTo>
                <a:lnTo>
                  <a:pt x="241" y="29"/>
                </a:lnTo>
                <a:lnTo>
                  <a:pt x="242" y="26"/>
                </a:lnTo>
                <a:lnTo>
                  <a:pt x="244" y="18"/>
                </a:lnTo>
                <a:lnTo>
                  <a:pt x="244" y="11"/>
                </a:lnTo>
                <a:lnTo>
                  <a:pt x="244" y="8"/>
                </a:lnTo>
                <a:lnTo>
                  <a:pt x="241" y="7"/>
                </a:lnTo>
                <a:lnTo>
                  <a:pt x="241" y="7"/>
                </a:lnTo>
                <a:lnTo>
                  <a:pt x="240" y="6"/>
                </a:lnTo>
                <a:lnTo>
                  <a:pt x="237" y="7"/>
                </a:lnTo>
                <a:lnTo>
                  <a:pt x="233" y="12"/>
                </a:lnTo>
                <a:lnTo>
                  <a:pt x="228" y="19"/>
                </a:lnTo>
                <a:lnTo>
                  <a:pt x="223" y="25"/>
                </a:lnTo>
                <a:lnTo>
                  <a:pt x="223" y="25"/>
                </a:lnTo>
                <a:lnTo>
                  <a:pt x="217" y="31"/>
                </a:lnTo>
                <a:lnTo>
                  <a:pt x="210" y="37"/>
                </a:lnTo>
                <a:lnTo>
                  <a:pt x="206" y="40"/>
                </a:lnTo>
                <a:lnTo>
                  <a:pt x="201" y="42"/>
                </a:lnTo>
                <a:lnTo>
                  <a:pt x="196" y="41"/>
                </a:lnTo>
                <a:lnTo>
                  <a:pt x="191" y="40"/>
                </a:lnTo>
                <a:lnTo>
                  <a:pt x="191" y="40"/>
                </a:lnTo>
                <a:lnTo>
                  <a:pt x="185" y="36"/>
                </a:lnTo>
                <a:lnTo>
                  <a:pt x="180" y="30"/>
                </a:lnTo>
                <a:lnTo>
                  <a:pt x="177" y="23"/>
                </a:lnTo>
                <a:lnTo>
                  <a:pt x="172" y="16"/>
                </a:lnTo>
                <a:lnTo>
                  <a:pt x="166" y="3"/>
                </a:lnTo>
                <a:lnTo>
                  <a:pt x="163" y="1"/>
                </a:lnTo>
                <a:lnTo>
                  <a:pt x="162" y="0"/>
                </a:lnTo>
                <a:lnTo>
                  <a:pt x="162" y="0"/>
                </a:lnTo>
                <a:lnTo>
                  <a:pt x="162" y="0"/>
                </a:lnTo>
                <a:lnTo>
                  <a:pt x="159" y="2"/>
                </a:lnTo>
                <a:lnTo>
                  <a:pt x="155" y="6"/>
                </a:lnTo>
                <a:lnTo>
                  <a:pt x="153" y="11"/>
                </a:lnTo>
                <a:lnTo>
                  <a:pt x="151" y="16"/>
                </a:lnTo>
                <a:lnTo>
                  <a:pt x="151" y="16"/>
                </a:lnTo>
                <a:lnTo>
                  <a:pt x="151" y="24"/>
                </a:lnTo>
                <a:lnTo>
                  <a:pt x="153" y="37"/>
                </a:lnTo>
                <a:lnTo>
                  <a:pt x="155" y="52"/>
                </a:lnTo>
                <a:lnTo>
                  <a:pt x="155" y="59"/>
                </a:lnTo>
                <a:lnTo>
                  <a:pt x="154" y="67"/>
                </a:lnTo>
                <a:lnTo>
                  <a:pt x="154" y="67"/>
                </a:lnTo>
                <a:lnTo>
                  <a:pt x="153" y="82"/>
                </a:lnTo>
                <a:lnTo>
                  <a:pt x="153" y="99"/>
                </a:lnTo>
                <a:lnTo>
                  <a:pt x="151" y="107"/>
                </a:lnTo>
                <a:lnTo>
                  <a:pt x="149" y="114"/>
                </a:lnTo>
                <a:lnTo>
                  <a:pt x="145" y="117"/>
                </a:lnTo>
                <a:lnTo>
                  <a:pt x="143" y="119"/>
                </a:lnTo>
                <a:lnTo>
                  <a:pt x="139" y="120"/>
                </a:lnTo>
                <a:lnTo>
                  <a:pt x="139" y="120"/>
                </a:lnTo>
                <a:lnTo>
                  <a:pt x="133" y="120"/>
                </a:lnTo>
                <a:lnTo>
                  <a:pt x="127" y="119"/>
                </a:lnTo>
                <a:lnTo>
                  <a:pt x="122" y="116"/>
                </a:lnTo>
                <a:lnTo>
                  <a:pt x="119" y="114"/>
                </a:lnTo>
                <a:lnTo>
                  <a:pt x="114" y="109"/>
                </a:lnTo>
                <a:lnTo>
                  <a:pt x="110" y="104"/>
                </a:lnTo>
                <a:lnTo>
                  <a:pt x="100" y="91"/>
                </a:lnTo>
                <a:lnTo>
                  <a:pt x="100" y="91"/>
                </a:lnTo>
                <a:lnTo>
                  <a:pt x="92" y="74"/>
                </a:lnTo>
                <a:lnTo>
                  <a:pt x="86" y="59"/>
                </a:lnTo>
                <a:lnTo>
                  <a:pt x="81" y="48"/>
                </a:lnTo>
                <a:lnTo>
                  <a:pt x="79" y="46"/>
                </a:lnTo>
                <a:lnTo>
                  <a:pt x="75" y="46"/>
                </a:lnTo>
                <a:lnTo>
                  <a:pt x="75" y="46"/>
                </a:lnTo>
                <a:lnTo>
                  <a:pt x="71" y="48"/>
                </a:lnTo>
                <a:lnTo>
                  <a:pt x="68" y="50"/>
                </a:lnTo>
                <a:lnTo>
                  <a:pt x="66" y="51"/>
                </a:lnTo>
                <a:lnTo>
                  <a:pt x="65" y="53"/>
                </a:lnTo>
                <a:lnTo>
                  <a:pt x="65" y="64"/>
                </a:lnTo>
                <a:lnTo>
                  <a:pt x="65" y="64"/>
                </a:lnTo>
                <a:lnTo>
                  <a:pt x="66" y="91"/>
                </a:lnTo>
                <a:lnTo>
                  <a:pt x="68" y="103"/>
                </a:lnTo>
                <a:lnTo>
                  <a:pt x="68" y="103"/>
                </a:lnTo>
                <a:lnTo>
                  <a:pt x="49" y="111"/>
                </a:lnTo>
                <a:lnTo>
                  <a:pt x="49" y="111"/>
                </a:lnTo>
                <a:lnTo>
                  <a:pt x="38" y="115"/>
                </a:lnTo>
                <a:lnTo>
                  <a:pt x="37" y="116"/>
                </a:lnTo>
                <a:lnTo>
                  <a:pt x="37" y="117"/>
                </a:lnTo>
                <a:lnTo>
                  <a:pt x="38" y="120"/>
                </a:lnTo>
                <a:lnTo>
                  <a:pt x="38" y="120"/>
                </a:lnTo>
                <a:lnTo>
                  <a:pt x="46" y="124"/>
                </a:lnTo>
                <a:lnTo>
                  <a:pt x="58" y="130"/>
                </a:lnTo>
                <a:lnTo>
                  <a:pt x="72" y="137"/>
                </a:lnTo>
                <a:lnTo>
                  <a:pt x="81" y="141"/>
                </a:lnTo>
                <a:lnTo>
                  <a:pt x="87" y="145"/>
                </a:lnTo>
                <a:lnTo>
                  <a:pt x="87" y="145"/>
                </a:lnTo>
                <a:lnTo>
                  <a:pt x="93" y="151"/>
                </a:lnTo>
                <a:lnTo>
                  <a:pt x="99" y="158"/>
                </a:lnTo>
                <a:lnTo>
                  <a:pt x="110" y="170"/>
                </a:lnTo>
                <a:lnTo>
                  <a:pt x="134" y="205"/>
                </a:lnTo>
                <a:lnTo>
                  <a:pt x="134" y="205"/>
                </a:lnTo>
                <a:lnTo>
                  <a:pt x="150" y="228"/>
                </a:lnTo>
                <a:lnTo>
                  <a:pt x="167" y="256"/>
                </a:lnTo>
                <a:lnTo>
                  <a:pt x="196" y="307"/>
                </a:lnTo>
                <a:lnTo>
                  <a:pt x="196" y="307"/>
                </a:lnTo>
                <a:lnTo>
                  <a:pt x="210" y="329"/>
                </a:lnTo>
                <a:lnTo>
                  <a:pt x="225" y="354"/>
                </a:lnTo>
                <a:lnTo>
                  <a:pt x="239" y="378"/>
                </a:lnTo>
                <a:lnTo>
                  <a:pt x="245" y="389"/>
                </a:lnTo>
                <a:lnTo>
                  <a:pt x="248" y="398"/>
                </a:lnTo>
                <a:lnTo>
                  <a:pt x="248" y="398"/>
                </a:lnTo>
                <a:lnTo>
                  <a:pt x="265" y="454"/>
                </a:lnTo>
                <a:lnTo>
                  <a:pt x="265" y="454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pptxa23_カブトムシのシルエット</dc:title>
  <dc:subject>pptxa23_カブトムシのシルエット</dc:subject>
  <dc:creator>でじけろお</dc:creator>
  <cp:lastModifiedBy>裕樹 籔</cp:lastModifiedBy>
  <cp:revision>2</cp:revision>
  <dcterms:created xsi:type="dcterms:W3CDTF">2018-05-20T00:31:01Z</dcterms:created>
  <dcterms:modified xsi:type="dcterms:W3CDTF">2019-05-09T02:38:48Z</dcterms:modified>
  <cp:version>1</cp:version>
</cp:coreProperties>
</file>