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2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Copyright©2019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16">
            <a:extLst>
              <a:ext uri="{FF2B5EF4-FFF2-40B4-BE49-F238E27FC236}">
                <a16:creationId xmlns:a16="http://schemas.microsoft.com/office/drawing/2014/main" id="{1DD6354B-D6E3-4139-A950-485D8F1D83B1}"/>
              </a:ext>
            </a:extLst>
          </p:cNvPr>
          <p:cNvSpPr>
            <a:spLocks/>
          </p:cNvSpPr>
          <p:nvPr/>
        </p:nvSpPr>
        <p:spPr bwMode="auto">
          <a:xfrm>
            <a:off x="908373" y="1069032"/>
            <a:ext cx="2291342" cy="2416553"/>
          </a:xfrm>
          <a:custGeom>
            <a:avLst/>
            <a:gdLst>
              <a:gd name="T0" fmla="*/ 71 w 732"/>
              <a:gd name="T1" fmla="*/ 174 h 772"/>
              <a:gd name="T2" fmla="*/ 73 w 732"/>
              <a:gd name="T3" fmla="*/ 109 h 772"/>
              <a:gd name="T4" fmla="*/ 106 w 732"/>
              <a:gd name="T5" fmla="*/ 55 h 772"/>
              <a:gd name="T6" fmla="*/ 178 w 732"/>
              <a:gd name="T7" fmla="*/ 15 h 772"/>
              <a:gd name="T8" fmla="*/ 185 w 732"/>
              <a:gd name="T9" fmla="*/ 86 h 772"/>
              <a:gd name="T10" fmla="*/ 251 w 732"/>
              <a:gd name="T11" fmla="*/ 108 h 772"/>
              <a:gd name="T12" fmla="*/ 308 w 732"/>
              <a:gd name="T13" fmla="*/ 69 h 772"/>
              <a:gd name="T14" fmla="*/ 403 w 732"/>
              <a:gd name="T15" fmla="*/ 7 h 772"/>
              <a:gd name="T16" fmla="*/ 475 w 732"/>
              <a:gd name="T17" fmla="*/ 4 h 772"/>
              <a:gd name="T18" fmla="*/ 572 w 732"/>
              <a:gd name="T19" fmla="*/ 44 h 772"/>
              <a:gd name="T20" fmla="*/ 648 w 732"/>
              <a:gd name="T21" fmla="*/ 109 h 772"/>
              <a:gd name="T22" fmla="*/ 707 w 732"/>
              <a:gd name="T23" fmla="*/ 206 h 772"/>
              <a:gd name="T24" fmla="*/ 732 w 732"/>
              <a:gd name="T25" fmla="*/ 287 h 772"/>
              <a:gd name="T26" fmla="*/ 720 w 732"/>
              <a:gd name="T27" fmla="*/ 383 h 772"/>
              <a:gd name="T28" fmla="*/ 684 w 732"/>
              <a:gd name="T29" fmla="*/ 452 h 772"/>
              <a:gd name="T30" fmla="*/ 648 w 732"/>
              <a:gd name="T31" fmla="*/ 493 h 772"/>
              <a:gd name="T32" fmla="*/ 666 w 732"/>
              <a:gd name="T33" fmla="*/ 539 h 772"/>
              <a:gd name="T34" fmla="*/ 702 w 732"/>
              <a:gd name="T35" fmla="*/ 591 h 772"/>
              <a:gd name="T36" fmla="*/ 687 w 732"/>
              <a:gd name="T37" fmla="*/ 591 h 772"/>
              <a:gd name="T38" fmla="*/ 665 w 732"/>
              <a:gd name="T39" fmla="*/ 581 h 772"/>
              <a:gd name="T40" fmla="*/ 649 w 732"/>
              <a:gd name="T41" fmla="*/ 587 h 772"/>
              <a:gd name="T42" fmla="*/ 635 w 732"/>
              <a:gd name="T43" fmla="*/ 561 h 772"/>
              <a:gd name="T44" fmla="*/ 603 w 732"/>
              <a:gd name="T45" fmla="*/ 591 h 772"/>
              <a:gd name="T46" fmla="*/ 584 w 732"/>
              <a:gd name="T47" fmla="*/ 578 h 772"/>
              <a:gd name="T48" fmla="*/ 543 w 732"/>
              <a:gd name="T49" fmla="*/ 579 h 772"/>
              <a:gd name="T50" fmla="*/ 541 w 732"/>
              <a:gd name="T51" fmla="*/ 565 h 772"/>
              <a:gd name="T52" fmla="*/ 516 w 732"/>
              <a:gd name="T53" fmla="*/ 546 h 772"/>
              <a:gd name="T54" fmla="*/ 445 w 732"/>
              <a:gd name="T55" fmla="*/ 561 h 772"/>
              <a:gd name="T56" fmla="*/ 378 w 732"/>
              <a:gd name="T57" fmla="*/ 625 h 772"/>
              <a:gd name="T58" fmla="*/ 332 w 732"/>
              <a:gd name="T59" fmla="*/ 667 h 772"/>
              <a:gd name="T60" fmla="*/ 340 w 732"/>
              <a:gd name="T61" fmla="*/ 696 h 772"/>
              <a:gd name="T62" fmla="*/ 342 w 732"/>
              <a:gd name="T63" fmla="*/ 732 h 772"/>
              <a:gd name="T64" fmla="*/ 314 w 732"/>
              <a:gd name="T65" fmla="*/ 763 h 772"/>
              <a:gd name="T66" fmla="*/ 285 w 732"/>
              <a:gd name="T67" fmla="*/ 770 h 772"/>
              <a:gd name="T68" fmla="*/ 269 w 732"/>
              <a:gd name="T69" fmla="*/ 758 h 772"/>
              <a:gd name="T70" fmla="*/ 273 w 732"/>
              <a:gd name="T71" fmla="*/ 732 h 772"/>
              <a:gd name="T72" fmla="*/ 246 w 732"/>
              <a:gd name="T73" fmla="*/ 719 h 772"/>
              <a:gd name="T74" fmla="*/ 290 w 732"/>
              <a:gd name="T75" fmla="*/ 686 h 772"/>
              <a:gd name="T76" fmla="*/ 292 w 732"/>
              <a:gd name="T77" fmla="*/ 657 h 772"/>
              <a:gd name="T78" fmla="*/ 314 w 732"/>
              <a:gd name="T79" fmla="*/ 629 h 772"/>
              <a:gd name="T80" fmla="*/ 310 w 732"/>
              <a:gd name="T81" fmla="*/ 568 h 772"/>
              <a:gd name="T82" fmla="*/ 221 w 732"/>
              <a:gd name="T83" fmla="*/ 593 h 772"/>
              <a:gd name="T84" fmla="*/ 137 w 732"/>
              <a:gd name="T85" fmla="*/ 657 h 772"/>
              <a:gd name="T86" fmla="*/ 84 w 732"/>
              <a:gd name="T87" fmla="*/ 649 h 772"/>
              <a:gd name="T88" fmla="*/ 65 w 732"/>
              <a:gd name="T89" fmla="*/ 666 h 772"/>
              <a:gd name="T90" fmla="*/ 33 w 732"/>
              <a:gd name="T91" fmla="*/ 709 h 772"/>
              <a:gd name="T92" fmla="*/ 21 w 732"/>
              <a:gd name="T93" fmla="*/ 698 h 772"/>
              <a:gd name="T94" fmla="*/ 8 w 732"/>
              <a:gd name="T95" fmla="*/ 698 h 772"/>
              <a:gd name="T96" fmla="*/ 15 w 732"/>
              <a:gd name="T97" fmla="*/ 678 h 772"/>
              <a:gd name="T98" fmla="*/ 5 w 732"/>
              <a:gd name="T99" fmla="*/ 670 h 772"/>
              <a:gd name="T100" fmla="*/ 0 w 732"/>
              <a:gd name="T101" fmla="*/ 651 h 772"/>
              <a:gd name="T102" fmla="*/ 41 w 732"/>
              <a:gd name="T103" fmla="*/ 619 h 772"/>
              <a:gd name="T104" fmla="*/ 63 w 732"/>
              <a:gd name="T105" fmla="*/ 552 h 772"/>
              <a:gd name="T106" fmla="*/ 59 w 732"/>
              <a:gd name="T107" fmla="*/ 492 h 772"/>
              <a:gd name="T108" fmla="*/ 48 w 732"/>
              <a:gd name="T109" fmla="*/ 344 h 772"/>
              <a:gd name="T110" fmla="*/ 73 w 732"/>
              <a:gd name="T111" fmla="*/ 250 h 7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32" h="772">
                <a:moveTo>
                  <a:pt x="93" y="214"/>
                </a:moveTo>
                <a:lnTo>
                  <a:pt x="93" y="214"/>
                </a:lnTo>
                <a:lnTo>
                  <a:pt x="88" y="208"/>
                </a:lnTo>
                <a:lnTo>
                  <a:pt x="81" y="200"/>
                </a:lnTo>
                <a:lnTo>
                  <a:pt x="76" y="189"/>
                </a:lnTo>
                <a:lnTo>
                  <a:pt x="71" y="174"/>
                </a:lnTo>
                <a:lnTo>
                  <a:pt x="69" y="165"/>
                </a:lnTo>
                <a:lnTo>
                  <a:pt x="69" y="156"/>
                </a:lnTo>
                <a:lnTo>
                  <a:pt x="68" y="145"/>
                </a:lnTo>
                <a:lnTo>
                  <a:pt x="69" y="134"/>
                </a:lnTo>
                <a:lnTo>
                  <a:pt x="70" y="123"/>
                </a:lnTo>
                <a:lnTo>
                  <a:pt x="73" y="109"/>
                </a:lnTo>
                <a:lnTo>
                  <a:pt x="73" y="109"/>
                </a:lnTo>
                <a:lnTo>
                  <a:pt x="78" y="97"/>
                </a:lnTo>
                <a:lnTo>
                  <a:pt x="83" y="85"/>
                </a:lnTo>
                <a:lnTo>
                  <a:pt x="90" y="75"/>
                </a:lnTo>
                <a:lnTo>
                  <a:pt x="97" y="64"/>
                </a:lnTo>
                <a:lnTo>
                  <a:pt x="106" y="55"/>
                </a:lnTo>
                <a:lnTo>
                  <a:pt x="115" y="46"/>
                </a:lnTo>
                <a:lnTo>
                  <a:pt x="125" y="40"/>
                </a:lnTo>
                <a:lnTo>
                  <a:pt x="133" y="33"/>
                </a:lnTo>
                <a:lnTo>
                  <a:pt x="152" y="24"/>
                </a:lnTo>
                <a:lnTo>
                  <a:pt x="167" y="18"/>
                </a:lnTo>
                <a:lnTo>
                  <a:pt x="178" y="15"/>
                </a:lnTo>
                <a:lnTo>
                  <a:pt x="180" y="15"/>
                </a:lnTo>
                <a:lnTo>
                  <a:pt x="182" y="17"/>
                </a:lnTo>
                <a:lnTo>
                  <a:pt x="182" y="17"/>
                </a:lnTo>
                <a:lnTo>
                  <a:pt x="184" y="46"/>
                </a:lnTo>
                <a:lnTo>
                  <a:pt x="185" y="86"/>
                </a:lnTo>
                <a:lnTo>
                  <a:pt x="185" y="86"/>
                </a:lnTo>
                <a:lnTo>
                  <a:pt x="187" y="101"/>
                </a:lnTo>
                <a:lnTo>
                  <a:pt x="188" y="111"/>
                </a:lnTo>
                <a:lnTo>
                  <a:pt x="189" y="118"/>
                </a:lnTo>
                <a:lnTo>
                  <a:pt x="189" y="118"/>
                </a:lnTo>
                <a:lnTo>
                  <a:pt x="224" y="113"/>
                </a:lnTo>
                <a:lnTo>
                  <a:pt x="251" y="108"/>
                </a:lnTo>
                <a:lnTo>
                  <a:pt x="262" y="104"/>
                </a:lnTo>
                <a:lnTo>
                  <a:pt x="269" y="102"/>
                </a:lnTo>
                <a:lnTo>
                  <a:pt x="269" y="102"/>
                </a:lnTo>
                <a:lnTo>
                  <a:pt x="278" y="96"/>
                </a:lnTo>
                <a:lnTo>
                  <a:pt x="292" y="83"/>
                </a:lnTo>
                <a:lnTo>
                  <a:pt x="308" y="69"/>
                </a:lnTo>
                <a:lnTo>
                  <a:pt x="329" y="51"/>
                </a:lnTo>
                <a:lnTo>
                  <a:pt x="352" y="34"/>
                </a:lnTo>
                <a:lnTo>
                  <a:pt x="365" y="26"/>
                </a:lnTo>
                <a:lnTo>
                  <a:pt x="377" y="19"/>
                </a:lnTo>
                <a:lnTo>
                  <a:pt x="391" y="13"/>
                </a:lnTo>
                <a:lnTo>
                  <a:pt x="403" y="7"/>
                </a:lnTo>
                <a:lnTo>
                  <a:pt x="417" y="3"/>
                </a:lnTo>
                <a:lnTo>
                  <a:pt x="430" y="0"/>
                </a:lnTo>
                <a:lnTo>
                  <a:pt x="430" y="0"/>
                </a:lnTo>
                <a:lnTo>
                  <a:pt x="445" y="0"/>
                </a:lnTo>
                <a:lnTo>
                  <a:pt x="460" y="2"/>
                </a:lnTo>
                <a:lnTo>
                  <a:pt x="475" y="4"/>
                </a:lnTo>
                <a:lnTo>
                  <a:pt x="491" y="8"/>
                </a:lnTo>
                <a:lnTo>
                  <a:pt x="508" y="13"/>
                </a:lnTo>
                <a:lnTo>
                  <a:pt x="524" y="19"/>
                </a:lnTo>
                <a:lnTo>
                  <a:pt x="540" y="26"/>
                </a:lnTo>
                <a:lnTo>
                  <a:pt x="558" y="34"/>
                </a:lnTo>
                <a:lnTo>
                  <a:pt x="572" y="44"/>
                </a:lnTo>
                <a:lnTo>
                  <a:pt x="588" y="52"/>
                </a:lnTo>
                <a:lnTo>
                  <a:pt x="602" y="64"/>
                </a:lnTo>
                <a:lnTo>
                  <a:pt x="616" y="75"/>
                </a:lnTo>
                <a:lnTo>
                  <a:pt x="628" y="86"/>
                </a:lnTo>
                <a:lnTo>
                  <a:pt x="639" y="97"/>
                </a:lnTo>
                <a:lnTo>
                  <a:pt x="648" y="109"/>
                </a:lnTo>
                <a:lnTo>
                  <a:pt x="655" y="122"/>
                </a:lnTo>
                <a:lnTo>
                  <a:pt x="655" y="122"/>
                </a:lnTo>
                <a:lnTo>
                  <a:pt x="669" y="145"/>
                </a:lnTo>
                <a:lnTo>
                  <a:pt x="682" y="166"/>
                </a:lnTo>
                <a:lnTo>
                  <a:pt x="696" y="186"/>
                </a:lnTo>
                <a:lnTo>
                  <a:pt x="707" y="206"/>
                </a:lnTo>
                <a:lnTo>
                  <a:pt x="717" y="226"/>
                </a:lnTo>
                <a:lnTo>
                  <a:pt x="722" y="237"/>
                </a:lnTo>
                <a:lnTo>
                  <a:pt x="726" y="248"/>
                </a:lnTo>
                <a:lnTo>
                  <a:pt x="728" y="260"/>
                </a:lnTo>
                <a:lnTo>
                  <a:pt x="731" y="274"/>
                </a:lnTo>
                <a:lnTo>
                  <a:pt x="732" y="287"/>
                </a:lnTo>
                <a:lnTo>
                  <a:pt x="732" y="304"/>
                </a:lnTo>
                <a:lnTo>
                  <a:pt x="732" y="304"/>
                </a:lnTo>
                <a:lnTo>
                  <a:pt x="732" y="318"/>
                </a:lnTo>
                <a:lnTo>
                  <a:pt x="731" y="333"/>
                </a:lnTo>
                <a:lnTo>
                  <a:pt x="726" y="359"/>
                </a:lnTo>
                <a:lnTo>
                  <a:pt x="720" y="383"/>
                </a:lnTo>
                <a:lnTo>
                  <a:pt x="712" y="403"/>
                </a:lnTo>
                <a:lnTo>
                  <a:pt x="705" y="420"/>
                </a:lnTo>
                <a:lnTo>
                  <a:pt x="697" y="433"/>
                </a:lnTo>
                <a:lnTo>
                  <a:pt x="690" y="445"/>
                </a:lnTo>
                <a:lnTo>
                  <a:pt x="684" y="452"/>
                </a:lnTo>
                <a:lnTo>
                  <a:pt x="684" y="452"/>
                </a:lnTo>
                <a:lnTo>
                  <a:pt x="673" y="464"/>
                </a:lnTo>
                <a:lnTo>
                  <a:pt x="660" y="477"/>
                </a:lnTo>
                <a:lnTo>
                  <a:pt x="652" y="487"/>
                </a:lnTo>
                <a:lnTo>
                  <a:pt x="649" y="490"/>
                </a:lnTo>
                <a:lnTo>
                  <a:pt x="648" y="493"/>
                </a:lnTo>
                <a:lnTo>
                  <a:pt x="648" y="493"/>
                </a:lnTo>
                <a:lnTo>
                  <a:pt x="643" y="506"/>
                </a:lnTo>
                <a:lnTo>
                  <a:pt x="639" y="516"/>
                </a:lnTo>
                <a:lnTo>
                  <a:pt x="639" y="516"/>
                </a:lnTo>
                <a:lnTo>
                  <a:pt x="643" y="519"/>
                </a:lnTo>
                <a:lnTo>
                  <a:pt x="653" y="526"/>
                </a:lnTo>
                <a:lnTo>
                  <a:pt x="666" y="539"/>
                </a:lnTo>
                <a:lnTo>
                  <a:pt x="684" y="557"/>
                </a:lnTo>
                <a:lnTo>
                  <a:pt x="684" y="557"/>
                </a:lnTo>
                <a:lnTo>
                  <a:pt x="691" y="567"/>
                </a:lnTo>
                <a:lnTo>
                  <a:pt x="697" y="576"/>
                </a:lnTo>
                <a:lnTo>
                  <a:pt x="701" y="584"/>
                </a:lnTo>
                <a:lnTo>
                  <a:pt x="702" y="591"/>
                </a:lnTo>
                <a:lnTo>
                  <a:pt x="702" y="594"/>
                </a:lnTo>
                <a:lnTo>
                  <a:pt x="701" y="597"/>
                </a:lnTo>
                <a:lnTo>
                  <a:pt x="699" y="598"/>
                </a:lnTo>
                <a:lnTo>
                  <a:pt x="696" y="597"/>
                </a:lnTo>
                <a:lnTo>
                  <a:pt x="696" y="597"/>
                </a:lnTo>
                <a:lnTo>
                  <a:pt x="687" y="591"/>
                </a:lnTo>
                <a:lnTo>
                  <a:pt x="679" y="584"/>
                </a:lnTo>
                <a:lnTo>
                  <a:pt x="671" y="578"/>
                </a:lnTo>
                <a:lnTo>
                  <a:pt x="669" y="577"/>
                </a:lnTo>
                <a:lnTo>
                  <a:pt x="668" y="577"/>
                </a:lnTo>
                <a:lnTo>
                  <a:pt x="668" y="577"/>
                </a:lnTo>
                <a:lnTo>
                  <a:pt x="665" y="581"/>
                </a:lnTo>
                <a:lnTo>
                  <a:pt x="661" y="586"/>
                </a:lnTo>
                <a:lnTo>
                  <a:pt x="657" y="589"/>
                </a:lnTo>
                <a:lnTo>
                  <a:pt x="654" y="589"/>
                </a:lnTo>
                <a:lnTo>
                  <a:pt x="652" y="589"/>
                </a:lnTo>
                <a:lnTo>
                  <a:pt x="652" y="589"/>
                </a:lnTo>
                <a:lnTo>
                  <a:pt x="649" y="587"/>
                </a:lnTo>
                <a:lnTo>
                  <a:pt x="648" y="583"/>
                </a:lnTo>
                <a:lnTo>
                  <a:pt x="643" y="572"/>
                </a:lnTo>
                <a:lnTo>
                  <a:pt x="639" y="563"/>
                </a:lnTo>
                <a:lnTo>
                  <a:pt x="637" y="561"/>
                </a:lnTo>
                <a:lnTo>
                  <a:pt x="635" y="561"/>
                </a:lnTo>
                <a:lnTo>
                  <a:pt x="635" y="561"/>
                </a:lnTo>
                <a:lnTo>
                  <a:pt x="632" y="565"/>
                </a:lnTo>
                <a:lnTo>
                  <a:pt x="624" y="571"/>
                </a:lnTo>
                <a:lnTo>
                  <a:pt x="618" y="579"/>
                </a:lnTo>
                <a:lnTo>
                  <a:pt x="612" y="584"/>
                </a:lnTo>
                <a:lnTo>
                  <a:pt x="612" y="584"/>
                </a:lnTo>
                <a:lnTo>
                  <a:pt x="603" y="591"/>
                </a:lnTo>
                <a:lnTo>
                  <a:pt x="593" y="597"/>
                </a:lnTo>
                <a:lnTo>
                  <a:pt x="586" y="599"/>
                </a:lnTo>
                <a:lnTo>
                  <a:pt x="584" y="599"/>
                </a:lnTo>
                <a:lnTo>
                  <a:pt x="584" y="597"/>
                </a:lnTo>
                <a:lnTo>
                  <a:pt x="584" y="597"/>
                </a:lnTo>
                <a:lnTo>
                  <a:pt x="584" y="578"/>
                </a:lnTo>
                <a:lnTo>
                  <a:pt x="584" y="565"/>
                </a:lnTo>
                <a:lnTo>
                  <a:pt x="584" y="565"/>
                </a:lnTo>
                <a:lnTo>
                  <a:pt x="576" y="568"/>
                </a:lnTo>
                <a:lnTo>
                  <a:pt x="559" y="574"/>
                </a:lnTo>
                <a:lnTo>
                  <a:pt x="550" y="577"/>
                </a:lnTo>
                <a:lnTo>
                  <a:pt x="543" y="579"/>
                </a:lnTo>
                <a:lnTo>
                  <a:pt x="537" y="579"/>
                </a:lnTo>
                <a:lnTo>
                  <a:pt x="535" y="578"/>
                </a:lnTo>
                <a:lnTo>
                  <a:pt x="535" y="577"/>
                </a:lnTo>
                <a:lnTo>
                  <a:pt x="535" y="577"/>
                </a:lnTo>
                <a:lnTo>
                  <a:pt x="537" y="572"/>
                </a:lnTo>
                <a:lnTo>
                  <a:pt x="541" y="565"/>
                </a:lnTo>
                <a:lnTo>
                  <a:pt x="558" y="549"/>
                </a:lnTo>
                <a:lnTo>
                  <a:pt x="580" y="529"/>
                </a:lnTo>
                <a:lnTo>
                  <a:pt x="580" y="529"/>
                </a:lnTo>
                <a:lnTo>
                  <a:pt x="554" y="537"/>
                </a:lnTo>
                <a:lnTo>
                  <a:pt x="529" y="544"/>
                </a:lnTo>
                <a:lnTo>
                  <a:pt x="516" y="546"/>
                </a:lnTo>
                <a:lnTo>
                  <a:pt x="503" y="549"/>
                </a:lnTo>
                <a:lnTo>
                  <a:pt x="503" y="549"/>
                </a:lnTo>
                <a:lnTo>
                  <a:pt x="464" y="552"/>
                </a:lnTo>
                <a:lnTo>
                  <a:pt x="451" y="552"/>
                </a:lnTo>
                <a:lnTo>
                  <a:pt x="451" y="552"/>
                </a:lnTo>
                <a:lnTo>
                  <a:pt x="445" y="561"/>
                </a:lnTo>
                <a:lnTo>
                  <a:pt x="428" y="581"/>
                </a:lnTo>
                <a:lnTo>
                  <a:pt x="417" y="592"/>
                </a:lnTo>
                <a:lnTo>
                  <a:pt x="405" y="604"/>
                </a:lnTo>
                <a:lnTo>
                  <a:pt x="392" y="615"/>
                </a:lnTo>
                <a:lnTo>
                  <a:pt x="378" y="625"/>
                </a:lnTo>
                <a:lnTo>
                  <a:pt x="378" y="625"/>
                </a:lnTo>
                <a:lnTo>
                  <a:pt x="366" y="634"/>
                </a:lnTo>
                <a:lnTo>
                  <a:pt x="356" y="641"/>
                </a:lnTo>
                <a:lnTo>
                  <a:pt x="347" y="649"/>
                </a:lnTo>
                <a:lnTo>
                  <a:pt x="341" y="655"/>
                </a:lnTo>
                <a:lnTo>
                  <a:pt x="336" y="662"/>
                </a:lnTo>
                <a:lnTo>
                  <a:pt x="332" y="667"/>
                </a:lnTo>
                <a:lnTo>
                  <a:pt x="331" y="672"/>
                </a:lnTo>
                <a:lnTo>
                  <a:pt x="330" y="677"/>
                </a:lnTo>
                <a:lnTo>
                  <a:pt x="330" y="677"/>
                </a:lnTo>
                <a:lnTo>
                  <a:pt x="331" y="682"/>
                </a:lnTo>
                <a:lnTo>
                  <a:pt x="334" y="687"/>
                </a:lnTo>
                <a:lnTo>
                  <a:pt x="340" y="696"/>
                </a:lnTo>
                <a:lnTo>
                  <a:pt x="342" y="701"/>
                </a:lnTo>
                <a:lnTo>
                  <a:pt x="345" y="706"/>
                </a:lnTo>
                <a:lnTo>
                  <a:pt x="346" y="712"/>
                </a:lnTo>
                <a:lnTo>
                  <a:pt x="346" y="718"/>
                </a:lnTo>
                <a:lnTo>
                  <a:pt x="346" y="718"/>
                </a:lnTo>
                <a:lnTo>
                  <a:pt x="342" y="732"/>
                </a:lnTo>
                <a:lnTo>
                  <a:pt x="335" y="745"/>
                </a:lnTo>
                <a:lnTo>
                  <a:pt x="330" y="751"/>
                </a:lnTo>
                <a:lnTo>
                  <a:pt x="325" y="756"/>
                </a:lnTo>
                <a:lnTo>
                  <a:pt x="320" y="760"/>
                </a:lnTo>
                <a:lnTo>
                  <a:pt x="314" y="763"/>
                </a:lnTo>
                <a:lnTo>
                  <a:pt x="314" y="763"/>
                </a:lnTo>
                <a:lnTo>
                  <a:pt x="303" y="766"/>
                </a:lnTo>
                <a:lnTo>
                  <a:pt x="295" y="770"/>
                </a:lnTo>
                <a:lnTo>
                  <a:pt x="289" y="772"/>
                </a:lnTo>
                <a:lnTo>
                  <a:pt x="288" y="772"/>
                </a:lnTo>
                <a:lnTo>
                  <a:pt x="285" y="770"/>
                </a:lnTo>
                <a:lnTo>
                  <a:pt x="285" y="770"/>
                </a:lnTo>
                <a:lnTo>
                  <a:pt x="284" y="765"/>
                </a:lnTo>
                <a:lnTo>
                  <a:pt x="284" y="761"/>
                </a:lnTo>
                <a:lnTo>
                  <a:pt x="285" y="758"/>
                </a:lnTo>
                <a:lnTo>
                  <a:pt x="285" y="758"/>
                </a:lnTo>
                <a:lnTo>
                  <a:pt x="277" y="759"/>
                </a:lnTo>
                <a:lnTo>
                  <a:pt x="269" y="758"/>
                </a:lnTo>
                <a:lnTo>
                  <a:pt x="267" y="756"/>
                </a:lnTo>
                <a:lnTo>
                  <a:pt x="266" y="754"/>
                </a:lnTo>
                <a:lnTo>
                  <a:pt x="266" y="754"/>
                </a:lnTo>
                <a:lnTo>
                  <a:pt x="266" y="750"/>
                </a:lnTo>
                <a:lnTo>
                  <a:pt x="268" y="745"/>
                </a:lnTo>
                <a:lnTo>
                  <a:pt x="273" y="732"/>
                </a:lnTo>
                <a:lnTo>
                  <a:pt x="282" y="714"/>
                </a:lnTo>
                <a:lnTo>
                  <a:pt x="282" y="714"/>
                </a:lnTo>
                <a:lnTo>
                  <a:pt x="263" y="718"/>
                </a:lnTo>
                <a:lnTo>
                  <a:pt x="251" y="720"/>
                </a:lnTo>
                <a:lnTo>
                  <a:pt x="247" y="719"/>
                </a:lnTo>
                <a:lnTo>
                  <a:pt x="246" y="719"/>
                </a:lnTo>
                <a:lnTo>
                  <a:pt x="246" y="718"/>
                </a:lnTo>
                <a:lnTo>
                  <a:pt x="246" y="718"/>
                </a:lnTo>
                <a:lnTo>
                  <a:pt x="248" y="714"/>
                </a:lnTo>
                <a:lnTo>
                  <a:pt x="253" y="709"/>
                </a:lnTo>
                <a:lnTo>
                  <a:pt x="268" y="699"/>
                </a:lnTo>
                <a:lnTo>
                  <a:pt x="290" y="686"/>
                </a:lnTo>
                <a:lnTo>
                  <a:pt x="290" y="686"/>
                </a:lnTo>
                <a:lnTo>
                  <a:pt x="288" y="677"/>
                </a:lnTo>
                <a:lnTo>
                  <a:pt x="288" y="670"/>
                </a:lnTo>
                <a:lnTo>
                  <a:pt x="290" y="661"/>
                </a:lnTo>
                <a:lnTo>
                  <a:pt x="290" y="661"/>
                </a:lnTo>
                <a:lnTo>
                  <a:pt x="292" y="657"/>
                </a:lnTo>
                <a:lnTo>
                  <a:pt x="295" y="654"/>
                </a:lnTo>
                <a:lnTo>
                  <a:pt x="302" y="646"/>
                </a:lnTo>
                <a:lnTo>
                  <a:pt x="309" y="638"/>
                </a:lnTo>
                <a:lnTo>
                  <a:pt x="311" y="634"/>
                </a:lnTo>
                <a:lnTo>
                  <a:pt x="314" y="629"/>
                </a:lnTo>
                <a:lnTo>
                  <a:pt x="314" y="629"/>
                </a:lnTo>
                <a:lnTo>
                  <a:pt x="315" y="624"/>
                </a:lnTo>
                <a:lnTo>
                  <a:pt x="315" y="617"/>
                </a:lnTo>
                <a:lnTo>
                  <a:pt x="315" y="599"/>
                </a:lnTo>
                <a:lnTo>
                  <a:pt x="313" y="582"/>
                </a:lnTo>
                <a:lnTo>
                  <a:pt x="310" y="568"/>
                </a:lnTo>
                <a:lnTo>
                  <a:pt x="310" y="568"/>
                </a:lnTo>
                <a:lnTo>
                  <a:pt x="304" y="557"/>
                </a:lnTo>
                <a:lnTo>
                  <a:pt x="297" y="542"/>
                </a:lnTo>
                <a:lnTo>
                  <a:pt x="285" y="525"/>
                </a:lnTo>
                <a:lnTo>
                  <a:pt x="285" y="525"/>
                </a:lnTo>
                <a:lnTo>
                  <a:pt x="221" y="593"/>
                </a:lnTo>
                <a:lnTo>
                  <a:pt x="221" y="593"/>
                </a:lnTo>
                <a:lnTo>
                  <a:pt x="209" y="607"/>
                </a:lnTo>
                <a:lnTo>
                  <a:pt x="196" y="618"/>
                </a:lnTo>
                <a:lnTo>
                  <a:pt x="184" y="628"/>
                </a:lnTo>
                <a:lnTo>
                  <a:pt x="174" y="636"/>
                </a:lnTo>
                <a:lnTo>
                  <a:pt x="154" y="649"/>
                </a:lnTo>
                <a:lnTo>
                  <a:pt x="137" y="657"/>
                </a:lnTo>
                <a:lnTo>
                  <a:pt x="137" y="657"/>
                </a:lnTo>
                <a:lnTo>
                  <a:pt x="128" y="660"/>
                </a:lnTo>
                <a:lnTo>
                  <a:pt x="118" y="660"/>
                </a:lnTo>
                <a:lnTo>
                  <a:pt x="109" y="657"/>
                </a:lnTo>
                <a:lnTo>
                  <a:pt x="99" y="655"/>
                </a:lnTo>
                <a:lnTo>
                  <a:pt x="84" y="649"/>
                </a:lnTo>
                <a:lnTo>
                  <a:pt x="76" y="645"/>
                </a:lnTo>
                <a:lnTo>
                  <a:pt x="76" y="645"/>
                </a:lnTo>
                <a:lnTo>
                  <a:pt x="76" y="646"/>
                </a:lnTo>
                <a:lnTo>
                  <a:pt x="74" y="649"/>
                </a:lnTo>
                <a:lnTo>
                  <a:pt x="70" y="655"/>
                </a:lnTo>
                <a:lnTo>
                  <a:pt x="65" y="666"/>
                </a:lnTo>
                <a:lnTo>
                  <a:pt x="65" y="666"/>
                </a:lnTo>
                <a:lnTo>
                  <a:pt x="58" y="680"/>
                </a:lnTo>
                <a:lnTo>
                  <a:pt x="49" y="693"/>
                </a:lnTo>
                <a:lnTo>
                  <a:pt x="41" y="703"/>
                </a:lnTo>
                <a:lnTo>
                  <a:pt x="33" y="709"/>
                </a:lnTo>
                <a:lnTo>
                  <a:pt x="33" y="709"/>
                </a:lnTo>
                <a:lnTo>
                  <a:pt x="29" y="711"/>
                </a:lnTo>
                <a:lnTo>
                  <a:pt x="27" y="709"/>
                </a:lnTo>
                <a:lnTo>
                  <a:pt x="26" y="708"/>
                </a:lnTo>
                <a:lnTo>
                  <a:pt x="23" y="706"/>
                </a:lnTo>
                <a:lnTo>
                  <a:pt x="22" y="701"/>
                </a:lnTo>
                <a:lnTo>
                  <a:pt x="21" y="698"/>
                </a:lnTo>
                <a:lnTo>
                  <a:pt x="21" y="698"/>
                </a:lnTo>
                <a:lnTo>
                  <a:pt x="15" y="701"/>
                </a:lnTo>
                <a:lnTo>
                  <a:pt x="12" y="702"/>
                </a:lnTo>
                <a:lnTo>
                  <a:pt x="11" y="702"/>
                </a:lnTo>
                <a:lnTo>
                  <a:pt x="10" y="701"/>
                </a:lnTo>
                <a:lnTo>
                  <a:pt x="8" y="698"/>
                </a:lnTo>
                <a:lnTo>
                  <a:pt x="8" y="698"/>
                </a:lnTo>
                <a:lnTo>
                  <a:pt x="10" y="691"/>
                </a:lnTo>
                <a:lnTo>
                  <a:pt x="12" y="685"/>
                </a:lnTo>
                <a:lnTo>
                  <a:pt x="17" y="677"/>
                </a:lnTo>
                <a:lnTo>
                  <a:pt x="17" y="677"/>
                </a:lnTo>
                <a:lnTo>
                  <a:pt x="15" y="678"/>
                </a:lnTo>
                <a:lnTo>
                  <a:pt x="10" y="678"/>
                </a:lnTo>
                <a:lnTo>
                  <a:pt x="7" y="677"/>
                </a:lnTo>
                <a:lnTo>
                  <a:pt x="5" y="676"/>
                </a:lnTo>
                <a:lnTo>
                  <a:pt x="3" y="673"/>
                </a:lnTo>
                <a:lnTo>
                  <a:pt x="5" y="670"/>
                </a:lnTo>
                <a:lnTo>
                  <a:pt x="5" y="670"/>
                </a:lnTo>
                <a:lnTo>
                  <a:pt x="8" y="656"/>
                </a:lnTo>
                <a:lnTo>
                  <a:pt x="8" y="654"/>
                </a:lnTo>
                <a:lnTo>
                  <a:pt x="8" y="654"/>
                </a:lnTo>
                <a:lnTo>
                  <a:pt x="6" y="654"/>
                </a:lnTo>
                <a:lnTo>
                  <a:pt x="1" y="652"/>
                </a:lnTo>
                <a:lnTo>
                  <a:pt x="0" y="651"/>
                </a:lnTo>
                <a:lnTo>
                  <a:pt x="0" y="650"/>
                </a:lnTo>
                <a:lnTo>
                  <a:pt x="3" y="646"/>
                </a:lnTo>
                <a:lnTo>
                  <a:pt x="8" y="641"/>
                </a:lnTo>
                <a:lnTo>
                  <a:pt x="8" y="641"/>
                </a:lnTo>
                <a:lnTo>
                  <a:pt x="24" y="630"/>
                </a:lnTo>
                <a:lnTo>
                  <a:pt x="41" y="619"/>
                </a:lnTo>
                <a:lnTo>
                  <a:pt x="57" y="609"/>
                </a:lnTo>
                <a:lnTo>
                  <a:pt x="57" y="573"/>
                </a:lnTo>
                <a:lnTo>
                  <a:pt x="57" y="573"/>
                </a:lnTo>
                <a:lnTo>
                  <a:pt x="58" y="568"/>
                </a:lnTo>
                <a:lnTo>
                  <a:pt x="59" y="563"/>
                </a:lnTo>
                <a:lnTo>
                  <a:pt x="63" y="552"/>
                </a:lnTo>
                <a:lnTo>
                  <a:pt x="64" y="547"/>
                </a:lnTo>
                <a:lnTo>
                  <a:pt x="65" y="541"/>
                </a:lnTo>
                <a:lnTo>
                  <a:pt x="65" y="534"/>
                </a:lnTo>
                <a:lnTo>
                  <a:pt x="65" y="525"/>
                </a:lnTo>
                <a:lnTo>
                  <a:pt x="65" y="525"/>
                </a:lnTo>
                <a:lnTo>
                  <a:pt x="59" y="492"/>
                </a:lnTo>
                <a:lnTo>
                  <a:pt x="55" y="467"/>
                </a:lnTo>
                <a:lnTo>
                  <a:pt x="50" y="438"/>
                </a:lnTo>
                <a:lnTo>
                  <a:pt x="48" y="407"/>
                </a:lnTo>
                <a:lnTo>
                  <a:pt x="47" y="375"/>
                </a:lnTo>
                <a:lnTo>
                  <a:pt x="47" y="359"/>
                </a:lnTo>
                <a:lnTo>
                  <a:pt x="48" y="344"/>
                </a:lnTo>
                <a:lnTo>
                  <a:pt x="50" y="330"/>
                </a:lnTo>
                <a:lnTo>
                  <a:pt x="53" y="315"/>
                </a:lnTo>
                <a:lnTo>
                  <a:pt x="53" y="315"/>
                </a:lnTo>
                <a:lnTo>
                  <a:pt x="59" y="290"/>
                </a:lnTo>
                <a:lnTo>
                  <a:pt x="67" y="269"/>
                </a:lnTo>
                <a:lnTo>
                  <a:pt x="73" y="250"/>
                </a:lnTo>
                <a:lnTo>
                  <a:pt x="79" y="237"/>
                </a:lnTo>
                <a:lnTo>
                  <a:pt x="89" y="219"/>
                </a:lnTo>
                <a:lnTo>
                  <a:pt x="93" y="214"/>
                </a:lnTo>
                <a:lnTo>
                  <a:pt x="93" y="21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27">
            <a:extLst>
              <a:ext uri="{FF2B5EF4-FFF2-40B4-BE49-F238E27FC236}">
                <a16:creationId xmlns:a16="http://schemas.microsoft.com/office/drawing/2014/main" id="{9ADD1B3C-0D01-4255-B297-C910A82A0FE3}"/>
              </a:ext>
            </a:extLst>
          </p:cNvPr>
          <p:cNvSpPr>
            <a:spLocks/>
          </p:cNvSpPr>
          <p:nvPr/>
        </p:nvSpPr>
        <p:spPr bwMode="auto">
          <a:xfrm>
            <a:off x="748034" y="3898624"/>
            <a:ext cx="2291342" cy="2131915"/>
          </a:xfrm>
          <a:custGeom>
            <a:avLst/>
            <a:gdLst>
              <a:gd name="T0" fmla="*/ 84 w 1351"/>
              <a:gd name="T1" fmla="*/ 67 h 1257"/>
              <a:gd name="T2" fmla="*/ 37 w 1351"/>
              <a:gd name="T3" fmla="*/ 78 h 1257"/>
              <a:gd name="T4" fmla="*/ 0 w 1351"/>
              <a:gd name="T5" fmla="*/ 120 h 1257"/>
              <a:gd name="T6" fmla="*/ 40 w 1351"/>
              <a:gd name="T7" fmla="*/ 171 h 1257"/>
              <a:gd name="T8" fmla="*/ 78 w 1351"/>
              <a:gd name="T9" fmla="*/ 191 h 1257"/>
              <a:gd name="T10" fmla="*/ 95 w 1351"/>
              <a:gd name="T11" fmla="*/ 212 h 1257"/>
              <a:gd name="T12" fmla="*/ 78 w 1351"/>
              <a:gd name="T13" fmla="*/ 251 h 1257"/>
              <a:gd name="T14" fmla="*/ 53 w 1351"/>
              <a:gd name="T15" fmla="*/ 324 h 1257"/>
              <a:gd name="T16" fmla="*/ 64 w 1351"/>
              <a:gd name="T17" fmla="*/ 399 h 1257"/>
              <a:gd name="T18" fmla="*/ 90 w 1351"/>
              <a:gd name="T19" fmla="*/ 446 h 1257"/>
              <a:gd name="T20" fmla="*/ 116 w 1351"/>
              <a:gd name="T21" fmla="*/ 579 h 1257"/>
              <a:gd name="T22" fmla="*/ 120 w 1351"/>
              <a:gd name="T23" fmla="*/ 622 h 1257"/>
              <a:gd name="T24" fmla="*/ 77 w 1351"/>
              <a:gd name="T25" fmla="*/ 595 h 1257"/>
              <a:gd name="T26" fmla="*/ 100 w 1351"/>
              <a:gd name="T27" fmla="*/ 652 h 1257"/>
              <a:gd name="T28" fmla="*/ 84 w 1351"/>
              <a:gd name="T29" fmla="*/ 667 h 1257"/>
              <a:gd name="T30" fmla="*/ 140 w 1351"/>
              <a:gd name="T31" fmla="*/ 678 h 1257"/>
              <a:gd name="T32" fmla="*/ 197 w 1351"/>
              <a:gd name="T33" fmla="*/ 714 h 1257"/>
              <a:gd name="T34" fmla="*/ 240 w 1351"/>
              <a:gd name="T35" fmla="*/ 700 h 1257"/>
              <a:gd name="T36" fmla="*/ 412 w 1351"/>
              <a:gd name="T37" fmla="*/ 778 h 1257"/>
              <a:gd name="T38" fmla="*/ 480 w 1351"/>
              <a:gd name="T39" fmla="*/ 828 h 1257"/>
              <a:gd name="T40" fmla="*/ 591 w 1351"/>
              <a:gd name="T41" fmla="*/ 905 h 1257"/>
              <a:gd name="T42" fmla="*/ 771 w 1351"/>
              <a:gd name="T43" fmla="*/ 1046 h 1257"/>
              <a:gd name="T44" fmla="*/ 980 w 1351"/>
              <a:gd name="T45" fmla="*/ 1178 h 1257"/>
              <a:gd name="T46" fmla="*/ 1267 w 1351"/>
              <a:gd name="T47" fmla="*/ 1246 h 1257"/>
              <a:gd name="T48" fmla="*/ 1350 w 1351"/>
              <a:gd name="T49" fmla="*/ 1255 h 1257"/>
              <a:gd name="T50" fmla="*/ 1220 w 1351"/>
              <a:gd name="T51" fmla="*/ 1215 h 1257"/>
              <a:gd name="T52" fmla="*/ 952 w 1351"/>
              <a:gd name="T53" fmla="*/ 1120 h 1257"/>
              <a:gd name="T54" fmla="*/ 790 w 1351"/>
              <a:gd name="T55" fmla="*/ 1007 h 1257"/>
              <a:gd name="T56" fmla="*/ 609 w 1351"/>
              <a:gd name="T57" fmla="*/ 850 h 1257"/>
              <a:gd name="T58" fmla="*/ 512 w 1351"/>
              <a:gd name="T59" fmla="*/ 783 h 1257"/>
              <a:gd name="T60" fmla="*/ 495 w 1351"/>
              <a:gd name="T61" fmla="*/ 699 h 1257"/>
              <a:gd name="T62" fmla="*/ 516 w 1351"/>
              <a:gd name="T63" fmla="*/ 698 h 1257"/>
              <a:gd name="T64" fmla="*/ 555 w 1351"/>
              <a:gd name="T65" fmla="*/ 761 h 1257"/>
              <a:gd name="T66" fmla="*/ 542 w 1351"/>
              <a:gd name="T67" fmla="*/ 796 h 1257"/>
              <a:gd name="T68" fmla="*/ 579 w 1351"/>
              <a:gd name="T69" fmla="*/ 790 h 1257"/>
              <a:gd name="T70" fmla="*/ 602 w 1351"/>
              <a:gd name="T71" fmla="*/ 773 h 1257"/>
              <a:gd name="T72" fmla="*/ 612 w 1351"/>
              <a:gd name="T73" fmla="*/ 762 h 1257"/>
              <a:gd name="T74" fmla="*/ 593 w 1351"/>
              <a:gd name="T75" fmla="*/ 755 h 1257"/>
              <a:gd name="T76" fmla="*/ 573 w 1351"/>
              <a:gd name="T77" fmla="*/ 713 h 1257"/>
              <a:gd name="T78" fmla="*/ 559 w 1351"/>
              <a:gd name="T79" fmla="*/ 616 h 1257"/>
              <a:gd name="T80" fmla="*/ 555 w 1351"/>
              <a:gd name="T81" fmla="*/ 582 h 1257"/>
              <a:gd name="T82" fmla="*/ 465 w 1351"/>
              <a:gd name="T83" fmla="*/ 404 h 1257"/>
              <a:gd name="T84" fmla="*/ 382 w 1351"/>
              <a:gd name="T85" fmla="*/ 329 h 1257"/>
              <a:gd name="T86" fmla="*/ 332 w 1351"/>
              <a:gd name="T87" fmla="*/ 266 h 1257"/>
              <a:gd name="T88" fmla="*/ 353 w 1351"/>
              <a:gd name="T89" fmla="*/ 207 h 1257"/>
              <a:gd name="T90" fmla="*/ 379 w 1351"/>
              <a:gd name="T91" fmla="*/ 187 h 1257"/>
              <a:gd name="T92" fmla="*/ 355 w 1351"/>
              <a:gd name="T93" fmla="*/ 147 h 1257"/>
              <a:gd name="T94" fmla="*/ 345 w 1351"/>
              <a:gd name="T95" fmla="*/ 115 h 1257"/>
              <a:gd name="T96" fmla="*/ 297 w 1351"/>
              <a:gd name="T97" fmla="*/ 79 h 1257"/>
              <a:gd name="T98" fmla="*/ 330 w 1351"/>
              <a:gd name="T99" fmla="*/ 50 h 1257"/>
              <a:gd name="T100" fmla="*/ 293 w 1351"/>
              <a:gd name="T101" fmla="*/ 37 h 1257"/>
              <a:gd name="T102" fmla="*/ 260 w 1351"/>
              <a:gd name="T103" fmla="*/ 3 h 1257"/>
              <a:gd name="T104" fmla="*/ 214 w 1351"/>
              <a:gd name="T105" fmla="*/ 6 h 1257"/>
              <a:gd name="T106" fmla="*/ 106 w 1351"/>
              <a:gd name="T107" fmla="*/ 3 h 1257"/>
              <a:gd name="T108" fmla="*/ 172 w 1351"/>
              <a:gd name="T109" fmla="*/ 60 h 1257"/>
              <a:gd name="T110" fmla="*/ 156 w 1351"/>
              <a:gd name="T111" fmla="*/ 98 h 1257"/>
              <a:gd name="T112" fmla="*/ 125 w 1351"/>
              <a:gd name="T113" fmla="*/ 102 h 12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351" h="1257">
                <a:moveTo>
                  <a:pt x="125" y="102"/>
                </a:moveTo>
                <a:lnTo>
                  <a:pt x="125" y="102"/>
                </a:lnTo>
                <a:lnTo>
                  <a:pt x="120" y="94"/>
                </a:lnTo>
                <a:lnTo>
                  <a:pt x="113" y="87"/>
                </a:lnTo>
                <a:lnTo>
                  <a:pt x="104" y="79"/>
                </a:lnTo>
                <a:lnTo>
                  <a:pt x="94" y="72"/>
                </a:lnTo>
                <a:lnTo>
                  <a:pt x="84" y="67"/>
                </a:lnTo>
                <a:lnTo>
                  <a:pt x="78" y="66"/>
                </a:lnTo>
                <a:lnTo>
                  <a:pt x="72" y="65"/>
                </a:lnTo>
                <a:lnTo>
                  <a:pt x="66" y="66"/>
                </a:lnTo>
                <a:lnTo>
                  <a:pt x="59" y="67"/>
                </a:lnTo>
                <a:lnTo>
                  <a:pt x="59" y="67"/>
                </a:lnTo>
                <a:lnTo>
                  <a:pt x="48" y="72"/>
                </a:lnTo>
                <a:lnTo>
                  <a:pt x="37" y="78"/>
                </a:lnTo>
                <a:lnTo>
                  <a:pt x="27" y="84"/>
                </a:lnTo>
                <a:lnTo>
                  <a:pt x="19" y="92"/>
                </a:lnTo>
                <a:lnTo>
                  <a:pt x="11" y="98"/>
                </a:lnTo>
                <a:lnTo>
                  <a:pt x="5" y="105"/>
                </a:lnTo>
                <a:lnTo>
                  <a:pt x="1" y="113"/>
                </a:lnTo>
                <a:lnTo>
                  <a:pt x="0" y="120"/>
                </a:lnTo>
                <a:lnTo>
                  <a:pt x="0" y="120"/>
                </a:lnTo>
                <a:lnTo>
                  <a:pt x="1" y="129"/>
                </a:lnTo>
                <a:lnTo>
                  <a:pt x="5" y="136"/>
                </a:lnTo>
                <a:lnTo>
                  <a:pt x="11" y="145"/>
                </a:lnTo>
                <a:lnTo>
                  <a:pt x="17" y="154"/>
                </a:lnTo>
                <a:lnTo>
                  <a:pt x="25" y="160"/>
                </a:lnTo>
                <a:lnTo>
                  <a:pt x="32" y="166"/>
                </a:lnTo>
                <a:lnTo>
                  <a:pt x="40" y="171"/>
                </a:lnTo>
                <a:lnTo>
                  <a:pt x="47" y="173"/>
                </a:lnTo>
                <a:lnTo>
                  <a:pt x="47" y="173"/>
                </a:lnTo>
                <a:lnTo>
                  <a:pt x="57" y="177"/>
                </a:lnTo>
                <a:lnTo>
                  <a:pt x="67" y="180"/>
                </a:lnTo>
                <a:lnTo>
                  <a:pt x="71" y="183"/>
                </a:lnTo>
                <a:lnTo>
                  <a:pt x="74" y="186"/>
                </a:lnTo>
                <a:lnTo>
                  <a:pt x="78" y="191"/>
                </a:lnTo>
                <a:lnTo>
                  <a:pt x="82" y="197"/>
                </a:lnTo>
                <a:lnTo>
                  <a:pt x="82" y="197"/>
                </a:lnTo>
                <a:lnTo>
                  <a:pt x="84" y="202"/>
                </a:lnTo>
                <a:lnTo>
                  <a:pt x="88" y="204"/>
                </a:lnTo>
                <a:lnTo>
                  <a:pt x="93" y="208"/>
                </a:lnTo>
                <a:lnTo>
                  <a:pt x="95" y="209"/>
                </a:lnTo>
                <a:lnTo>
                  <a:pt x="95" y="212"/>
                </a:lnTo>
                <a:lnTo>
                  <a:pt x="95" y="217"/>
                </a:lnTo>
                <a:lnTo>
                  <a:pt x="93" y="223"/>
                </a:lnTo>
                <a:lnTo>
                  <a:pt x="93" y="223"/>
                </a:lnTo>
                <a:lnTo>
                  <a:pt x="90" y="230"/>
                </a:lnTo>
                <a:lnTo>
                  <a:pt x="88" y="237"/>
                </a:lnTo>
                <a:lnTo>
                  <a:pt x="82" y="245"/>
                </a:lnTo>
                <a:lnTo>
                  <a:pt x="78" y="251"/>
                </a:lnTo>
                <a:lnTo>
                  <a:pt x="74" y="259"/>
                </a:lnTo>
                <a:lnTo>
                  <a:pt x="71" y="270"/>
                </a:lnTo>
                <a:lnTo>
                  <a:pt x="67" y="285"/>
                </a:lnTo>
                <a:lnTo>
                  <a:pt x="67" y="285"/>
                </a:lnTo>
                <a:lnTo>
                  <a:pt x="62" y="300"/>
                </a:lnTo>
                <a:lnTo>
                  <a:pt x="57" y="313"/>
                </a:lnTo>
                <a:lnTo>
                  <a:pt x="53" y="324"/>
                </a:lnTo>
                <a:lnTo>
                  <a:pt x="51" y="334"/>
                </a:lnTo>
                <a:lnTo>
                  <a:pt x="48" y="345"/>
                </a:lnTo>
                <a:lnTo>
                  <a:pt x="50" y="357"/>
                </a:lnTo>
                <a:lnTo>
                  <a:pt x="52" y="369"/>
                </a:lnTo>
                <a:lnTo>
                  <a:pt x="57" y="385"/>
                </a:lnTo>
                <a:lnTo>
                  <a:pt x="57" y="385"/>
                </a:lnTo>
                <a:lnTo>
                  <a:pt x="64" y="399"/>
                </a:lnTo>
                <a:lnTo>
                  <a:pt x="71" y="410"/>
                </a:lnTo>
                <a:lnTo>
                  <a:pt x="76" y="416"/>
                </a:lnTo>
                <a:lnTo>
                  <a:pt x="81" y="421"/>
                </a:lnTo>
                <a:lnTo>
                  <a:pt x="84" y="426"/>
                </a:lnTo>
                <a:lnTo>
                  <a:pt x="87" y="431"/>
                </a:lnTo>
                <a:lnTo>
                  <a:pt x="89" y="437"/>
                </a:lnTo>
                <a:lnTo>
                  <a:pt x="90" y="446"/>
                </a:lnTo>
                <a:lnTo>
                  <a:pt x="90" y="446"/>
                </a:lnTo>
                <a:lnTo>
                  <a:pt x="93" y="472"/>
                </a:lnTo>
                <a:lnTo>
                  <a:pt x="98" y="505"/>
                </a:lnTo>
                <a:lnTo>
                  <a:pt x="105" y="542"/>
                </a:lnTo>
                <a:lnTo>
                  <a:pt x="110" y="561"/>
                </a:lnTo>
                <a:lnTo>
                  <a:pt x="116" y="579"/>
                </a:lnTo>
                <a:lnTo>
                  <a:pt x="116" y="579"/>
                </a:lnTo>
                <a:lnTo>
                  <a:pt x="131" y="622"/>
                </a:lnTo>
                <a:lnTo>
                  <a:pt x="132" y="629"/>
                </a:lnTo>
                <a:lnTo>
                  <a:pt x="132" y="630"/>
                </a:lnTo>
                <a:lnTo>
                  <a:pt x="131" y="630"/>
                </a:lnTo>
                <a:lnTo>
                  <a:pt x="131" y="630"/>
                </a:lnTo>
                <a:lnTo>
                  <a:pt x="128" y="627"/>
                </a:lnTo>
                <a:lnTo>
                  <a:pt x="120" y="622"/>
                </a:lnTo>
                <a:lnTo>
                  <a:pt x="100" y="608"/>
                </a:lnTo>
                <a:lnTo>
                  <a:pt x="100" y="608"/>
                </a:lnTo>
                <a:lnTo>
                  <a:pt x="82" y="593"/>
                </a:lnTo>
                <a:lnTo>
                  <a:pt x="79" y="592"/>
                </a:lnTo>
                <a:lnTo>
                  <a:pt x="77" y="590"/>
                </a:lnTo>
                <a:lnTo>
                  <a:pt x="77" y="592"/>
                </a:lnTo>
                <a:lnTo>
                  <a:pt x="77" y="595"/>
                </a:lnTo>
                <a:lnTo>
                  <a:pt x="77" y="595"/>
                </a:lnTo>
                <a:lnTo>
                  <a:pt x="81" y="601"/>
                </a:lnTo>
                <a:lnTo>
                  <a:pt x="84" y="608"/>
                </a:lnTo>
                <a:lnTo>
                  <a:pt x="97" y="625"/>
                </a:lnTo>
                <a:lnTo>
                  <a:pt x="113" y="646"/>
                </a:lnTo>
                <a:lnTo>
                  <a:pt x="113" y="646"/>
                </a:lnTo>
                <a:lnTo>
                  <a:pt x="100" y="652"/>
                </a:lnTo>
                <a:lnTo>
                  <a:pt x="90" y="657"/>
                </a:lnTo>
                <a:lnTo>
                  <a:pt x="83" y="662"/>
                </a:lnTo>
                <a:lnTo>
                  <a:pt x="83" y="662"/>
                </a:lnTo>
                <a:lnTo>
                  <a:pt x="81" y="663"/>
                </a:lnTo>
                <a:lnTo>
                  <a:pt x="81" y="665"/>
                </a:lnTo>
                <a:lnTo>
                  <a:pt x="82" y="666"/>
                </a:lnTo>
                <a:lnTo>
                  <a:pt x="84" y="667"/>
                </a:lnTo>
                <a:lnTo>
                  <a:pt x="92" y="667"/>
                </a:lnTo>
                <a:lnTo>
                  <a:pt x="103" y="667"/>
                </a:lnTo>
                <a:lnTo>
                  <a:pt x="103" y="667"/>
                </a:lnTo>
                <a:lnTo>
                  <a:pt x="113" y="667"/>
                </a:lnTo>
                <a:lnTo>
                  <a:pt x="119" y="667"/>
                </a:lnTo>
                <a:lnTo>
                  <a:pt x="128" y="671"/>
                </a:lnTo>
                <a:lnTo>
                  <a:pt x="140" y="678"/>
                </a:lnTo>
                <a:lnTo>
                  <a:pt x="140" y="678"/>
                </a:lnTo>
                <a:lnTo>
                  <a:pt x="155" y="689"/>
                </a:lnTo>
                <a:lnTo>
                  <a:pt x="168" y="700"/>
                </a:lnTo>
                <a:lnTo>
                  <a:pt x="176" y="705"/>
                </a:lnTo>
                <a:lnTo>
                  <a:pt x="182" y="709"/>
                </a:lnTo>
                <a:lnTo>
                  <a:pt x="189" y="713"/>
                </a:lnTo>
                <a:lnTo>
                  <a:pt x="197" y="714"/>
                </a:lnTo>
                <a:lnTo>
                  <a:pt x="197" y="714"/>
                </a:lnTo>
                <a:lnTo>
                  <a:pt x="205" y="714"/>
                </a:lnTo>
                <a:lnTo>
                  <a:pt x="213" y="713"/>
                </a:lnTo>
                <a:lnTo>
                  <a:pt x="226" y="708"/>
                </a:lnTo>
                <a:lnTo>
                  <a:pt x="236" y="703"/>
                </a:lnTo>
                <a:lnTo>
                  <a:pt x="240" y="700"/>
                </a:lnTo>
                <a:lnTo>
                  <a:pt x="240" y="700"/>
                </a:lnTo>
                <a:lnTo>
                  <a:pt x="261" y="709"/>
                </a:lnTo>
                <a:lnTo>
                  <a:pt x="311" y="729"/>
                </a:lnTo>
                <a:lnTo>
                  <a:pt x="340" y="740"/>
                </a:lnTo>
                <a:lnTo>
                  <a:pt x="369" y="754"/>
                </a:lnTo>
                <a:lnTo>
                  <a:pt x="393" y="766"/>
                </a:lnTo>
                <a:lnTo>
                  <a:pt x="412" y="778"/>
                </a:lnTo>
                <a:lnTo>
                  <a:pt x="412" y="778"/>
                </a:lnTo>
                <a:lnTo>
                  <a:pt x="426" y="786"/>
                </a:lnTo>
                <a:lnTo>
                  <a:pt x="434" y="791"/>
                </a:lnTo>
                <a:lnTo>
                  <a:pt x="447" y="794"/>
                </a:lnTo>
                <a:lnTo>
                  <a:pt x="452" y="797"/>
                </a:lnTo>
                <a:lnTo>
                  <a:pt x="458" y="802"/>
                </a:lnTo>
                <a:lnTo>
                  <a:pt x="468" y="812"/>
                </a:lnTo>
                <a:lnTo>
                  <a:pt x="480" y="828"/>
                </a:lnTo>
                <a:lnTo>
                  <a:pt x="480" y="828"/>
                </a:lnTo>
                <a:lnTo>
                  <a:pt x="489" y="837"/>
                </a:lnTo>
                <a:lnTo>
                  <a:pt x="497" y="845"/>
                </a:lnTo>
                <a:lnTo>
                  <a:pt x="515" y="860"/>
                </a:lnTo>
                <a:lnTo>
                  <a:pt x="533" y="874"/>
                </a:lnTo>
                <a:lnTo>
                  <a:pt x="553" y="885"/>
                </a:lnTo>
                <a:lnTo>
                  <a:pt x="591" y="905"/>
                </a:lnTo>
                <a:lnTo>
                  <a:pt x="610" y="916"/>
                </a:lnTo>
                <a:lnTo>
                  <a:pt x="627" y="926"/>
                </a:lnTo>
                <a:lnTo>
                  <a:pt x="627" y="926"/>
                </a:lnTo>
                <a:lnTo>
                  <a:pt x="649" y="944"/>
                </a:lnTo>
                <a:lnTo>
                  <a:pt x="682" y="971"/>
                </a:lnTo>
                <a:lnTo>
                  <a:pt x="724" y="1007"/>
                </a:lnTo>
                <a:lnTo>
                  <a:pt x="771" y="1046"/>
                </a:lnTo>
                <a:lnTo>
                  <a:pt x="823" y="1086"/>
                </a:lnTo>
                <a:lnTo>
                  <a:pt x="849" y="1105"/>
                </a:lnTo>
                <a:lnTo>
                  <a:pt x="876" y="1124"/>
                </a:lnTo>
                <a:lnTo>
                  <a:pt x="902" y="1140"/>
                </a:lnTo>
                <a:lnTo>
                  <a:pt x="929" y="1156"/>
                </a:lnTo>
                <a:lnTo>
                  <a:pt x="955" y="1168"/>
                </a:lnTo>
                <a:lnTo>
                  <a:pt x="980" y="1178"/>
                </a:lnTo>
                <a:lnTo>
                  <a:pt x="980" y="1178"/>
                </a:lnTo>
                <a:lnTo>
                  <a:pt x="1004" y="1187"/>
                </a:lnTo>
                <a:lnTo>
                  <a:pt x="1033" y="1195"/>
                </a:lnTo>
                <a:lnTo>
                  <a:pt x="1092" y="1210"/>
                </a:lnTo>
                <a:lnTo>
                  <a:pt x="1153" y="1225"/>
                </a:lnTo>
                <a:lnTo>
                  <a:pt x="1213" y="1236"/>
                </a:lnTo>
                <a:lnTo>
                  <a:pt x="1267" y="1246"/>
                </a:lnTo>
                <a:lnTo>
                  <a:pt x="1310" y="1252"/>
                </a:lnTo>
                <a:lnTo>
                  <a:pt x="1340" y="1257"/>
                </a:lnTo>
                <a:lnTo>
                  <a:pt x="1347" y="1257"/>
                </a:lnTo>
                <a:lnTo>
                  <a:pt x="1351" y="1257"/>
                </a:lnTo>
                <a:lnTo>
                  <a:pt x="1351" y="1257"/>
                </a:lnTo>
                <a:lnTo>
                  <a:pt x="1351" y="1256"/>
                </a:lnTo>
                <a:lnTo>
                  <a:pt x="1350" y="1255"/>
                </a:lnTo>
                <a:lnTo>
                  <a:pt x="1346" y="1252"/>
                </a:lnTo>
                <a:lnTo>
                  <a:pt x="1337" y="1247"/>
                </a:lnTo>
                <a:lnTo>
                  <a:pt x="1324" y="1242"/>
                </a:lnTo>
                <a:lnTo>
                  <a:pt x="1306" y="1237"/>
                </a:lnTo>
                <a:lnTo>
                  <a:pt x="1283" y="1230"/>
                </a:lnTo>
                <a:lnTo>
                  <a:pt x="1254" y="1224"/>
                </a:lnTo>
                <a:lnTo>
                  <a:pt x="1220" y="1215"/>
                </a:lnTo>
                <a:lnTo>
                  <a:pt x="1220" y="1215"/>
                </a:lnTo>
                <a:lnTo>
                  <a:pt x="1180" y="1206"/>
                </a:lnTo>
                <a:lnTo>
                  <a:pt x="1137" y="1193"/>
                </a:lnTo>
                <a:lnTo>
                  <a:pt x="1090" y="1178"/>
                </a:lnTo>
                <a:lnTo>
                  <a:pt x="1043" y="1161"/>
                </a:lnTo>
                <a:lnTo>
                  <a:pt x="997" y="1141"/>
                </a:lnTo>
                <a:lnTo>
                  <a:pt x="952" y="1120"/>
                </a:lnTo>
                <a:lnTo>
                  <a:pt x="931" y="1109"/>
                </a:lnTo>
                <a:lnTo>
                  <a:pt x="912" y="1098"/>
                </a:lnTo>
                <a:lnTo>
                  <a:pt x="893" y="1085"/>
                </a:lnTo>
                <a:lnTo>
                  <a:pt x="877" y="1074"/>
                </a:lnTo>
                <a:lnTo>
                  <a:pt x="877" y="1074"/>
                </a:lnTo>
                <a:lnTo>
                  <a:pt x="826" y="1036"/>
                </a:lnTo>
                <a:lnTo>
                  <a:pt x="790" y="1007"/>
                </a:lnTo>
                <a:lnTo>
                  <a:pt x="753" y="974"/>
                </a:lnTo>
                <a:lnTo>
                  <a:pt x="701" y="923"/>
                </a:lnTo>
                <a:lnTo>
                  <a:pt x="701" y="923"/>
                </a:lnTo>
                <a:lnTo>
                  <a:pt x="685" y="908"/>
                </a:lnTo>
                <a:lnTo>
                  <a:pt x="669" y="895"/>
                </a:lnTo>
                <a:lnTo>
                  <a:pt x="638" y="870"/>
                </a:lnTo>
                <a:lnTo>
                  <a:pt x="609" y="850"/>
                </a:lnTo>
                <a:lnTo>
                  <a:pt x="583" y="834"/>
                </a:lnTo>
                <a:lnTo>
                  <a:pt x="559" y="819"/>
                </a:lnTo>
                <a:lnTo>
                  <a:pt x="539" y="807"/>
                </a:lnTo>
                <a:lnTo>
                  <a:pt x="523" y="796"/>
                </a:lnTo>
                <a:lnTo>
                  <a:pt x="517" y="790"/>
                </a:lnTo>
                <a:lnTo>
                  <a:pt x="512" y="783"/>
                </a:lnTo>
                <a:lnTo>
                  <a:pt x="512" y="783"/>
                </a:lnTo>
                <a:lnTo>
                  <a:pt x="508" y="777"/>
                </a:lnTo>
                <a:lnTo>
                  <a:pt x="505" y="770"/>
                </a:lnTo>
                <a:lnTo>
                  <a:pt x="499" y="755"/>
                </a:lnTo>
                <a:lnTo>
                  <a:pt x="495" y="739"/>
                </a:lnTo>
                <a:lnTo>
                  <a:pt x="494" y="724"/>
                </a:lnTo>
                <a:lnTo>
                  <a:pt x="494" y="710"/>
                </a:lnTo>
                <a:lnTo>
                  <a:pt x="495" y="699"/>
                </a:lnTo>
                <a:lnTo>
                  <a:pt x="497" y="692"/>
                </a:lnTo>
                <a:lnTo>
                  <a:pt x="500" y="689"/>
                </a:lnTo>
                <a:lnTo>
                  <a:pt x="502" y="688"/>
                </a:lnTo>
                <a:lnTo>
                  <a:pt x="502" y="688"/>
                </a:lnTo>
                <a:lnTo>
                  <a:pt x="505" y="689"/>
                </a:lnTo>
                <a:lnTo>
                  <a:pt x="507" y="691"/>
                </a:lnTo>
                <a:lnTo>
                  <a:pt x="516" y="698"/>
                </a:lnTo>
                <a:lnTo>
                  <a:pt x="526" y="708"/>
                </a:lnTo>
                <a:lnTo>
                  <a:pt x="536" y="719"/>
                </a:lnTo>
                <a:lnTo>
                  <a:pt x="544" y="731"/>
                </a:lnTo>
                <a:lnTo>
                  <a:pt x="551" y="744"/>
                </a:lnTo>
                <a:lnTo>
                  <a:pt x="555" y="754"/>
                </a:lnTo>
                <a:lnTo>
                  <a:pt x="555" y="757"/>
                </a:lnTo>
                <a:lnTo>
                  <a:pt x="555" y="761"/>
                </a:lnTo>
                <a:lnTo>
                  <a:pt x="555" y="761"/>
                </a:lnTo>
                <a:lnTo>
                  <a:pt x="548" y="772"/>
                </a:lnTo>
                <a:lnTo>
                  <a:pt x="541" y="783"/>
                </a:lnTo>
                <a:lnTo>
                  <a:pt x="538" y="788"/>
                </a:lnTo>
                <a:lnTo>
                  <a:pt x="537" y="792"/>
                </a:lnTo>
                <a:lnTo>
                  <a:pt x="538" y="794"/>
                </a:lnTo>
                <a:lnTo>
                  <a:pt x="542" y="796"/>
                </a:lnTo>
                <a:lnTo>
                  <a:pt x="542" y="796"/>
                </a:lnTo>
                <a:lnTo>
                  <a:pt x="552" y="794"/>
                </a:lnTo>
                <a:lnTo>
                  <a:pt x="560" y="792"/>
                </a:lnTo>
                <a:lnTo>
                  <a:pt x="574" y="787"/>
                </a:lnTo>
                <a:lnTo>
                  <a:pt x="574" y="787"/>
                </a:lnTo>
                <a:lnTo>
                  <a:pt x="576" y="788"/>
                </a:lnTo>
                <a:lnTo>
                  <a:pt x="579" y="790"/>
                </a:lnTo>
                <a:lnTo>
                  <a:pt x="584" y="790"/>
                </a:lnTo>
                <a:lnTo>
                  <a:pt x="590" y="786"/>
                </a:lnTo>
                <a:lnTo>
                  <a:pt x="590" y="786"/>
                </a:lnTo>
                <a:lnTo>
                  <a:pt x="595" y="781"/>
                </a:lnTo>
                <a:lnTo>
                  <a:pt x="598" y="778"/>
                </a:lnTo>
                <a:lnTo>
                  <a:pt x="600" y="776"/>
                </a:lnTo>
                <a:lnTo>
                  <a:pt x="602" y="773"/>
                </a:lnTo>
                <a:lnTo>
                  <a:pt x="602" y="773"/>
                </a:lnTo>
                <a:lnTo>
                  <a:pt x="609" y="772"/>
                </a:lnTo>
                <a:lnTo>
                  <a:pt x="615" y="771"/>
                </a:lnTo>
                <a:lnTo>
                  <a:pt x="616" y="770"/>
                </a:lnTo>
                <a:lnTo>
                  <a:pt x="617" y="767"/>
                </a:lnTo>
                <a:lnTo>
                  <a:pt x="616" y="766"/>
                </a:lnTo>
                <a:lnTo>
                  <a:pt x="612" y="762"/>
                </a:lnTo>
                <a:lnTo>
                  <a:pt x="612" y="762"/>
                </a:lnTo>
                <a:lnTo>
                  <a:pt x="609" y="760"/>
                </a:lnTo>
                <a:lnTo>
                  <a:pt x="605" y="759"/>
                </a:lnTo>
                <a:lnTo>
                  <a:pt x="600" y="761"/>
                </a:lnTo>
                <a:lnTo>
                  <a:pt x="599" y="761"/>
                </a:lnTo>
                <a:lnTo>
                  <a:pt x="596" y="760"/>
                </a:lnTo>
                <a:lnTo>
                  <a:pt x="593" y="755"/>
                </a:lnTo>
                <a:lnTo>
                  <a:pt x="590" y="747"/>
                </a:lnTo>
                <a:lnTo>
                  <a:pt x="590" y="747"/>
                </a:lnTo>
                <a:lnTo>
                  <a:pt x="585" y="739"/>
                </a:lnTo>
                <a:lnTo>
                  <a:pt x="583" y="733"/>
                </a:lnTo>
                <a:lnTo>
                  <a:pt x="576" y="723"/>
                </a:lnTo>
                <a:lnTo>
                  <a:pt x="574" y="718"/>
                </a:lnTo>
                <a:lnTo>
                  <a:pt x="573" y="713"/>
                </a:lnTo>
                <a:lnTo>
                  <a:pt x="572" y="705"/>
                </a:lnTo>
                <a:lnTo>
                  <a:pt x="570" y="695"/>
                </a:lnTo>
                <a:lnTo>
                  <a:pt x="570" y="695"/>
                </a:lnTo>
                <a:lnTo>
                  <a:pt x="570" y="673"/>
                </a:lnTo>
                <a:lnTo>
                  <a:pt x="568" y="653"/>
                </a:lnTo>
                <a:lnTo>
                  <a:pt x="564" y="635"/>
                </a:lnTo>
                <a:lnTo>
                  <a:pt x="559" y="616"/>
                </a:lnTo>
                <a:lnTo>
                  <a:pt x="559" y="616"/>
                </a:lnTo>
                <a:lnTo>
                  <a:pt x="558" y="610"/>
                </a:lnTo>
                <a:lnTo>
                  <a:pt x="558" y="606"/>
                </a:lnTo>
                <a:lnTo>
                  <a:pt x="559" y="604"/>
                </a:lnTo>
                <a:lnTo>
                  <a:pt x="559" y="600"/>
                </a:lnTo>
                <a:lnTo>
                  <a:pt x="559" y="594"/>
                </a:lnTo>
                <a:lnTo>
                  <a:pt x="555" y="582"/>
                </a:lnTo>
                <a:lnTo>
                  <a:pt x="547" y="562"/>
                </a:lnTo>
                <a:lnTo>
                  <a:pt x="533" y="532"/>
                </a:lnTo>
                <a:lnTo>
                  <a:pt x="533" y="532"/>
                </a:lnTo>
                <a:lnTo>
                  <a:pt x="505" y="473"/>
                </a:lnTo>
                <a:lnTo>
                  <a:pt x="484" y="432"/>
                </a:lnTo>
                <a:lnTo>
                  <a:pt x="474" y="417"/>
                </a:lnTo>
                <a:lnTo>
                  <a:pt x="465" y="404"/>
                </a:lnTo>
                <a:lnTo>
                  <a:pt x="457" y="394"/>
                </a:lnTo>
                <a:lnTo>
                  <a:pt x="447" y="384"/>
                </a:lnTo>
                <a:lnTo>
                  <a:pt x="447" y="384"/>
                </a:lnTo>
                <a:lnTo>
                  <a:pt x="428" y="366"/>
                </a:lnTo>
                <a:lnTo>
                  <a:pt x="411" y="352"/>
                </a:lnTo>
                <a:lnTo>
                  <a:pt x="392" y="338"/>
                </a:lnTo>
                <a:lnTo>
                  <a:pt x="382" y="329"/>
                </a:lnTo>
                <a:lnTo>
                  <a:pt x="372" y="319"/>
                </a:lnTo>
                <a:lnTo>
                  <a:pt x="372" y="319"/>
                </a:lnTo>
                <a:lnTo>
                  <a:pt x="356" y="303"/>
                </a:lnTo>
                <a:lnTo>
                  <a:pt x="346" y="293"/>
                </a:lnTo>
                <a:lnTo>
                  <a:pt x="340" y="282"/>
                </a:lnTo>
                <a:lnTo>
                  <a:pt x="332" y="266"/>
                </a:lnTo>
                <a:lnTo>
                  <a:pt x="332" y="266"/>
                </a:lnTo>
                <a:lnTo>
                  <a:pt x="323" y="244"/>
                </a:lnTo>
                <a:lnTo>
                  <a:pt x="317" y="225"/>
                </a:lnTo>
                <a:lnTo>
                  <a:pt x="312" y="207"/>
                </a:lnTo>
                <a:lnTo>
                  <a:pt x="312" y="207"/>
                </a:lnTo>
                <a:lnTo>
                  <a:pt x="320" y="208"/>
                </a:lnTo>
                <a:lnTo>
                  <a:pt x="341" y="208"/>
                </a:lnTo>
                <a:lnTo>
                  <a:pt x="353" y="207"/>
                </a:lnTo>
                <a:lnTo>
                  <a:pt x="363" y="204"/>
                </a:lnTo>
                <a:lnTo>
                  <a:pt x="367" y="203"/>
                </a:lnTo>
                <a:lnTo>
                  <a:pt x="371" y="201"/>
                </a:lnTo>
                <a:lnTo>
                  <a:pt x="375" y="197"/>
                </a:lnTo>
                <a:lnTo>
                  <a:pt x="376" y="193"/>
                </a:lnTo>
                <a:lnTo>
                  <a:pt x="376" y="193"/>
                </a:lnTo>
                <a:lnTo>
                  <a:pt x="379" y="187"/>
                </a:lnTo>
                <a:lnTo>
                  <a:pt x="377" y="181"/>
                </a:lnTo>
                <a:lnTo>
                  <a:pt x="376" y="177"/>
                </a:lnTo>
                <a:lnTo>
                  <a:pt x="372" y="173"/>
                </a:lnTo>
                <a:lnTo>
                  <a:pt x="364" y="164"/>
                </a:lnTo>
                <a:lnTo>
                  <a:pt x="359" y="156"/>
                </a:lnTo>
                <a:lnTo>
                  <a:pt x="355" y="147"/>
                </a:lnTo>
                <a:lnTo>
                  <a:pt x="355" y="147"/>
                </a:lnTo>
                <a:lnTo>
                  <a:pt x="354" y="138"/>
                </a:lnTo>
                <a:lnTo>
                  <a:pt x="354" y="131"/>
                </a:lnTo>
                <a:lnTo>
                  <a:pt x="355" y="128"/>
                </a:lnTo>
                <a:lnTo>
                  <a:pt x="358" y="125"/>
                </a:lnTo>
                <a:lnTo>
                  <a:pt x="358" y="123"/>
                </a:lnTo>
                <a:lnTo>
                  <a:pt x="356" y="120"/>
                </a:lnTo>
                <a:lnTo>
                  <a:pt x="345" y="115"/>
                </a:lnTo>
                <a:lnTo>
                  <a:pt x="345" y="115"/>
                </a:lnTo>
                <a:lnTo>
                  <a:pt x="327" y="109"/>
                </a:lnTo>
                <a:lnTo>
                  <a:pt x="313" y="105"/>
                </a:lnTo>
                <a:lnTo>
                  <a:pt x="301" y="104"/>
                </a:lnTo>
                <a:lnTo>
                  <a:pt x="301" y="104"/>
                </a:lnTo>
                <a:lnTo>
                  <a:pt x="299" y="93"/>
                </a:lnTo>
                <a:lnTo>
                  <a:pt x="297" y="79"/>
                </a:lnTo>
                <a:lnTo>
                  <a:pt x="297" y="79"/>
                </a:lnTo>
                <a:lnTo>
                  <a:pt x="296" y="73"/>
                </a:lnTo>
                <a:lnTo>
                  <a:pt x="294" y="71"/>
                </a:lnTo>
                <a:lnTo>
                  <a:pt x="296" y="68"/>
                </a:lnTo>
                <a:lnTo>
                  <a:pt x="296" y="68"/>
                </a:lnTo>
                <a:lnTo>
                  <a:pt x="307" y="62"/>
                </a:lnTo>
                <a:lnTo>
                  <a:pt x="330" y="50"/>
                </a:lnTo>
                <a:lnTo>
                  <a:pt x="365" y="34"/>
                </a:lnTo>
                <a:lnTo>
                  <a:pt x="311" y="51"/>
                </a:lnTo>
                <a:lnTo>
                  <a:pt x="349" y="29"/>
                </a:lnTo>
                <a:lnTo>
                  <a:pt x="296" y="44"/>
                </a:lnTo>
                <a:lnTo>
                  <a:pt x="296" y="44"/>
                </a:lnTo>
                <a:lnTo>
                  <a:pt x="294" y="40"/>
                </a:lnTo>
                <a:lnTo>
                  <a:pt x="293" y="37"/>
                </a:lnTo>
                <a:lnTo>
                  <a:pt x="288" y="32"/>
                </a:lnTo>
                <a:lnTo>
                  <a:pt x="288" y="32"/>
                </a:lnTo>
                <a:lnTo>
                  <a:pt x="275" y="19"/>
                </a:lnTo>
                <a:lnTo>
                  <a:pt x="275" y="19"/>
                </a:lnTo>
                <a:lnTo>
                  <a:pt x="269" y="11"/>
                </a:lnTo>
                <a:lnTo>
                  <a:pt x="264" y="5"/>
                </a:lnTo>
                <a:lnTo>
                  <a:pt x="260" y="3"/>
                </a:lnTo>
                <a:lnTo>
                  <a:pt x="256" y="1"/>
                </a:lnTo>
                <a:lnTo>
                  <a:pt x="256" y="1"/>
                </a:lnTo>
                <a:lnTo>
                  <a:pt x="245" y="0"/>
                </a:lnTo>
                <a:lnTo>
                  <a:pt x="231" y="0"/>
                </a:lnTo>
                <a:lnTo>
                  <a:pt x="225" y="1"/>
                </a:lnTo>
                <a:lnTo>
                  <a:pt x="219" y="4"/>
                </a:lnTo>
                <a:lnTo>
                  <a:pt x="214" y="6"/>
                </a:lnTo>
                <a:lnTo>
                  <a:pt x="210" y="10"/>
                </a:lnTo>
                <a:lnTo>
                  <a:pt x="210" y="10"/>
                </a:lnTo>
                <a:lnTo>
                  <a:pt x="202" y="21"/>
                </a:lnTo>
                <a:lnTo>
                  <a:pt x="199" y="26"/>
                </a:lnTo>
                <a:lnTo>
                  <a:pt x="157" y="0"/>
                </a:lnTo>
                <a:lnTo>
                  <a:pt x="189" y="29"/>
                </a:lnTo>
                <a:lnTo>
                  <a:pt x="106" y="3"/>
                </a:lnTo>
                <a:lnTo>
                  <a:pt x="188" y="45"/>
                </a:lnTo>
                <a:lnTo>
                  <a:pt x="188" y="45"/>
                </a:lnTo>
                <a:lnTo>
                  <a:pt x="186" y="47"/>
                </a:lnTo>
                <a:lnTo>
                  <a:pt x="183" y="51"/>
                </a:lnTo>
                <a:lnTo>
                  <a:pt x="178" y="55"/>
                </a:lnTo>
                <a:lnTo>
                  <a:pt x="178" y="55"/>
                </a:lnTo>
                <a:lnTo>
                  <a:pt x="172" y="60"/>
                </a:lnTo>
                <a:lnTo>
                  <a:pt x="172" y="60"/>
                </a:lnTo>
                <a:lnTo>
                  <a:pt x="171" y="63"/>
                </a:lnTo>
                <a:lnTo>
                  <a:pt x="168" y="71"/>
                </a:lnTo>
                <a:lnTo>
                  <a:pt x="168" y="71"/>
                </a:lnTo>
                <a:lnTo>
                  <a:pt x="162" y="89"/>
                </a:lnTo>
                <a:lnTo>
                  <a:pt x="158" y="95"/>
                </a:lnTo>
                <a:lnTo>
                  <a:pt x="156" y="98"/>
                </a:lnTo>
                <a:lnTo>
                  <a:pt x="153" y="100"/>
                </a:lnTo>
                <a:lnTo>
                  <a:pt x="153" y="100"/>
                </a:lnTo>
                <a:lnTo>
                  <a:pt x="150" y="102"/>
                </a:lnTo>
                <a:lnTo>
                  <a:pt x="145" y="103"/>
                </a:lnTo>
                <a:lnTo>
                  <a:pt x="136" y="103"/>
                </a:lnTo>
                <a:lnTo>
                  <a:pt x="125" y="102"/>
                </a:lnTo>
                <a:lnTo>
                  <a:pt x="125" y="10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21">
            <a:extLst>
              <a:ext uri="{FF2B5EF4-FFF2-40B4-BE49-F238E27FC236}">
                <a16:creationId xmlns:a16="http://schemas.microsoft.com/office/drawing/2014/main" id="{407C6282-9263-4679-9380-B08996C30F5C}"/>
              </a:ext>
            </a:extLst>
          </p:cNvPr>
          <p:cNvSpPr>
            <a:spLocks/>
          </p:cNvSpPr>
          <p:nvPr/>
        </p:nvSpPr>
        <p:spPr bwMode="auto">
          <a:xfrm>
            <a:off x="6662058" y="4022849"/>
            <a:ext cx="2495908" cy="2305138"/>
          </a:xfrm>
          <a:custGeom>
            <a:avLst/>
            <a:gdLst>
              <a:gd name="T0" fmla="*/ 242 w 1099"/>
              <a:gd name="T1" fmla="*/ 526 h 1015"/>
              <a:gd name="T2" fmla="*/ 169 w 1099"/>
              <a:gd name="T3" fmla="*/ 627 h 1015"/>
              <a:gd name="T4" fmla="*/ 150 w 1099"/>
              <a:gd name="T5" fmla="*/ 729 h 1015"/>
              <a:gd name="T6" fmla="*/ 152 w 1099"/>
              <a:gd name="T7" fmla="*/ 867 h 1015"/>
              <a:gd name="T8" fmla="*/ 122 w 1099"/>
              <a:gd name="T9" fmla="*/ 948 h 1015"/>
              <a:gd name="T10" fmla="*/ 72 w 1099"/>
              <a:gd name="T11" fmla="*/ 992 h 1015"/>
              <a:gd name="T12" fmla="*/ 0 w 1099"/>
              <a:gd name="T13" fmla="*/ 1012 h 1015"/>
              <a:gd name="T14" fmla="*/ 72 w 1099"/>
              <a:gd name="T15" fmla="*/ 1008 h 1015"/>
              <a:gd name="T16" fmla="*/ 146 w 1099"/>
              <a:gd name="T17" fmla="*/ 960 h 1015"/>
              <a:gd name="T18" fmla="*/ 179 w 1099"/>
              <a:gd name="T19" fmla="*/ 876 h 1015"/>
              <a:gd name="T20" fmla="*/ 184 w 1099"/>
              <a:gd name="T21" fmla="*/ 696 h 1015"/>
              <a:gd name="T22" fmla="*/ 211 w 1099"/>
              <a:gd name="T23" fmla="*/ 625 h 1015"/>
              <a:gd name="T24" fmla="*/ 366 w 1099"/>
              <a:gd name="T25" fmla="*/ 463 h 1015"/>
              <a:gd name="T26" fmla="*/ 485 w 1099"/>
              <a:gd name="T27" fmla="*/ 426 h 1015"/>
              <a:gd name="T28" fmla="*/ 552 w 1099"/>
              <a:gd name="T29" fmla="*/ 422 h 1015"/>
              <a:gd name="T30" fmla="*/ 580 w 1099"/>
              <a:gd name="T31" fmla="*/ 449 h 1015"/>
              <a:gd name="T32" fmla="*/ 618 w 1099"/>
              <a:gd name="T33" fmla="*/ 465 h 1015"/>
              <a:gd name="T34" fmla="*/ 699 w 1099"/>
              <a:gd name="T35" fmla="*/ 452 h 1015"/>
              <a:gd name="T36" fmla="*/ 728 w 1099"/>
              <a:gd name="T37" fmla="*/ 462 h 1015"/>
              <a:gd name="T38" fmla="*/ 741 w 1099"/>
              <a:gd name="T39" fmla="*/ 460 h 1015"/>
              <a:gd name="T40" fmla="*/ 719 w 1099"/>
              <a:gd name="T41" fmla="*/ 433 h 1015"/>
              <a:gd name="T42" fmla="*/ 728 w 1099"/>
              <a:gd name="T43" fmla="*/ 411 h 1015"/>
              <a:gd name="T44" fmla="*/ 775 w 1099"/>
              <a:gd name="T45" fmla="*/ 395 h 1015"/>
              <a:gd name="T46" fmla="*/ 751 w 1099"/>
              <a:gd name="T47" fmla="*/ 392 h 1015"/>
              <a:gd name="T48" fmla="*/ 772 w 1099"/>
              <a:gd name="T49" fmla="*/ 378 h 1015"/>
              <a:gd name="T50" fmla="*/ 754 w 1099"/>
              <a:gd name="T51" fmla="*/ 371 h 1015"/>
              <a:gd name="T52" fmla="*/ 764 w 1099"/>
              <a:gd name="T53" fmla="*/ 358 h 1015"/>
              <a:gd name="T54" fmla="*/ 741 w 1099"/>
              <a:gd name="T55" fmla="*/ 358 h 1015"/>
              <a:gd name="T56" fmla="*/ 707 w 1099"/>
              <a:gd name="T57" fmla="*/ 384 h 1015"/>
              <a:gd name="T58" fmla="*/ 683 w 1099"/>
              <a:gd name="T59" fmla="*/ 402 h 1015"/>
              <a:gd name="T60" fmla="*/ 639 w 1099"/>
              <a:gd name="T61" fmla="*/ 426 h 1015"/>
              <a:gd name="T62" fmla="*/ 672 w 1099"/>
              <a:gd name="T63" fmla="*/ 361 h 1015"/>
              <a:gd name="T64" fmla="*/ 731 w 1099"/>
              <a:gd name="T65" fmla="*/ 334 h 1015"/>
              <a:gd name="T66" fmla="*/ 789 w 1099"/>
              <a:gd name="T67" fmla="*/ 342 h 1015"/>
              <a:gd name="T68" fmla="*/ 822 w 1099"/>
              <a:gd name="T69" fmla="*/ 337 h 1015"/>
              <a:gd name="T70" fmla="*/ 838 w 1099"/>
              <a:gd name="T71" fmla="*/ 352 h 1015"/>
              <a:gd name="T72" fmla="*/ 867 w 1099"/>
              <a:gd name="T73" fmla="*/ 375 h 1015"/>
              <a:gd name="T74" fmla="*/ 876 w 1099"/>
              <a:gd name="T75" fmla="*/ 392 h 1015"/>
              <a:gd name="T76" fmla="*/ 885 w 1099"/>
              <a:gd name="T77" fmla="*/ 383 h 1015"/>
              <a:gd name="T78" fmla="*/ 898 w 1099"/>
              <a:gd name="T79" fmla="*/ 397 h 1015"/>
              <a:gd name="T80" fmla="*/ 893 w 1099"/>
              <a:gd name="T81" fmla="*/ 368 h 1015"/>
              <a:gd name="T82" fmla="*/ 882 w 1099"/>
              <a:gd name="T83" fmla="*/ 344 h 1015"/>
              <a:gd name="T84" fmla="*/ 853 w 1099"/>
              <a:gd name="T85" fmla="*/ 326 h 1015"/>
              <a:gd name="T86" fmla="*/ 887 w 1099"/>
              <a:gd name="T87" fmla="*/ 297 h 1015"/>
              <a:gd name="T88" fmla="*/ 1004 w 1099"/>
              <a:gd name="T89" fmla="*/ 274 h 1015"/>
              <a:gd name="T90" fmla="*/ 1083 w 1099"/>
              <a:gd name="T91" fmla="*/ 270 h 1015"/>
              <a:gd name="T92" fmla="*/ 1099 w 1099"/>
              <a:gd name="T93" fmla="*/ 233 h 1015"/>
              <a:gd name="T94" fmla="*/ 1065 w 1099"/>
              <a:gd name="T95" fmla="*/ 193 h 1015"/>
              <a:gd name="T96" fmla="*/ 1022 w 1099"/>
              <a:gd name="T97" fmla="*/ 143 h 1015"/>
              <a:gd name="T98" fmla="*/ 918 w 1099"/>
              <a:gd name="T99" fmla="*/ 86 h 1015"/>
              <a:gd name="T100" fmla="*/ 907 w 1099"/>
              <a:gd name="T101" fmla="*/ 27 h 1015"/>
              <a:gd name="T102" fmla="*/ 881 w 1099"/>
              <a:gd name="T103" fmla="*/ 4 h 1015"/>
              <a:gd name="T104" fmla="*/ 827 w 1099"/>
              <a:gd name="T105" fmla="*/ 15 h 1015"/>
              <a:gd name="T106" fmla="*/ 817 w 1099"/>
              <a:gd name="T107" fmla="*/ 57 h 1015"/>
              <a:gd name="T108" fmla="*/ 785 w 1099"/>
              <a:gd name="T109" fmla="*/ 66 h 1015"/>
              <a:gd name="T110" fmla="*/ 655 w 1099"/>
              <a:gd name="T111" fmla="*/ 39 h 1015"/>
              <a:gd name="T112" fmla="*/ 568 w 1099"/>
              <a:gd name="T113" fmla="*/ 41 h 1015"/>
              <a:gd name="T114" fmla="*/ 472 w 1099"/>
              <a:gd name="T115" fmla="*/ 87 h 1015"/>
              <a:gd name="T116" fmla="*/ 387 w 1099"/>
              <a:gd name="T117" fmla="*/ 183 h 1015"/>
              <a:gd name="T118" fmla="*/ 360 w 1099"/>
              <a:gd name="T119" fmla="*/ 280 h 10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99" h="1015">
                <a:moveTo>
                  <a:pt x="346" y="422"/>
                </a:moveTo>
                <a:lnTo>
                  <a:pt x="346" y="422"/>
                </a:lnTo>
                <a:lnTo>
                  <a:pt x="330" y="438"/>
                </a:lnTo>
                <a:lnTo>
                  <a:pt x="289" y="477"/>
                </a:lnTo>
                <a:lnTo>
                  <a:pt x="266" y="501"/>
                </a:lnTo>
                <a:lnTo>
                  <a:pt x="242" y="526"/>
                </a:lnTo>
                <a:lnTo>
                  <a:pt x="220" y="551"/>
                </a:lnTo>
                <a:lnTo>
                  <a:pt x="202" y="574"/>
                </a:lnTo>
                <a:lnTo>
                  <a:pt x="202" y="574"/>
                </a:lnTo>
                <a:lnTo>
                  <a:pt x="189" y="593"/>
                </a:lnTo>
                <a:lnTo>
                  <a:pt x="178" y="610"/>
                </a:lnTo>
                <a:lnTo>
                  <a:pt x="169" y="627"/>
                </a:lnTo>
                <a:lnTo>
                  <a:pt x="163" y="645"/>
                </a:lnTo>
                <a:lnTo>
                  <a:pt x="158" y="662"/>
                </a:lnTo>
                <a:lnTo>
                  <a:pt x="155" y="682"/>
                </a:lnTo>
                <a:lnTo>
                  <a:pt x="152" y="704"/>
                </a:lnTo>
                <a:lnTo>
                  <a:pt x="150" y="729"/>
                </a:lnTo>
                <a:lnTo>
                  <a:pt x="150" y="729"/>
                </a:lnTo>
                <a:lnTo>
                  <a:pt x="150" y="755"/>
                </a:lnTo>
                <a:lnTo>
                  <a:pt x="151" y="782"/>
                </a:lnTo>
                <a:lnTo>
                  <a:pt x="152" y="811"/>
                </a:lnTo>
                <a:lnTo>
                  <a:pt x="153" y="839"/>
                </a:lnTo>
                <a:lnTo>
                  <a:pt x="152" y="853"/>
                </a:lnTo>
                <a:lnTo>
                  <a:pt x="152" y="867"/>
                </a:lnTo>
                <a:lnTo>
                  <a:pt x="150" y="881"/>
                </a:lnTo>
                <a:lnTo>
                  <a:pt x="147" y="895"/>
                </a:lnTo>
                <a:lnTo>
                  <a:pt x="143" y="908"/>
                </a:lnTo>
                <a:lnTo>
                  <a:pt x="137" y="922"/>
                </a:lnTo>
                <a:lnTo>
                  <a:pt x="131" y="934"/>
                </a:lnTo>
                <a:lnTo>
                  <a:pt x="122" y="948"/>
                </a:lnTo>
                <a:lnTo>
                  <a:pt x="122" y="948"/>
                </a:lnTo>
                <a:lnTo>
                  <a:pt x="112" y="959"/>
                </a:lnTo>
                <a:lnTo>
                  <a:pt x="103" y="969"/>
                </a:lnTo>
                <a:lnTo>
                  <a:pt x="93" y="979"/>
                </a:lnTo>
                <a:lnTo>
                  <a:pt x="82" y="986"/>
                </a:lnTo>
                <a:lnTo>
                  <a:pt x="72" y="992"/>
                </a:lnTo>
                <a:lnTo>
                  <a:pt x="62" y="997"/>
                </a:lnTo>
                <a:lnTo>
                  <a:pt x="42" y="1005"/>
                </a:lnTo>
                <a:lnTo>
                  <a:pt x="26" y="1010"/>
                </a:lnTo>
                <a:lnTo>
                  <a:pt x="12" y="1011"/>
                </a:lnTo>
                <a:lnTo>
                  <a:pt x="0" y="1012"/>
                </a:lnTo>
                <a:lnTo>
                  <a:pt x="0" y="1012"/>
                </a:lnTo>
                <a:lnTo>
                  <a:pt x="7" y="1013"/>
                </a:lnTo>
                <a:lnTo>
                  <a:pt x="15" y="1015"/>
                </a:lnTo>
                <a:lnTo>
                  <a:pt x="26" y="1015"/>
                </a:lnTo>
                <a:lnTo>
                  <a:pt x="39" y="1015"/>
                </a:lnTo>
                <a:lnTo>
                  <a:pt x="54" y="1012"/>
                </a:lnTo>
                <a:lnTo>
                  <a:pt x="72" y="1008"/>
                </a:lnTo>
                <a:lnTo>
                  <a:pt x="90" y="1002"/>
                </a:lnTo>
                <a:lnTo>
                  <a:pt x="90" y="1002"/>
                </a:lnTo>
                <a:lnTo>
                  <a:pt x="108" y="994"/>
                </a:lnTo>
                <a:lnTo>
                  <a:pt x="122" y="984"/>
                </a:lnTo>
                <a:lnTo>
                  <a:pt x="135" y="973"/>
                </a:lnTo>
                <a:lnTo>
                  <a:pt x="146" y="960"/>
                </a:lnTo>
                <a:lnTo>
                  <a:pt x="155" y="945"/>
                </a:lnTo>
                <a:lnTo>
                  <a:pt x="163" y="928"/>
                </a:lnTo>
                <a:lnTo>
                  <a:pt x="171" y="910"/>
                </a:lnTo>
                <a:lnTo>
                  <a:pt x="177" y="887"/>
                </a:lnTo>
                <a:lnTo>
                  <a:pt x="177" y="887"/>
                </a:lnTo>
                <a:lnTo>
                  <a:pt x="179" y="876"/>
                </a:lnTo>
                <a:lnTo>
                  <a:pt x="182" y="863"/>
                </a:lnTo>
                <a:lnTo>
                  <a:pt x="184" y="830"/>
                </a:lnTo>
                <a:lnTo>
                  <a:pt x="184" y="797"/>
                </a:lnTo>
                <a:lnTo>
                  <a:pt x="184" y="761"/>
                </a:lnTo>
                <a:lnTo>
                  <a:pt x="183" y="728"/>
                </a:lnTo>
                <a:lnTo>
                  <a:pt x="184" y="696"/>
                </a:lnTo>
                <a:lnTo>
                  <a:pt x="185" y="682"/>
                </a:lnTo>
                <a:lnTo>
                  <a:pt x="188" y="670"/>
                </a:lnTo>
                <a:lnTo>
                  <a:pt x="190" y="660"/>
                </a:lnTo>
                <a:lnTo>
                  <a:pt x="194" y="651"/>
                </a:lnTo>
                <a:lnTo>
                  <a:pt x="194" y="651"/>
                </a:lnTo>
                <a:lnTo>
                  <a:pt x="211" y="625"/>
                </a:lnTo>
                <a:lnTo>
                  <a:pt x="235" y="595"/>
                </a:lnTo>
                <a:lnTo>
                  <a:pt x="262" y="562"/>
                </a:lnTo>
                <a:lnTo>
                  <a:pt x="293" y="530"/>
                </a:lnTo>
                <a:lnTo>
                  <a:pt x="323" y="499"/>
                </a:lnTo>
                <a:lnTo>
                  <a:pt x="352" y="473"/>
                </a:lnTo>
                <a:lnTo>
                  <a:pt x="366" y="463"/>
                </a:lnTo>
                <a:lnTo>
                  <a:pt x="378" y="454"/>
                </a:lnTo>
                <a:lnTo>
                  <a:pt x="390" y="448"/>
                </a:lnTo>
                <a:lnTo>
                  <a:pt x="399" y="444"/>
                </a:lnTo>
                <a:lnTo>
                  <a:pt x="399" y="444"/>
                </a:lnTo>
                <a:lnTo>
                  <a:pt x="439" y="434"/>
                </a:lnTo>
                <a:lnTo>
                  <a:pt x="485" y="426"/>
                </a:lnTo>
                <a:lnTo>
                  <a:pt x="506" y="422"/>
                </a:lnTo>
                <a:lnTo>
                  <a:pt x="524" y="421"/>
                </a:lnTo>
                <a:lnTo>
                  <a:pt x="540" y="421"/>
                </a:lnTo>
                <a:lnTo>
                  <a:pt x="547" y="421"/>
                </a:lnTo>
                <a:lnTo>
                  <a:pt x="552" y="422"/>
                </a:lnTo>
                <a:lnTo>
                  <a:pt x="552" y="422"/>
                </a:lnTo>
                <a:lnTo>
                  <a:pt x="558" y="425"/>
                </a:lnTo>
                <a:lnTo>
                  <a:pt x="563" y="428"/>
                </a:lnTo>
                <a:lnTo>
                  <a:pt x="566" y="432"/>
                </a:lnTo>
                <a:lnTo>
                  <a:pt x="569" y="437"/>
                </a:lnTo>
                <a:lnTo>
                  <a:pt x="575" y="446"/>
                </a:lnTo>
                <a:lnTo>
                  <a:pt x="580" y="449"/>
                </a:lnTo>
                <a:lnTo>
                  <a:pt x="586" y="454"/>
                </a:lnTo>
                <a:lnTo>
                  <a:pt x="586" y="454"/>
                </a:lnTo>
                <a:lnTo>
                  <a:pt x="599" y="462"/>
                </a:lnTo>
                <a:lnTo>
                  <a:pt x="605" y="464"/>
                </a:lnTo>
                <a:lnTo>
                  <a:pt x="611" y="465"/>
                </a:lnTo>
                <a:lnTo>
                  <a:pt x="618" y="465"/>
                </a:lnTo>
                <a:lnTo>
                  <a:pt x="627" y="464"/>
                </a:lnTo>
                <a:lnTo>
                  <a:pt x="650" y="459"/>
                </a:lnTo>
                <a:lnTo>
                  <a:pt x="650" y="459"/>
                </a:lnTo>
                <a:lnTo>
                  <a:pt x="683" y="452"/>
                </a:lnTo>
                <a:lnTo>
                  <a:pt x="689" y="452"/>
                </a:lnTo>
                <a:lnTo>
                  <a:pt x="699" y="452"/>
                </a:lnTo>
                <a:lnTo>
                  <a:pt x="699" y="452"/>
                </a:lnTo>
                <a:lnTo>
                  <a:pt x="709" y="453"/>
                </a:lnTo>
                <a:lnTo>
                  <a:pt x="716" y="456"/>
                </a:lnTo>
                <a:lnTo>
                  <a:pt x="721" y="459"/>
                </a:lnTo>
                <a:lnTo>
                  <a:pt x="728" y="462"/>
                </a:lnTo>
                <a:lnTo>
                  <a:pt x="728" y="462"/>
                </a:lnTo>
                <a:lnTo>
                  <a:pt x="741" y="467"/>
                </a:lnTo>
                <a:lnTo>
                  <a:pt x="743" y="467"/>
                </a:lnTo>
                <a:lnTo>
                  <a:pt x="743" y="467"/>
                </a:lnTo>
                <a:lnTo>
                  <a:pt x="743" y="464"/>
                </a:lnTo>
                <a:lnTo>
                  <a:pt x="743" y="464"/>
                </a:lnTo>
                <a:lnTo>
                  <a:pt x="741" y="460"/>
                </a:lnTo>
                <a:lnTo>
                  <a:pt x="737" y="456"/>
                </a:lnTo>
                <a:lnTo>
                  <a:pt x="728" y="444"/>
                </a:lnTo>
                <a:lnTo>
                  <a:pt x="728" y="444"/>
                </a:lnTo>
                <a:lnTo>
                  <a:pt x="723" y="439"/>
                </a:lnTo>
                <a:lnTo>
                  <a:pt x="720" y="437"/>
                </a:lnTo>
                <a:lnTo>
                  <a:pt x="719" y="433"/>
                </a:lnTo>
                <a:lnTo>
                  <a:pt x="719" y="430"/>
                </a:lnTo>
                <a:lnTo>
                  <a:pt x="719" y="430"/>
                </a:lnTo>
                <a:lnTo>
                  <a:pt x="720" y="423"/>
                </a:lnTo>
                <a:lnTo>
                  <a:pt x="722" y="416"/>
                </a:lnTo>
                <a:lnTo>
                  <a:pt x="725" y="413"/>
                </a:lnTo>
                <a:lnTo>
                  <a:pt x="728" y="411"/>
                </a:lnTo>
                <a:lnTo>
                  <a:pt x="732" y="408"/>
                </a:lnTo>
                <a:lnTo>
                  <a:pt x="738" y="407"/>
                </a:lnTo>
                <a:lnTo>
                  <a:pt x="738" y="407"/>
                </a:lnTo>
                <a:lnTo>
                  <a:pt x="752" y="404"/>
                </a:lnTo>
                <a:lnTo>
                  <a:pt x="766" y="399"/>
                </a:lnTo>
                <a:lnTo>
                  <a:pt x="775" y="395"/>
                </a:lnTo>
                <a:lnTo>
                  <a:pt x="777" y="394"/>
                </a:lnTo>
                <a:lnTo>
                  <a:pt x="775" y="392"/>
                </a:lnTo>
                <a:lnTo>
                  <a:pt x="775" y="392"/>
                </a:lnTo>
                <a:lnTo>
                  <a:pt x="768" y="391"/>
                </a:lnTo>
                <a:lnTo>
                  <a:pt x="761" y="391"/>
                </a:lnTo>
                <a:lnTo>
                  <a:pt x="751" y="392"/>
                </a:lnTo>
                <a:lnTo>
                  <a:pt x="751" y="392"/>
                </a:lnTo>
                <a:lnTo>
                  <a:pt x="758" y="389"/>
                </a:lnTo>
                <a:lnTo>
                  <a:pt x="764" y="385"/>
                </a:lnTo>
                <a:lnTo>
                  <a:pt x="770" y="380"/>
                </a:lnTo>
                <a:lnTo>
                  <a:pt x="770" y="380"/>
                </a:lnTo>
                <a:lnTo>
                  <a:pt x="772" y="378"/>
                </a:lnTo>
                <a:lnTo>
                  <a:pt x="772" y="375"/>
                </a:lnTo>
                <a:lnTo>
                  <a:pt x="769" y="374"/>
                </a:lnTo>
                <a:lnTo>
                  <a:pt x="767" y="374"/>
                </a:lnTo>
                <a:lnTo>
                  <a:pt x="756" y="373"/>
                </a:lnTo>
                <a:lnTo>
                  <a:pt x="756" y="373"/>
                </a:lnTo>
                <a:lnTo>
                  <a:pt x="754" y="371"/>
                </a:lnTo>
                <a:lnTo>
                  <a:pt x="754" y="371"/>
                </a:lnTo>
                <a:lnTo>
                  <a:pt x="756" y="369"/>
                </a:lnTo>
                <a:lnTo>
                  <a:pt x="758" y="365"/>
                </a:lnTo>
                <a:lnTo>
                  <a:pt x="758" y="365"/>
                </a:lnTo>
                <a:lnTo>
                  <a:pt x="762" y="360"/>
                </a:lnTo>
                <a:lnTo>
                  <a:pt x="764" y="358"/>
                </a:lnTo>
                <a:lnTo>
                  <a:pt x="766" y="355"/>
                </a:lnTo>
                <a:lnTo>
                  <a:pt x="763" y="355"/>
                </a:lnTo>
                <a:lnTo>
                  <a:pt x="763" y="355"/>
                </a:lnTo>
                <a:lnTo>
                  <a:pt x="754" y="353"/>
                </a:lnTo>
                <a:lnTo>
                  <a:pt x="749" y="353"/>
                </a:lnTo>
                <a:lnTo>
                  <a:pt x="741" y="358"/>
                </a:lnTo>
                <a:lnTo>
                  <a:pt x="741" y="358"/>
                </a:lnTo>
                <a:lnTo>
                  <a:pt x="735" y="361"/>
                </a:lnTo>
                <a:lnTo>
                  <a:pt x="730" y="365"/>
                </a:lnTo>
                <a:lnTo>
                  <a:pt x="721" y="374"/>
                </a:lnTo>
                <a:lnTo>
                  <a:pt x="711" y="381"/>
                </a:lnTo>
                <a:lnTo>
                  <a:pt x="707" y="384"/>
                </a:lnTo>
                <a:lnTo>
                  <a:pt x="704" y="385"/>
                </a:lnTo>
                <a:lnTo>
                  <a:pt x="704" y="385"/>
                </a:lnTo>
                <a:lnTo>
                  <a:pt x="697" y="385"/>
                </a:lnTo>
                <a:lnTo>
                  <a:pt x="694" y="387"/>
                </a:lnTo>
                <a:lnTo>
                  <a:pt x="690" y="392"/>
                </a:lnTo>
                <a:lnTo>
                  <a:pt x="683" y="402"/>
                </a:lnTo>
                <a:lnTo>
                  <a:pt x="683" y="402"/>
                </a:lnTo>
                <a:lnTo>
                  <a:pt x="678" y="407"/>
                </a:lnTo>
                <a:lnTo>
                  <a:pt x="670" y="413"/>
                </a:lnTo>
                <a:lnTo>
                  <a:pt x="663" y="417"/>
                </a:lnTo>
                <a:lnTo>
                  <a:pt x="654" y="421"/>
                </a:lnTo>
                <a:lnTo>
                  <a:pt x="639" y="426"/>
                </a:lnTo>
                <a:lnTo>
                  <a:pt x="633" y="427"/>
                </a:lnTo>
                <a:lnTo>
                  <a:pt x="633" y="427"/>
                </a:lnTo>
                <a:lnTo>
                  <a:pt x="639" y="416"/>
                </a:lnTo>
                <a:lnTo>
                  <a:pt x="653" y="389"/>
                </a:lnTo>
                <a:lnTo>
                  <a:pt x="662" y="375"/>
                </a:lnTo>
                <a:lnTo>
                  <a:pt x="672" y="361"/>
                </a:lnTo>
                <a:lnTo>
                  <a:pt x="681" y="350"/>
                </a:lnTo>
                <a:lnTo>
                  <a:pt x="686" y="347"/>
                </a:lnTo>
                <a:lnTo>
                  <a:pt x="691" y="345"/>
                </a:lnTo>
                <a:lnTo>
                  <a:pt x="691" y="345"/>
                </a:lnTo>
                <a:lnTo>
                  <a:pt x="710" y="339"/>
                </a:lnTo>
                <a:lnTo>
                  <a:pt x="731" y="334"/>
                </a:lnTo>
                <a:lnTo>
                  <a:pt x="751" y="333"/>
                </a:lnTo>
                <a:lnTo>
                  <a:pt x="758" y="333"/>
                </a:lnTo>
                <a:lnTo>
                  <a:pt x="766" y="336"/>
                </a:lnTo>
                <a:lnTo>
                  <a:pt x="766" y="336"/>
                </a:lnTo>
                <a:lnTo>
                  <a:pt x="782" y="340"/>
                </a:lnTo>
                <a:lnTo>
                  <a:pt x="789" y="342"/>
                </a:lnTo>
                <a:lnTo>
                  <a:pt x="800" y="343"/>
                </a:lnTo>
                <a:lnTo>
                  <a:pt x="800" y="343"/>
                </a:lnTo>
                <a:lnTo>
                  <a:pt x="806" y="342"/>
                </a:lnTo>
                <a:lnTo>
                  <a:pt x="813" y="340"/>
                </a:lnTo>
                <a:lnTo>
                  <a:pt x="820" y="337"/>
                </a:lnTo>
                <a:lnTo>
                  <a:pt x="822" y="337"/>
                </a:lnTo>
                <a:lnTo>
                  <a:pt x="825" y="337"/>
                </a:lnTo>
                <a:lnTo>
                  <a:pt x="827" y="338"/>
                </a:lnTo>
                <a:lnTo>
                  <a:pt x="830" y="343"/>
                </a:lnTo>
                <a:lnTo>
                  <a:pt x="830" y="343"/>
                </a:lnTo>
                <a:lnTo>
                  <a:pt x="834" y="347"/>
                </a:lnTo>
                <a:lnTo>
                  <a:pt x="838" y="352"/>
                </a:lnTo>
                <a:lnTo>
                  <a:pt x="850" y="359"/>
                </a:lnTo>
                <a:lnTo>
                  <a:pt x="860" y="365"/>
                </a:lnTo>
                <a:lnTo>
                  <a:pt x="863" y="368"/>
                </a:lnTo>
                <a:lnTo>
                  <a:pt x="866" y="370"/>
                </a:lnTo>
                <a:lnTo>
                  <a:pt x="866" y="370"/>
                </a:lnTo>
                <a:lnTo>
                  <a:pt x="867" y="375"/>
                </a:lnTo>
                <a:lnTo>
                  <a:pt x="868" y="383"/>
                </a:lnTo>
                <a:lnTo>
                  <a:pt x="869" y="389"/>
                </a:lnTo>
                <a:lnTo>
                  <a:pt x="871" y="391"/>
                </a:lnTo>
                <a:lnTo>
                  <a:pt x="873" y="392"/>
                </a:lnTo>
                <a:lnTo>
                  <a:pt x="873" y="392"/>
                </a:lnTo>
                <a:lnTo>
                  <a:pt x="876" y="392"/>
                </a:lnTo>
                <a:lnTo>
                  <a:pt x="878" y="391"/>
                </a:lnTo>
                <a:lnTo>
                  <a:pt x="882" y="387"/>
                </a:lnTo>
                <a:lnTo>
                  <a:pt x="884" y="383"/>
                </a:lnTo>
                <a:lnTo>
                  <a:pt x="885" y="380"/>
                </a:lnTo>
                <a:lnTo>
                  <a:pt x="885" y="380"/>
                </a:lnTo>
                <a:lnTo>
                  <a:pt x="885" y="383"/>
                </a:lnTo>
                <a:lnTo>
                  <a:pt x="889" y="391"/>
                </a:lnTo>
                <a:lnTo>
                  <a:pt x="892" y="396"/>
                </a:lnTo>
                <a:lnTo>
                  <a:pt x="893" y="399"/>
                </a:lnTo>
                <a:lnTo>
                  <a:pt x="895" y="400"/>
                </a:lnTo>
                <a:lnTo>
                  <a:pt x="898" y="397"/>
                </a:lnTo>
                <a:lnTo>
                  <a:pt x="898" y="397"/>
                </a:lnTo>
                <a:lnTo>
                  <a:pt x="899" y="392"/>
                </a:lnTo>
                <a:lnTo>
                  <a:pt x="899" y="389"/>
                </a:lnTo>
                <a:lnTo>
                  <a:pt x="898" y="381"/>
                </a:lnTo>
                <a:lnTo>
                  <a:pt x="895" y="374"/>
                </a:lnTo>
                <a:lnTo>
                  <a:pt x="893" y="368"/>
                </a:lnTo>
                <a:lnTo>
                  <a:pt x="893" y="368"/>
                </a:lnTo>
                <a:lnTo>
                  <a:pt x="892" y="363"/>
                </a:lnTo>
                <a:lnTo>
                  <a:pt x="892" y="359"/>
                </a:lnTo>
                <a:lnTo>
                  <a:pt x="892" y="355"/>
                </a:lnTo>
                <a:lnTo>
                  <a:pt x="888" y="350"/>
                </a:lnTo>
                <a:lnTo>
                  <a:pt x="888" y="350"/>
                </a:lnTo>
                <a:lnTo>
                  <a:pt x="882" y="344"/>
                </a:lnTo>
                <a:lnTo>
                  <a:pt x="876" y="340"/>
                </a:lnTo>
                <a:lnTo>
                  <a:pt x="866" y="338"/>
                </a:lnTo>
                <a:lnTo>
                  <a:pt x="866" y="338"/>
                </a:lnTo>
                <a:lnTo>
                  <a:pt x="862" y="334"/>
                </a:lnTo>
                <a:lnTo>
                  <a:pt x="857" y="329"/>
                </a:lnTo>
                <a:lnTo>
                  <a:pt x="853" y="326"/>
                </a:lnTo>
                <a:lnTo>
                  <a:pt x="848" y="322"/>
                </a:lnTo>
                <a:lnTo>
                  <a:pt x="848" y="322"/>
                </a:lnTo>
                <a:lnTo>
                  <a:pt x="832" y="319"/>
                </a:lnTo>
                <a:lnTo>
                  <a:pt x="822" y="317"/>
                </a:lnTo>
                <a:lnTo>
                  <a:pt x="822" y="317"/>
                </a:lnTo>
                <a:lnTo>
                  <a:pt x="887" y="297"/>
                </a:lnTo>
                <a:lnTo>
                  <a:pt x="939" y="284"/>
                </a:lnTo>
                <a:lnTo>
                  <a:pt x="961" y="279"/>
                </a:lnTo>
                <a:lnTo>
                  <a:pt x="977" y="275"/>
                </a:lnTo>
                <a:lnTo>
                  <a:pt x="977" y="275"/>
                </a:lnTo>
                <a:lnTo>
                  <a:pt x="991" y="274"/>
                </a:lnTo>
                <a:lnTo>
                  <a:pt x="1004" y="274"/>
                </a:lnTo>
                <a:lnTo>
                  <a:pt x="1030" y="275"/>
                </a:lnTo>
                <a:lnTo>
                  <a:pt x="1054" y="275"/>
                </a:lnTo>
                <a:lnTo>
                  <a:pt x="1065" y="275"/>
                </a:lnTo>
                <a:lnTo>
                  <a:pt x="1075" y="272"/>
                </a:lnTo>
                <a:lnTo>
                  <a:pt x="1075" y="272"/>
                </a:lnTo>
                <a:lnTo>
                  <a:pt x="1083" y="270"/>
                </a:lnTo>
                <a:lnTo>
                  <a:pt x="1090" y="265"/>
                </a:lnTo>
                <a:lnTo>
                  <a:pt x="1094" y="260"/>
                </a:lnTo>
                <a:lnTo>
                  <a:pt x="1097" y="255"/>
                </a:lnTo>
                <a:lnTo>
                  <a:pt x="1098" y="249"/>
                </a:lnTo>
                <a:lnTo>
                  <a:pt x="1099" y="243"/>
                </a:lnTo>
                <a:lnTo>
                  <a:pt x="1099" y="233"/>
                </a:lnTo>
                <a:lnTo>
                  <a:pt x="1099" y="233"/>
                </a:lnTo>
                <a:lnTo>
                  <a:pt x="1099" y="229"/>
                </a:lnTo>
                <a:lnTo>
                  <a:pt x="1097" y="225"/>
                </a:lnTo>
                <a:lnTo>
                  <a:pt x="1091" y="218"/>
                </a:lnTo>
                <a:lnTo>
                  <a:pt x="1080" y="208"/>
                </a:lnTo>
                <a:lnTo>
                  <a:pt x="1065" y="193"/>
                </a:lnTo>
                <a:lnTo>
                  <a:pt x="1065" y="193"/>
                </a:lnTo>
                <a:lnTo>
                  <a:pt x="1057" y="183"/>
                </a:lnTo>
                <a:lnTo>
                  <a:pt x="1050" y="176"/>
                </a:lnTo>
                <a:lnTo>
                  <a:pt x="1039" y="159"/>
                </a:lnTo>
                <a:lnTo>
                  <a:pt x="1031" y="151"/>
                </a:lnTo>
                <a:lnTo>
                  <a:pt x="1022" y="143"/>
                </a:lnTo>
                <a:lnTo>
                  <a:pt x="1009" y="133"/>
                </a:lnTo>
                <a:lnTo>
                  <a:pt x="992" y="123"/>
                </a:lnTo>
                <a:lnTo>
                  <a:pt x="992" y="123"/>
                </a:lnTo>
                <a:lnTo>
                  <a:pt x="960" y="105"/>
                </a:lnTo>
                <a:lnTo>
                  <a:pt x="936" y="94"/>
                </a:lnTo>
                <a:lnTo>
                  <a:pt x="918" y="86"/>
                </a:lnTo>
                <a:lnTo>
                  <a:pt x="918" y="86"/>
                </a:lnTo>
                <a:lnTo>
                  <a:pt x="918" y="74"/>
                </a:lnTo>
                <a:lnTo>
                  <a:pt x="916" y="63"/>
                </a:lnTo>
                <a:lnTo>
                  <a:pt x="914" y="48"/>
                </a:lnTo>
                <a:lnTo>
                  <a:pt x="909" y="35"/>
                </a:lnTo>
                <a:lnTo>
                  <a:pt x="907" y="27"/>
                </a:lnTo>
                <a:lnTo>
                  <a:pt x="903" y="21"/>
                </a:lnTo>
                <a:lnTo>
                  <a:pt x="898" y="15"/>
                </a:lnTo>
                <a:lnTo>
                  <a:pt x="893" y="10"/>
                </a:lnTo>
                <a:lnTo>
                  <a:pt x="887" y="6"/>
                </a:lnTo>
                <a:lnTo>
                  <a:pt x="881" y="4"/>
                </a:lnTo>
                <a:lnTo>
                  <a:pt x="881" y="4"/>
                </a:lnTo>
                <a:lnTo>
                  <a:pt x="867" y="1"/>
                </a:lnTo>
                <a:lnTo>
                  <a:pt x="856" y="0"/>
                </a:lnTo>
                <a:lnTo>
                  <a:pt x="846" y="3"/>
                </a:lnTo>
                <a:lnTo>
                  <a:pt x="838" y="5"/>
                </a:lnTo>
                <a:lnTo>
                  <a:pt x="832" y="10"/>
                </a:lnTo>
                <a:lnTo>
                  <a:pt x="827" y="15"/>
                </a:lnTo>
                <a:lnTo>
                  <a:pt x="825" y="21"/>
                </a:lnTo>
                <a:lnTo>
                  <a:pt x="822" y="26"/>
                </a:lnTo>
                <a:lnTo>
                  <a:pt x="817" y="53"/>
                </a:lnTo>
                <a:lnTo>
                  <a:pt x="817" y="53"/>
                </a:lnTo>
                <a:lnTo>
                  <a:pt x="819" y="55"/>
                </a:lnTo>
                <a:lnTo>
                  <a:pt x="817" y="57"/>
                </a:lnTo>
                <a:lnTo>
                  <a:pt x="816" y="60"/>
                </a:lnTo>
                <a:lnTo>
                  <a:pt x="813" y="61"/>
                </a:lnTo>
                <a:lnTo>
                  <a:pt x="806" y="63"/>
                </a:lnTo>
                <a:lnTo>
                  <a:pt x="798" y="65"/>
                </a:lnTo>
                <a:lnTo>
                  <a:pt x="785" y="66"/>
                </a:lnTo>
                <a:lnTo>
                  <a:pt x="785" y="66"/>
                </a:lnTo>
                <a:lnTo>
                  <a:pt x="778" y="66"/>
                </a:lnTo>
                <a:lnTo>
                  <a:pt x="770" y="65"/>
                </a:lnTo>
                <a:lnTo>
                  <a:pt x="753" y="61"/>
                </a:lnTo>
                <a:lnTo>
                  <a:pt x="710" y="48"/>
                </a:lnTo>
                <a:lnTo>
                  <a:pt x="684" y="42"/>
                </a:lnTo>
                <a:lnTo>
                  <a:pt x="655" y="39"/>
                </a:lnTo>
                <a:lnTo>
                  <a:pt x="639" y="37"/>
                </a:lnTo>
                <a:lnTo>
                  <a:pt x="622" y="36"/>
                </a:lnTo>
                <a:lnTo>
                  <a:pt x="605" y="37"/>
                </a:lnTo>
                <a:lnTo>
                  <a:pt x="586" y="39"/>
                </a:lnTo>
                <a:lnTo>
                  <a:pt x="586" y="39"/>
                </a:lnTo>
                <a:lnTo>
                  <a:pt x="568" y="41"/>
                </a:lnTo>
                <a:lnTo>
                  <a:pt x="549" y="46"/>
                </a:lnTo>
                <a:lnTo>
                  <a:pt x="532" y="52"/>
                </a:lnTo>
                <a:lnTo>
                  <a:pt x="516" y="60"/>
                </a:lnTo>
                <a:lnTo>
                  <a:pt x="501" y="67"/>
                </a:lnTo>
                <a:lnTo>
                  <a:pt x="486" y="77"/>
                </a:lnTo>
                <a:lnTo>
                  <a:pt x="472" y="87"/>
                </a:lnTo>
                <a:lnTo>
                  <a:pt x="460" y="97"/>
                </a:lnTo>
                <a:lnTo>
                  <a:pt x="448" y="108"/>
                </a:lnTo>
                <a:lnTo>
                  <a:pt x="437" y="119"/>
                </a:lnTo>
                <a:lnTo>
                  <a:pt x="417" y="141"/>
                </a:lnTo>
                <a:lnTo>
                  <a:pt x="401" y="164"/>
                </a:lnTo>
                <a:lnTo>
                  <a:pt x="387" y="183"/>
                </a:lnTo>
                <a:lnTo>
                  <a:pt x="387" y="183"/>
                </a:lnTo>
                <a:lnTo>
                  <a:pt x="381" y="193"/>
                </a:lnTo>
                <a:lnTo>
                  <a:pt x="376" y="207"/>
                </a:lnTo>
                <a:lnTo>
                  <a:pt x="371" y="223"/>
                </a:lnTo>
                <a:lnTo>
                  <a:pt x="366" y="240"/>
                </a:lnTo>
                <a:lnTo>
                  <a:pt x="360" y="280"/>
                </a:lnTo>
                <a:lnTo>
                  <a:pt x="355" y="321"/>
                </a:lnTo>
                <a:lnTo>
                  <a:pt x="351" y="359"/>
                </a:lnTo>
                <a:lnTo>
                  <a:pt x="349" y="391"/>
                </a:lnTo>
                <a:lnTo>
                  <a:pt x="346" y="422"/>
                </a:lnTo>
                <a:lnTo>
                  <a:pt x="346" y="42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5">
            <a:extLst>
              <a:ext uri="{FF2B5EF4-FFF2-40B4-BE49-F238E27FC236}">
                <a16:creationId xmlns:a16="http://schemas.microsoft.com/office/drawing/2014/main" id="{2D5484AE-8BE1-4370-8DD9-6F3F899592D4}"/>
              </a:ext>
            </a:extLst>
          </p:cNvPr>
          <p:cNvSpPr>
            <a:spLocks/>
          </p:cNvSpPr>
          <p:nvPr/>
        </p:nvSpPr>
        <p:spPr bwMode="auto">
          <a:xfrm>
            <a:off x="6662058" y="2017634"/>
            <a:ext cx="2611362" cy="885070"/>
          </a:xfrm>
          <a:custGeom>
            <a:avLst/>
            <a:gdLst>
              <a:gd name="T0" fmla="*/ 91 w 1608"/>
              <a:gd name="T1" fmla="*/ 150 h 545"/>
              <a:gd name="T2" fmla="*/ 57 w 1608"/>
              <a:gd name="T3" fmla="*/ 185 h 545"/>
              <a:gd name="T4" fmla="*/ 33 w 1608"/>
              <a:gd name="T5" fmla="*/ 216 h 545"/>
              <a:gd name="T6" fmla="*/ 0 w 1608"/>
              <a:gd name="T7" fmla="*/ 221 h 545"/>
              <a:gd name="T8" fmla="*/ 20 w 1608"/>
              <a:gd name="T9" fmla="*/ 257 h 545"/>
              <a:gd name="T10" fmla="*/ 54 w 1608"/>
              <a:gd name="T11" fmla="*/ 310 h 545"/>
              <a:gd name="T12" fmla="*/ 166 w 1608"/>
              <a:gd name="T13" fmla="*/ 380 h 545"/>
              <a:gd name="T14" fmla="*/ 187 w 1608"/>
              <a:gd name="T15" fmla="*/ 414 h 545"/>
              <a:gd name="T16" fmla="*/ 193 w 1608"/>
              <a:gd name="T17" fmla="*/ 441 h 545"/>
              <a:gd name="T18" fmla="*/ 202 w 1608"/>
              <a:gd name="T19" fmla="*/ 452 h 545"/>
              <a:gd name="T20" fmla="*/ 162 w 1608"/>
              <a:gd name="T21" fmla="*/ 459 h 545"/>
              <a:gd name="T22" fmla="*/ 203 w 1608"/>
              <a:gd name="T23" fmla="*/ 467 h 545"/>
              <a:gd name="T24" fmla="*/ 191 w 1608"/>
              <a:gd name="T25" fmla="*/ 484 h 545"/>
              <a:gd name="T26" fmla="*/ 225 w 1608"/>
              <a:gd name="T27" fmla="*/ 474 h 545"/>
              <a:gd name="T28" fmla="*/ 290 w 1608"/>
              <a:gd name="T29" fmla="*/ 469 h 545"/>
              <a:gd name="T30" fmla="*/ 331 w 1608"/>
              <a:gd name="T31" fmla="*/ 467 h 545"/>
              <a:gd name="T32" fmla="*/ 348 w 1608"/>
              <a:gd name="T33" fmla="*/ 457 h 545"/>
              <a:gd name="T34" fmla="*/ 366 w 1608"/>
              <a:gd name="T35" fmla="*/ 482 h 545"/>
              <a:gd name="T36" fmla="*/ 378 w 1608"/>
              <a:gd name="T37" fmla="*/ 503 h 545"/>
              <a:gd name="T38" fmla="*/ 368 w 1608"/>
              <a:gd name="T39" fmla="*/ 508 h 545"/>
              <a:gd name="T40" fmla="*/ 380 w 1608"/>
              <a:gd name="T41" fmla="*/ 519 h 545"/>
              <a:gd name="T42" fmla="*/ 363 w 1608"/>
              <a:gd name="T43" fmla="*/ 520 h 545"/>
              <a:gd name="T44" fmla="*/ 387 w 1608"/>
              <a:gd name="T45" fmla="*/ 537 h 545"/>
              <a:gd name="T46" fmla="*/ 434 w 1608"/>
              <a:gd name="T47" fmla="*/ 544 h 545"/>
              <a:gd name="T48" fmla="*/ 478 w 1608"/>
              <a:gd name="T49" fmla="*/ 535 h 545"/>
              <a:gd name="T50" fmla="*/ 500 w 1608"/>
              <a:gd name="T51" fmla="*/ 521 h 545"/>
              <a:gd name="T52" fmla="*/ 562 w 1608"/>
              <a:gd name="T53" fmla="*/ 531 h 545"/>
              <a:gd name="T54" fmla="*/ 599 w 1608"/>
              <a:gd name="T55" fmla="*/ 520 h 545"/>
              <a:gd name="T56" fmla="*/ 744 w 1608"/>
              <a:gd name="T57" fmla="*/ 415 h 545"/>
              <a:gd name="T58" fmla="*/ 802 w 1608"/>
              <a:gd name="T59" fmla="*/ 372 h 545"/>
              <a:gd name="T60" fmla="*/ 874 w 1608"/>
              <a:gd name="T61" fmla="*/ 329 h 545"/>
              <a:gd name="T62" fmla="*/ 955 w 1608"/>
              <a:gd name="T63" fmla="*/ 307 h 545"/>
              <a:gd name="T64" fmla="*/ 1099 w 1608"/>
              <a:gd name="T65" fmla="*/ 285 h 545"/>
              <a:gd name="T66" fmla="*/ 1278 w 1608"/>
              <a:gd name="T67" fmla="*/ 231 h 545"/>
              <a:gd name="T68" fmla="*/ 1325 w 1608"/>
              <a:gd name="T69" fmla="*/ 205 h 545"/>
              <a:gd name="T70" fmla="*/ 1400 w 1608"/>
              <a:gd name="T71" fmla="*/ 150 h 545"/>
              <a:gd name="T72" fmla="*/ 1482 w 1608"/>
              <a:gd name="T73" fmla="*/ 128 h 545"/>
              <a:gd name="T74" fmla="*/ 1606 w 1608"/>
              <a:gd name="T75" fmla="*/ 114 h 545"/>
              <a:gd name="T76" fmla="*/ 1583 w 1608"/>
              <a:gd name="T77" fmla="*/ 102 h 545"/>
              <a:gd name="T78" fmla="*/ 1525 w 1608"/>
              <a:gd name="T79" fmla="*/ 98 h 545"/>
              <a:gd name="T80" fmla="*/ 1425 w 1608"/>
              <a:gd name="T81" fmla="*/ 112 h 545"/>
              <a:gd name="T82" fmla="*/ 1361 w 1608"/>
              <a:gd name="T83" fmla="*/ 143 h 545"/>
              <a:gd name="T84" fmla="*/ 1311 w 1608"/>
              <a:gd name="T85" fmla="*/ 179 h 545"/>
              <a:gd name="T86" fmla="*/ 1199 w 1608"/>
              <a:gd name="T87" fmla="*/ 214 h 545"/>
              <a:gd name="T88" fmla="*/ 1084 w 1608"/>
              <a:gd name="T89" fmla="*/ 237 h 545"/>
              <a:gd name="T90" fmla="*/ 973 w 1608"/>
              <a:gd name="T91" fmla="*/ 260 h 545"/>
              <a:gd name="T92" fmla="*/ 809 w 1608"/>
              <a:gd name="T93" fmla="*/ 311 h 545"/>
              <a:gd name="T94" fmla="*/ 762 w 1608"/>
              <a:gd name="T95" fmla="*/ 297 h 545"/>
              <a:gd name="T96" fmla="*/ 750 w 1608"/>
              <a:gd name="T97" fmla="*/ 273 h 545"/>
              <a:gd name="T98" fmla="*/ 704 w 1608"/>
              <a:gd name="T99" fmla="*/ 186 h 545"/>
              <a:gd name="T100" fmla="*/ 655 w 1608"/>
              <a:gd name="T101" fmla="*/ 134 h 545"/>
              <a:gd name="T102" fmla="*/ 557 w 1608"/>
              <a:gd name="T103" fmla="*/ 82 h 545"/>
              <a:gd name="T104" fmla="*/ 457 w 1608"/>
              <a:gd name="T105" fmla="*/ 61 h 545"/>
              <a:gd name="T106" fmla="*/ 399 w 1608"/>
              <a:gd name="T107" fmla="*/ 77 h 545"/>
              <a:gd name="T108" fmla="*/ 336 w 1608"/>
              <a:gd name="T109" fmla="*/ 98 h 545"/>
              <a:gd name="T110" fmla="*/ 228 w 1608"/>
              <a:gd name="T111" fmla="*/ 101 h 545"/>
              <a:gd name="T112" fmla="*/ 249 w 1608"/>
              <a:gd name="T113" fmla="*/ 35 h 545"/>
              <a:gd name="T114" fmla="*/ 233 w 1608"/>
              <a:gd name="T115" fmla="*/ 13 h 545"/>
              <a:gd name="T116" fmla="*/ 193 w 1608"/>
              <a:gd name="T117" fmla="*/ 0 h 545"/>
              <a:gd name="T118" fmla="*/ 154 w 1608"/>
              <a:gd name="T119" fmla="*/ 18 h 545"/>
              <a:gd name="T120" fmla="*/ 136 w 1608"/>
              <a:gd name="T121" fmla="*/ 54 h 5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608" h="545">
                <a:moveTo>
                  <a:pt x="117" y="135"/>
                </a:moveTo>
                <a:lnTo>
                  <a:pt x="117" y="135"/>
                </a:lnTo>
                <a:lnTo>
                  <a:pt x="114" y="137"/>
                </a:lnTo>
                <a:lnTo>
                  <a:pt x="104" y="141"/>
                </a:lnTo>
                <a:lnTo>
                  <a:pt x="91" y="150"/>
                </a:lnTo>
                <a:lnTo>
                  <a:pt x="82" y="158"/>
                </a:lnTo>
                <a:lnTo>
                  <a:pt x="73" y="166"/>
                </a:lnTo>
                <a:lnTo>
                  <a:pt x="73" y="166"/>
                </a:lnTo>
                <a:lnTo>
                  <a:pt x="65" y="175"/>
                </a:lnTo>
                <a:lnTo>
                  <a:pt x="57" y="185"/>
                </a:lnTo>
                <a:lnTo>
                  <a:pt x="46" y="201"/>
                </a:lnTo>
                <a:lnTo>
                  <a:pt x="40" y="212"/>
                </a:lnTo>
                <a:lnTo>
                  <a:pt x="39" y="217"/>
                </a:lnTo>
                <a:lnTo>
                  <a:pt x="39" y="217"/>
                </a:lnTo>
                <a:lnTo>
                  <a:pt x="33" y="216"/>
                </a:lnTo>
                <a:lnTo>
                  <a:pt x="19" y="214"/>
                </a:lnTo>
                <a:lnTo>
                  <a:pt x="11" y="214"/>
                </a:lnTo>
                <a:lnTo>
                  <a:pt x="5" y="216"/>
                </a:lnTo>
                <a:lnTo>
                  <a:pt x="2" y="218"/>
                </a:lnTo>
                <a:lnTo>
                  <a:pt x="0" y="221"/>
                </a:lnTo>
                <a:lnTo>
                  <a:pt x="0" y="222"/>
                </a:lnTo>
                <a:lnTo>
                  <a:pt x="0" y="222"/>
                </a:lnTo>
                <a:lnTo>
                  <a:pt x="3" y="228"/>
                </a:lnTo>
                <a:lnTo>
                  <a:pt x="7" y="237"/>
                </a:lnTo>
                <a:lnTo>
                  <a:pt x="20" y="257"/>
                </a:lnTo>
                <a:lnTo>
                  <a:pt x="36" y="279"/>
                </a:lnTo>
                <a:lnTo>
                  <a:pt x="42" y="290"/>
                </a:lnTo>
                <a:lnTo>
                  <a:pt x="49" y="301"/>
                </a:lnTo>
                <a:lnTo>
                  <a:pt x="49" y="301"/>
                </a:lnTo>
                <a:lnTo>
                  <a:pt x="54" y="310"/>
                </a:lnTo>
                <a:lnTo>
                  <a:pt x="58" y="318"/>
                </a:lnTo>
                <a:lnTo>
                  <a:pt x="66" y="328"/>
                </a:lnTo>
                <a:lnTo>
                  <a:pt x="72" y="334"/>
                </a:lnTo>
                <a:lnTo>
                  <a:pt x="75" y="336"/>
                </a:lnTo>
                <a:lnTo>
                  <a:pt x="166" y="380"/>
                </a:lnTo>
                <a:lnTo>
                  <a:pt x="166" y="380"/>
                </a:lnTo>
                <a:lnTo>
                  <a:pt x="174" y="394"/>
                </a:lnTo>
                <a:lnTo>
                  <a:pt x="180" y="405"/>
                </a:lnTo>
                <a:lnTo>
                  <a:pt x="187" y="414"/>
                </a:lnTo>
                <a:lnTo>
                  <a:pt x="187" y="414"/>
                </a:lnTo>
                <a:lnTo>
                  <a:pt x="203" y="431"/>
                </a:lnTo>
                <a:lnTo>
                  <a:pt x="213" y="442"/>
                </a:lnTo>
                <a:lnTo>
                  <a:pt x="213" y="442"/>
                </a:lnTo>
                <a:lnTo>
                  <a:pt x="201" y="441"/>
                </a:lnTo>
                <a:lnTo>
                  <a:pt x="193" y="441"/>
                </a:lnTo>
                <a:lnTo>
                  <a:pt x="191" y="442"/>
                </a:lnTo>
                <a:lnTo>
                  <a:pt x="191" y="443"/>
                </a:lnTo>
                <a:lnTo>
                  <a:pt x="191" y="443"/>
                </a:lnTo>
                <a:lnTo>
                  <a:pt x="202" y="452"/>
                </a:lnTo>
                <a:lnTo>
                  <a:pt x="202" y="452"/>
                </a:lnTo>
                <a:lnTo>
                  <a:pt x="180" y="454"/>
                </a:lnTo>
                <a:lnTo>
                  <a:pt x="166" y="457"/>
                </a:lnTo>
                <a:lnTo>
                  <a:pt x="162" y="458"/>
                </a:lnTo>
                <a:lnTo>
                  <a:pt x="161" y="459"/>
                </a:lnTo>
                <a:lnTo>
                  <a:pt x="162" y="459"/>
                </a:lnTo>
                <a:lnTo>
                  <a:pt x="162" y="459"/>
                </a:lnTo>
                <a:lnTo>
                  <a:pt x="171" y="462"/>
                </a:lnTo>
                <a:lnTo>
                  <a:pt x="185" y="464"/>
                </a:lnTo>
                <a:lnTo>
                  <a:pt x="203" y="467"/>
                </a:lnTo>
                <a:lnTo>
                  <a:pt x="203" y="467"/>
                </a:lnTo>
                <a:lnTo>
                  <a:pt x="199" y="469"/>
                </a:lnTo>
                <a:lnTo>
                  <a:pt x="195" y="475"/>
                </a:lnTo>
                <a:lnTo>
                  <a:pt x="192" y="479"/>
                </a:lnTo>
                <a:lnTo>
                  <a:pt x="191" y="482"/>
                </a:lnTo>
                <a:lnTo>
                  <a:pt x="191" y="484"/>
                </a:lnTo>
                <a:lnTo>
                  <a:pt x="195" y="485"/>
                </a:lnTo>
                <a:lnTo>
                  <a:pt x="195" y="485"/>
                </a:lnTo>
                <a:lnTo>
                  <a:pt x="199" y="484"/>
                </a:lnTo>
                <a:lnTo>
                  <a:pt x="207" y="482"/>
                </a:lnTo>
                <a:lnTo>
                  <a:pt x="225" y="474"/>
                </a:lnTo>
                <a:lnTo>
                  <a:pt x="251" y="464"/>
                </a:lnTo>
                <a:lnTo>
                  <a:pt x="251" y="464"/>
                </a:lnTo>
                <a:lnTo>
                  <a:pt x="258" y="464"/>
                </a:lnTo>
                <a:lnTo>
                  <a:pt x="269" y="467"/>
                </a:lnTo>
                <a:lnTo>
                  <a:pt x="290" y="469"/>
                </a:lnTo>
                <a:lnTo>
                  <a:pt x="290" y="469"/>
                </a:lnTo>
                <a:lnTo>
                  <a:pt x="307" y="469"/>
                </a:lnTo>
                <a:lnTo>
                  <a:pt x="319" y="469"/>
                </a:lnTo>
                <a:lnTo>
                  <a:pt x="331" y="467"/>
                </a:lnTo>
                <a:lnTo>
                  <a:pt x="331" y="467"/>
                </a:lnTo>
                <a:lnTo>
                  <a:pt x="336" y="466"/>
                </a:lnTo>
                <a:lnTo>
                  <a:pt x="340" y="463"/>
                </a:lnTo>
                <a:lnTo>
                  <a:pt x="344" y="458"/>
                </a:lnTo>
                <a:lnTo>
                  <a:pt x="347" y="457"/>
                </a:lnTo>
                <a:lnTo>
                  <a:pt x="348" y="457"/>
                </a:lnTo>
                <a:lnTo>
                  <a:pt x="349" y="458"/>
                </a:lnTo>
                <a:lnTo>
                  <a:pt x="350" y="461"/>
                </a:lnTo>
                <a:lnTo>
                  <a:pt x="350" y="461"/>
                </a:lnTo>
                <a:lnTo>
                  <a:pt x="358" y="471"/>
                </a:lnTo>
                <a:lnTo>
                  <a:pt x="366" y="482"/>
                </a:lnTo>
                <a:lnTo>
                  <a:pt x="379" y="497"/>
                </a:lnTo>
                <a:lnTo>
                  <a:pt x="379" y="497"/>
                </a:lnTo>
                <a:lnTo>
                  <a:pt x="381" y="499"/>
                </a:lnTo>
                <a:lnTo>
                  <a:pt x="380" y="501"/>
                </a:lnTo>
                <a:lnTo>
                  <a:pt x="378" y="503"/>
                </a:lnTo>
                <a:lnTo>
                  <a:pt x="378" y="503"/>
                </a:lnTo>
                <a:lnTo>
                  <a:pt x="366" y="504"/>
                </a:lnTo>
                <a:lnTo>
                  <a:pt x="365" y="504"/>
                </a:lnTo>
                <a:lnTo>
                  <a:pt x="364" y="505"/>
                </a:lnTo>
                <a:lnTo>
                  <a:pt x="368" y="508"/>
                </a:lnTo>
                <a:lnTo>
                  <a:pt x="368" y="508"/>
                </a:lnTo>
                <a:lnTo>
                  <a:pt x="373" y="511"/>
                </a:lnTo>
                <a:lnTo>
                  <a:pt x="378" y="515"/>
                </a:lnTo>
                <a:lnTo>
                  <a:pt x="380" y="519"/>
                </a:lnTo>
                <a:lnTo>
                  <a:pt x="380" y="519"/>
                </a:lnTo>
                <a:lnTo>
                  <a:pt x="370" y="518"/>
                </a:lnTo>
                <a:lnTo>
                  <a:pt x="364" y="519"/>
                </a:lnTo>
                <a:lnTo>
                  <a:pt x="363" y="519"/>
                </a:lnTo>
                <a:lnTo>
                  <a:pt x="363" y="520"/>
                </a:lnTo>
                <a:lnTo>
                  <a:pt x="363" y="520"/>
                </a:lnTo>
                <a:lnTo>
                  <a:pt x="365" y="525"/>
                </a:lnTo>
                <a:lnTo>
                  <a:pt x="371" y="530"/>
                </a:lnTo>
                <a:lnTo>
                  <a:pt x="378" y="534"/>
                </a:lnTo>
                <a:lnTo>
                  <a:pt x="387" y="537"/>
                </a:lnTo>
                <a:lnTo>
                  <a:pt x="387" y="537"/>
                </a:lnTo>
                <a:lnTo>
                  <a:pt x="412" y="544"/>
                </a:lnTo>
                <a:lnTo>
                  <a:pt x="426" y="545"/>
                </a:lnTo>
                <a:lnTo>
                  <a:pt x="431" y="545"/>
                </a:lnTo>
                <a:lnTo>
                  <a:pt x="434" y="544"/>
                </a:lnTo>
                <a:lnTo>
                  <a:pt x="434" y="544"/>
                </a:lnTo>
                <a:lnTo>
                  <a:pt x="443" y="542"/>
                </a:lnTo>
                <a:lnTo>
                  <a:pt x="456" y="540"/>
                </a:lnTo>
                <a:lnTo>
                  <a:pt x="469" y="539"/>
                </a:lnTo>
                <a:lnTo>
                  <a:pt x="474" y="536"/>
                </a:lnTo>
                <a:lnTo>
                  <a:pt x="478" y="535"/>
                </a:lnTo>
                <a:lnTo>
                  <a:pt x="478" y="535"/>
                </a:lnTo>
                <a:lnTo>
                  <a:pt x="485" y="529"/>
                </a:lnTo>
                <a:lnTo>
                  <a:pt x="493" y="525"/>
                </a:lnTo>
                <a:lnTo>
                  <a:pt x="500" y="521"/>
                </a:lnTo>
                <a:lnTo>
                  <a:pt x="500" y="521"/>
                </a:lnTo>
                <a:lnTo>
                  <a:pt x="509" y="525"/>
                </a:lnTo>
                <a:lnTo>
                  <a:pt x="519" y="527"/>
                </a:lnTo>
                <a:lnTo>
                  <a:pt x="531" y="530"/>
                </a:lnTo>
                <a:lnTo>
                  <a:pt x="546" y="532"/>
                </a:lnTo>
                <a:lnTo>
                  <a:pt x="562" y="531"/>
                </a:lnTo>
                <a:lnTo>
                  <a:pt x="571" y="530"/>
                </a:lnTo>
                <a:lnTo>
                  <a:pt x="580" y="527"/>
                </a:lnTo>
                <a:lnTo>
                  <a:pt x="589" y="524"/>
                </a:lnTo>
                <a:lnTo>
                  <a:pt x="599" y="520"/>
                </a:lnTo>
                <a:lnTo>
                  <a:pt x="599" y="520"/>
                </a:lnTo>
                <a:lnTo>
                  <a:pt x="620" y="508"/>
                </a:lnTo>
                <a:lnTo>
                  <a:pt x="646" y="490"/>
                </a:lnTo>
                <a:lnTo>
                  <a:pt x="672" y="472"/>
                </a:lnTo>
                <a:lnTo>
                  <a:pt x="698" y="451"/>
                </a:lnTo>
                <a:lnTo>
                  <a:pt x="744" y="415"/>
                </a:lnTo>
                <a:lnTo>
                  <a:pt x="767" y="395"/>
                </a:lnTo>
                <a:lnTo>
                  <a:pt x="767" y="395"/>
                </a:lnTo>
                <a:lnTo>
                  <a:pt x="776" y="388"/>
                </a:lnTo>
                <a:lnTo>
                  <a:pt x="788" y="380"/>
                </a:lnTo>
                <a:lnTo>
                  <a:pt x="802" y="372"/>
                </a:lnTo>
                <a:lnTo>
                  <a:pt x="802" y="372"/>
                </a:lnTo>
                <a:lnTo>
                  <a:pt x="814" y="363"/>
                </a:lnTo>
                <a:lnTo>
                  <a:pt x="829" y="353"/>
                </a:lnTo>
                <a:lnTo>
                  <a:pt x="849" y="342"/>
                </a:lnTo>
                <a:lnTo>
                  <a:pt x="874" y="329"/>
                </a:lnTo>
                <a:lnTo>
                  <a:pt x="887" y="325"/>
                </a:lnTo>
                <a:lnTo>
                  <a:pt x="903" y="320"/>
                </a:lnTo>
                <a:lnTo>
                  <a:pt x="919" y="315"/>
                </a:lnTo>
                <a:lnTo>
                  <a:pt x="937" y="311"/>
                </a:lnTo>
                <a:lnTo>
                  <a:pt x="955" y="307"/>
                </a:lnTo>
                <a:lnTo>
                  <a:pt x="975" y="305"/>
                </a:lnTo>
                <a:lnTo>
                  <a:pt x="975" y="305"/>
                </a:lnTo>
                <a:lnTo>
                  <a:pt x="1016" y="301"/>
                </a:lnTo>
                <a:lnTo>
                  <a:pt x="1057" y="294"/>
                </a:lnTo>
                <a:lnTo>
                  <a:pt x="1099" y="285"/>
                </a:lnTo>
                <a:lnTo>
                  <a:pt x="1138" y="276"/>
                </a:lnTo>
                <a:lnTo>
                  <a:pt x="1178" y="265"/>
                </a:lnTo>
                <a:lnTo>
                  <a:pt x="1215" y="254"/>
                </a:lnTo>
                <a:lnTo>
                  <a:pt x="1248" y="243"/>
                </a:lnTo>
                <a:lnTo>
                  <a:pt x="1278" y="231"/>
                </a:lnTo>
                <a:lnTo>
                  <a:pt x="1278" y="231"/>
                </a:lnTo>
                <a:lnTo>
                  <a:pt x="1292" y="226"/>
                </a:lnTo>
                <a:lnTo>
                  <a:pt x="1304" y="218"/>
                </a:lnTo>
                <a:lnTo>
                  <a:pt x="1315" y="212"/>
                </a:lnTo>
                <a:lnTo>
                  <a:pt x="1325" y="205"/>
                </a:lnTo>
                <a:lnTo>
                  <a:pt x="1346" y="188"/>
                </a:lnTo>
                <a:lnTo>
                  <a:pt x="1366" y="172"/>
                </a:lnTo>
                <a:lnTo>
                  <a:pt x="1377" y="164"/>
                </a:lnTo>
                <a:lnTo>
                  <a:pt x="1388" y="156"/>
                </a:lnTo>
                <a:lnTo>
                  <a:pt x="1400" y="150"/>
                </a:lnTo>
                <a:lnTo>
                  <a:pt x="1413" y="144"/>
                </a:lnTo>
                <a:lnTo>
                  <a:pt x="1428" y="139"/>
                </a:lnTo>
                <a:lnTo>
                  <a:pt x="1444" y="134"/>
                </a:lnTo>
                <a:lnTo>
                  <a:pt x="1462" y="130"/>
                </a:lnTo>
                <a:lnTo>
                  <a:pt x="1482" y="128"/>
                </a:lnTo>
                <a:lnTo>
                  <a:pt x="1482" y="128"/>
                </a:lnTo>
                <a:lnTo>
                  <a:pt x="1550" y="123"/>
                </a:lnTo>
                <a:lnTo>
                  <a:pt x="1588" y="118"/>
                </a:lnTo>
                <a:lnTo>
                  <a:pt x="1600" y="115"/>
                </a:lnTo>
                <a:lnTo>
                  <a:pt x="1606" y="114"/>
                </a:lnTo>
                <a:lnTo>
                  <a:pt x="1608" y="112"/>
                </a:lnTo>
                <a:lnTo>
                  <a:pt x="1607" y="111"/>
                </a:lnTo>
                <a:lnTo>
                  <a:pt x="1607" y="111"/>
                </a:lnTo>
                <a:lnTo>
                  <a:pt x="1600" y="107"/>
                </a:lnTo>
                <a:lnTo>
                  <a:pt x="1583" y="102"/>
                </a:lnTo>
                <a:lnTo>
                  <a:pt x="1572" y="101"/>
                </a:lnTo>
                <a:lnTo>
                  <a:pt x="1559" y="98"/>
                </a:lnTo>
                <a:lnTo>
                  <a:pt x="1544" y="98"/>
                </a:lnTo>
                <a:lnTo>
                  <a:pt x="1525" y="98"/>
                </a:lnTo>
                <a:lnTo>
                  <a:pt x="1525" y="98"/>
                </a:lnTo>
                <a:lnTo>
                  <a:pt x="1506" y="98"/>
                </a:lnTo>
                <a:lnTo>
                  <a:pt x="1486" y="101"/>
                </a:lnTo>
                <a:lnTo>
                  <a:pt x="1465" y="103"/>
                </a:lnTo>
                <a:lnTo>
                  <a:pt x="1445" y="107"/>
                </a:lnTo>
                <a:lnTo>
                  <a:pt x="1425" y="112"/>
                </a:lnTo>
                <a:lnTo>
                  <a:pt x="1407" y="118"/>
                </a:lnTo>
                <a:lnTo>
                  <a:pt x="1388" y="125"/>
                </a:lnTo>
                <a:lnTo>
                  <a:pt x="1373" y="134"/>
                </a:lnTo>
                <a:lnTo>
                  <a:pt x="1373" y="134"/>
                </a:lnTo>
                <a:lnTo>
                  <a:pt x="1361" y="143"/>
                </a:lnTo>
                <a:lnTo>
                  <a:pt x="1352" y="150"/>
                </a:lnTo>
                <a:lnTo>
                  <a:pt x="1345" y="158"/>
                </a:lnTo>
                <a:lnTo>
                  <a:pt x="1337" y="164"/>
                </a:lnTo>
                <a:lnTo>
                  <a:pt x="1327" y="171"/>
                </a:lnTo>
                <a:lnTo>
                  <a:pt x="1311" y="179"/>
                </a:lnTo>
                <a:lnTo>
                  <a:pt x="1289" y="187"/>
                </a:lnTo>
                <a:lnTo>
                  <a:pt x="1258" y="196"/>
                </a:lnTo>
                <a:lnTo>
                  <a:pt x="1258" y="196"/>
                </a:lnTo>
                <a:lnTo>
                  <a:pt x="1225" y="206"/>
                </a:lnTo>
                <a:lnTo>
                  <a:pt x="1199" y="214"/>
                </a:lnTo>
                <a:lnTo>
                  <a:pt x="1162" y="226"/>
                </a:lnTo>
                <a:lnTo>
                  <a:pt x="1147" y="231"/>
                </a:lnTo>
                <a:lnTo>
                  <a:pt x="1130" y="233"/>
                </a:lnTo>
                <a:lnTo>
                  <a:pt x="1110" y="235"/>
                </a:lnTo>
                <a:lnTo>
                  <a:pt x="1084" y="237"/>
                </a:lnTo>
                <a:lnTo>
                  <a:pt x="1084" y="237"/>
                </a:lnTo>
                <a:lnTo>
                  <a:pt x="1069" y="238"/>
                </a:lnTo>
                <a:lnTo>
                  <a:pt x="1052" y="240"/>
                </a:lnTo>
                <a:lnTo>
                  <a:pt x="1015" y="249"/>
                </a:lnTo>
                <a:lnTo>
                  <a:pt x="973" y="260"/>
                </a:lnTo>
                <a:lnTo>
                  <a:pt x="932" y="274"/>
                </a:lnTo>
                <a:lnTo>
                  <a:pt x="856" y="297"/>
                </a:lnTo>
                <a:lnTo>
                  <a:pt x="828" y="307"/>
                </a:lnTo>
                <a:lnTo>
                  <a:pt x="809" y="311"/>
                </a:lnTo>
                <a:lnTo>
                  <a:pt x="809" y="311"/>
                </a:lnTo>
                <a:lnTo>
                  <a:pt x="797" y="311"/>
                </a:lnTo>
                <a:lnTo>
                  <a:pt x="786" y="310"/>
                </a:lnTo>
                <a:lnTo>
                  <a:pt x="776" y="307"/>
                </a:lnTo>
                <a:lnTo>
                  <a:pt x="768" y="302"/>
                </a:lnTo>
                <a:lnTo>
                  <a:pt x="762" y="297"/>
                </a:lnTo>
                <a:lnTo>
                  <a:pt x="757" y="291"/>
                </a:lnTo>
                <a:lnTo>
                  <a:pt x="754" y="286"/>
                </a:lnTo>
                <a:lnTo>
                  <a:pt x="752" y="280"/>
                </a:lnTo>
                <a:lnTo>
                  <a:pt x="752" y="280"/>
                </a:lnTo>
                <a:lnTo>
                  <a:pt x="750" y="273"/>
                </a:lnTo>
                <a:lnTo>
                  <a:pt x="746" y="261"/>
                </a:lnTo>
                <a:lnTo>
                  <a:pt x="739" y="245"/>
                </a:lnTo>
                <a:lnTo>
                  <a:pt x="730" y="227"/>
                </a:lnTo>
                <a:lnTo>
                  <a:pt x="718" y="207"/>
                </a:lnTo>
                <a:lnTo>
                  <a:pt x="704" y="186"/>
                </a:lnTo>
                <a:lnTo>
                  <a:pt x="687" y="165"/>
                </a:lnTo>
                <a:lnTo>
                  <a:pt x="677" y="154"/>
                </a:lnTo>
                <a:lnTo>
                  <a:pt x="666" y="144"/>
                </a:lnTo>
                <a:lnTo>
                  <a:pt x="666" y="144"/>
                </a:lnTo>
                <a:lnTo>
                  <a:pt x="655" y="134"/>
                </a:lnTo>
                <a:lnTo>
                  <a:pt x="642" y="125"/>
                </a:lnTo>
                <a:lnTo>
                  <a:pt x="629" y="117"/>
                </a:lnTo>
                <a:lnTo>
                  <a:pt x="615" y="109"/>
                </a:lnTo>
                <a:lnTo>
                  <a:pt x="587" y="94"/>
                </a:lnTo>
                <a:lnTo>
                  <a:pt x="557" y="82"/>
                </a:lnTo>
                <a:lnTo>
                  <a:pt x="528" y="72"/>
                </a:lnTo>
                <a:lnTo>
                  <a:pt x="500" y="66"/>
                </a:lnTo>
                <a:lnTo>
                  <a:pt x="477" y="62"/>
                </a:lnTo>
                <a:lnTo>
                  <a:pt x="465" y="61"/>
                </a:lnTo>
                <a:lnTo>
                  <a:pt x="457" y="61"/>
                </a:lnTo>
                <a:lnTo>
                  <a:pt x="457" y="61"/>
                </a:lnTo>
                <a:lnTo>
                  <a:pt x="441" y="64"/>
                </a:lnTo>
                <a:lnTo>
                  <a:pt x="426" y="67"/>
                </a:lnTo>
                <a:lnTo>
                  <a:pt x="412" y="72"/>
                </a:lnTo>
                <a:lnTo>
                  <a:pt x="399" y="77"/>
                </a:lnTo>
                <a:lnTo>
                  <a:pt x="386" y="83"/>
                </a:lnTo>
                <a:lnTo>
                  <a:pt x="371" y="88"/>
                </a:lnTo>
                <a:lnTo>
                  <a:pt x="354" y="93"/>
                </a:lnTo>
                <a:lnTo>
                  <a:pt x="336" y="98"/>
                </a:lnTo>
                <a:lnTo>
                  <a:pt x="336" y="98"/>
                </a:lnTo>
                <a:lnTo>
                  <a:pt x="315" y="101"/>
                </a:lnTo>
                <a:lnTo>
                  <a:pt x="295" y="102"/>
                </a:lnTo>
                <a:lnTo>
                  <a:pt x="261" y="102"/>
                </a:lnTo>
                <a:lnTo>
                  <a:pt x="237" y="102"/>
                </a:lnTo>
                <a:lnTo>
                  <a:pt x="228" y="101"/>
                </a:lnTo>
                <a:lnTo>
                  <a:pt x="228" y="101"/>
                </a:lnTo>
                <a:lnTo>
                  <a:pt x="239" y="73"/>
                </a:lnTo>
                <a:lnTo>
                  <a:pt x="246" y="51"/>
                </a:lnTo>
                <a:lnTo>
                  <a:pt x="249" y="41"/>
                </a:lnTo>
                <a:lnTo>
                  <a:pt x="249" y="35"/>
                </a:lnTo>
                <a:lnTo>
                  <a:pt x="249" y="35"/>
                </a:lnTo>
                <a:lnTo>
                  <a:pt x="248" y="30"/>
                </a:lnTo>
                <a:lnTo>
                  <a:pt x="245" y="24"/>
                </a:lnTo>
                <a:lnTo>
                  <a:pt x="240" y="18"/>
                </a:lnTo>
                <a:lnTo>
                  <a:pt x="233" y="13"/>
                </a:lnTo>
                <a:lnTo>
                  <a:pt x="225" y="8"/>
                </a:lnTo>
                <a:lnTo>
                  <a:pt x="216" y="3"/>
                </a:lnTo>
                <a:lnTo>
                  <a:pt x="204" y="0"/>
                </a:lnTo>
                <a:lnTo>
                  <a:pt x="193" y="0"/>
                </a:lnTo>
                <a:lnTo>
                  <a:pt x="193" y="0"/>
                </a:lnTo>
                <a:lnTo>
                  <a:pt x="181" y="2"/>
                </a:lnTo>
                <a:lnTo>
                  <a:pt x="172" y="4"/>
                </a:lnTo>
                <a:lnTo>
                  <a:pt x="165" y="8"/>
                </a:lnTo>
                <a:lnTo>
                  <a:pt x="159" y="13"/>
                </a:lnTo>
                <a:lnTo>
                  <a:pt x="154" y="18"/>
                </a:lnTo>
                <a:lnTo>
                  <a:pt x="149" y="23"/>
                </a:lnTo>
                <a:lnTo>
                  <a:pt x="143" y="33"/>
                </a:lnTo>
                <a:lnTo>
                  <a:pt x="143" y="33"/>
                </a:lnTo>
                <a:lnTo>
                  <a:pt x="140" y="40"/>
                </a:lnTo>
                <a:lnTo>
                  <a:pt x="136" y="54"/>
                </a:lnTo>
                <a:lnTo>
                  <a:pt x="128" y="88"/>
                </a:lnTo>
                <a:lnTo>
                  <a:pt x="117" y="135"/>
                </a:lnTo>
                <a:lnTo>
                  <a:pt x="117" y="13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7">
            <a:extLst>
              <a:ext uri="{FF2B5EF4-FFF2-40B4-BE49-F238E27FC236}">
                <a16:creationId xmlns:a16="http://schemas.microsoft.com/office/drawing/2014/main" id="{0F67AC9F-D364-4A37-B2E6-5CB47D6AFE58}"/>
              </a:ext>
            </a:extLst>
          </p:cNvPr>
          <p:cNvSpPr>
            <a:spLocks/>
          </p:cNvSpPr>
          <p:nvPr/>
        </p:nvSpPr>
        <p:spPr bwMode="auto">
          <a:xfrm>
            <a:off x="3660586" y="1879704"/>
            <a:ext cx="2611362" cy="840377"/>
          </a:xfrm>
          <a:custGeom>
            <a:avLst/>
            <a:gdLst>
              <a:gd name="T0" fmla="*/ 93 w 1939"/>
              <a:gd name="T1" fmla="*/ 368 h 624"/>
              <a:gd name="T2" fmla="*/ 41 w 1939"/>
              <a:gd name="T3" fmla="*/ 420 h 624"/>
              <a:gd name="T4" fmla="*/ 0 w 1939"/>
              <a:gd name="T5" fmla="*/ 447 h 624"/>
              <a:gd name="T6" fmla="*/ 16 w 1939"/>
              <a:gd name="T7" fmla="*/ 472 h 624"/>
              <a:gd name="T8" fmla="*/ 82 w 1939"/>
              <a:gd name="T9" fmla="*/ 497 h 624"/>
              <a:gd name="T10" fmla="*/ 312 w 1939"/>
              <a:gd name="T11" fmla="*/ 489 h 624"/>
              <a:gd name="T12" fmla="*/ 367 w 1939"/>
              <a:gd name="T13" fmla="*/ 508 h 624"/>
              <a:gd name="T14" fmla="*/ 381 w 1939"/>
              <a:gd name="T15" fmla="*/ 541 h 624"/>
              <a:gd name="T16" fmla="*/ 366 w 1939"/>
              <a:gd name="T17" fmla="*/ 565 h 624"/>
              <a:gd name="T18" fmla="*/ 272 w 1939"/>
              <a:gd name="T19" fmla="*/ 594 h 624"/>
              <a:gd name="T20" fmla="*/ 272 w 1939"/>
              <a:gd name="T21" fmla="*/ 605 h 624"/>
              <a:gd name="T22" fmla="*/ 298 w 1939"/>
              <a:gd name="T23" fmla="*/ 602 h 624"/>
              <a:gd name="T24" fmla="*/ 292 w 1939"/>
              <a:gd name="T25" fmla="*/ 619 h 624"/>
              <a:gd name="T26" fmla="*/ 334 w 1939"/>
              <a:gd name="T27" fmla="*/ 612 h 624"/>
              <a:gd name="T28" fmla="*/ 336 w 1939"/>
              <a:gd name="T29" fmla="*/ 624 h 624"/>
              <a:gd name="T30" fmla="*/ 393 w 1939"/>
              <a:gd name="T31" fmla="*/ 597 h 624"/>
              <a:gd name="T32" fmla="*/ 465 w 1939"/>
              <a:gd name="T33" fmla="*/ 569 h 624"/>
              <a:gd name="T34" fmla="*/ 533 w 1939"/>
              <a:gd name="T35" fmla="*/ 525 h 624"/>
              <a:gd name="T36" fmla="*/ 545 w 1939"/>
              <a:gd name="T37" fmla="*/ 459 h 624"/>
              <a:gd name="T38" fmla="*/ 569 w 1939"/>
              <a:gd name="T39" fmla="*/ 427 h 624"/>
              <a:gd name="T40" fmla="*/ 657 w 1939"/>
              <a:gd name="T41" fmla="*/ 401 h 624"/>
              <a:gd name="T42" fmla="*/ 803 w 1939"/>
              <a:gd name="T43" fmla="*/ 427 h 624"/>
              <a:gd name="T44" fmla="*/ 742 w 1939"/>
              <a:gd name="T45" fmla="*/ 456 h 624"/>
              <a:gd name="T46" fmla="*/ 741 w 1939"/>
              <a:gd name="T47" fmla="*/ 478 h 624"/>
              <a:gd name="T48" fmla="*/ 733 w 1939"/>
              <a:gd name="T49" fmla="*/ 487 h 624"/>
              <a:gd name="T50" fmla="*/ 759 w 1939"/>
              <a:gd name="T51" fmla="*/ 498 h 624"/>
              <a:gd name="T52" fmla="*/ 836 w 1939"/>
              <a:gd name="T53" fmla="*/ 480 h 624"/>
              <a:gd name="T54" fmla="*/ 836 w 1939"/>
              <a:gd name="T55" fmla="*/ 500 h 624"/>
              <a:gd name="T56" fmla="*/ 868 w 1939"/>
              <a:gd name="T57" fmla="*/ 484 h 624"/>
              <a:gd name="T58" fmla="*/ 950 w 1939"/>
              <a:gd name="T59" fmla="*/ 452 h 624"/>
              <a:gd name="T60" fmla="*/ 1043 w 1939"/>
              <a:gd name="T61" fmla="*/ 416 h 624"/>
              <a:gd name="T62" fmla="*/ 1278 w 1939"/>
              <a:gd name="T63" fmla="*/ 388 h 624"/>
              <a:gd name="T64" fmla="*/ 1432 w 1939"/>
              <a:gd name="T65" fmla="*/ 412 h 624"/>
              <a:gd name="T66" fmla="*/ 1568 w 1939"/>
              <a:gd name="T67" fmla="*/ 411 h 624"/>
              <a:gd name="T68" fmla="*/ 1724 w 1939"/>
              <a:gd name="T69" fmla="*/ 389 h 624"/>
              <a:gd name="T70" fmla="*/ 1797 w 1939"/>
              <a:gd name="T71" fmla="*/ 407 h 624"/>
              <a:gd name="T72" fmla="*/ 1918 w 1939"/>
              <a:gd name="T73" fmla="*/ 473 h 624"/>
              <a:gd name="T74" fmla="*/ 1939 w 1939"/>
              <a:gd name="T75" fmla="*/ 475 h 624"/>
              <a:gd name="T76" fmla="*/ 1923 w 1939"/>
              <a:gd name="T77" fmla="*/ 451 h 624"/>
              <a:gd name="T78" fmla="*/ 1882 w 1939"/>
              <a:gd name="T79" fmla="*/ 405 h 624"/>
              <a:gd name="T80" fmla="*/ 1790 w 1939"/>
              <a:gd name="T81" fmla="*/ 354 h 624"/>
              <a:gd name="T82" fmla="*/ 1672 w 1939"/>
              <a:gd name="T83" fmla="*/ 327 h 624"/>
              <a:gd name="T84" fmla="*/ 1490 w 1939"/>
              <a:gd name="T85" fmla="*/ 354 h 624"/>
              <a:gd name="T86" fmla="*/ 1301 w 1939"/>
              <a:gd name="T87" fmla="*/ 339 h 624"/>
              <a:gd name="T88" fmla="*/ 1197 w 1939"/>
              <a:gd name="T89" fmla="*/ 302 h 624"/>
              <a:gd name="T90" fmla="*/ 1080 w 1939"/>
              <a:gd name="T91" fmla="*/ 184 h 624"/>
              <a:gd name="T92" fmla="*/ 1002 w 1939"/>
              <a:gd name="T93" fmla="*/ 78 h 624"/>
              <a:gd name="T94" fmla="*/ 918 w 1939"/>
              <a:gd name="T95" fmla="*/ 19 h 624"/>
              <a:gd name="T96" fmla="*/ 801 w 1939"/>
              <a:gd name="T97" fmla="*/ 0 h 624"/>
              <a:gd name="T98" fmla="*/ 648 w 1939"/>
              <a:gd name="T99" fmla="*/ 29 h 624"/>
              <a:gd name="T100" fmla="*/ 500 w 1939"/>
              <a:gd name="T101" fmla="*/ 94 h 624"/>
              <a:gd name="T102" fmla="*/ 364 w 1939"/>
              <a:gd name="T103" fmla="*/ 150 h 624"/>
              <a:gd name="T104" fmla="*/ 273 w 1939"/>
              <a:gd name="T105" fmla="*/ 160 h 624"/>
              <a:gd name="T106" fmla="*/ 239 w 1939"/>
              <a:gd name="T107" fmla="*/ 137 h 624"/>
              <a:gd name="T108" fmla="*/ 228 w 1939"/>
              <a:gd name="T109" fmla="*/ 104 h 624"/>
              <a:gd name="T110" fmla="*/ 234 w 1939"/>
              <a:gd name="T111" fmla="*/ 59 h 624"/>
              <a:gd name="T112" fmla="*/ 218 w 1939"/>
              <a:gd name="T113" fmla="*/ 50 h 624"/>
              <a:gd name="T114" fmla="*/ 158 w 1939"/>
              <a:gd name="T115" fmla="*/ 80 h 624"/>
              <a:gd name="T116" fmla="*/ 150 w 1939"/>
              <a:gd name="T117" fmla="*/ 151 h 6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39" h="624">
                <a:moveTo>
                  <a:pt x="163" y="223"/>
                </a:moveTo>
                <a:lnTo>
                  <a:pt x="163" y="223"/>
                </a:lnTo>
                <a:lnTo>
                  <a:pt x="152" y="249"/>
                </a:lnTo>
                <a:lnTo>
                  <a:pt x="125" y="306"/>
                </a:lnTo>
                <a:lnTo>
                  <a:pt x="109" y="338"/>
                </a:lnTo>
                <a:lnTo>
                  <a:pt x="93" y="368"/>
                </a:lnTo>
                <a:lnTo>
                  <a:pt x="77" y="391"/>
                </a:lnTo>
                <a:lnTo>
                  <a:pt x="71" y="400"/>
                </a:lnTo>
                <a:lnTo>
                  <a:pt x="64" y="406"/>
                </a:lnTo>
                <a:lnTo>
                  <a:pt x="64" y="406"/>
                </a:lnTo>
                <a:lnTo>
                  <a:pt x="53" y="414"/>
                </a:lnTo>
                <a:lnTo>
                  <a:pt x="41" y="420"/>
                </a:lnTo>
                <a:lnTo>
                  <a:pt x="20" y="430"/>
                </a:lnTo>
                <a:lnTo>
                  <a:pt x="11" y="433"/>
                </a:lnTo>
                <a:lnTo>
                  <a:pt x="5" y="438"/>
                </a:lnTo>
                <a:lnTo>
                  <a:pt x="2" y="441"/>
                </a:lnTo>
                <a:lnTo>
                  <a:pt x="0" y="445"/>
                </a:lnTo>
                <a:lnTo>
                  <a:pt x="0" y="447"/>
                </a:lnTo>
                <a:lnTo>
                  <a:pt x="0" y="451"/>
                </a:lnTo>
                <a:lnTo>
                  <a:pt x="0" y="451"/>
                </a:lnTo>
                <a:lnTo>
                  <a:pt x="1" y="454"/>
                </a:lnTo>
                <a:lnTo>
                  <a:pt x="2" y="458"/>
                </a:lnTo>
                <a:lnTo>
                  <a:pt x="9" y="464"/>
                </a:lnTo>
                <a:lnTo>
                  <a:pt x="16" y="472"/>
                </a:lnTo>
                <a:lnTo>
                  <a:pt x="26" y="477"/>
                </a:lnTo>
                <a:lnTo>
                  <a:pt x="37" y="483"/>
                </a:lnTo>
                <a:lnTo>
                  <a:pt x="49" y="488"/>
                </a:lnTo>
                <a:lnTo>
                  <a:pt x="74" y="495"/>
                </a:lnTo>
                <a:lnTo>
                  <a:pt x="74" y="495"/>
                </a:lnTo>
                <a:lnTo>
                  <a:pt x="82" y="497"/>
                </a:lnTo>
                <a:lnTo>
                  <a:pt x="94" y="498"/>
                </a:lnTo>
                <a:lnTo>
                  <a:pt x="124" y="497"/>
                </a:lnTo>
                <a:lnTo>
                  <a:pt x="202" y="494"/>
                </a:lnTo>
                <a:lnTo>
                  <a:pt x="277" y="489"/>
                </a:lnTo>
                <a:lnTo>
                  <a:pt x="303" y="489"/>
                </a:lnTo>
                <a:lnTo>
                  <a:pt x="312" y="489"/>
                </a:lnTo>
                <a:lnTo>
                  <a:pt x="317" y="490"/>
                </a:lnTo>
                <a:lnTo>
                  <a:pt x="317" y="490"/>
                </a:lnTo>
                <a:lnTo>
                  <a:pt x="333" y="495"/>
                </a:lnTo>
                <a:lnTo>
                  <a:pt x="350" y="500"/>
                </a:lnTo>
                <a:lnTo>
                  <a:pt x="360" y="504"/>
                </a:lnTo>
                <a:lnTo>
                  <a:pt x="367" y="508"/>
                </a:lnTo>
                <a:lnTo>
                  <a:pt x="372" y="514"/>
                </a:lnTo>
                <a:lnTo>
                  <a:pt x="375" y="516"/>
                </a:lnTo>
                <a:lnTo>
                  <a:pt x="376" y="520"/>
                </a:lnTo>
                <a:lnTo>
                  <a:pt x="376" y="520"/>
                </a:lnTo>
                <a:lnTo>
                  <a:pt x="380" y="535"/>
                </a:lnTo>
                <a:lnTo>
                  <a:pt x="381" y="541"/>
                </a:lnTo>
                <a:lnTo>
                  <a:pt x="381" y="547"/>
                </a:lnTo>
                <a:lnTo>
                  <a:pt x="380" y="552"/>
                </a:lnTo>
                <a:lnTo>
                  <a:pt x="377" y="557"/>
                </a:lnTo>
                <a:lnTo>
                  <a:pt x="372" y="562"/>
                </a:lnTo>
                <a:lnTo>
                  <a:pt x="366" y="565"/>
                </a:lnTo>
                <a:lnTo>
                  <a:pt x="366" y="565"/>
                </a:lnTo>
                <a:lnTo>
                  <a:pt x="334" y="576"/>
                </a:lnTo>
                <a:lnTo>
                  <a:pt x="318" y="581"/>
                </a:lnTo>
                <a:lnTo>
                  <a:pt x="302" y="584"/>
                </a:lnTo>
                <a:lnTo>
                  <a:pt x="302" y="584"/>
                </a:lnTo>
                <a:lnTo>
                  <a:pt x="286" y="588"/>
                </a:lnTo>
                <a:lnTo>
                  <a:pt x="272" y="594"/>
                </a:lnTo>
                <a:lnTo>
                  <a:pt x="267" y="597"/>
                </a:lnTo>
                <a:lnTo>
                  <a:pt x="265" y="599"/>
                </a:lnTo>
                <a:lnTo>
                  <a:pt x="265" y="602"/>
                </a:lnTo>
                <a:lnTo>
                  <a:pt x="267" y="604"/>
                </a:lnTo>
                <a:lnTo>
                  <a:pt x="267" y="604"/>
                </a:lnTo>
                <a:lnTo>
                  <a:pt x="272" y="605"/>
                </a:lnTo>
                <a:lnTo>
                  <a:pt x="277" y="605"/>
                </a:lnTo>
                <a:lnTo>
                  <a:pt x="288" y="603"/>
                </a:lnTo>
                <a:lnTo>
                  <a:pt x="298" y="600"/>
                </a:lnTo>
                <a:lnTo>
                  <a:pt x="302" y="599"/>
                </a:lnTo>
                <a:lnTo>
                  <a:pt x="302" y="599"/>
                </a:lnTo>
                <a:lnTo>
                  <a:pt x="298" y="602"/>
                </a:lnTo>
                <a:lnTo>
                  <a:pt x="289" y="609"/>
                </a:lnTo>
                <a:lnTo>
                  <a:pt x="287" y="613"/>
                </a:lnTo>
                <a:lnTo>
                  <a:pt x="286" y="615"/>
                </a:lnTo>
                <a:lnTo>
                  <a:pt x="286" y="618"/>
                </a:lnTo>
                <a:lnTo>
                  <a:pt x="287" y="618"/>
                </a:lnTo>
                <a:lnTo>
                  <a:pt x="292" y="619"/>
                </a:lnTo>
                <a:lnTo>
                  <a:pt x="292" y="619"/>
                </a:lnTo>
                <a:lnTo>
                  <a:pt x="307" y="618"/>
                </a:lnTo>
                <a:lnTo>
                  <a:pt x="322" y="614"/>
                </a:lnTo>
                <a:lnTo>
                  <a:pt x="336" y="609"/>
                </a:lnTo>
                <a:lnTo>
                  <a:pt x="336" y="609"/>
                </a:lnTo>
                <a:lnTo>
                  <a:pt x="334" y="612"/>
                </a:lnTo>
                <a:lnTo>
                  <a:pt x="330" y="617"/>
                </a:lnTo>
                <a:lnTo>
                  <a:pt x="329" y="619"/>
                </a:lnTo>
                <a:lnTo>
                  <a:pt x="329" y="621"/>
                </a:lnTo>
                <a:lnTo>
                  <a:pt x="331" y="623"/>
                </a:lnTo>
                <a:lnTo>
                  <a:pt x="336" y="624"/>
                </a:lnTo>
                <a:lnTo>
                  <a:pt x="336" y="624"/>
                </a:lnTo>
                <a:lnTo>
                  <a:pt x="343" y="624"/>
                </a:lnTo>
                <a:lnTo>
                  <a:pt x="348" y="623"/>
                </a:lnTo>
                <a:lnTo>
                  <a:pt x="357" y="618"/>
                </a:lnTo>
                <a:lnTo>
                  <a:pt x="381" y="604"/>
                </a:lnTo>
                <a:lnTo>
                  <a:pt x="381" y="604"/>
                </a:lnTo>
                <a:lnTo>
                  <a:pt x="393" y="597"/>
                </a:lnTo>
                <a:lnTo>
                  <a:pt x="408" y="588"/>
                </a:lnTo>
                <a:lnTo>
                  <a:pt x="417" y="584"/>
                </a:lnTo>
                <a:lnTo>
                  <a:pt x="429" y="579"/>
                </a:lnTo>
                <a:lnTo>
                  <a:pt x="445" y="574"/>
                </a:lnTo>
                <a:lnTo>
                  <a:pt x="465" y="569"/>
                </a:lnTo>
                <a:lnTo>
                  <a:pt x="465" y="569"/>
                </a:lnTo>
                <a:lnTo>
                  <a:pt x="476" y="567"/>
                </a:lnTo>
                <a:lnTo>
                  <a:pt x="485" y="563"/>
                </a:lnTo>
                <a:lnTo>
                  <a:pt x="502" y="555"/>
                </a:lnTo>
                <a:lnTo>
                  <a:pt x="516" y="546"/>
                </a:lnTo>
                <a:lnTo>
                  <a:pt x="526" y="536"/>
                </a:lnTo>
                <a:lnTo>
                  <a:pt x="533" y="525"/>
                </a:lnTo>
                <a:lnTo>
                  <a:pt x="539" y="515"/>
                </a:lnTo>
                <a:lnTo>
                  <a:pt x="542" y="504"/>
                </a:lnTo>
                <a:lnTo>
                  <a:pt x="544" y="495"/>
                </a:lnTo>
                <a:lnTo>
                  <a:pt x="544" y="495"/>
                </a:lnTo>
                <a:lnTo>
                  <a:pt x="545" y="477"/>
                </a:lnTo>
                <a:lnTo>
                  <a:pt x="545" y="459"/>
                </a:lnTo>
                <a:lnTo>
                  <a:pt x="545" y="452"/>
                </a:lnTo>
                <a:lnTo>
                  <a:pt x="548" y="445"/>
                </a:lnTo>
                <a:lnTo>
                  <a:pt x="550" y="440"/>
                </a:lnTo>
                <a:lnTo>
                  <a:pt x="554" y="436"/>
                </a:lnTo>
                <a:lnTo>
                  <a:pt x="554" y="436"/>
                </a:lnTo>
                <a:lnTo>
                  <a:pt x="569" y="427"/>
                </a:lnTo>
                <a:lnTo>
                  <a:pt x="579" y="421"/>
                </a:lnTo>
                <a:lnTo>
                  <a:pt x="592" y="415"/>
                </a:lnTo>
                <a:lnTo>
                  <a:pt x="607" y="409"/>
                </a:lnTo>
                <a:lnTo>
                  <a:pt x="625" y="404"/>
                </a:lnTo>
                <a:lnTo>
                  <a:pt x="646" y="401"/>
                </a:lnTo>
                <a:lnTo>
                  <a:pt x="657" y="401"/>
                </a:lnTo>
                <a:lnTo>
                  <a:pt x="668" y="401"/>
                </a:lnTo>
                <a:lnTo>
                  <a:pt x="668" y="401"/>
                </a:lnTo>
                <a:lnTo>
                  <a:pt x="693" y="404"/>
                </a:lnTo>
                <a:lnTo>
                  <a:pt x="719" y="407"/>
                </a:lnTo>
                <a:lnTo>
                  <a:pt x="767" y="417"/>
                </a:lnTo>
                <a:lnTo>
                  <a:pt x="803" y="427"/>
                </a:lnTo>
                <a:lnTo>
                  <a:pt x="816" y="431"/>
                </a:lnTo>
                <a:lnTo>
                  <a:pt x="816" y="431"/>
                </a:lnTo>
                <a:lnTo>
                  <a:pt x="783" y="440"/>
                </a:lnTo>
                <a:lnTo>
                  <a:pt x="758" y="447"/>
                </a:lnTo>
                <a:lnTo>
                  <a:pt x="748" y="452"/>
                </a:lnTo>
                <a:lnTo>
                  <a:pt x="742" y="456"/>
                </a:lnTo>
                <a:lnTo>
                  <a:pt x="742" y="456"/>
                </a:lnTo>
                <a:lnTo>
                  <a:pt x="740" y="459"/>
                </a:lnTo>
                <a:lnTo>
                  <a:pt x="738" y="463"/>
                </a:lnTo>
                <a:lnTo>
                  <a:pt x="737" y="468"/>
                </a:lnTo>
                <a:lnTo>
                  <a:pt x="738" y="472"/>
                </a:lnTo>
                <a:lnTo>
                  <a:pt x="741" y="478"/>
                </a:lnTo>
                <a:lnTo>
                  <a:pt x="742" y="480"/>
                </a:lnTo>
                <a:lnTo>
                  <a:pt x="742" y="480"/>
                </a:lnTo>
                <a:lnTo>
                  <a:pt x="738" y="482"/>
                </a:lnTo>
                <a:lnTo>
                  <a:pt x="736" y="483"/>
                </a:lnTo>
                <a:lnTo>
                  <a:pt x="733" y="484"/>
                </a:lnTo>
                <a:lnTo>
                  <a:pt x="733" y="487"/>
                </a:lnTo>
                <a:lnTo>
                  <a:pt x="735" y="489"/>
                </a:lnTo>
                <a:lnTo>
                  <a:pt x="738" y="492"/>
                </a:lnTo>
                <a:lnTo>
                  <a:pt x="747" y="495"/>
                </a:lnTo>
                <a:lnTo>
                  <a:pt x="747" y="495"/>
                </a:lnTo>
                <a:lnTo>
                  <a:pt x="753" y="497"/>
                </a:lnTo>
                <a:lnTo>
                  <a:pt x="759" y="498"/>
                </a:lnTo>
                <a:lnTo>
                  <a:pt x="773" y="497"/>
                </a:lnTo>
                <a:lnTo>
                  <a:pt x="788" y="495"/>
                </a:lnTo>
                <a:lnTo>
                  <a:pt x="803" y="492"/>
                </a:lnTo>
                <a:lnTo>
                  <a:pt x="826" y="484"/>
                </a:lnTo>
                <a:lnTo>
                  <a:pt x="836" y="480"/>
                </a:lnTo>
                <a:lnTo>
                  <a:pt x="836" y="480"/>
                </a:lnTo>
                <a:lnTo>
                  <a:pt x="834" y="483"/>
                </a:lnTo>
                <a:lnTo>
                  <a:pt x="831" y="488"/>
                </a:lnTo>
                <a:lnTo>
                  <a:pt x="830" y="492"/>
                </a:lnTo>
                <a:lnTo>
                  <a:pt x="830" y="494"/>
                </a:lnTo>
                <a:lnTo>
                  <a:pt x="832" y="498"/>
                </a:lnTo>
                <a:lnTo>
                  <a:pt x="836" y="500"/>
                </a:lnTo>
                <a:lnTo>
                  <a:pt x="836" y="500"/>
                </a:lnTo>
                <a:lnTo>
                  <a:pt x="841" y="501"/>
                </a:lnTo>
                <a:lnTo>
                  <a:pt x="847" y="500"/>
                </a:lnTo>
                <a:lnTo>
                  <a:pt x="852" y="498"/>
                </a:lnTo>
                <a:lnTo>
                  <a:pt x="857" y="494"/>
                </a:lnTo>
                <a:lnTo>
                  <a:pt x="868" y="484"/>
                </a:lnTo>
                <a:lnTo>
                  <a:pt x="874" y="479"/>
                </a:lnTo>
                <a:lnTo>
                  <a:pt x="881" y="475"/>
                </a:lnTo>
                <a:lnTo>
                  <a:pt x="881" y="475"/>
                </a:lnTo>
                <a:lnTo>
                  <a:pt x="898" y="468"/>
                </a:lnTo>
                <a:lnTo>
                  <a:pt x="923" y="459"/>
                </a:lnTo>
                <a:lnTo>
                  <a:pt x="950" y="452"/>
                </a:lnTo>
                <a:lnTo>
                  <a:pt x="980" y="446"/>
                </a:lnTo>
                <a:lnTo>
                  <a:pt x="980" y="446"/>
                </a:lnTo>
                <a:lnTo>
                  <a:pt x="988" y="443"/>
                </a:lnTo>
                <a:lnTo>
                  <a:pt x="997" y="441"/>
                </a:lnTo>
                <a:lnTo>
                  <a:pt x="1019" y="430"/>
                </a:lnTo>
                <a:lnTo>
                  <a:pt x="1043" y="416"/>
                </a:lnTo>
                <a:lnTo>
                  <a:pt x="1066" y="401"/>
                </a:lnTo>
                <a:lnTo>
                  <a:pt x="1106" y="374"/>
                </a:lnTo>
                <a:lnTo>
                  <a:pt x="1123" y="362"/>
                </a:lnTo>
                <a:lnTo>
                  <a:pt x="1123" y="362"/>
                </a:lnTo>
                <a:lnTo>
                  <a:pt x="1206" y="375"/>
                </a:lnTo>
                <a:lnTo>
                  <a:pt x="1278" y="388"/>
                </a:lnTo>
                <a:lnTo>
                  <a:pt x="1312" y="395"/>
                </a:lnTo>
                <a:lnTo>
                  <a:pt x="1341" y="401"/>
                </a:lnTo>
                <a:lnTo>
                  <a:pt x="1341" y="401"/>
                </a:lnTo>
                <a:lnTo>
                  <a:pt x="1368" y="406"/>
                </a:lnTo>
                <a:lnTo>
                  <a:pt x="1400" y="410"/>
                </a:lnTo>
                <a:lnTo>
                  <a:pt x="1432" y="412"/>
                </a:lnTo>
                <a:lnTo>
                  <a:pt x="1466" y="414"/>
                </a:lnTo>
                <a:lnTo>
                  <a:pt x="1498" y="415"/>
                </a:lnTo>
                <a:lnTo>
                  <a:pt x="1526" y="414"/>
                </a:lnTo>
                <a:lnTo>
                  <a:pt x="1551" y="412"/>
                </a:lnTo>
                <a:lnTo>
                  <a:pt x="1568" y="411"/>
                </a:lnTo>
                <a:lnTo>
                  <a:pt x="1568" y="411"/>
                </a:lnTo>
                <a:lnTo>
                  <a:pt x="1584" y="409"/>
                </a:lnTo>
                <a:lnTo>
                  <a:pt x="1604" y="405"/>
                </a:lnTo>
                <a:lnTo>
                  <a:pt x="1650" y="395"/>
                </a:lnTo>
                <a:lnTo>
                  <a:pt x="1675" y="391"/>
                </a:lnTo>
                <a:lnTo>
                  <a:pt x="1699" y="390"/>
                </a:lnTo>
                <a:lnTo>
                  <a:pt x="1724" y="389"/>
                </a:lnTo>
                <a:lnTo>
                  <a:pt x="1735" y="390"/>
                </a:lnTo>
                <a:lnTo>
                  <a:pt x="1746" y="391"/>
                </a:lnTo>
                <a:lnTo>
                  <a:pt x="1746" y="391"/>
                </a:lnTo>
                <a:lnTo>
                  <a:pt x="1758" y="394"/>
                </a:lnTo>
                <a:lnTo>
                  <a:pt x="1770" y="398"/>
                </a:lnTo>
                <a:lnTo>
                  <a:pt x="1797" y="407"/>
                </a:lnTo>
                <a:lnTo>
                  <a:pt x="1826" y="421"/>
                </a:lnTo>
                <a:lnTo>
                  <a:pt x="1853" y="435"/>
                </a:lnTo>
                <a:lnTo>
                  <a:pt x="1896" y="459"/>
                </a:lnTo>
                <a:lnTo>
                  <a:pt x="1915" y="471"/>
                </a:lnTo>
                <a:lnTo>
                  <a:pt x="1915" y="471"/>
                </a:lnTo>
                <a:lnTo>
                  <a:pt x="1918" y="473"/>
                </a:lnTo>
                <a:lnTo>
                  <a:pt x="1926" y="478"/>
                </a:lnTo>
                <a:lnTo>
                  <a:pt x="1929" y="479"/>
                </a:lnTo>
                <a:lnTo>
                  <a:pt x="1934" y="480"/>
                </a:lnTo>
                <a:lnTo>
                  <a:pt x="1937" y="479"/>
                </a:lnTo>
                <a:lnTo>
                  <a:pt x="1939" y="475"/>
                </a:lnTo>
                <a:lnTo>
                  <a:pt x="1939" y="475"/>
                </a:lnTo>
                <a:lnTo>
                  <a:pt x="1939" y="471"/>
                </a:lnTo>
                <a:lnTo>
                  <a:pt x="1939" y="467"/>
                </a:lnTo>
                <a:lnTo>
                  <a:pt x="1937" y="464"/>
                </a:lnTo>
                <a:lnTo>
                  <a:pt x="1934" y="461"/>
                </a:lnTo>
                <a:lnTo>
                  <a:pt x="1927" y="454"/>
                </a:lnTo>
                <a:lnTo>
                  <a:pt x="1923" y="451"/>
                </a:lnTo>
                <a:lnTo>
                  <a:pt x="1920" y="446"/>
                </a:lnTo>
                <a:lnTo>
                  <a:pt x="1920" y="446"/>
                </a:lnTo>
                <a:lnTo>
                  <a:pt x="1912" y="433"/>
                </a:lnTo>
                <a:lnTo>
                  <a:pt x="1901" y="420"/>
                </a:lnTo>
                <a:lnTo>
                  <a:pt x="1892" y="412"/>
                </a:lnTo>
                <a:lnTo>
                  <a:pt x="1882" y="405"/>
                </a:lnTo>
                <a:lnTo>
                  <a:pt x="1870" y="396"/>
                </a:lnTo>
                <a:lnTo>
                  <a:pt x="1855" y="386"/>
                </a:lnTo>
                <a:lnTo>
                  <a:pt x="1855" y="386"/>
                </a:lnTo>
                <a:lnTo>
                  <a:pt x="1837" y="377"/>
                </a:lnTo>
                <a:lnTo>
                  <a:pt x="1814" y="365"/>
                </a:lnTo>
                <a:lnTo>
                  <a:pt x="1790" y="354"/>
                </a:lnTo>
                <a:lnTo>
                  <a:pt x="1764" y="346"/>
                </a:lnTo>
                <a:lnTo>
                  <a:pt x="1738" y="337"/>
                </a:lnTo>
                <a:lnTo>
                  <a:pt x="1713" y="331"/>
                </a:lnTo>
                <a:lnTo>
                  <a:pt x="1691" y="327"/>
                </a:lnTo>
                <a:lnTo>
                  <a:pt x="1681" y="327"/>
                </a:lnTo>
                <a:lnTo>
                  <a:pt x="1672" y="327"/>
                </a:lnTo>
                <a:lnTo>
                  <a:pt x="1672" y="327"/>
                </a:lnTo>
                <a:lnTo>
                  <a:pt x="1641" y="331"/>
                </a:lnTo>
                <a:lnTo>
                  <a:pt x="1610" y="336"/>
                </a:lnTo>
                <a:lnTo>
                  <a:pt x="1509" y="352"/>
                </a:lnTo>
                <a:lnTo>
                  <a:pt x="1509" y="352"/>
                </a:lnTo>
                <a:lnTo>
                  <a:pt x="1490" y="354"/>
                </a:lnTo>
                <a:lnTo>
                  <a:pt x="1471" y="355"/>
                </a:lnTo>
                <a:lnTo>
                  <a:pt x="1450" y="357"/>
                </a:lnTo>
                <a:lnTo>
                  <a:pt x="1429" y="355"/>
                </a:lnTo>
                <a:lnTo>
                  <a:pt x="1385" y="353"/>
                </a:lnTo>
                <a:lnTo>
                  <a:pt x="1342" y="347"/>
                </a:lnTo>
                <a:lnTo>
                  <a:pt x="1301" y="339"/>
                </a:lnTo>
                <a:lnTo>
                  <a:pt x="1262" y="328"/>
                </a:lnTo>
                <a:lnTo>
                  <a:pt x="1243" y="323"/>
                </a:lnTo>
                <a:lnTo>
                  <a:pt x="1227" y="316"/>
                </a:lnTo>
                <a:lnTo>
                  <a:pt x="1211" y="310"/>
                </a:lnTo>
                <a:lnTo>
                  <a:pt x="1197" y="302"/>
                </a:lnTo>
                <a:lnTo>
                  <a:pt x="1197" y="302"/>
                </a:lnTo>
                <a:lnTo>
                  <a:pt x="1184" y="294"/>
                </a:lnTo>
                <a:lnTo>
                  <a:pt x="1170" y="282"/>
                </a:lnTo>
                <a:lnTo>
                  <a:pt x="1155" y="269"/>
                </a:lnTo>
                <a:lnTo>
                  <a:pt x="1139" y="253"/>
                </a:lnTo>
                <a:lnTo>
                  <a:pt x="1109" y="219"/>
                </a:lnTo>
                <a:lnTo>
                  <a:pt x="1080" y="184"/>
                </a:lnTo>
                <a:lnTo>
                  <a:pt x="1054" y="150"/>
                </a:lnTo>
                <a:lnTo>
                  <a:pt x="1033" y="122"/>
                </a:lnTo>
                <a:lnTo>
                  <a:pt x="1014" y="94"/>
                </a:lnTo>
                <a:lnTo>
                  <a:pt x="1014" y="94"/>
                </a:lnTo>
                <a:lnTo>
                  <a:pt x="1012" y="91"/>
                </a:lnTo>
                <a:lnTo>
                  <a:pt x="1002" y="78"/>
                </a:lnTo>
                <a:lnTo>
                  <a:pt x="987" y="64"/>
                </a:lnTo>
                <a:lnTo>
                  <a:pt x="977" y="54"/>
                </a:lnTo>
                <a:lnTo>
                  <a:pt x="965" y="45"/>
                </a:lnTo>
                <a:lnTo>
                  <a:pt x="951" y="36"/>
                </a:lnTo>
                <a:lnTo>
                  <a:pt x="935" y="28"/>
                </a:lnTo>
                <a:lnTo>
                  <a:pt x="918" y="19"/>
                </a:lnTo>
                <a:lnTo>
                  <a:pt x="899" y="13"/>
                </a:lnTo>
                <a:lnTo>
                  <a:pt x="877" y="7"/>
                </a:lnTo>
                <a:lnTo>
                  <a:pt x="855" y="3"/>
                </a:lnTo>
                <a:lnTo>
                  <a:pt x="829" y="0"/>
                </a:lnTo>
                <a:lnTo>
                  <a:pt x="801" y="0"/>
                </a:lnTo>
                <a:lnTo>
                  <a:pt x="801" y="0"/>
                </a:lnTo>
                <a:lnTo>
                  <a:pt x="773" y="3"/>
                </a:lnTo>
                <a:lnTo>
                  <a:pt x="746" y="5"/>
                </a:lnTo>
                <a:lnTo>
                  <a:pt x="720" y="10"/>
                </a:lnTo>
                <a:lnTo>
                  <a:pt x="695" y="15"/>
                </a:lnTo>
                <a:lnTo>
                  <a:pt x="672" y="21"/>
                </a:lnTo>
                <a:lnTo>
                  <a:pt x="648" y="29"/>
                </a:lnTo>
                <a:lnTo>
                  <a:pt x="627" y="36"/>
                </a:lnTo>
                <a:lnTo>
                  <a:pt x="606" y="44"/>
                </a:lnTo>
                <a:lnTo>
                  <a:pt x="570" y="60"/>
                </a:lnTo>
                <a:lnTo>
                  <a:pt x="540" y="73"/>
                </a:lnTo>
                <a:lnTo>
                  <a:pt x="500" y="94"/>
                </a:lnTo>
                <a:lnTo>
                  <a:pt x="500" y="94"/>
                </a:lnTo>
                <a:lnTo>
                  <a:pt x="459" y="114"/>
                </a:lnTo>
                <a:lnTo>
                  <a:pt x="442" y="122"/>
                </a:lnTo>
                <a:lnTo>
                  <a:pt x="421" y="129"/>
                </a:lnTo>
                <a:lnTo>
                  <a:pt x="421" y="129"/>
                </a:lnTo>
                <a:lnTo>
                  <a:pt x="393" y="139"/>
                </a:lnTo>
                <a:lnTo>
                  <a:pt x="364" y="150"/>
                </a:lnTo>
                <a:lnTo>
                  <a:pt x="338" y="159"/>
                </a:lnTo>
                <a:lnTo>
                  <a:pt x="322" y="164"/>
                </a:lnTo>
                <a:lnTo>
                  <a:pt x="322" y="164"/>
                </a:lnTo>
                <a:lnTo>
                  <a:pt x="309" y="164"/>
                </a:lnTo>
                <a:lnTo>
                  <a:pt x="292" y="162"/>
                </a:lnTo>
                <a:lnTo>
                  <a:pt x="273" y="160"/>
                </a:lnTo>
                <a:lnTo>
                  <a:pt x="265" y="158"/>
                </a:lnTo>
                <a:lnTo>
                  <a:pt x="257" y="154"/>
                </a:lnTo>
                <a:lnTo>
                  <a:pt x="257" y="154"/>
                </a:lnTo>
                <a:lnTo>
                  <a:pt x="251" y="149"/>
                </a:lnTo>
                <a:lnTo>
                  <a:pt x="244" y="143"/>
                </a:lnTo>
                <a:lnTo>
                  <a:pt x="239" y="137"/>
                </a:lnTo>
                <a:lnTo>
                  <a:pt x="234" y="129"/>
                </a:lnTo>
                <a:lnTo>
                  <a:pt x="229" y="122"/>
                </a:lnTo>
                <a:lnTo>
                  <a:pt x="226" y="114"/>
                </a:lnTo>
                <a:lnTo>
                  <a:pt x="226" y="109"/>
                </a:lnTo>
                <a:lnTo>
                  <a:pt x="228" y="104"/>
                </a:lnTo>
                <a:lnTo>
                  <a:pt x="228" y="104"/>
                </a:lnTo>
                <a:lnTo>
                  <a:pt x="230" y="99"/>
                </a:lnTo>
                <a:lnTo>
                  <a:pt x="233" y="91"/>
                </a:lnTo>
                <a:lnTo>
                  <a:pt x="235" y="82"/>
                </a:lnTo>
                <a:lnTo>
                  <a:pt x="236" y="72"/>
                </a:lnTo>
                <a:lnTo>
                  <a:pt x="235" y="64"/>
                </a:lnTo>
                <a:lnTo>
                  <a:pt x="234" y="59"/>
                </a:lnTo>
                <a:lnTo>
                  <a:pt x="233" y="56"/>
                </a:lnTo>
                <a:lnTo>
                  <a:pt x="230" y="52"/>
                </a:lnTo>
                <a:lnTo>
                  <a:pt x="226" y="51"/>
                </a:lnTo>
                <a:lnTo>
                  <a:pt x="223" y="50"/>
                </a:lnTo>
                <a:lnTo>
                  <a:pt x="218" y="50"/>
                </a:lnTo>
                <a:lnTo>
                  <a:pt x="218" y="50"/>
                </a:lnTo>
                <a:lnTo>
                  <a:pt x="207" y="52"/>
                </a:lnTo>
                <a:lnTo>
                  <a:pt x="195" y="55"/>
                </a:lnTo>
                <a:lnTo>
                  <a:pt x="186" y="60"/>
                </a:lnTo>
                <a:lnTo>
                  <a:pt x="174" y="65"/>
                </a:lnTo>
                <a:lnTo>
                  <a:pt x="166" y="72"/>
                </a:lnTo>
                <a:lnTo>
                  <a:pt x="158" y="80"/>
                </a:lnTo>
                <a:lnTo>
                  <a:pt x="152" y="89"/>
                </a:lnTo>
                <a:lnTo>
                  <a:pt x="148" y="99"/>
                </a:lnTo>
                <a:lnTo>
                  <a:pt x="148" y="99"/>
                </a:lnTo>
                <a:lnTo>
                  <a:pt x="147" y="113"/>
                </a:lnTo>
                <a:lnTo>
                  <a:pt x="148" y="132"/>
                </a:lnTo>
                <a:lnTo>
                  <a:pt x="150" y="151"/>
                </a:lnTo>
                <a:lnTo>
                  <a:pt x="153" y="172"/>
                </a:lnTo>
                <a:lnTo>
                  <a:pt x="160" y="208"/>
                </a:lnTo>
                <a:lnTo>
                  <a:pt x="163" y="223"/>
                </a:lnTo>
                <a:lnTo>
                  <a:pt x="163" y="22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8">
            <a:extLst>
              <a:ext uri="{FF2B5EF4-FFF2-40B4-BE49-F238E27FC236}">
                <a16:creationId xmlns:a16="http://schemas.microsoft.com/office/drawing/2014/main" id="{59B17E2B-50D4-45C4-B663-12792CE9F9AC}"/>
              </a:ext>
            </a:extLst>
          </p:cNvPr>
          <p:cNvSpPr>
            <a:spLocks/>
          </p:cNvSpPr>
          <p:nvPr/>
        </p:nvSpPr>
        <p:spPr bwMode="auto">
          <a:xfrm>
            <a:off x="4154887" y="3891514"/>
            <a:ext cx="1596226" cy="2454461"/>
          </a:xfrm>
          <a:custGeom>
            <a:avLst/>
            <a:gdLst>
              <a:gd name="T0" fmla="*/ 53 w 1062"/>
              <a:gd name="T1" fmla="*/ 150 h 1633"/>
              <a:gd name="T2" fmla="*/ 67 w 1062"/>
              <a:gd name="T3" fmla="*/ 86 h 1633"/>
              <a:gd name="T4" fmla="*/ 146 w 1062"/>
              <a:gd name="T5" fmla="*/ 3 h 1633"/>
              <a:gd name="T6" fmla="*/ 168 w 1062"/>
              <a:gd name="T7" fmla="*/ 8 h 1633"/>
              <a:gd name="T8" fmla="*/ 182 w 1062"/>
              <a:gd name="T9" fmla="*/ 73 h 1633"/>
              <a:gd name="T10" fmla="*/ 217 w 1062"/>
              <a:gd name="T11" fmla="*/ 93 h 1633"/>
              <a:gd name="T12" fmla="*/ 336 w 1062"/>
              <a:gd name="T13" fmla="*/ 122 h 1633"/>
              <a:gd name="T14" fmla="*/ 383 w 1062"/>
              <a:gd name="T15" fmla="*/ 42 h 1633"/>
              <a:gd name="T16" fmla="*/ 417 w 1062"/>
              <a:gd name="T17" fmla="*/ 44 h 1633"/>
              <a:gd name="T18" fmla="*/ 472 w 1062"/>
              <a:gd name="T19" fmla="*/ 110 h 1633"/>
              <a:gd name="T20" fmla="*/ 469 w 1062"/>
              <a:gd name="T21" fmla="*/ 181 h 1633"/>
              <a:gd name="T22" fmla="*/ 418 w 1062"/>
              <a:gd name="T23" fmla="*/ 230 h 1633"/>
              <a:gd name="T24" fmla="*/ 436 w 1062"/>
              <a:gd name="T25" fmla="*/ 338 h 1633"/>
              <a:gd name="T26" fmla="*/ 496 w 1062"/>
              <a:gd name="T27" fmla="*/ 546 h 1633"/>
              <a:gd name="T28" fmla="*/ 571 w 1062"/>
              <a:gd name="T29" fmla="*/ 751 h 1633"/>
              <a:gd name="T30" fmla="*/ 653 w 1062"/>
              <a:gd name="T31" fmla="*/ 900 h 1633"/>
              <a:gd name="T32" fmla="*/ 657 w 1062"/>
              <a:gd name="T33" fmla="*/ 1064 h 1633"/>
              <a:gd name="T34" fmla="*/ 633 w 1062"/>
              <a:gd name="T35" fmla="*/ 1181 h 1633"/>
              <a:gd name="T36" fmla="*/ 586 w 1062"/>
              <a:gd name="T37" fmla="*/ 1229 h 1633"/>
              <a:gd name="T38" fmla="*/ 513 w 1062"/>
              <a:gd name="T39" fmla="*/ 1340 h 1633"/>
              <a:gd name="T40" fmla="*/ 566 w 1062"/>
              <a:gd name="T41" fmla="*/ 1320 h 1633"/>
              <a:gd name="T42" fmla="*/ 606 w 1062"/>
              <a:gd name="T43" fmla="*/ 1339 h 1633"/>
              <a:gd name="T44" fmla="*/ 643 w 1062"/>
              <a:gd name="T45" fmla="*/ 1334 h 1633"/>
              <a:gd name="T46" fmla="*/ 596 w 1062"/>
              <a:gd name="T47" fmla="*/ 1390 h 1633"/>
              <a:gd name="T48" fmla="*/ 535 w 1062"/>
              <a:gd name="T49" fmla="*/ 1403 h 1633"/>
              <a:gd name="T50" fmla="*/ 483 w 1062"/>
              <a:gd name="T51" fmla="*/ 1407 h 1633"/>
              <a:gd name="T52" fmla="*/ 507 w 1062"/>
              <a:gd name="T53" fmla="*/ 1492 h 1633"/>
              <a:gd name="T54" fmla="*/ 561 w 1062"/>
              <a:gd name="T55" fmla="*/ 1531 h 1633"/>
              <a:gd name="T56" fmla="*/ 713 w 1062"/>
              <a:gd name="T57" fmla="*/ 1570 h 1633"/>
              <a:gd name="T58" fmla="*/ 894 w 1062"/>
              <a:gd name="T59" fmla="*/ 1585 h 1633"/>
              <a:gd name="T60" fmla="*/ 973 w 1062"/>
              <a:gd name="T61" fmla="*/ 1563 h 1633"/>
              <a:gd name="T62" fmla="*/ 1061 w 1062"/>
              <a:gd name="T63" fmla="*/ 1527 h 1633"/>
              <a:gd name="T64" fmla="*/ 1035 w 1062"/>
              <a:gd name="T65" fmla="*/ 1565 h 1633"/>
              <a:gd name="T66" fmla="*/ 937 w 1062"/>
              <a:gd name="T67" fmla="*/ 1625 h 1633"/>
              <a:gd name="T68" fmla="*/ 809 w 1062"/>
              <a:gd name="T69" fmla="*/ 1633 h 1633"/>
              <a:gd name="T70" fmla="*/ 633 w 1062"/>
              <a:gd name="T71" fmla="*/ 1609 h 1633"/>
              <a:gd name="T72" fmla="*/ 473 w 1062"/>
              <a:gd name="T73" fmla="*/ 1541 h 1633"/>
              <a:gd name="T74" fmla="*/ 426 w 1062"/>
              <a:gd name="T75" fmla="*/ 1500 h 1633"/>
              <a:gd name="T76" fmla="*/ 285 w 1062"/>
              <a:gd name="T77" fmla="*/ 1355 h 1633"/>
              <a:gd name="T78" fmla="*/ 227 w 1062"/>
              <a:gd name="T79" fmla="*/ 1386 h 1633"/>
              <a:gd name="T80" fmla="*/ 148 w 1062"/>
              <a:gd name="T81" fmla="*/ 1373 h 1633"/>
              <a:gd name="T82" fmla="*/ 128 w 1062"/>
              <a:gd name="T83" fmla="*/ 1343 h 1633"/>
              <a:gd name="T84" fmla="*/ 140 w 1062"/>
              <a:gd name="T85" fmla="*/ 1338 h 1633"/>
              <a:gd name="T86" fmla="*/ 132 w 1062"/>
              <a:gd name="T87" fmla="*/ 1313 h 1633"/>
              <a:gd name="T88" fmla="*/ 165 w 1062"/>
              <a:gd name="T89" fmla="*/ 1315 h 1633"/>
              <a:gd name="T90" fmla="*/ 183 w 1062"/>
              <a:gd name="T91" fmla="*/ 1305 h 1633"/>
              <a:gd name="T92" fmla="*/ 236 w 1062"/>
              <a:gd name="T93" fmla="*/ 1319 h 1633"/>
              <a:gd name="T94" fmla="*/ 190 w 1062"/>
              <a:gd name="T95" fmla="*/ 1265 h 1633"/>
              <a:gd name="T96" fmla="*/ 94 w 1062"/>
              <a:gd name="T97" fmla="*/ 1080 h 1633"/>
              <a:gd name="T98" fmla="*/ 49 w 1062"/>
              <a:gd name="T99" fmla="*/ 872 h 1633"/>
              <a:gd name="T100" fmla="*/ 37 w 1062"/>
              <a:gd name="T101" fmla="*/ 697 h 1633"/>
              <a:gd name="T102" fmla="*/ 1 w 1062"/>
              <a:gd name="T103" fmla="*/ 520 h 1633"/>
              <a:gd name="T104" fmla="*/ 22 w 1062"/>
              <a:gd name="T105" fmla="*/ 389 h 1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62" h="1633">
                <a:moveTo>
                  <a:pt x="73" y="240"/>
                </a:moveTo>
                <a:lnTo>
                  <a:pt x="73" y="240"/>
                </a:lnTo>
                <a:lnTo>
                  <a:pt x="69" y="227"/>
                </a:lnTo>
                <a:lnTo>
                  <a:pt x="62" y="191"/>
                </a:lnTo>
                <a:lnTo>
                  <a:pt x="57" y="171"/>
                </a:lnTo>
                <a:lnTo>
                  <a:pt x="53" y="150"/>
                </a:lnTo>
                <a:lnTo>
                  <a:pt x="52" y="133"/>
                </a:lnTo>
                <a:lnTo>
                  <a:pt x="52" y="118"/>
                </a:lnTo>
                <a:lnTo>
                  <a:pt x="52" y="118"/>
                </a:lnTo>
                <a:lnTo>
                  <a:pt x="53" y="112"/>
                </a:lnTo>
                <a:lnTo>
                  <a:pt x="55" y="103"/>
                </a:lnTo>
                <a:lnTo>
                  <a:pt x="67" y="86"/>
                </a:lnTo>
                <a:lnTo>
                  <a:pt x="80" y="65"/>
                </a:lnTo>
                <a:lnTo>
                  <a:pt x="96" y="45"/>
                </a:lnTo>
                <a:lnTo>
                  <a:pt x="114" y="26"/>
                </a:lnTo>
                <a:lnTo>
                  <a:pt x="131" y="11"/>
                </a:lnTo>
                <a:lnTo>
                  <a:pt x="138" y="6"/>
                </a:lnTo>
                <a:lnTo>
                  <a:pt x="146" y="3"/>
                </a:lnTo>
                <a:lnTo>
                  <a:pt x="152" y="0"/>
                </a:lnTo>
                <a:lnTo>
                  <a:pt x="157" y="0"/>
                </a:lnTo>
                <a:lnTo>
                  <a:pt x="157" y="0"/>
                </a:lnTo>
                <a:lnTo>
                  <a:pt x="162" y="3"/>
                </a:lnTo>
                <a:lnTo>
                  <a:pt x="165" y="5"/>
                </a:lnTo>
                <a:lnTo>
                  <a:pt x="168" y="8"/>
                </a:lnTo>
                <a:lnTo>
                  <a:pt x="170" y="13"/>
                </a:lnTo>
                <a:lnTo>
                  <a:pt x="174" y="21"/>
                </a:lnTo>
                <a:lnTo>
                  <a:pt x="177" y="32"/>
                </a:lnTo>
                <a:lnTo>
                  <a:pt x="179" y="56"/>
                </a:lnTo>
                <a:lnTo>
                  <a:pt x="180" y="66"/>
                </a:lnTo>
                <a:lnTo>
                  <a:pt x="182" y="73"/>
                </a:lnTo>
                <a:lnTo>
                  <a:pt x="182" y="73"/>
                </a:lnTo>
                <a:lnTo>
                  <a:pt x="183" y="77"/>
                </a:lnTo>
                <a:lnTo>
                  <a:pt x="185" y="79"/>
                </a:lnTo>
                <a:lnTo>
                  <a:pt x="194" y="86"/>
                </a:lnTo>
                <a:lnTo>
                  <a:pt x="205" y="89"/>
                </a:lnTo>
                <a:lnTo>
                  <a:pt x="217" y="93"/>
                </a:lnTo>
                <a:lnTo>
                  <a:pt x="242" y="99"/>
                </a:lnTo>
                <a:lnTo>
                  <a:pt x="259" y="103"/>
                </a:lnTo>
                <a:lnTo>
                  <a:pt x="259" y="103"/>
                </a:lnTo>
                <a:lnTo>
                  <a:pt x="277" y="108"/>
                </a:lnTo>
                <a:lnTo>
                  <a:pt x="303" y="114"/>
                </a:lnTo>
                <a:lnTo>
                  <a:pt x="336" y="122"/>
                </a:lnTo>
                <a:lnTo>
                  <a:pt x="336" y="122"/>
                </a:lnTo>
                <a:lnTo>
                  <a:pt x="342" y="108"/>
                </a:lnTo>
                <a:lnTo>
                  <a:pt x="358" y="77"/>
                </a:lnTo>
                <a:lnTo>
                  <a:pt x="368" y="61"/>
                </a:lnTo>
                <a:lnTo>
                  <a:pt x="378" y="47"/>
                </a:lnTo>
                <a:lnTo>
                  <a:pt x="383" y="42"/>
                </a:lnTo>
                <a:lnTo>
                  <a:pt x="388" y="39"/>
                </a:lnTo>
                <a:lnTo>
                  <a:pt x="392" y="36"/>
                </a:lnTo>
                <a:lnTo>
                  <a:pt x="397" y="36"/>
                </a:lnTo>
                <a:lnTo>
                  <a:pt x="397" y="36"/>
                </a:lnTo>
                <a:lnTo>
                  <a:pt x="405" y="39"/>
                </a:lnTo>
                <a:lnTo>
                  <a:pt x="417" y="44"/>
                </a:lnTo>
                <a:lnTo>
                  <a:pt x="429" y="51"/>
                </a:lnTo>
                <a:lnTo>
                  <a:pt x="440" y="61"/>
                </a:lnTo>
                <a:lnTo>
                  <a:pt x="451" y="73"/>
                </a:lnTo>
                <a:lnTo>
                  <a:pt x="462" y="87"/>
                </a:lnTo>
                <a:lnTo>
                  <a:pt x="470" y="103"/>
                </a:lnTo>
                <a:lnTo>
                  <a:pt x="472" y="110"/>
                </a:lnTo>
                <a:lnTo>
                  <a:pt x="475" y="119"/>
                </a:lnTo>
                <a:lnTo>
                  <a:pt x="475" y="119"/>
                </a:lnTo>
                <a:lnTo>
                  <a:pt x="477" y="136"/>
                </a:lnTo>
                <a:lnTo>
                  <a:pt x="477" y="152"/>
                </a:lnTo>
                <a:lnTo>
                  <a:pt x="473" y="167"/>
                </a:lnTo>
                <a:lnTo>
                  <a:pt x="469" y="181"/>
                </a:lnTo>
                <a:lnTo>
                  <a:pt x="462" y="193"/>
                </a:lnTo>
                <a:lnTo>
                  <a:pt x="454" y="204"/>
                </a:lnTo>
                <a:lnTo>
                  <a:pt x="445" y="213"/>
                </a:lnTo>
                <a:lnTo>
                  <a:pt x="435" y="221"/>
                </a:lnTo>
                <a:lnTo>
                  <a:pt x="435" y="221"/>
                </a:lnTo>
                <a:lnTo>
                  <a:pt x="418" y="230"/>
                </a:lnTo>
                <a:lnTo>
                  <a:pt x="407" y="234"/>
                </a:lnTo>
                <a:lnTo>
                  <a:pt x="402" y="237"/>
                </a:lnTo>
                <a:lnTo>
                  <a:pt x="400" y="237"/>
                </a:lnTo>
                <a:lnTo>
                  <a:pt x="400" y="237"/>
                </a:lnTo>
                <a:lnTo>
                  <a:pt x="420" y="290"/>
                </a:lnTo>
                <a:lnTo>
                  <a:pt x="436" y="338"/>
                </a:lnTo>
                <a:lnTo>
                  <a:pt x="444" y="363"/>
                </a:lnTo>
                <a:lnTo>
                  <a:pt x="449" y="386"/>
                </a:lnTo>
                <a:lnTo>
                  <a:pt x="449" y="386"/>
                </a:lnTo>
                <a:lnTo>
                  <a:pt x="456" y="413"/>
                </a:lnTo>
                <a:lnTo>
                  <a:pt x="467" y="452"/>
                </a:lnTo>
                <a:lnTo>
                  <a:pt x="496" y="546"/>
                </a:lnTo>
                <a:lnTo>
                  <a:pt x="525" y="639"/>
                </a:lnTo>
                <a:lnTo>
                  <a:pt x="548" y="704"/>
                </a:lnTo>
                <a:lnTo>
                  <a:pt x="548" y="704"/>
                </a:lnTo>
                <a:lnTo>
                  <a:pt x="551" y="715"/>
                </a:lnTo>
                <a:lnTo>
                  <a:pt x="558" y="726"/>
                </a:lnTo>
                <a:lnTo>
                  <a:pt x="571" y="751"/>
                </a:lnTo>
                <a:lnTo>
                  <a:pt x="606" y="807"/>
                </a:lnTo>
                <a:lnTo>
                  <a:pt x="622" y="835"/>
                </a:lnTo>
                <a:lnTo>
                  <a:pt x="637" y="863"/>
                </a:lnTo>
                <a:lnTo>
                  <a:pt x="644" y="876"/>
                </a:lnTo>
                <a:lnTo>
                  <a:pt x="649" y="889"/>
                </a:lnTo>
                <a:lnTo>
                  <a:pt x="653" y="900"/>
                </a:lnTo>
                <a:lnTo>
                  <a:pt x="655" y="911"/>
                </a:lnTo>
                <a:lnTo>
                  <a:pt x="655" y="911"/>
                </a:lnTo>
                <a:lnTo>
                  <a:pt x="658" y="938"/>
                </a:lnTo>
                <a:lnTo>
                  <a:pt x="659" y="975"/>
                </a:lnTo>
                <a:lnTo>
                  <a:pt x="659" y="1018"/>
                </a:lnTo>
                <a:lnTo>
                  <a:pt x="657" y="1064"/>
                </a:lnTo>
                <a:lnTo>
                  <a:pt x="654" y="1086"/>
                </a:lnTo>
                <a:lnTo>
                  <a:pt x="652" y="1109"/>
                </a:lnTo>
                <a:lnTo>
                  <a:pt x="648" y="1130"/>
                </a:lnTo>
                <a:lnTo>
                  <a:pt x="644" y="1150"/>
                </a:lnTo>
                <a:lnTo>
                  <a:pt x="638" y="1167"/>
                </a:lnTo>
                <a:lnTo>
                  <a:pt x="633" y="1181"/>
                </a:lnTo>
                <a:lnTo>
                  <a:pt x="626" y="1192"/>
                </a:lnTo>
                <a:lnTo>
                  <a:pt x="622" y="1197"/>
                </a:lnTo>
                <a:lnTo>
                  <a:pt x="618" y="1200"/>
                </a:lnTo>
                <a:lnTo>
                  <a:pt x="618" y="1200"/>
                </a:lnTo>
                <a:lnTo>
                  <a:pt x="602" y="1214"/>
                </a:lnTo>
                <a:lnTo>
                  <a:pt x="586" y="1229"/>
                </a:lnTo>
                <a:lnTo>
                  <a:pt x="572" y="1246"/>
                </a:lnTo>
                <a:lnTo>
                  <a:pt x="560" y="1262"/>
                </a:lnTo>
                <a:lnTo>
                  <a:pt x="541" y="1289"/>
                </a:lnTo>
                <a:lnTo>
                  <a:pt x="535" y="1302"/>
                </a:lnTo>
                <a:lnTo>
                  <a:pt x="513" y="1340"/>
                </a:lnTo>
                <a:lnTo>
                  <a:pt x="513" y="1340"/>
                </a:lnTo>
                <a:lnTo>
                  <a:pt x="539" y="1328"/>
                </a:lnTo>
                <a:lnTo>
                  <a:pt x="558" y="1320"/>
                </a:lnTo>
                <a:lnTo>
                  <a:pt x="564" y="1319"/>
                </a:lnTo>
                <a:lnTo>
                  <a:pt x="565" y="1319"/>
                </a:lnTo>
                <a:lnTo>
                  <a:pt x="566" y="1320"/>
                </a:lnTo>
                <a:lnTo>
                  <a:pt x="566" y="1320"/>
                </a:lnTo>
                <a:lnTo>
                  <a:pt x="565" y="1328"/>
                </a:lnTo>
                <a:lnTo>
                  <a:pt x="563" y="1340"/>
                </a:lnTo>
                <a:lnTo>
                  <a:pt x="559" y="1355"/>
                </a:lnTo>
                <a:lnTo>
                  <a:pt x="559" y="1355"/>
                </a:lnTo>
                <a:lnTo>
                  <a:pt x="574" y="1349"/>
                </a:lnTo>
                <a:lnTo>
                  <a:pt x="606" y="1339"/>
                </a:lnTo>
                <a:lnTo>
                  <a:pt x="623" y="1334"/>
                </a:lnTo>
                <a:lnTo>
                  <a:pt x="635" y="1330"/>
                </a:lnTo>
                <a:lnTo>
                  <a:pt x="640" y="1330"/>
                </a:lnTo>
                <a:lnTo>
                  <a:pt x="644" y="1330"/>
                </a:lnTo>
                <a:lnTo>
                  <a:pt x="644" y="1331"/>
                </a:lnTo>
                <a:lnTo>
                  <a:pt x="643" y="1334"/>
                </a:lnTo>
                <a:lnTo>
                  <a:pt x="643" y="1334"/>
                </a:lnTo>
                <a:lnTo>
                  <a:pt x="632" y="1351"/>
                </a:lnTo>
                <a:lnTo>
                  <a:pt x="626" y="1361"/>
                </a:lnTo>
                <a:lnTo>
                  <a:pt x="617" y="1371"/>
                </a:lnTo>
                <a:lnTo>
                  <a:pt x="607" y="1381"/>
                </a:lnTo>
                <a:lnTo>
                  <a:pt x="596" y="1390"/>
                </a:lnTo>
                <a:lnTo>
                  <a:pt x="584" y="1397"/>
                </a:lnTo>
                <a:lnTo>
                  <a:pt x="576" y="1399"/>
                </a:lnTo>
                <a:lnTo>
                  <a:pt x="567" y="1401"/>
                </a:lnTo>
                <a:lnTo>
                  <a:pt x="567" y="1401"/>
                </a:lnTo>
                <a:lnTo>
                  <a:pt x="551" y="1403"/>
                </a:lnTo>
                <a:lnTo>
                  <a:pt x="535" y="1403"/>
                </a:lnTo>
                <a:lnTo>
                  <a:pt x="520" y="1403"/>
                </a:lnTo>
                <a:lnTo>
                  <a:pt x="508" y="1401"/>
                </a:lnTo>
                <a:lnTo>
                  <a:pt x="490" y="1397"/>
                </a:lnTo>
                <a:lnTo>
                  <a:pt x="483" y="1395"/>
                </a:lnTo>
                <a:lnTo>
                  <a:pt x="483" y="1395"/>
                </a:lnTo>
                <a:lnTo>
                  <a:pt x="483" y="1407"/>
                </a:lnTo>
                <a:lnTo>
                  <a:pt x="485" y="1422"/>
                </a:lnTo>
                <a:lnTo>
                  <a:pt x="486" y="1438"/>
                </a:lnTo>
                <a:lnTo>
                  <a:pt x="491" y="1456"/>
                </a:lnTo>
                <a:lnTo>
                  <a:pt x="497" y="1475"/>
                </a:lnTo>
                <a:lnTo>
                  <a:pt x="502" y="1484"/>
                </a:lnTo>
                <a:lnTo>
                  <a:pt x="507" y="1492"/>
                </a:lnTo>
                <a:lnTo>
                  <a:pt x="513" y="1500"/>
                </a:lnTo>
                <a:lnTo>
                  <a:pt x="519" y="1506"/>
                </a:lnTo>
                <a:lnTo>
                  <a:pt x="519" y="1506"/>
                </a:lnTo>
                <a:lnTo>
                  <a:pt x="534" y="1516"/>
                </a:lnTo>
                <a:lnTo>
                  <a:pt x="548" y="1524"/>
                </a:lnTo>
                <a:lnTo>
                  <a:pt x="561" y="1531"/>
                </a:lnTo>
                <a:lnTo>
                  <a:pt x="576" y="1537"/>
                </a:lnTo>
                <a:lnTo>
                  <a:pt x="611" y="1547"/>
                </a:lnTo>
                <a:lnTo>
                  <a:pt x="655" y="1558"/>
                </a:lnTo>
                <a:lnTo>
                  <a:pt x="655" y="1558"/>
                </a:lnTo>
                <a:lnTo>
                  <a:pt x="682" y="1564"/>
                </a:lnTo>
                <a:lnTo>
                  <a:pt x="713" y="1570"/>
                </a:lnTo>
                <a:lnTo>
                  <a:pt x="744" y="1575"/>
                </a:lnTo>
                <a:lnTo>
                  <a:pt x="778" y="1579"/>
                </a:lnTo>
                <a:lnTo>
                  <a:pt x="810" y="1583"/>
                </a:lnTo>
                <a:lnTo>
                  <a:pt x="841" y="1584"/>
                </a:lnTo>
                <a:lnTo>
                  <a:pt x="869" y="1585"/>
                </a:lnTo>
                <a:lnTo>
                  <a:pt x="894" y="1585"/>
                </a:lnTo>
                <a:lnTo>
                  <a:pt x="894" y="1585"/>
                </a:lnTo>
                <a:lnTo>
                  <a:pt x="906" y="1584"/>
                </a:lnTo>
                <a:lnTo>
                  <a:pt x="919" y="1581"/>
                </a:lnTo>
                <a:lnTo>
                  <a:pt x="932" y="1578"/>
                </a:lnTo>
                <a:lnTo>
                  <a:pt x="946" y="1574"/>
                </a:lnTo>
                <a:lnTo>
                  <a:pt x="973" y="1563"/>
                </a:lnTo>
                <a:lnTo>
                  <a:pt x="999" y="1550"/>
                </a:lnTo>
                <a:lnTo>
                  <a:pt x="1024" y="1539"/>
                </a:lnTo>
                <a:lnTo>
                  <a:pt x="1044" y="1532"/>
                </a:lnTo>
                <a:lnTo>
                  <a:pt x="1051" y="1528"/>
                </a:lnTo>
                <a:lnTo>
                  <a:pt x="1057" y="1527"/>
                </a:lnTo>
                <a:lnTo>
                  <a:pt x="1061" y="1527"/>
                </a:lnTo>
                <a:lnTo>
                  <a:pt x="1062" y="1529"/>
                </a:lnTo>
                <a:lnTo>
                  <a:pt x="1062" y="1529"/>
                </a:lnTo>
                <a:lnTo>
                  <a:pt x="1062" y="1532"/>
                </a:lnTo>
                <a:lnTo>
                  <a:pt x="1060" y="1537"/>
                </a:lnTo>
                <a:lnTo>
                  <a:pt x="1051" y="1549"/>
                </a:lnTo>
                <a:lnTo>
                  <a:pt x="1035" y="1565"/>
                </a:lnTo>
                <a:lnTo>
                  <a:pt x="1015" y="1583"/>
                </a:lnTo>
                <a:lnTo>
                  <a:pt x="990" y="1599"/>
                </a:lnTo>
                <a:lnTo>
                  <a:pt x="978" y="1607"/>
                </a:lnTo>
                <a:lnTo>
                  <a:pt x="964" y="1613"/>
                </a:lnTo>
                <a:lnTo>
                  <a:pt x="951" y="1620"/>
                </a:lnTo>
                <a:lnTo>
                  <a:pt x="937" y="1625"/>
                </a:lnTo>
                <a:lnTo>
                  <a:pt x="924" y="1628"/>
                </a:lnTo>
                <a:lnTo>
                  <a:pt x="910" y="1631"/>
                </a:lnTo>
                <a:lnTo>
                  <a:pt x="910" y="1631"/>
                </a:lnTo>
                <a:lnTo>
                  <a:pt x="882" y="1633"/>
                </a:lnTo>
                <a:lnTo>
                  <a:pt x="847" y="1633"/>
                </a:lnTo>
                <a:lnTo>
                  <a:pt x="809" y="1633"/>
                </a:lnTo>
                <a:lnTo>
                  <a:pt x="770" y="1631"/>
                </a:lnTo>
                <a:lnTo>
                  <a:pt x="731" y="1627"/>
                </a:lnTo>
                <a:lnTo>
                  <a:pt x="694" y="1622"/>
                </a:lnTo>
                <a:lnTo>
                  <a:pt x="661" y="1616"/>
                </a:lnTo>
                <a:lnTo>
                  <a:pt x="647" y="1612"/>
                </a:lnTo>
                <a:lnTo>
                  <a:pt x="633" y="1609"/>
                </a:lnTo>
                <a:lnTo>
                  <a:pt x="633" y="1609"/>
                </a:lnTo>
                <a:lnTo>
                  <a:pt x="580" y="1589"/>
                </a:lnTo>
                <a:lnTo>
                  <a:pt x="551" y="1578"/>
                </a:lnTo>
                <a:lnTo>
                  <a:pt x="523" y="1565"/>
                </a:lnTo>
                <a:lnTo>
                  <a:pt x="497" y="1553"/>
                </a:lnTo>
                <a:lnTo>
                  <a:pt x="473" y="1541"/>
                </a:lnTo>
                <a:lnTo>
                  <a:pt x="454" y="1527"/>
                </a:lnTo>
                <a:lnTo>
                  <a:pt x="445" y="1521"/>
                </a:lnTo>
                <a:lnTo>
                  <a:pt x="439" y="1515"/>
                </a:lnTo>
                <a:lnTo>
                  <a:pt x="439" y="1515"/>
                </a:lnTo>
                <a:lnTo>
                  <a:pt x="433" y="1507"/>
                </a:lnTo>
                <a:lnTo>
                  <a:pt x="426" y="1500"/>
                </a:lnTo>
                <a:lnTo>
                  <a:pt x="415" y="1480"/>
                </a:lnTo>
                <a:lnTo>
                  <a:pt x="404" y="1459"/>
                </a:lnTo>
                <a:lnTo>
                  <a:pt x="394" y="1437"/>
                </a:lnTo>
                <a:lnTo>
                  <a:pt x="381" y="1399"/>
                </a:lnTo>
                <a:lnTo>
                  <a:pt x="375" y="1385"/>
                </a:lnTo>
                <a:lnTo>
                  <a:pt x="285" y="1355"/>
                </a:lnTo>
                <a:lnTo>
                  <a:pt x="285" y="1355"/>
                </a:lnTo>
                <a:lnTo>
                  <a:pt x="252" y="1378"/>
                </a:lnTo>
                <a:lnTo>
                  <a:pt x="252" y="1378"/>
                </a:lnTo>
                <a:lnTo>
                  <a:pt x="247" y="1381"/>
                </a:lnTo>
                <a:lnTo>
                  <a:pt x="241" y="1383"/>
                </a:lnTo>
                <a:lnTo>
                  <a:pt x="227" y="1386"/>
                </a:lnTo>
                <a:lnTo>
                  <a:pt x="211" y="1387"/>
                </a:lnTo>
                <a:lnTo>
                  <a:pt x="194" y="1387"/>
                </a:lnTo>
                <a:lnTo>
                  <a:pt x="178" y="1385"/>
                </a:lnTo>
                <a:lnTo>
                  <a:pt x="162" y="1380"/>
                </a:lnTo>
                <a:lnTo>
                  <a:pt x="154" y="1377"/>
                </a:lnTo>
                <a:lnTo>
                  <a:pt x="148" y="1373"/>
                </a:lnTo>
                <a:lnTo>
                  <a:pt x="143" y="1370"/>
                </a:lnTo>
                <a:lnTo>
                  <a:pt x="140" y="1365"/>
                </a:lnTo>
                <a:lnTo>
                  <a:pt x="140" y="1365"/>
                </a:lnTo>
                <a:lnTo>
                  <a:pt x="133" y="1356"/>
                </a:lnTo>
                <a:lnTo>
                  <a:pt x="130" y="1349"/>
                </a:lnTo>
                <a:lnTo>
                  <a:pt x="128" y="1343"/>
                </a:lnTo>
                <a:lnTo>
                  <a:pt x="127" y="1339"/>
                </a:lnTo>
                <a:lnTo>
                  <a:pt x="128" y="1338"/>
                </a:lnTo>
                <a:lnTo>
                  <a:pt x="131" y="1336"/>
                </a:lnTo>
                <a:lnTo>
                  <a:pt x="135" y="1336"/>
                </a:lnTo>
                <a:lnTo>
                  <a:pt x="140" y="1338"/>
                </a:lnTo>
                <a:lnTo>
                  <a:pt x="140" y="1338"/>
                </a:lnTo>
                <a:lnTo>
                  <a:pt x="142" y="1338"/>
                </a:lnTo>
                <a:lnTo>
                  <a:pt x="142" y="1336"/>
                </a:lnTo>
                <a:lnTo>
                  <a:pt x="137" y="1328"/>
                </a:lnTo>
                <a:lnTo>
                  <a:pt x="135" y="1323"/>
                </a:lnTo>
                <a:lnTo>
                  <a:pt x="132" y="1318"/>
                </a:lnTo>
                <a:lnTo>
                  <a:pt x="132" y="1313"/>
                </a:lnTo>
                <a:lnTo>
                  <a:pt x="133" y="1312"/>
                </a:lnTo>
                <a:lnTo>
                  <a:pt x="135" y="1310"/>
                </a:lnTo>
                <a:lnTo>
                  <a:pt x="135" y="1310"/>
                </a:lnTo>
                <a:lnTo>
                  <a:pt x="141" y="1310"/>
                </a:lnTo>
                <a:lnTo>
                  <a:pt x="148" y="1310"/>
                </a:lnTo>
                <a:lnTo>
                  <a:pt x="165" y="1315"/>
                </a:lnTo>
                <a:lnTo>
                  <a:pt x="189" y="1322"/>
                </a:lnTo>
                <a:lnTo>
                  <a:pt x="189" y="1322"/>
                </a:lnTo>
                <a:lnTo>
                  <a:pt x="187" y="1319"/>
                </a:lnTo>
                <a:lnTo>
                  <a:pt x="183" y="1312"/>
                </a:lnTo>
                <a:lnTo>
                  <a:pt x="183" y="1308"/>
                </a:lnTo>
                <a:lnTo>
                  <a:pt x="183" y="1305"/>
                </a:lnTo>
                <a:lnTo>
                  <a:pt x="184" y="1303"/>
                </a:lnTo>
                <a:lnTo>
                  <a:pt x="189" y="1303"/>
                </a:lnTo>
                <a:lnTo>
                  <a:pt x="231" y="1305"/>
                </a:lnTo>
                <a:lnTo>
                  <a:pt x="231" y="1305"/>
                </a:lnTo>
                <a:lnTo>
                  <a:pt x="235" y="1314"/>
                </a:lnTo>
                <a:lnTo>
                  <a:pt x="236" y="1319"/>
                </a:lnTo>
                <a:lnTo>
                  <a:pt x="235" y="1322"/>
                </a:lnTo>
                <a:lnTo>
                  <a:pt x="234" y="1322"/>
                </a:lnTo>
                <a:lnTo>
                  <a:pt x="231" y="1319"/>
                </a:lnTo>
                <a:lnTo>
                  <a:pt x="227" y="1315"/>
                </a:lnTo>
                <a:lnTo>
                  <a:pt x="212" y="1297"/>
                </a:lnTo>
                <a:lnTo>
                  <a:pt x="190" y="1265"/>
                </a:lnTo>
                <a:lnTo>
                  <a:pt x="156" y="1214"/>
                </a:lnTo>
                <a:lnTo>
                  <a:pt x="156" y="1214"/>
                </a:lnTo>
                <a:lnTo>
                  <a:pt x="137" y="1183"/>
                </a:lnTo>
                <a:lnTo>
                  <a:pt x="121" y="1150"/>
                </a:lnTo>
                <a:lnTo>
                  <a:pt x="106" y="1115"/>
                </a:lnTo>
                <a:lnTo>
                  <a:pt x="94" y="1080"/>
                </a:lnTo>
                <a:lnTo>
                  <a:pt x="83" y="1044"/>
                </a:lnTo>
                <a:lnTo>
                  <a:pt x="73" y="1009"/>
                </a:lnTo>
                <a:lnTo>
                  <a:pt x="65" y="974"/>
                </a:lnTo>
                <a:lnTo>
                  <a:pt x="59" y="939"/>
                </a:lnTo>
                <a:lnTo>
                  <a:pt x="53" y="905"/>
                </a:lnTo>
                <a:lnTo>
                  <a:pt x="49" y="872"/>
                </a:lnTo>
                <a:lnTo>
                  <a:pt x="44" y="813"/>
                </a:lnTo>
                <a:lnTo>
                  <a:pt x="41" y="764"/>
                </a:lnTo>
                <a:lnTo>
                  <a:pt x="39" y="726"/>
                </a:lnTo>
                <a:lnTo>
                  <a:pt x="39" y="726"/>
                </a:lnTo>
                <a:lnTo>
                  <a:pt x="38" y="712"/>
                </a:lnTo>
                <a:lnTo>
                  <a:pt x="37" y="697"/>
                </a:lnTo>
                <a:lnTo>
                  <a:pt x="31" y="667"/>
                </a:lnTo>
                <a:lnTo>
                  <a:pt x="15" y="604"/>
                </a:lnTo>
                <a:lnTo>
                  <a:pt x="7" y="571"/>
                </a:lnTo>
                <a:lnTo>
                  <a:pt x="3" y="555"/>
                </a:lnTo>
                <a:lnTo>
                  <a:pt x="2" y="537"/>
                </a:lnTo>
                <a:lnTo>
                  <a:pt x="1" y="520"/>
                </a:lnTo>
                <a:lnTo>
                  <a:pt x="0" y="501"/>
                </a:lnTo>
                <a:lnTo>
                  <a:pt x="1" y="484"/>
                </a:lnTo>
                <a:lnTo>
                  <a:pt x="3" y="465"/>
                </a:lnTo>
                <a:lnTo>
                  <a:pt x="3" y="465"/>
                </a:lnTo>
                <a:lnTo>
                  <a:pt x="12" y="427"/>
                </a:lnTo>
                <a:lnTo>
                  <a:pt x="22" y="389"/>
                </a:lnTo>
                <a:lnTo>
                  <a:pt x="33" y="350"/>
                </a:lnTo>
                <a:lnTo>
                  <a:pt x="46" y="316"/>
                </a:lnTo>
                <a:lnTo>
                  <a:pt x="65" y="261"/>
                </a:lnTo>
                <a:lnTo>
                  <a:pt x="73" y="240"/>
                </a:lnTo>
                <a:lnTo>
                  <a:pt x="73" y="24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6">
            <a:extLst>
              <a:ext uri="{FF2B5EF4-FFF2-40B4-BE49-F238E27FC236}">
                <a16:creationId xmlns:a16="http://schemas.microsoft.com/office/drawing/2014/main" id="{55BC95DC-07B6-4509-BEFE-7BA5BF9C5C2B}"/>
              </a:ext>
            </a:extLst>
          </p:cNvPr>
          <p:cNvSpPr>
            <a:spLocks/>
          </p:cNvSpPr>
          <p:nvPr/>
        </p:nvSpPr>
        <p:spPr bwMode="auto">
          <a:xfrm>
            <a:off x="908373" y="1069032"/>
            <a:ext cx="2291342" cy="2416553"/>
          </a:xfrm>
          <a:custGeom>
            <a:avLst/>
            <a:gdLst>
              <a:gd name="T0" fmla="*/ 71 w 732"/>
              <a:gd name="T1" fmla="*/ 174 h 772"/>
              <a:gd name="T2" fmla="*/ 73 w 732"/>
              <a:gd name="T3" fmla="*/ 109 h 772"/>
              <a:gd name="T4" fmla="*/ 106 w 732"/>
              <a:gd name="T5" fmla="*/ 55 h 772"/>
              <a:gd name="T6" fmla="*/ 178 w 732"/>
              <a:gd name="T7" fmla="*/ 15 h 772"/>
              <a:gd name="T8" fmla="*/ 185 w 732"/>
              <a:gd name="T9" fmla="*/ 86 h 772"/>
              <a:gd name="T10" fmla="*/ 251 w 732"/>
              <a:gd name="T11" fmla="*/ 108 h 772"/>
              <a:gd name="T12" fmla="*/ 308 w 732"/>
              <a:gd name="T13" fmla="*/ 69 h 772"/>
              <a:gd name="T14" fmla="*/ 403 w 732"/>
              <a:gd name="T15" fmla="*/ 7 h 772"/>
              <a:gd name="T16" fmla="*/ 475 w 732"/>
              <a:gd name="T17" fmla="*/ 4 h 772"/>
              <a:gd name="T18" fmla="*/ 572 w 732"/>
              <a:gd name="T19" fmla="*/ 44 h 772"/>
              <a:gd name="T20" fmla="*/ 648 w 732"/>
              <a:gd name="T21" fmla="*/ 109 h 772"/>
              <a:gd name="T22" fmla="*/ 707 w 732"/>
              <a:gd name="T23" fmla="*/ 206 h 772"/>
              <a:gd name="T24" fmla="*/ 732 w 732"/>
              <a:gd name="T25" fmla="*/ 287 h 772"/>
              <a:gd name="T26" fmla="*/ 720 w 732"/>
              <a:gd name="T27" fmla="*/ 383 h 772"/>
              <a:gd name="T28" fmla="*/ 684 w 732"/>
              <a:gd name="T29" fmla="*/ 452 h 772"/>
              <a:gd name="T30" fmla="*/ 648 w 732"/>
              <a:gd name="T31" fmla="*/ 493 h 772"/>
              <a:gd name="T32" fmla="*/ 666 w 732"/>
              <a:gd name="T33" fmla="*/ 539 h 772"/>
              <a:gd name="T34" fmla="*/ 702 w 732"/>
              <a:gd name="T35" fmla="*/ 591 h 772"/>
              <a:gd name="T36" fmla="*/ 687 w 732"/>
              <a:gd name="T37" fmla="*/ 591 h 772"/>
              <a:gd name="T38" fmla="*/ 665 w 732"/>
              <a:gd name="T39" fmla="*/ 581 h 772"/>
              <a:gd name="T40" fmla="*/ 649 w 732"/>
              <a:gd name="T41" fmla="*/ 587 h 772"/>
              <a:gd name="T42" fmla="*/ 635 w 732"/>
              <a:gd name="T43" fmla="*/ 561 h 772"/>
              <a:gd name="T44" fmla="*/ 603 w 732"/>
              <a:gd name="T45" fmla="*/ 591 h 772"/>
              <a:gd name="T46" fmla="*/ 584 w 732"/>
              <a:gd name="T47" fmla="*/ 578 h 772"/>
              <a:gd name="T48" fmla="*/ 543 w 732"/>
              <a:gd name="T49" fmla="*/ 579 h 772"/>
              <a:gd name="T50" fmla="*/ 541 w 732"/>
              <a:gd name="T51" fmla="*/ 565 h 772"/>
              <a:gd name="T52" fmla="*/ 516 w 732"/>
              <a:gd name="T53" fmla="*/ 546 h 772"/>
              <a:gd name="T54" fmla="*/ 445 w 732"/>
              <a:gd name="T55" fmla="*/ 561 h 772"/>
              <a:gd name="T56" fmla="*/ 378 w 732"/>
              <a:gd name="T57" fmla="*/ 625 h 772"/>
              <a:gd name="T58" fmla="*/ 332 w 732"/>
              <a:gd name="T59" fmla="*/ 667 h 772"/>
              <a:gd name="T60" fmla="*/ 340 w 732"/>
              <a:gd name="T61" fmla="*/ 696 h 772"/>
              <a:gd name="T62" fmla="*/ 342 w 732"/>
              <a:gd name="T63" fmla="*/ 732 h 772"/>
              <a:gd name="T64" fmla="*/ 314 w 732"/>
              <a:gd name="T65" fmla="*/ 763 h 772"/>
              <a:gd name="T66" fmla="*/ 285 w 732"/>
              <a:gd name="T67" fmla="*/ 770 h 772"/>
              <a:gd name="T68" fmla="*/ 269 w 732"/>
              <a:gd name="T69" fmla="*/ 758 h 772"/>
              <a:gd name="T70" fmla="*/ 273 w 732"/>
              <a:gd name="T71" fmla="*/ 732 h 772"/>
              <a:gd name="T72" fmla="*/ 246 w 732"/>
              <a:gd name="T73" fmla="*/ 719 h 772"/>
              <a:gd name="T74" fmla="*/ 290 w 732"/>
              <a:gd name="T75" fmla="*/ 686 h 772"/>
              <a:gd name="T76" fmla="*/ 292 w 732"/>
              <a:gd name="T77" fmla="*/ 657 h 772"/>
              <a:gd name="T78" fmla="*/ 314 w 732"/>
              <a:gd name="T79" fmla="*/ 629 h 772"/>
              <a:gd name="T80" fmla="*/ 310 w 732"/>
              <a:gd name="T81" fmla="*/ 568 h 772"/>
              <a:gd name="T82" fmla="*/ 221 w 732"/>
              <a:gd name="T83" fmla="*/ 593 h 772"/>
              <a:gd name="T84" fmla="*/ 137 w 732"/>
              <a:gd name="T85" fmla="*/ 657 h 772"/>
              <a:gd name="T86" fmla="*/ 84 w 732"/>
              <a:gd name="T87" fmla="*/ 649 h 772"/>
              <a:gd name="T88" fmla="*/ 65 w 732"/>
              <a:gd name="T89" fmla="*/ 666 h 772"/>
              <a:gd name="T90" fmla="*/ 33 w 732"/>
              <a:gd name="T91" fmla="*/ 709 h 772"/>
              <a:gd name="T92" fmla="*/ 21 w 732"/>
              <a:gd name="T93" fmla="*/ 698 h 772"/>
              <a:gd name="T94" fmla="*/ 8 w 732"/>
              <a:gd name="T95" fmla="*/ 698 h 772"/>
              <a:gd name="T96" fmla="*/ 15 w 732"/>
              <a:gd name="T97" fmla="*/ 678 h 772"/>
              <a:gd name="T98" fmla="*/ 5 w 732"/>
              <a:gd name="T99" fmla="*/ 670 h 772"/>
              <a:gd name="T100" fmla="*/ 0 w 732"/>
              <a:gd name="T101" fmla="*/ 651 h 772"/>
              <a:gd name="T102" fmla="*/ 41 w 732"/>
              <a:gd name="T103" fmla="*/ 619 h 772"/>
              <a:gd name="T104" fmla="*/ 63 w 732"/>
              <a:gd name="T105" fmla="*/ 552 h 772"/>
              <a:gd name="T106" fmla="*/ 59 w 732"/>
              <a:gd name="T107" fmla="*/ 492 h 772"/>
              <a:gd name="T108" fmla="*/ 48 w 732"/>
              <a:gd name="T109" fmla="*/ 344 h 772"/>
              <a:gd name="T110" fmla="*/ 73 w 732"/>
              <a:gd name="T111" fmla="*/ 250 h 7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32" h="772">
                <a:moveTo>
                  <a:pt x="93" y="214"/>
                </a:moveTo>
                <a:lnTo>
                  <a:pt x="93" y="214"/>
                </a:lnTo>
                <a:lnTo>
                  <a:pt x="88" y="208"/>
                </a:lnTo>
                <a:lnTo>
                  <a:pt x="81" y="200"/>
                </a:lnTo>
                <a:lnTo>
                  <a:pt x="76" y="189"/>
                </a:lnTo>
                <a:lnTo>
                  <a:pt x="71" y="174"/>
                </a:lnTo>
                <a:lnTo>
                  <a:pt x="69" y="165"/>
                </a:lnTo>
                <a:lnTo>
                  <a:pt x="69" y="156"/>
                </a:lnTo>
                <a:lnTo>
                  <a:pt x="68" y="145"/>
                </a:lnTo>
                <a:lnTo>
                  <a:pt x="69" y="134"/>
                </a:lnTo>
                <a:lnTo>
                  <a:pt x="70" y="123"/>
                </a:lnTo>
                <a:lnTo>
                  <a:pt x="73" y="109"/>
                </a:lnTo>
                <a:lnTo>
                  <a:pt x="73" y="109"/>
                </a:lnTo>
                <a:lnTo>
                  <a:pt x="78" y="97"/>
                </a:lnTo>
                <a:lnTo>
                  <a:pt x="83" y="85"/>
                </a:lnTo>
                <a:lnTo>
                  <a:pt x="90" y="75"/>
                </a:lnTo>
                <a:lnTo>
                  <a:pt x="97" y="64"/>
                </a:lnTo>
                <a:lnTo>
                  <a:pt x="106" y="55"/>
                </a:lnTo>
                <a:lnTo>
                  <a:pt x="115" y="46"/>
                </a:lnTo>
                <a:lnTo>
                  <a:pt x="125" y="40"/>
                </a:lnTo>
                <a:lnTo>
                  <a:pt x="133" y="33"/>
                </a:lnTo>
                <a:lnTo>
                  <a:pt x="152" y="24"/>
                </a:lnTo>
                <a:lnTo>
                  <a:pt x="167" y="18"/>
                </a:lnTo>
                <a:lnTo>
                  <a:pt x="178" y="15"/>
                </a:lnTo>
                <a:lnTo>
                  <a:pt x="180" y="15"/>
                </a:lnTo>
                <a:lnTo>
                  <a:pt x="182" y="17"/>
                </a:lnTo>
                <a:lnTo>
                  <a:pt x="182" y="17"/>
                </a:lnTo>
                <a:lnTo>
                  <a:pt x="184" y="46"/>
                </a:lnTo>
                <a:lnTo>
                  <a:pt x="185" y="86"/>
                </a:lnTo>
                <a:lnTo>
                  <a:pt x="185" y="86"/>
                </a:lnTo>
                <a:lnTo>
                  <a:pt x="187" y="101"/>
                </a:lnTo>
                <a:lnTo>
                  <a:pt x="188" y="111"/>
                </a:lnTo>
                <a:lnTo>
                  <a:pt x="189" y="118"/>
                </a:lnTo>
                <a:lnTo>
                  <a:pt x="189" y="118"/>
                </a:lnTo>
                <a:lnTo>
                  <a:pt x="224" y="113"/>
                </a:lnTo>
                <a:lnTo>
                  <a:pt x="251" y="108"/>
                </a:lnTo>
                <a:lnTo>
                  <a:pt x="262" y="104"/>
                </a:lnTo>
                <a:lnTo>
                  <a:pt x="269" y="102"/>
                </a:lnTo>
                <a:lnTo>
                  <a:pt x="269" y="102"/>
                </a:lnTo>
                <a:lnTo>
                  <a:pt x="278" y="96"/>
                </a:lnTo>
                <a:lnTo>
                  <a:pt x="292" y="83"/>
                </a:lnTo>
                <a:lnTo>
                  <a:pt x="308" y="69"/>
                </a:lnTo>
                <a:lnTo>
                  <a:pt x="329" y="51"/>
                </a:lnTo>
                <a:lnTo>
                  <a:pt x="352" y="34"/>
                </a:lnTo>
                <a:lnTo>
                  <a:pt x="365" y="26"/>
                </a:lnTo>
                <a:lnTo>
                  <a:pt x="377" y="19"/>
                </a:lnTo>
                <a:lnTo>
                  <a:pt x="391" y="13"/>
                </a:lnTo>
                <a:lnTo>
                  <a:pt x="403" y="7"/>
                </a:lnTo>
                <a:lnTo>
                  <a:pt x="417" y="3"/>
                </a:lnTo>
                <a:lnTo>
                  <a:pt x="430" y="0"/>
                </a:lnTo>
                <a:lnTo>
                  <a:pt x="430" y="0"/>
                </a:lnTo>
                <a:lnTo>
                  <a:pt x="445" y="0"/>
                </a:lnTo>
                <a:lnTo>
                  <a:pt x="460" y="2"/>
                </a:lnTo>
                <a:lnTo>
                  <a:pt x="475" y="4"/>
                </a:lnTo>
                <a:lnTo>
                  <a:pt x="491" y="8"/>
                </a:lnTo>
                <a:lnTo>
                  <a:pt x="508" y="13"/>
                </a:lnTo>
                <a:lnTo>
                  <a:pt x="524" y="19"/>
                </a:lnTo>
                <a:lnTo>
                  <a:pt x="540" y="26"/>
                </a:lnTo>
                <a:lnTo>
                  <a:pt x="558" y="34"/>
                </a:lnTo>
                <a:lnTo>
                  <a:pt x="572" y="44"/>
                </a:lnTo>
                <a:lnTo>
                  <a:pt x="588" y="52"/>
                </a:lnTo>
                <a:lnTo>
                  <a:pt x="602" y="64"/>
                </a:lnTo>
                <a:lnTo>
                  <a:pt x="616" y="75"/>
                </a:lnTo>
                <a:lnTo>
                  <a:pt x="628" y="86"/>
                </a:lnTo>
                <a:lnTo>
                  <a:pt x="639" y="97"/>
                </a:lnTo>
                <a:lnTo>
                  <a:pt x="648" y="109"/>
                </a:lnTo>
                <a:lnTo>
                  <a:pt x="655" y="122"/>
                </a:lnTo>
                <a:lnTo>
                  <a:pt x="655" y="122"/>
                </a:lnTo>
                <a:lnTo>
                  <a:pt x="669" y="145"/>
                </a:lnTo>
                <a:lnTo>
                  <a:pt x="682" y="166"/>
                </a:lnTo>
                <a:lnTo>
                  <a:pt x="696" y="186"/>
                </a:lnTo>
                <a:lnTo>
                  <a:pt x="707" y="206"/>
                </a:lnTo>
                <a:lnTo>
                  <a:pt x="717" y="226"/>
                </a:lnTo>
                <a:lnTo>
                  <a:pt x="722" y="237"/>
                </a:lnTo>
                <a:lnTo>
                  <a:pt x="726" y="248"/>
                </a:lnTo>
                <a:lnTo>
                  <a:pt x="728" y="260"/>
                </a:lnTo>
                <a:lnTo>
                  <a:pt x="731" y="274"/>
                </a:lnTo>
                <a:lnTo>
                  <a:pt x="732" y="287"/>
                </a:lnTo>
                <a:lnTo>
                  <a:pt x="732" y="304"/>
                </a:lnTo>
                <a:lnTo>
                  <a:pt x="732" y="304"/>
                </a:lnTo>
                <a:lnTo>
                  <a:pt x="732" y="318"/>
                </a:lnTo>
                <a:lnTo>
                  <a:pt x="731" y="333"/>
                </a:lnTo>
                <a:lnTo>
                  <a:pt x="726" y="359"/>
                </a:lnTo>
                <a:lnTo>
                  <a:pt x="720" y="383"/>
                </a:lnTo>
                <a:lnTo>
                  <a:pt x="712" y="403"/>
                </a:lnTo>
                <a:lnTo>
                  <a:pt x="705" y="420"/>
                </a:lnTo>
                <a:lnTo>
                  <a:pt x="697" y="433"/>
                </a:lnTo>
                <a:lnTo>
                  <a:pt x="690" y="445"/>
                </a:lnTo>
                <a:lnTo>
                  <a:pt x="684" y="452"/>
                </a:lnTo>
                <a:lnTo>
                  <a:pt x="684" y="452"/>
                </a:lnTo>
                <a:lnTo>
                  <a:pt x="673" y="464"/>
                </a:lnTo>
                <a:lnTo>
                  <a:pt x="660" y="477"/>
                </a:lnTo>
                <a:lnTo>
                  <a:pt x="652" y="487"/>
                </a:lnTo>
                <a:lnTo>
                  <a:pt x="649" y="490"/>
                </a:lnTo>
                <a:lnTo>
                  <a:pt x="648" y="493"/>
                </a:lnTo>
                <a:lnTo>
                  <a:pt x="648" y="493"/>
                </a:lnTo>
                <a:lnTo>
                  <a:pt x="643" y="506"/>
                </a:lnTo>
                <a:lnTo>
                  <a:pt x="639" y="516"/>
                </a:lnTo>
                <a:lnTo>
                  <a:pt x="639" y="516"/>
                </a:lnTo>
                <a:lnTo>
                  <a:pt x="643" y="519"/>
                </a:lnTo>
                <a:lnTo>
                  <a:pt x="653" y="526"/>
                </a:lnTo>
                <a:lnTo>
                  <a:pt x="666" y="539"/>
                </a:lnTo>
                <a:lnTo>
                  <a:pt x="684" y="557"/>
                </a:lnTo>
                <a:lnTo>
                  <a:pt x="684" y="557"/>
                </a:lnTo>
                <a:lnTo>
                  <a:pt x="691" y="567"/>
                </a:lnTo>
                <a:lnTo>
                  <a:pt x="697" y="576"/>
                </a:lnTo>
                <a:lnTo>
                  <a:pt x="701" y="584"/>
                </a:lnTo>
                <a:lnTo>
                  <a:pt x="702" y="591"/>
                </a:lnTo>
                <a:lnTo>
                  <a:pt x="702" y="594"/>
                </a:lnTo>
                <a:lnTo>
                  <a:pt x="701" y="597"/>
                </a:lnTo>
                <a:lnTo>
                  <a:pt x="699" y="598"/>
                </a:lnTo>
                <a:lnTo>
                  <a:pt x="696" y="597"/>
                </a:lnTo>
                <a:lnTo>
                  <a:pt x="696" y="597"/>
                </a:lnTo>
                <a:lnTo>
                  <a:pt x="687" y="591"/>
                </a:lnTo>
                <a:lnTo>
                  <a:pt x="679" y="584"/>
                </a:lnTo>
                <a:lnTo>
                  <a:pt x="671" y="578"/>
                </a:lnTo>
                <a:lnTo>
                  <a:pt x="669" y="577"/>
                </a:lnTo>
                <a:lnTo>
                  <a:pt x="668" y="577"/>
                </a:lnTo>
                <a:lnTo>
                  <a:pt x="668" y="577"/>
                </a:lnTo>
                <a:lnTo>
                  <a:pt x="665" y="581"/>
                </a:lnTo>
                <a:lnTo>
                  <a:pt x="661" y="586"/>
                </a:lnTo>
                <a:lnTo>
                  <a:pt x="657" y="589"/>
                </a:lnTo>
                <a:lnTo>
                  <a:pt x="654" y="589"/>
                </a:lnTo>
                <a:lnTo>
                  <a:pt x="652" y="589"/>
                </a:lnTo>
                <a:lnTo>
                  <a:pt x="652" y="589"/>
                </a:lnTo>
                <a:lnTo>
                  <a:pt x="649" y="587"/>
                </a:lnTo>
                <a:lnTo>
                  <a:pt x="648" y="583"/>
                </a:lnTo>
                <a:lnTo>
                  <a:pt x="643" y="572"/>
                </a:lnTo>
                <a:lnTo>
                  <a:pt x="639" y="563"/>
                </a:lnTo>
                <a:lnTo>
                  <a:pt x="637" y="561"/>
                </a:lnTo>
                <a:lnTo>
                  <a:pt x="635" y="561"/>
                </a:lnTo>
                <a:lnTo>
                  <a:pt x="635" y="561"/>
                </a:lnTo>
                <a:lnTo>
                  <a:pt x="632" y="565"/>
                </a:lnTo>
                <a:lnTo>
                  <a:pt x="624" y="571"/>
                </a:lnTo>
                <a:lnTo>
                  <a:pt x="618" y="579"/>
                </a:lnTo>
                <a:lnTo>
                  <a:pt x="612" y="584"/>
                </a:lnTo>
                <a:lnTo>
                  <a:pt x="612" y="584"/>
                </a:lnTo>
                <a:lnTo>
                  <a:pt x="603" y="591"/>
                </a:lnTo>
                <a:lnTo>
                  <a:pt x="593" y="597"/>
                </a:lnTo>
                <a:lnTo>
                  <a:pt x="586" y="599"/>
                </a:lnTo>
                <a:lnTo>
                  <a:pt x="584" y="599"/>
                </a:lnTo>
                <a:lnTo>
                  <a:pt x="584" y="597"/>
                </a:lnTo>
                <a:lnTo>
                  <a:pt x="584" y="597"/>
                </a:lnTo>
                <a:lnTo>
                  <a:pt x="584" y="578"/>
                </a:lnTo>
                <a:lnTo>
                  <a:pt x="584" y="565"/>
                </a:lnTo>
                <a:lnTo>
                  <a:pt x="584" y="565"/>
                </a:lnTo>
                <a:lnTo>
                  <a:pt x="576" y="568"/>
                </a:lnTo>
                <a:lnTo>
                  <a:pt x="559" y="574"/>
                </a:lnTo>
                <a:lnTo>
                  <a:pt x="550" y="577"/>
                </a:lnTo>
                <a:lnTo>
                  <a:pt x="543" y="579"/>
                </a:lnTo>
                <a:lnTo>
                  <a:pt x="537" y="579"/>
                </a:lnTo>
                <a:lnTo>
                  <a:pt x="535" y="578"/>
                </a:lnTo>
                <a:lnTo>
                  <a:pt x="535" y="577"/>
                </a:lnTo>
                <a:lnTo>
                  <a:pt x="535" y="577"/>
                </a:lnTo>
                <a:lnTo>
                  <a:pt x="537" y="572"/>
                </a:lnTo>
                <a:lnTo>
                  <a:pt x="541" y="565"/>
                </a:lnTo>
                <a:lnTo>
                  <a:pt x="558" y="549"/>
                </a:lnTo>
                <a:lnTo>
                  <a:pt x="580" y="529"/>
                </a:lnTo>
                <a:lnTo>
                  <a:pt x="580" y="529"/>
                </a:lnTo>
                <a:lnTo>
                  <a:pt x="554" y="537"/>
                </a:lnTo>
                <a:lnTo>
                  <a:pt x="529" y="544"/>
                </a:lnTo>
                <a:lnTo>
                  <a:pt x="516" y="546"/>
                </a:lnTo>
                <a:lnTo>
                  <a:pt x="503" y="549"/>
                </a:lnTo>
                <a:lnTo>
                  <a:pt x="503" y="549"/>
                </a:lnTo>
                <a:lnTo>
                  <a:pt x="464" y="552"/>
                </a:lnTo>
                <a:lnTo>
                  <a:pt x="451" y="552"/>
                </a:lnTo>
                <a:lnTo>
                  <a:pt x="451" y="552"/>
                </a:lnTo>
                <a:lnTo>
                  <a:pt x="445" y="561"/>
                </a:lnTo>
                <a:lnTo>
                  <a:pt x="428" y="581"/>
                </a:lnTo>
                <a:lnTo>
                  <a:pt x="417" y="592"/>
                </a:lnTo>
                <a:lnTo>
                  <a:pt x="405" y="604"/>
                </a:lnTo>
                <a:lnTo>
                  <a:pt x="392" y="615"/>
                </a:lnTo>
                <a:lnTo>
                  <a:pt x="378" y="625"/>
                </a:lnTo>
                <a:lnTo>
                  <a:pt x="378" y="625"/>
                </a:lnTo>
                <a:lnTo>
                  <a:pt x="366" y="634"/>
                </a:lnTo>
                <a:lnTo>
                  <a:pt x="356" y="641"/>
                </a:lnTo>
                <a:lnTo>
                  <a:pt x="347" y="649"/>
                </a:lnTo>
                <a:lnTo>
                  <a:pt x="341" y="655"/>
                </a:lnTo>
                <a:lnTo>
                  <a:pt x="336" y="662"/>
                </a:lnTo>
                <a:lnTo>
                  <a:pt x="332" y="667"/>
                </a:lnTo>
                <a:lnTo>
                  <a:pt x="331" y="672"/>
                </a:lnTo>
                <a:lnTo>
                  <a:pt x="330" y="677"/>
                </a:lnTo>
                <a:lnTo>
                  <a:pt x="330" y="677"/>
                </a:lnTo>
                <a:lnTo>
                  <a:pt x="331" y="682"/>
                </a:lnTo>
                <a:lnTo>
                  <a:pt x="334" y="687"/>
                </a:lnTo>
                <a:lnTo>
                  <a:pt x="340" y="696"/>
                </a:lnTo>
                <a:lnTo>
                  <a:pt x="342" y="701"/>
                </a:lnTo>
                <a:lnTo>
                  <a:pt x="345" y="706"/>
                </a:lnTo>
                <a:lnTo>
                  <a:pt x="346" y="712"/>
                </a:lnTo>
                <a:lnTo>
                  <a:pt x="346" y="718"/>
                </a:lnTo>
                <a:lnTo>
                  <a:pt x="346" y="718"/>
                </a:lnTo>
                <a:lnTo>
                  <a:pt x="342" y="732"/>
                </a:lnTo>
                <a:lnTo>
                  <a:pt x="335" y="745"/>
                </a:lnTo>
                <a:lnTo>
                  <a:pt x="330" y="751"/>
                </a:lnTo>
                <a:lnTo>
                  <a:pt x="325" y="756"/>
                </a:lnTo>
                <a:lnTo>
                  <a:pt x="320" y="760"/>
                </a:lnTo>
                <a:lnTo>
                  <a:pt x="314" y="763"/>
                </a:lnTo>
                <a:lnTo>
                  <a:pt x="314" y="763"/>
                </a:lnTo>
                <a:lnTo>
                  <a:pt x="303" y="766"/>
                </a:lnTo>
                <a:lnTo>
                  <a:pt x="295" y="770"/>
                </a:lnTo>
                <a:lnTo>
                  <a:pt x="289" y="772"/>
                </a:lnTo>
                <a:lnTo>
                  <a:pt x="288" y="772"/>
                </a:lnTo>
                <a:lnTo>
                  <a:pt x="285" y="770"/>
                </a:lnTo>
                <a:lnTo>
                  <a:pt x="285" y="770"/>
                </a:lnTo>
                <a:lnTo>
                  <a:pt x="284" y="765"/>
                </a:lnTo>
                <a:lnTo>
                  <a:pt x="284" y="761"/>
                </a:lnTo>
                <a:lnTo>
                  <a:pt x="285" y="758"/>
                </a:lnTo>
                <a:lnTo>
                  <a:pt x="285" y="758"/>
                </a:lnTo>
                <a:lnTo>
                  <a:pt x="277" y="759"/>
                </a:lnTo>
                <a:lnTo>
                  <a:pt x="269" y="758"/>
                </a:lnTo>
                <a:lnTo>
                  <a:pt x="267" y="756"/>
                </a:lnTo>
                <a:lnTo>
                  <a:pt x="266" y="754"/>
                </a:lnTo>
                <a:lnTo>
                  <a:pt x="266" y="754"/>
                </a:lnTo>
                <a:lnTo>
                  <a:pt x="266" y="750"/>
                </a:lnTo>
                <a:lnTo>
                  <a:pt x="268" y="745"/>
                </a:lnTo>
                <a:lnTo>
                  <a:pt x="273" y="732"/>
                </a:lnTo>
                <a:lnTo>
                  <a:pt x="282" y="714"/>
                </a:lnTo>
                <a:lnTo>
                  <a:pt x="282" y="714"/>
                </a:lnTo>
                <a:lnTo>
                  <a:pt x="263" y="718"/>
                </a:lnTo>
                <a:lnTo>
                  <a:pt x="251" y="720"/>
                </a:lnTo>
                <a:lnTo>
                  <a:pt x="247" y="719"/>
                </a:lnTo>
                <a:lnTo>
                  <a:pt x="246" y="719"/>
                </a:lnTo>
                <a:lnTo>
                  <a:pt x="246" y="718"/>
                </a:lnTo>
                <a:lnTo>
                  <a:pt x="246" y="718"/>
                </a:lnTo>
                <a:lnTo>
                  <a:pt x="248" y="714"/>
                </a:lnTo>
                <a:lnTo>
                  <a:pt x="253" y="709"/>
                </a:lnTo>
                <a:lnTo>
                  <a:pt x="268" y="699"/>
                </a:lnTo>
                <a:lnTo>
                  <a:pt x="290" y="686"/>
                </a:lnTo>
                <a:lnTo>
                  <a:pt x="290" y="686"/>
                </a:lnTo>
                <a:lnTo>
                  <a:pt x="288" y="677"/>
                </a:lnTo>
                <a:lnTo>
                  <a:pt x="288" y="670"/>
                </a:lnTo>
                <a:lnTo>
                  <a:pt x="290" y="661"/>
                </a:lnTo>
                <a:lnTo>
                  <a:pt x="290" y="661"/>
                </a:lnTo>
                <a:lnTo>
                  <a:pt x="292" y="657"/>
                </a:lnTo>
                <a:lnTo>
                  <a:pt x="295" y="654"/>
                </a:lnTo>
                <a:lnTo>
                  <a:pt x="302" y="646"/>
                </a:lnTo>
                <a:lnTo>
                  <a:pt x="309" y="638"/>
                </a:lnTo>
                <a:lnTo>
                  <a:pt x="311" y="634"/>
                </a:lnTo>
                <a:lnTo>
                  <a:pt x="314" y="629"/>
                </a:lnTo>
                <a:lnTo>
                  <a:pt x="314" y="629"/>
                </a:lnTo>
                <a:lnTo>
                  <a:pt x="315" y="624"/>
                </a:lnTo>
                <a:lnTo>
                  <a:pt x="315" y="617"/>
                </a:lnTo>
                <a:lnTo>
                  <a:pt x="315" y="599"/>
                </a:lnTo>
                <a:lnTo>
                  <a:pt x="313" y="582"/>
                </a:lnTo>
                <a:lnTo>
                  <a:pt x="310" y="568"/>
                </a:lnTo>
                <a:lnTo>
                  <a:pt x="310" y="568"/>
                </a:lnTo>
                <a:lnTo>
                  <a:pt x="304" y="557"/>
                </a:lnTo>
                <a:lnTo>
                  <a:pt x="297" y="542"/>
                </a:lnTo>
                <a:lnTo>
                  <a:pt x="285" y="525"/>
                </a:lnTo>
                <a:lnTo>
                  <a:pt x="285" y="525"/>
                </a:lnTo>
                <a:lnTo>
                  <a:pt x="221" y="593"/>
                </a:lnTo>
                <a:lnTo>
                  <a:pt x="221" y="593"/>
                </a:lnTo>
                <a:lnTo>
                  <a:pt x="209" y="607"/>
                </a:lnTo>
                <a:lnTo>
                  <a:pt x="196" y="618"/>
                </a:lnTo>
                <a:lnTo>
                  <a:pt x="184" y="628"/>
                </a:lnTo>
                <a:lnTo>
                  <a:pt x="174" y="636"/>
                </a:lnTo>
                <a:lnTo>
                  <a:pt x="154" y="649"/>
                </a:lnTo>
                <a:lnTo>
                  <a:pt x="137" y="657"/>
                </a:lnTo>
                <a:lnTo>
                  <a:pt x="137" y="657"/>
                </a:lnTo>
                <a:lnTo>
                  <a:pt x="128" y="660"/>
                </a:lnTo>
                <a:lnTo>
                  <a:pt x="118" y="660"/>
                </a:lnTo>
                <a:lnTo>
                  <a:pt x="109" y="657"/>
                </a:lnTo>
                <a:lnTo>
                  <a:pt x="99" y="655"/>
                </a:lnTo>
                <a:lnTo>
                  <a:pt x="84" y="649"/>
                </a:lnTo>
                <a:lnTo>
                  <a:pt x="76" y="645"/>
                </a:lnTo>
                <a:lnTo>
                  <a:pt x="76" y="645"/>
                </a:lnTo>
                <a:lnTo>
                  <a:pt x="76" y="646"/>
                </a:lnTo>
                <a:lnTo>
                  <a:pt x="74" y="649"/>
                </a:lnTo>
                <a:lnTo>
                  <a:pt x="70" y="655"/>
                </a:lnTo>
                <a:lnTo>
                  <a:pt x="65" y="666"/>
                </a:lnTo>
                <a:lnTo>
                  <a:pt x="65" y="666"/>
                </a:lnTo>
                <a:lnTo>
                  <a:pt x="58" y="680"/>
                </a:lnTo>
                <a:lnTo>
                  <a:pt x="49" y="693"/>
                </a:lnTo>
                <a:lnTo>
                  <a:pt x="41" y="703"/>
                </a:lnTo>
                <a:lnTo>
                  <a:pt x="33" y="709"/>
                </a:lnTo>
                <a:lnTo>
                  <a:pt x="33" y="709"/>
                </a:lnTo>
                <a:lnTo>
                  <a:pt x="29" y="711"/>
                </a:lnTo>
                <a:lnTo>
                  <a:pt x="27" y="709"/>
                </a:lnTo>
                <a:lnTo>
                  <a:pt x="26" y="708"/>
                </a:lnTo>
                <a:lnTo>
                  <a:pt x="23" y="706"/>
                </a:lnTo>
                <a:lnTo>
                  <a:pt x="22" y="701"/>
                </a:lnTo>
                <a:lnTo>
                  <a:pt x="21" y="698"/>
                </a:lnTo>
                <a:lnTo>
                  <a:pt x="21" y="698"/>
                </a:lnTo>
                <a:lnTo>
                  <a:pt x="15" y="701"/>
                </a:lnTo>
                <a:lnTo>
                  <a:pt x="12" y="702"/>
                </a:lnTo>
                <a:lnTo>
                  <a:pt x="11" y="702"/>
                </a:lnTo>
                <a:lnTo>
                  <a:pt x="10" y="701"/>
                </a:lnTo>
                <a:lnTo>
                  <a:pt x="8" y="698"/>
                </a:lnTo>
                <a:lnTo>
                  <a:pt x="8" y="698"/>
                </a:lnTo>
                <a:lnTo>
                  <a:pt x="10" y="691"/>
                </a:lnTo>
                <a:lnTo>
                  <a:pt x="12" y="685"/>
                </a:lnTo>
                <a:lnTo>
                  <a:pt x="17" y="677"/>
                </a:lnTo>
                <a:lnTo>
                  <a:pt x="17" y="677"/>
                </a:lnTo>
                <a:lnTo>
                  <a:pt x="15" y="678"/>
                </a:lnTo>
                <a:lnTo>
                  <a:pt x="10" y="678"/>
                </a:lnTo>
                <a:lnTo>
                  <a:pt x="7" y="677"/>
                </a:lnTo>
                <a:lnTo>
                  <a:pt x="5" y="676"/>
                </a:lnTo>
                <a:lnTo>
                  <a:pt x="3" y="673"/>
                </a:lnTo>
                <a:lnTo>
                  <a:pt x="5" y="670"/>
                </a:lnTo>
                <a:lnTo>
                  <a:pt x="5" y="670"/>
                </a:lnTo>
                <a:lnTo>
                  <a:pt x="8" y="656"/>
                </a:lnTo>
                <a:lnTo>
                  <a:pt x="8" y="654"/>
                </a:lnTo>
                <a:lnTo>
                  <a:pt x="8" y="654"/>
                </a:lnTo>
                <a:lnTo>
                  <a:pt x="6" y="654"/>
                </a:lnTo>
                <a:lnTo>
                  <a:pt x="1" y="652"/>
                </a:lnTo>
                <a:lnTo>
                  <a:pt x="0" y="651"/>
                </a:lnTo>
                <a:lnTo>
                  <a:pt x="0" y="650"/>
                </a:lnTo>
                <a:lnTo>
                  <a:pt x="3" y="646"/>
                </a:lnTo>
                <a:lnTo>
                  <a:pt x="8" y="641"/>
                </a:lnTo>
                <a:lnTo>
                  <a:pt x="8" y="641"/>
                </a:lnTo>
                <a:lnTo>
                  <a:pt x="24" y="630"/>
                </a:lnTo>
                <a:lnTo>
                  <a:pt x="41" y="619"/>
                </a:lnTo>
                <a:lnTo>
                  <a:pt x="57" y="609"/>
                </a:lnTo>
                <a:lnTo>
                  <a:pt x="57" y="573"/>
                </a:lnTo>
                <a:lnTo>
                  <a:pt x="57" y="573"/>
                </a:lnTo>
                <a:lnTo>
                  <a:pt x="58" y="568"/>
                </a:lnTo>
                <a:lnTo>
                  <a:pt x="59" y="563"/>
                </a:lnTo>
                <a:lnTo>
                  <a:pt x="63" y="552"/>
                </a:lnTo>
                <a:lnTo>
                  <a:pt x="64" y="547"/>
                </a:lnTo>
                <a:lnTo>
                  <a:pt x="65" y="541"/>
                </a:lnTo>
                <a:lnTo>
                  <a:pt x="65" y="534"/>
                </a:lnTo>
                <a:lnTo>
                  <a:pt x="65" y="525"/>
                </a:lnTo>
                <a:lnTo>
                  <a:pt x="65" y="525"/>
                </a:lnTo>
                <a:lnTo>
                  <a:pt x="59" y="492"/>
                </a:lnTo>
                <a:lnTo>
                  <a:pt x="55" y="467"/>
                </a:lnTo>
                <a:lnTo>
                  <a:pt x="50" y="438"/>
                </a:lnTo>
                <a:lnTo>
                  <a:pt x="48" y="407"/>
                </a:lnTo>
                <a:lnTo>
                  <a:pt x="47" y="375"/>
                </a:lnTo>
                <a:lnTo>
                  <a:pt x="47" y="359"/>
                </a:lnTo>
                <a:lnTo>
                  <a:pt x="48" y="344"/>
                </a:lnTo>
                <a:lnTo>
                  <a:pt x="50" y="330"/>
                </a:lnTo>
                <a:lnTo>
                  <a:pt x="53" y="315"/>
                </a:lnTo>
                <a:lnTo>
                  <a:pt x="53" y="315"/>
                </a:lnTo>
                <a:lnTo>
                  <a:pt x="59" y="290"/>
                </a:lnTo>
                <a:lnTo>
                  <a:pt x="67" y="269"/>
                </a:lnTo>
                <a:lnTo>
                  <a:pt x="73" y="250"/>
                </a:lnTo>
                <a:lnTo>
                  <a:pt x="79" y="237"/>
                </a:lnTo>
                <a:lnTo>
                  <a:pt x="89" y="219"/>
                </a:lnTo>
                <a:lnTo>
                  <a:pt x="93" y="214"/>
                </a:lnTo>
                <a:lnTo>
                  <a:pt x="93" y="214"/>
                </a:lnTo>
                <a:close/>
              </a:path>
            </a:pathLst>
          </a:custGeom>
          <a:gradFill>
            <a:gsLst>
              <a:gs pos="0">
                <a:srgbClr val="002060"/>
              </a:gs>
              <a:gs pos="100000">
                <a:srgbClr val="0070C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3" name="Freeform 27">
            <a:extLst>
              <a:ext uri="{FF2B5EF4-FFF2-40B4-BE49-F238E27FC236}">
                <a16:creationId xmlns:a16="http://schemas.microsoft.com/office/drawing/2014/main" id="{ADF33AAA-C693-4F2A-B807-280F3D8BB6EA}"/>
              </a:ext>
            </a:extLst>
          </p:cNvPr>
          <p:cNvSpPr>
            <a:spLocks/>
          </p:cNvSpPr>
          <p:nvPr/>
        </p:nvSpPr>
        <p:spPr bwMode="auto">
          <a:xfrm>
            <a:off x="748034" y="3898624"/>
            <a:ext cx="2291342" cy="2131915"/>
          </a:xfrm>
          <a:custGeom>
            <a:avLst/>
            <a:gdLst>
              <a:gd name="T0" fmla="*/ 84 w 1351"/>
              <a:gd name="T1" fmla="*/ 67 h 1257"/>
              <a:gd name="T2" fmla="*/ 37 w 1351"/>
              <a:gd name="T3" fmla="*/ 78 h 1257"/>
              <a:gd name="T4" fmla="*/ 0 w 1351"/>
              <a:gd name="T5" fmla="*/ 120 h 1257"/>
              <a:gd name="T6" fmla="*/ 40 w 1351"/>
              <a:gd name="T7" fmla="*/ 171 h 1257"/>
              <a:gd name="T8" fmla="*/ 78 w 1351"/>
              <a:gd name="T9" fmla="*/ 191 h 1257"/>
              <a:gd name="T10" fmla="*/ 95 w 1351"/>
              <a:gd name="T11" fmla="*/ 212 h 1257"/>
              <a:gd name="T12" fmla="*/ 78 w 1351"/>
              <a:gd name="T13" fmla="*/ 251 h 1257"/>
              <a:gd name="T14" fmla="*/ 53 w 1351"/>
              <a:gd name="T15" fmla="*/ 324 h 1257"/>
              <a:gd name="T16" fmla="*/ 64 w 1351"/>
              <a:gd name="T17" fmla="*/ 399 h 1257"/>
              <a:gd name="T18" fmla="*/ 90 w 1351"/>
              <a:gd name="T19" fmla="*/ 446 h 1257"/>
              <a:gd name="T20" fmla="*/ 116 w 1351"/>
              <a:gd name="T21" fmla="*/ 579 h 1257"/>
              <a:gd name="T22" fmla="*/ 120 w 1351"/>
              <a:gd name="T23" fmla="*/ 622 h 1257"/>
              <a:gd name="T24" fmla="*/ 77 w 1351"/>
              <a:gd name="T25" fmla="*/ 595 h 1257"/>
              <a:gd name="T26" fmla="*/ 100 w 1351"/>
              <a:gd name="T27" fmla="*/ 652 h 1257"/>
              <a:gd name="T28" fmla="*/ 84 w 1351"/>
              <a:gd name="T29" fmla="*/ 667 h 1257"/>
              <a:gd name="T30" fmla="*/ 140 w 1351"/>
              <a:gd name="T31" fmla="*/ 678 h 1257"/>
              <a:gd name="T32" fmla="*/ 197 w 1351"/>
              <a:gd name="T33" fmla="*/ 714 h 1257"/>
              <a:gd name="T34" fmla="*/ 240 w 1351"/>
              <a:gd name="T35" fmla="*/ 700 h 1257"/>
              <a:gd name="T36" fmla="*/ 412 w 1351"/>
              <a:gd name="T37" fmla="*/ 778 h 1257"/>
              <a:gd name="T38" fmla="*/ 480 w 1351"/>
              <a:gd name="T39" fmla="*/ 828 h 1257"/>
              <a:gd name="T40" fmla="*/ 591 w 1351"/>
              <a:gd name="T41" fmla="*/ 905 h 1257"/>
              <a:gd name="T42" fmla="*/ 771 w 1351"/>
              <a:gd name="T43" fmla="*/ 1046 h 1257"/>
              <a:gd name="T44" fmla="*/ 980 w 1351"/>
              <a:gd name="T45" fmla="*/ 1178 h 1257"/>
              <a:gd name="T46" fmla="*/ 1267 w 1351"/>
              <a:gd name="T47" fmla="*/ 1246 h 1257"/>
              <a:gd name="T48" fmla="*/ 1350 w 1351"/>
              <a:gd name="T49" fmla="*/ 1255 h 1257"/>
              <a:gd name="T50" fmla="*/ 1220 w 1351"/>
              <a:gd name="T51" fmla="*/ 1215 h 1257"/>
              <a:gd name="T52" fmla="*/ 952 w 1351"/>
              <a:gd name="T53" fmla="*/ 1120 h 1257"/>
              <a:gd name="T54" fmla="*/ 790 w 1351"/>
              <a:gd name="T55" fmla="*/ 1007 h 1257"/>
              <a:gd name="T56" fmla="*/ 609 w 1351"/>
              <a:gd name="T57" fmla="*/ 850 h 1257"/>
              <a:gd name="T58" fmla="*/ 512 w 1351"/>
              <a:gd name="T59" fmla="*/ 783 h 1257"/>
              <a:gd name="T60" fmla="*/ 495 w 1351"/>
              <a:gd name="T61" fmla="*/ 699 h 1257"/>
              <a:gd name="T62" fmla="*/ 516 w 1351"/>
              <a:gd name="T63" fmla="*/ 698 h 1257"/>
              <a:gd name="T64" fmla="*/ 555 w 1351"/>
              <a:gd name="T65" fmla="*/ 761 h 1257"/>
              <a:gd name="T66" fmla="*/ 542 w 1351"/>
              <a:gd name="T67" fmla="*/ 796 h 1257"/>
              <a:gd name="T68" fmla="*/ 579 w 1351"/>
              <a:gd name="T69" fmla="*/ 790 h 1257"/>
              <a:gd name="T70" fmla="*/ 602 w 1351"/>
              <a:gd name="T71" fmla="*/ 773 h 1257"/>
              <a:gd name="T72" fmla="*/ 612 w 1351"/>
              <a:gd name="T73" fmla="*/ 762 h 1257"/>
              <a:gd name="T74" fmla="*/ 593 w 1351"/>
              <a:gd name="T75" fmla="*/ 755 h 1257"/>
              <a:gd name="T76" fmla="*/ 573 w 1351"/>
              <a:gd name="T77" fmla="*/ 713 h 1257"/>
              <a:gd name="T78" fmla="*/ 559 w 1351"/>
              <a:gd name="T79" fmla="*/ 616 h 1257"/>
              <a:gd name="T80" fmla="*/ 555 w 1351"/>
              <a:gd name="T81" fmla="*/ 582 h 1257"/>
              <a:gd name="T82" fmla="*/ 465 w 1351"/>
              <a:gd name="T83" fmla="*/ 404 h 1257"/>
              <a:gd name="T84" fmla="*/ 382 w 1351"/>
              <a:gd name="T85" fmla="*/ 329 h 1257"/>
              <a:gd name="T86" fmla="*/ 332 w 1351"/>
              <a:gd name="T87" fmla="*/ 266 h 1257"/>
              <a:gd name="T88" fmla="*/ 353 w 1351"/>
              <a:gd name="T89" fmla="*/ 207 h 1257"/>
              <a:gd name="T90" fmla="*/ 379 w 1351"/>
              <a:gd name="T91" fmla="*/ 187 h 1257"/>
              <a:gd name="T92" fmla="*/ 355 w 1351"/>
              <a:gd name="T93" fmla="*/ 147 h 1257"/>
              <a:gd name="T94" fmla="*/ 345 w 1351"/>
              <a:gd name="T95" fmla="*/ 115 h 1257"/>
              <a:gd name="T96" fmla="*/ 297 w 1351"/>
              <a:gd name="T97" fmla="*/ 79 h 1257"/>
              <a:gd name="T98" fmla="*/ 330 w 1351"/>
              <a:gd name="T99" fmla="*/ 50 h 1257"/>
              <a:gd name="T100" fmla="*/ 293 w 1351"/>
              <a:gd name="T101" fmla="*/ 37 h 1257"/>
              <a:gd name="T102" fmla="*/ 260 w 1351"/>
              <a:gd name="T103" fmla="*/ 3 h 1257"/>
              <a:gd name="T104" fmla="*/ 214 w 1351"/>
              <a:gd name="T105" fmla="*/ 6 h 1257"/>
              <a:gd name="T106" fmla="*/ 106 w 1351"/>
              <a:gd name="T107" fmla="*/ 3 h 1257"/>
              <a:gd name="T108" fmla="*/ 172 w 1351"/>
              <a:gd name="T109" fmla="*/ 60 h 1257"/>
              <a:gd name="T110" fmla="*/ 156 w 1351"/>
              <a:gd name="T111" fmla="*/ 98 h 1257"/>
              <a:gd name="T112" fmla="*/ 125 w 1351"/>
              <a:gd name="T113" fmla="*/ 102 h 12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351" h="1257">
                <a:moveTo>
                  <a:pt x="125" y="102"/>
                </a:moveTo>
                <a:lnTo>
                  <a:pt x="125" y="102"/>
                </a:lnTo>
                <a:lnTo>
                  <a:pt x="120" y="94"/>
                </a:lnTo>
                <a:lnTo>
                  <a:pt x="113" y="87"/>
                </a:lnTo>
                <a:lnTo>
                  <a:pt x="104" y="79"/>
                </a:lnTo>
                <a:lnTo>
                  <a:pt x="94" y="72"/>
                </a:lnTo>
                <a:lnTo>
                  <a:pt x="84" y="67"/>
                </a:lnTo>
                <a:lnTo>
                  <a:pt x="78" y="66"/>
                </a:lnTo>
                <a:lnTo>
                  <a:pt x="72" y="65"/>
                </a:lnTo>
                <a:lnTo>
                  <a:pt x="66" y="66"/>
                </a:lnTo>
                <a:lnTo>
                  <a:pt x="59" y="67"/>
                </a:lnTo>
                <a:lnTo>
                  <a:pt x="59" y="67"/>
                </a:lnTo>
                <a:lnTo>
                  <a:pt x="48" y="72"/>
                </a:lnTo>
                <a:lnTo>
                  <a:pt x="37" y="78"/>
                </a:lnTo>
                <a:lnTo>
                  <a:pt x="27" y="84"/>
                </a:lnTo>
                <a:lnTo>
                  <a:pt x="19" y="92"/>
                </a:lnTo>
                <a:lnTo>
                  <a:pt x="11" y="98"/>
                </a:lnTo>
                <a:lnTo>
                  <a:pt x="5" y="105"/>
                </a:lnTo>
                <a:lnTo>
                  <a:pt x="1" y="113"/>
                </a:lnTo>
                <a:lnTo>
                  <a:pt x="0" y="120"/>
                </a:lnTo>
                <a:lnTo>
                  <a:pt x="0" y="120"/>
                </a:lnTo>
                <a:lnTo>
                  <a:pt x="1" y="129"/>
                </a:lnTo>
                <a:lnTo>
                  <a:pt x="5" y="136"/>
                </a:lnTo>
                <a:lnTo>
                  <a:pt x="11" y="145"/>
                </a:lnTo>
                <a:lnTo>
                  <a:pt x="17" y="154"/>
                </a:lnTo>
                <a:lnTo>
                  <a:pt x="25" y="160"/>
                </a:lnTo>
                <a:lnTo>
                  <a:pt x="32" y="166"/>
                </a:lnTo>
                <a:lnTo>
                  <a:pt x="40" y="171"/>
                </a:lnTo>
                <a:lnTo>
                  <a:pt x="47" y="173"/>
                </a:lnTo>
                <a:lnTo>
                  <a:pt x="47" y="173"/>
                </a:lnTo>
                <a:lnTo>
                  <a:pt x="57" y="177"/>
                </a:lnTo>
                <a:lnTo>
                  <a:pt x="67" y="180"/>
                </a:lnTo>
                <a:lnTo>
                  <a:pt x="71" y="183"/>
                </a:lnTo>
                <a:lnTo>
                  <a:pt x="74" y="186"/>
                </a:lnTo>
                <a:lnTo>
                  <a:pt x="78" y="191"/>
                </a:lnTo>
                <a:lnTo>
                  <a:pt x="82" y="197"/>
                </a:lnTo>
                <a:lnTo>
                  <a:pt x="82" y="197"/>
                </a:lnTo>
                <a:lnTo>
                  <a:pt x="84" y="202"/>
                </a:lnTo>
                <a:lnTo>
                  <a:pt x="88" y="204"/>
                </a:lnTo>
                <a:lnTo>
                  <a:pt x="93" y="208"/>
                </a:lnTo>
                <a:lnTo>
                  <a:pt x="95" y="209"/>
                </a:lnTo>
                <a:lnTo>
                  <a:pt x="95" y="212"/>
                </a:lnTo>
                <a:lnTo>
                  <a:pt x="95" y="217"/>
                </a:lnTo>
                <a:lnTo>
                  <a:pt x="93" y="223"/>
                </a:lnTo>
                <a:lnTo>
                  <a:pt x="93" y="223"/>
                </a:lnTo>
                <a:lnTo>
                  <a:pt x="90" y="230"/>
                </a:lnTo>
                <a:lnTo>
                  <a:pt x="88" y="237"/>
                </a:lnTo>
                <a:lnTo>
                  <a:pt x="82" y="245"/>
                </a:lnTo>
                <a:lnTo>
                  <a:pt x="78" y="251"/>
                </a:lnTo>
                <a:lnTo>
                  <a:pt x="74" y="259"/>
                </a:lnTo>
                <a:lnTo>
                  <a:pt x="71" y="270"/>
                </a:lnTo>
                <a:lnTo>
                  <a:pt x="67" y="285"/>
                </a:lnTo>
                <a:lnTo>
                  <a:pt x="67" y="285"/>
                </a:lnTo>
                <a:lnTo>
                  <a:pt x="62" y="300"/>
                </a:lnTo>
                <a:lnTo>
                  <a:pt x="57" y="313"/>
                </a:lnTo>
                <a:lnTo>
                  <a:pt x="53" y="324"/>
                </a:lnTo>
                <a:lnTo>
                  <a:pt x="51" y="334"/>
                </a:lnTo>
                <a:lnTo>
                  <a:pt x="48" y="345"/>
                </a:lnTo>
                <a:lnTo>
                  <a:pt x="50" y="357"/>
                </a:lnTo>
                <a:lnTo>
                  <a:pt x="52" y="369"/>
                </a:lnTo>
                <a:lnTo>
                  <a:pt x="57" y="385"/>
                </a:lnTo>
                <a:lnTo>
                  <a:pt x="57" y="385"/>
                </a:lnTo>
                <a:lnTo>
                  <a:pt x="64" y="399"/>
                </a:lnTo>
                <a:lnTo>
                  <a:pt x="71" y="410"/>
                </a:lnTo>
                <a:lnTo>
                  <a:pt x="76" y="416"/>
                </a:lnTo>
                <a:lnTo>
                  <a:pt x="81" y="421"/>
                </a:lnTo>
                <a:lnTo>
                  <a:pt x="84" y="426"/>
                </a:lnTo>
                <a:lnTo>
                  <a:pt x="87" y="431"/>
                </a:lnTo>
                <a:lnTo>
                  <a:pt x="89" y="437"/>
                </a:lnTo>
                <a:lnTo>
                  <a:pt x="90" y="446"/>
                </a:lnTo>
                <a:lnTo>
                  <a:pt x="90" y="446"/>
                </a:lnTo>
                <a:lnTo>
                  <a:pt x="93" y="472"/>
                </a:lnTo>
                <a:lnTo>
                  <a:pt x="98" y="505"/>
                </a:lnTo>
                <a:lnTo>
                  <a:pt x="105" y="542"/>
                </a:lnTo>
                <a:lnTo>
                  <a:pt x="110" y="561"/>
                </a:lnTo>
                <a:lnTo>
                  <a:pt x="116" y="579"/>
                </a:lnTo>
                <a:lnTo>
                  <a:pt x="116" y="579"/>
                </a:lnTo>
                <a:lnTo>
                  <a:pt x="131" y="622"/>
                </a:lnTo>
                <a:lnTo>
                  <a:pt x="132" y="629"/>
                </a:lnTo>
                <a:lnTo>
                  <a:pt x="132" y="630"/>
                </a:lnTo>
                <a:lnTo>
                  <a:pt x="131" y="630"/>
                </a:lnTo>
                <a:lnTo>
                  <a:pt x="131" y="630"/>
                </a:lnTo>
                <a:lnTo>
                  <a:pt x="128" y="627"/>
                </a:lnTo>
                <a:lnTo>
                  <a:pt x="120" y="622"/>
                </a:lnTo>
                <a:lnTo>
                  <a:pt x="100" y="608"/>
                </a:lnTo>
                <a:lnTo>
                  <a:pt x="100" y="608"/>
                </a:lnTo>
                <a:lnTo>
                  <a:pt x="82" y="593"/>
                </a:lnTo>
                <a:lnTo>
                  <a:pt x="79" y="592"/>
                </a:lnTo>
                <a:lnTo>
                  <a:pt x="77" y="590"/>
                </a:lnTo>
                <a:lnTo>
                  <a:pt x="77" y="592"/>
                </a:lnTo>
                <a:lnTo>
                  <a:pt x="77" y="595"/>
                </a:lnTo>
                <a:lnTo>
                  <a:pt x="77" y="595"/>
                </a:lnTo>
                <a:lnTo>
                  <a:pt x="81" y="601"/>
                </a:lnTo>
                <a:lnTo>
                  <a:pt x="84" y="608"/>
                </a:lnTo>
                <a:lnTo>
                  <a:pt x="97" y="625"/>
                </a:lnTo>
                <a:lnTo>
                  <a:pt x="113" y="646"/>
                </a:lnTo>
                <a:lnTo>
                  <a:pt x="113" y="646"/>
                </a:lnTo>
                <a:lnTo>
                  <a:pt x="100" y="652"/>
                </a:lnTo>
                <a:lnTo>
                  <a:pt x="90" y="657"/>
                </a:lnTo>
                <a:lnTo>
                  <a:pt x="83" y="662"/>
                </a:lnTo>
                <a:lnTo>
                  <a:pt x="83" y="662"/>
                </a:lnTo>
                <a:lnTo>
                  <a:pt x="81" y="663"/>
                </a:lnTo>
                <a:lnTo>
                  <a:pt x="81" y="665"/>
                </a:lnTo>
                <a:lnTo>
                  <a:pt x="82" y="666"/>
                </a:lnTo>
                <a:lnTo>
                  <a:pt x="84" y="667"/>
                </a:lnTo>
                <a:lnTo>
                  <a:pt x="92" y="667"/>
                </a:lnTo>
                <a:lnTo>
                  <a:pt x="103" y="667"/>
                </a:lnTo>
                <a:lnTo>
                  <a:pt x="103" y="667"/>
                </a:lnTo>
                <a:lnTo>
                  <a:pt x="113" y="667"/>
                </a:lnTo>
                <a:lnTo>
                  <a:pt x="119" y="667"/>
                </a:lnTo>
                <a:lnTo>
                  <a:pt x="128" y="671"/>
                </a:lnTo>
                <a:lnTo>
                  <a:pt x="140" y="678"/>
                </a:lnTo>
                <a:lnTo>
                  <a:pt x="140" y="678"/>
                </a:lnTo>
                <a:lnTo>
                  <a:pt x="155" y="689"/>
                </a:lnTo>
                <a:lnTo>
                  <a:pt x="168" y="700"/>
                </a:lnTo>
                <a:lnTo>
                  <a:pt x="176" y="705"/>
                </a:lnTo>
                <a:lnTo>
                  <a:pt x="182" y="709"/>
                </a:lnTo>
                <a:lnTo>
                  <a:pt x="189" y="713"/>
                </a:lnTo>
                <a:lnTo>
                  <a:pt x="197" y="714"/>
                </a:lnTo>
                <a:lnTo>
                  <a:pt x="197" y="714"/>
                </a:lnTo>
                <a:lnTo>
                  <a:pt x="205" y="714"/>
                </a:lnTo>
                <a:lnTo>
                  <a:pt x="213" y="713"/>
                </a:lnTo>
                <a:lnTo>
                  <a:pt x="226" y="708"/>
                </a:lnTo>
                <a:lnTo>
                  <a:pt x="236" y="703"/>
                </a:lnTo>
                <a:lnTo>
                  <a:pt x="240" y="700"/>
                </a:lnTo>
                <a:lnTo>
                  <a:pt x="240" y="700"/>
                </a:lnTo>
                <a:lnTo>
                  <a:pt x="261" y="709"/>
                </a:lnTo>
                <a:lnTo>
                  <a:pt x="311" y="729"/>
                </a:lnTo>
                <a:lnTo>
                  <a:pt x="340" y="740"/>
                </a:lnTo>
                <a:lnTo>
                  <a:pt x="369" y="754"/>
                </a:lnTo>
                <a:lnTo>
                  <a:pt x="393" y="766"/>
                </a:lnTo>
                <a:lnTo>
                  <a:pt x="412" y="778"/>
                </a:lnTo>
                <a:lnTo>
                  <a:pt x="412" y="778"/>
                </a:lnTo>
                <a:lnTo>
                  <a:pt x="426" y="786"/>
                </a:lnTo>
                <a:lnTo>
                  <a:pt x="434" y="791"/>
                </a:lnTo>
                <a:lnTo>
                  <a:pt x="447" y="794"/>
                </a:lnTo>
                <a:lnTo>
                  <a:pt x="452" y="797"/>
                </a:lnTo>
                <a:lnTo>
                  <a:pt x="458" y="802"/>
                </a:lnTo>
                <a:lnTo>
                  <a:pt x="468" y="812"/>
                </a:lnTo>
                <a:lnTo>
                  <a:pt x="480" y="828"/>
                </a:lnTo>
                <a:lnTo>
                  <a:pt x="480" y="828"/>
                </a:lnTo>
                <a:lnTo>
                  <a:pt x="489" y="837"/>
                </a:lnTo>
                <a:lnTo>
                  <a:pt x="497" y="845"/>
                </a:lnTo>
                <a:lnTo>
                  <a:pt x="515" y="860"/>
                </a:lnTo>
                <a:lnTo>
                  <a:pt x="533" y="874"/>
                </a:lnTo>
                <a:lnTo>
                  <a:pt x="553" y="885"/>
                </a:lnTo>
                <a:lnTo>
                  <a:pt x="591" y="905"/>
                </a:lnTo>
                <a:lnTo>
                  <a:pt x="610" y="916"/>
                </a:lnTo>
                <a:lnTo>
                  <a:pt x="627" y="926"/>
                </a:lnTo>
                <a:lnTo>
                  <a:pt x="627" y="926"/>
                </a:lnTo>
                <a:lnTo>
                  <a:pt x="649" y="944"/>
                </a:lnTo>
                <a:lnTo>
                  <a:pt x="682" y="971"/>
                </a:lnTo>
                <a:lnTo>
                  <a:pt x="724" y="1007"/>
                </a:lnTo>
                <a:lnTo>
                  <a:pt x="771" y="1046"/>
                </a:lnTo>
                <a:lnTo>
                  <a:pt x="823" y="1086"/>
                </a:lnTo>
                <a:lnTo>
                  <a:pt x="849" y="1105"/>
                </a:lnTo>
                <a:lnTo>
                  <a:pt x="876" y="1124"/>
                </a:lnTo>
                <a:lnTo>
                  <a:pt x="902" y="1140"/>
                </a:lnTo>
                <a:lnTo>
                  <a:pt x="929" y="1156"/>
                </a:lnTo>
                <a:lnTo>
                  <a:pt x="955" y="1168"/>
                </a:lnTo>
                <a:lnTo>
                  <a:pt x="980" y="1178"/>
                </a:lnTo>
                <a:lnTo>
                  <a:pt x="980" y="1178"/>
                </a:lnTo>
                <a:lnTo>
                  <a:pt x="1004" y="1187"/>
                </a:lnTo>
                <a:lnTo>
                  <a:pt x="1033" y="1195"/>
                </a:lnTo>
                <a:lnTo>
                  <a:pt x="1092" y="1210"/>
                </a:lnTo>
                <a:lnTo>
                  <a:pt x="1153" y="1225"/>
                </a:lnTo>
                <a:lnTo>
                  <a:pt x="1213" y="1236"/>
                </a:lnTo>
                <a:lnTo>
                  <a:pt x="1267" y="1246"/>
                </a:lnTo>
                <a:lnTo>
                  <a:pt x="1310" y="1252"/>
                </a:lnTo>
                <a:lnTo>
                  <a:pt x="1340" y="1257"/>
                </a:lnTo>
                <a:lnTo>
                  <a:pt x="1347" y="1257"/>
                </a:lnTo>
                <a:lnTo>
                  <a:pt x="1351" y="1257"/>
                </a:lnTo>
                <a:lnTo>
                  <a:pt x="1351" y="1257"/>
                </a:lnTo>
                <a:lnTo>
                  <a:pt x="1351" y="1256"/>
                </a:lnTo>
                <a:lnTo>
                  <a:pt x="1350" y="1255"/>
                </a:lnTo>
                <a:lnTo>
                  <a:pt x="1346" y="1252"/>
                </a:lnTo>
                <a:lnTo>
                  <a:pt x="1337" y="1247"/>
                </a:lnTo>
                <a:lnTo>
                  <a:pt x="1324" y="1242"/>
                </a:lnTo>
                <a:lnTo>
                  <a:pt x="1306" y="1237"/>
                </a:lnTo>
                <a:lnTo>
                  <a:pt x="1283" y="1230"/>
                </a:lnTo>
                <a:lnTo>
                  <a:pt x="1254" y="1224"/>
                </a:lnTo>
                <a:lnTo>
                  <a:pt x="1220" y="1215"/>
                </a:lnTo>
                <a:lnTo>
                  <a:pt x="1220" y="1215"/>
                </a:lnTo>
                <a:lnTo>
                  <a:pt x="1180" y="1206"/>
                </a:lnTo>
                <a:lnTo>
                  <a:pt x="1137" y="1193"/>
                </a:lnTo>
                <a:lnTo>
                  <a:pt x="1090" y="1178"/>
                </a:lnTo>
                <a:lnTo>
                  <a:pt x="1043" y="1161"/>
                </a:lnTo>
                <a:lnTo>
                  <a:pt x="997" y="1141"/>
                </a:lnTo>
                <a:lnTo>
                  <a:pt x="952" y="1120"/>
                </a:lnTo>
                <a:lnTo>
                  <a:pt x="931" y="1109"/>
                </a:lnTo>
                <a:lnTo>
                  <a:pt x="912" y="1098"/>
                </a:lnTo>
                <a:lnTo>
                  <a:pt x="893" y="1085"/>
                </a:lnTo>
                <a:lnTo>
                  <a:pt x="877" y="1074"/>
                </a:lnTo>
                <a:lnTo>
                  <a:pt x="877" y="1074"/>
                </a:lnTo>
                <a:lnTo>
                  <a:pt x="826" y="1036"/>
                </a:lnTo>
                <a:lnTo>
                  <a:pt x="790" y="1007"/>
                </a:lnTo>
                <a:lnTo>
                  <a:pt x="753" y="974"/>
                </a:lnTo>
                <a:lnTo>
                  <a:pt x="701" y="923"/>
                </a:lnTo>
                <a:lnTo>
                  <a:pt x="701" y="923"/>
                </a:lnTo>
                <a:lnTo>
                  <a:pt x="685" y="908"/>
                </a:lnTo>
                <a:lnTo>
                  <a:pt x="669" y="895"/>
                </a:lnTo>
                <a:lnTo>
                  <a:pt x="638" y="870"/>
                </a:lnTo>
                <a:lnTo>
                  <a:pt x="609" y="850"/>
                </a:lnTo>
                <a:lnTo>
                  <a:pt x="583" y="834"/>
                </a:lnTo>
                <a:lnTo>
                  <a:pt x="559" y="819"/>
                </a:lnTo>
                <a:lnTo>
                  <a:pt x="539" y="807"/>
                </a:lnTo>
                <a:lnTo>
                  <a:pt x="523" y="796"/>
                </a:lnTo>
                <a:lnTo>
                  <a:pt x="517" y="790"/>
                </a:lnTo>
                <a:lnTo>
                  <a:pt x="512" y="783"/>
                </a:lnTo>
                <a:lnTo>
                  <a:pt x="512" y="783"/>
                </a:lnTo>
                <a:lnTo>
                  <a:pt x="508" y="777"/>
                </a:lnTo>
                <a:lnTo>
                  <a:pt x="505" y="770"/>
                </a:lnTo>
                <a:lnTo>
                  <a:pt x="499" y="755"/>
                </a:lnTo>
                <a:lnTo>
                  <a:pt x="495" y="739"/>
                </a:lnTo>
                <a:lnTo>
                  <a:pt x="494" y="724"/>
                </a:lnTo>
                <a:lnTo>
                  <a:pt x="494" y="710"/>
                </a:lnTo>
                <a:lnTo>
                  <a:pt x="495" y="699"/>
                </a:lnTo>
                <a:lnTo>
                  <a:pt x="497" y="692"/>
                </a:lnTo>
                <a:lnTo>
                  <a:pt x="500" y="689"/>
                </a:lnTo>
                <a:lnTo>
                  <a:pt x="502" y="688"/>
                </a:lnTo>
                <a:lnTo>
                  <a:pt x="502" y="688"/>
                </a:lnTo>
                <a:lnTo>
                  <a:pt x="505" y="689"/>
                </a:lnTo>
                <a:lnTo>
                  <a:pt x="507" y="691"/>
                </a:lnTo>
                <a:lnTo>
                  <a:pt x="516" y="698"/>
                </a:lnTo>
                <a:lnTo>
                  <a:pt x="526" y="708"/>
                </a:lnTo>
                <a:lnTo>
                  <a:pt x="536" y="719"/>
                </a:lnTo>
                <a:lnTo>
                  <a:pt x="544" y="731"/>
                </a:lnTo>
                <a:lnTo>
                  <a:pt x="551" y="744"/>
                </a:lnTo>
                <a:lnTo>
                  <a:pt x="555" y="754"/>
                </a:lnTo>
                <a:lnTo>
                  <a:pt x="555" y="757"/>
                </a:lnTo>
                <a:lnTo>
                  <a:pt x="555" y="761"/>
                </a:lnTo>
                <a:lnTo>
                  <a:pt x="555" y="761"/>
                </a:lnTo>
                <a:lnTo>
                  <a:pt x="548" y="772"/>
                </a:lnTo>
                <a:lnTo>
                  <a:pt x="541" y="783"/>
                </a:lnTo>
                <a:lnTo>
                  <a:pt x="538" y="788"/>
                </a:lnTo>
                <a:lnTo>
                  <a:pt x="537" y="792"/>
                </a:lnTo>
                <a:lnTo>
                  <a:pt x="538" y="794"/>
                </a:lnTo>
                <a:lnTo>
                  <a:pt x="542" y="796"/>
                </a:lnTo>
                <a:lnTo>
                  <a:pt x="542" y="796"/>
                </a:lnTo>
                <a:lnTo>
                  <a:pt x="552" y="794"/>
                </a:lnTo>
                <a:lnTo>
                  <a:pt x="560" y="792"/>
                </a:lnTo>
                <a:lnTo>
                  <a:pt x="574" y="787"/>
                </a:lnTo>
                <a:lnTo>
                  <a:pt x="574" y="787"/>
                </a:lnTo>
                <a:lnTo>
                  <a:pt x="576" y="788"/>
                </a:lnTo>
                <a:lnTo>
                  <a:pt x="579" y="790"/>
                </a:lnTo>
                <a:lnTo>
                  <a:pt x="584" y="790"/>
                </a:lnTo>
                <a:lnTo>
                  <a:pt x="590" y="786"/>
                </a:lnTo>
                <a:lnTo>
                  <a:pt x="590" y="786"/>
                </a:lnTo>
                <a:lnTo>
                  <a:pt x="595" y="781"/>
                </a:lnTo>
                <a:lnTo>
                  <a:pt x="598" y="778"/>
                </a:lnTo>
                <a:lnTo>
                  <a:pt x="600" y="776"/>
                </a:lnTo>
                <a:lnTo>
                  <a:pt x="602" y="773"/>
                </a:lnTo>
                <a:lnTo>
                  <a:pt x="602" y="773"/>
                </a:lnTo>
                <a:lnTo>
                  <a:pt x="609" y="772"/>
                </a:lnTo>
                <a:lnTo>
                  <a:pt x="615" y="771"/>
                </a:lnTo>
                <a:lnTo>
                  <a:pt x="616" y="770"/>
                </a:lnTo>
                <a:lnTo>
                  <a:pt x="617" y="767"/>
                </a:lnTo>
                <a:lnTo>
                  <a:pt x="616" y="766"/>
                </a:lnTo>
                <a:lnTo>
                  <a:pt x="612" y="762"/>
                </a:lnTo>
                <a:lnTo>
                  <a:pt x="612" y="762"/>
                </a:lnTo>
                <a:lnTo>
                  <a:pt x="609" y="760"/>
                </a:lnTo>
                <a:lnTo>
                  <a:pt x="605" y="759"/>
                </a:lnTo>
                <a:lnTo>
                  <a:pt x="600" y="761"/>
                </a:lnTo>
                <a:lnTo>
                  <a:pt x="599" y="761"/>
                </a:lnTo>
                <a:lnTo>
                  <a:pt x="596" y="760"/>
                </a:lnTo>
                <a:lnTo>
                  <a:pt x="593" y="755"/>
                </a:lnTo>
                <a:lnTo>
                  <a:pt x="590" y="747"/>
                </a:lnTo>
                <a:lnTo>
                  <a:pt x="590" y="747"/>
                </a:lnTo>
                <a:lnTo>
                  <a:pt x="585" y="739"/>
                </a:lnTo>
                <a:lnTo>
                  <a:pt x="583" y="733"/>
                </a:lnTo>
                <a:lnTo>
                  <a:pt x="576" y="723"/>
                </a:lnTo>
                <a:lnTo>
                  <a:pt x="574" y="718"/>
                </a:lnTo>
                <a:lnTo>
                  <a:pt x="573" y="713"/>
                </a:lnTo>
                <a:lnTo>
                  <a:pt x="572" y="705"/>
                </a:lnTo>
                <a:lnTo>
                  <a:pt x="570" y="695"/>
                </a:lnTo>
                <a:lnTo>
                  <a:pt x="570" y="695"/>
                </a:lnTo>
                <a:lnTo>
                  <a:pt x="570" y="673"/>
                </a:lnTo>
                <a:lnTo>
                  <a:pt x="568" y="653"/>
                </a:lnTo>
                <a:lnTo>
                  <a:pt x="564" y="635"/>
                </a:lnTo>
                <a:lnTo>
                  <a:pt x="559" y="616"/>
                </a:lnTo>
                <a:lnTo>
                  <a:pt x="559" y="616"/>
                </a:lnTo>
                <a:lnTo>
                  <a:pt x="558" y="610"/>
                </a:lnTo>
                <a:lnTo>
                  <a:pt x="558" y="606"/>
                </a:lnTo>
                <a:lnTo>
                  <a:pt x="559" y="604"/>
                </a:lnTo>
                <a:lnTo>
                  <a:pt x="559" y="600"/>
                </a:lnTo>
                <a:lnTo>
                  <a:pt x="559" y="594"/>
                </a:lnTo>
                <a:lnTo>
                  <a:pt x="555" y="582"/>
                </a:lnTo>
                <a:lnTo>
                  <a:pt x="547" y="562"/>
                </a:lnTo>
                <a:lnTo>
                  <a:pt x="533" y="532"/>
                </a:lnTo>
                <a:lnTo>
                  <a:pt x="533" y="532"/>
                </a:lnTo>
                <a:lnTo>
                  <a:pt x="505" y="473"/>
                </a:lnTo>
                <a:lnTo>
                  <a:pt x="484" y="432"/>
                </a:lnTo>
                <a:lnTo>
                  <a:pt x="474" y="417"/>
                </a:lnTo>
                <a:lnTo>
                  <a:pt x="465" y="404"/>
                </a:lnTo>
                <a:lnTo>
                  <a:pt x="457" y="394"/>
                </a:lnTo>
                <a:lnTo>
                  <a:pt x="447" y="384"/>
                </a:lnTo>
                <a:lnTo>
                  <a:pt x="447" y="384"/>
                </a:lnTo>
                <a:lnTo>
                  <a:pt x="428" y="366"/>
                </a:lnTo>
                <a:lnTo>
                  <a:pt x="411" y="352"/>
                </a:lnTo>
                <a:lnTo>
                  <a:pt x="392" y="338"/>
                </a:lnTo>
                <a:lnTo>
                  <a:pt x="382" y="329"/>
                </a:lnTo>
                <a:lnTo>
                  <a:pt x="372" y="319"/>
                </a:lnTo>
                <a:lnTo>
                  <a:pt x="372" y="319"/>
                </a:lnTo>
                <a:lnTo>
                  <a:pt x="356" y="303"/>
                </a:lnTo>
                <a:lnTo>
                  <a:pt x="346" y="293"/>
                </a:lnTo>
                <a:lnTo>
                  <a:pt x="340" y="282"/>
                </a:lnTo>
                <a:lnTo>
                  <a:pt x="332" y="266"/>
                </a:lnTo>
                <a:lnTo>
                  <a:pt x="332" y="266"/>
                </a:lnTo>
                <a:lnTo>
                  <a:pt x="323" y="244"/>
                </a:lnTo>
                <a:lnTo>
                  <a:pt x="317" y="225"/>
                </a:lnTo>
                <a:lnTo>
                  <a:pt x="312" y="207"/>
                </a:lnTo>
                <a:lnTo>
                  <a:pt x="312" y="207"/>
                </a:lnTo>
                <a:lnTo>
                  <a:pt x="320" y="208"/>
                </a:lnTo>
                <a:lnTo>
                  <a:pt x="341" y="208"/>
                </a:lnTo>
                <a:lnTo>
                  <a:pt x="353" y="207"/>
                </a:lnTo>
                <a:lnTo>
                  <a:pt x="363" y="204"/>
                </a:lnTo>
                <a:lnTo>
                  <a:pt x="367" y="203"/>
                </a:lnTo>
                <a:lnTo>
                  <a:pt x="371" y="201"/>
                </a:lnTo>
                <a:lnTo>
                  <a:pt x="375" y="197"/>
                </a:lnTo>
                <a:lnTo>
                  <a:pt x="376" y="193"/>
                </a:lnTo>
                <a:lnTo>
                  <a:pt x="376" y="193"/>
                </a:lnTo>
                <a:lnTo>
                  <a:pt x="379" y="187"/>
                </a:lnTo>
                <a:lnTo>
                  <a:pt x="377" y="181"/>
                </a:lnTo>
                <a:lnTo>
                  <a:pt x="376" y="177"/>
                </a:lnTo>
                <a:lnTo>
                  <a:pt x="372" y="173"/>
                </a:lnTo>
                <a:lnTo>
                  <a:pt x="364" y="164"/>
                </a:lnTo>
                <a:lnTo>
                  <a:pt x="359" y="156"/>
                </a:lnTo>
                <a:lnTo>
                  <a:pt x="355" y="147"/>
                </a:lnTo>
                <a:lnTo>
                  <a:pt x="355" y="147"/>
                </a:lnTo>
                <a:lnTo>
                  <a:pt x="354" y="138"/>
                </a:lnTo>
                <a:lnTo>
                  <a:pt x="354" y="131"/>
                </a:lnTo>
                <a:lnTo>
                  <a:pt x="355" y="128"/>
                </a:lnTo>
                <a:lnTo>
                  <a:pt x="358" y="125"/>
                </a:lnTo>
                <a:lnTo>
                  <a:pt x="358" y="123"/>
                </a:lnTo>
                <a:lnTo>
                  <a:pt x="356" y="120"/>
                </a:lnTo>
                <a:lnTo>
                  <a:pt x="345" y="115"/>
                </a:lnTo>
                <a:lnTo>
                  <a:pt x="345" y="115"/>
                </a:lnTo>
                <a:lnTo>
                  <a:pt x="327" y="109"/>
                </a:lnTo>
                <a:lnTo>
                  <a:pt x="313" y="105"/>
                </a:lnTo>
                <a:lnTo>
                  <a:pt x="301" y="104"/>
                </a:lnTo>
                <a:lnTo>
                  <a:pt x="301" y="104"/>
                </a:lnTo>
                <a:lnTo>
                  <a:pt x="299" y="93"/>
                </a:lnTo>
                <a:lnTo>
                  <a:pt x="297" y="79"/>
                </a:lnTo>
                <a:lnTo>
                  <a:pt x="297" y="79"/>
                </a:lnTo>
                <a:lnTo>
                  <a:pt x="296" y="73"/>
                </a:lnTo>
                <a:lnTo>
                  <a:pt x="294" y="71"/>
                </a:lnTo>
                <a:lnTo>
                  <a:pt x="296" y="68"/>
                </a:lnTo>
                <a:lnTo>
                  <a:pt x="296" y="68"/>
                </a:lnTo>
                <a:lnTo>
                  <a:pt x="307" y="62"/>
                </a:lnTo>
                <a:lnTo>
                  <a:pt x="330" y="50"/>
                </a:lnTo>
                <a:lnTo>
                  <a:pt x="365" y="34"/>
                </a:lnTo>
                <a:lnTo>
                  <a:pt x="311" y="51"/>
                </a:lnTo>
                <a:lnTo>
                  <a:pt x="349" y="29"/>
                </a:lnTo>
                <a:lnTo>
                  <a:pt x="296" y="44"/>
                </a:lnTo>
                <a:lnTo>
                  <a:pt x="296" y="44"/>
                </a:lnTo>
                <a:lnTo>
                  <a:pt x="294" y="40"/>
                </a:lnTo>
                <a:lnTo>
                  <a:pt x="293" y="37"/>
                </a:lnTo>
                <a:lnTo>
                  <a:pt x="288" y="32"/>
                </a:lnTo>
                <a:lnTo>
                  <a:pt x="288" y="32"/>
                </a:lnTo>
                <a:lnTo>
                  <a:pt x="275" y="19"/>
                </a:lnTo>
                <a:lnTo>
                  <a:pt x="275" y="19"/>
                </a:lnTo>
                <a:lnTo>
                  <a:pt x="269" y="11"/>
                </a:lnTo>
                <a:lnTo>
                  <a:pt x="264" y="5"/>
                </a:lnTo>
                <a:lnTo>
                  <a:pt x="260" y="3"/>
                </a:lnTo>
                <a:lnTo>
                  <a:pt x="256" y="1"/>
                </a:lnTo>
                <a:lnTo>
                  <a:pt x="256" y="1"/>
                </a:lnTo>
                <a:lnTo>
                  <a:pt x="245" y="0"/>
                </a:lnTo>
                <a:lnTo>
                  <a:pt x="231" y="0"/>
                </a:lnTo>
                <a:lnTo>
                  <a:pt x="225" y="1"/>
                </a:lnTo>
                <a:lnTo>
                  <a:pt x="219" y="4"/>
                </a:lnTo>
                <a:lnTo>
                  <a:pt x="214" y="6"/>
                </a:lnTo>
                <a:lnTo>
                  <a:pt x="210" y="10"/>
                </a:lnTo>
                <a:lnTo>
                  <a:pt x="210" y="10"/>
                </a:lnTo>
                <a:lnTo>
                  <a:pt x="202" y="21"/>
                </a:lnTo>
                <a:lnTo>
                  <a:pt x="199" y="26"/>
                </a:lnTo>
                <a:lnTo>
                  <a:pt x="157" y="0"/>
                </a:lnTo>
                <a:lnTo>
                  <a:pt x="189" y="29"/>
                </a:lnTo>
                <a:lnTo>
                  <a:pt x="106" y="3"/>
                </a:lnTo>
                <a:lnTo>
                  <a:pt x="188" y="45"/>
                </a:lnTo>
                <a:lnTo>
                  <a:pt x="188" y="45"/>
                </a:lnTo>
                <a:lnTo>
                  <a:pt x="186" y="47"/>
                </a:lnTo>
                <a:lnTo>
                  <a:pt x="183" y="51"/>
                </a:lnTo>
                <a:lnTo>
                  <a:pt x="178" y="55"/>
                </a:lnTo>
                <a:lnTo>
                  <a:pt x="178" y="55"/>
                </a:lnTo>
                <a:lnTo>
                  <a:pt x="172" y="60"/>
                </a:lnTo>
                <a:lnTo>
                  <a:pt x="172" y="60"/>
                </a:lnTo>
                <a:lnTo>
                  <a:pt x="171" y="63"/>
                </a:lnTo>
                <a:lnTo>
                  <a:pt x="168" y="71"/>
                </a:lnTo>
                <a:lnTo>
                  <a:pt x="168" y="71"/>
                </a:lnTo>
                <a:lnTo>
                  <a:pt x="162" y="89"/>
                </a:lnTo>
                <a:lnTo>
                  <a:pt x="158" y="95"/>
                </a:lnTo>
                <a:lnTo>
                  <a:pt x="156" y="98"/>
                </a:lnTo>
                <a:lnTo>
                  <a:pt x="153" y="100"/>
                </a:lnTo>
                <a:lnTo>
                  <a:pt x="153" y="100"/>
                </a:lnTo>
                <a:lnTo>
                  <a:pt x="150" y="102"/>
                </a:lnTo>
                <a:lnTo>
                  <a:pt x="145" y="103"/>
                </a:lnTo>
                <a:lnTo>
                  <a:pt x="136" y="103"/>
                </a:lnTo>
                <a:lnTo>
                  <a:pt x="125" y="102"/>
                </a:lnTo>
                <a:lnTo>
                  <a:pt x="125" y="102"/>
                </a:lnTo>
                <a:close/>
              </a:path>
            </a:pathLst>
          </a:custGeom>
          <a:gradFill>
            <a:gsLst>
              <a:gs pos="0">
                <a:srgbClr val="002060"/>
              </a:gs>
              <a:gs pos="100000">
                <a:srgbClr val="0070C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4" name="Freeform 21">
            <a:extLst>
              <a:ext uri="{FF2B5EF4-FFF2-40B4-BE49-F238E27FC236}">
                <a16:creationId xmlns:a16="http://schemas.microsoft.com/office/drawing/2014/main" id="{A691A7BE-1DAD-4EAB-96C7-259D76607490}"/>
              </a:ext>
            </a:extLst>
          </p:cNvPr>
          <p:cNvSpPr>
            <a:spLocks/>
          </p:cNvSpPr>
          <p:nvPr/>
        </p:nvSpPr>
        <p:spPr bwMode="auto">
          <a:xfrm>
            <a:off x="6662058" y="4022849"/>
            <a:ext cx="2495908" cy="2305138"/>
          </a:xfrm>
          <a:custGeom>
            <a:avLst/>
            <a:gdLst>
              <a:gd name="T0" fmla="*/ 242 w 1099"/>
              <a:gd name="T1" fmla="*/ 526 h 1015"/>
              <a:gd name="T2" fmla="*/ 169 w 1099"/>
              <a:gd name="T3" fmla="*/ 627 h 1015"/>
              <a:gd name="T4" fmla="*/ 150 w 1099"/>
              <a:gd name="T5" fmla="*/ 729 h 1015"/>
              <a:gd name="T6" fmla="*/ 152 w 1099"/>
              <a:gd name="T7" fmla="*/ 867 h 1015"/>
              <a:gd name="T8" fmla="*/ 122 w 1099"/>
              <a:gd name="T9" fmla="*/ 948 h 1015"/>
              <a:gd name="T10" fmla="*/ 72 w 1099"/>
              <a:gd name="T11" fmla="*/ 992 h 1015"/>
              <a:gd name="T12" fmla="*/ 0 w 1099"/>
              <a:gd name="T13" fmla="*/ 1012 h 1015"/>
              <a:gd name="T14" fmla="*/ 72 w 1099"/>
              <a:gd name="T15" fmla="*/ 1008 h 1015"/>
              <a:gd name="T16" fmla="*/ 146 w 1099"/>
              <a:gd name="T17" fmla="*/ 960 h 1015"/>
              <a:gd name="T18" fmla="*/ 179 w 1099"/>
              <a:gd name="T19" fmla="*/ 876 h 1015"/>
              <a:gd name="T20" fmla="*/ 184 w 1099"/>
              <a:gd name="T21" fmla="*/ 696 h 1015"/>
              <a:gd name="T22" fmla="*/ 211 w 1099"/>
              <a:gd name="T23" fmla="*/ 625 h 1015"/>
              <a:gd name="T24" fmla="*/ 366 w 1099"/>
              <a:gd name="T25" fmla="*/ 463 h 1015"/>
              <a:gd name="T26" fmla="*/ 485 w 1099"/>
              <a:gd name="T27" fmla="*/ 426 h 1015"/>
              <a:gd name="T28" fmla="*/ 552 w 1099"/>
              <a:gd name="T29" fmla="*/ 422 h 1015"/>
              <a:gd name="T30" fmla="*/ 580 w 1099"/>
              <a:gd name="T31" fmla="*/ 449 h 1015"/>
              <a:gd name="T32" fmla="*/ 618 w 1099"/>
              <a:gd name="T33" fmla="*/ 465 h 1015"/>
              <a:gd name="T34" fmla="*/ 699 w 1099"/>
              <a:gd name="T35" fmla="*/ 452 h 1015"/>
              <a:gd name="T36" fmla="*/ 728 w 1099"/>
              <a:gd name="T37" fmla="*/ 462 h 1015"/>
              <a:gd name="T38" fmla="*/ 741 w 1099"/>
              <a:gd name="T39" fmla="*/ 460 h 1015"/>
              <a:gd name="T40" fmla="*/ 719 w 1099"/>
              <a:gd name="T41" fmla="*/ 433 h 1015"/>
              <a:gd name="T42" fmla="*/ 728 w 1099"/>
              <a:gd name="T43" fmla="*/ 411 h 1015"/>
              <a:gd name="T44" fmla="*/ 775 w 1099"/>
              <a:gd name="T45" fmla="*/ 395 h 1015"/>
              <a:gd name="T46" fmla="*/ 751 w 1099"/>
              <a:gd name="T47" fmla="*/ 392 h 1015"/>
              <a:gd name="T48" fmla="*/ 772 w 1099"/>
              <a:gd name="T49" fmla="*/ 378 h 1015"/>
              <a:gd name="T50" fmla="*/ 754 w 1099"/>
              <a:gd name="T51" fmla="*/ 371 h 1015"/>
              <a:gd name="T52" fmla="*/ 764 w 1099"/>
              <a:gd name="T53" fmla="*/ 358 h 1015"/>
              <a:gd name="T54" fmla="*/ 741 w 1099"/>
              <a:gd name="T55" fmla="*/ 358 h 1015"/>
              <a:gd name="T56" fmla="*/ 707 w 1099"/>
              <a:gd name="T57" fmla="*/ 384 h 1015"/>
              <a:gd name="T58" fmla="*/ 683 w 1099"/>
              <a:gd name="T59" fmla="*/ 402 h 1015"/>
              <a:gd name="T60" fmla="*/ 639 w 1099"/>
              <a:gd name="T61" fmla="*/ 426 h 1015"/>
              <a:gd name="T62" fmla="*/ 672 w 1099"/>
              <a:gd name="T63" fmla="*/ 361 h 1015"/>
              <a:gd name="T64" fmla="*/ 731 w 1099"/>
              <a:gd name="T65" fmla="*/ 334 h 1015"/>
              <a:gd name="T66" fmla="*/ 789 w 1099"/>
              <a:gd name="T67" fmla="*/ 342 h 1015"/>
              <a:gd name="T68" fmla="*/ 822 w 1099"/>
              <a:gd name="T69" fmla="*/ 337 h 1015"/>
              <a:gd name="T70" fmla="*/ 838 w 1099"/>
              <a:gd name="T71" fmla="*/ 352 h 1015"/>
              <a:gd name="T72" fmla="*/ 867 w 1099"/>
              <a:gd name="T73" fmla="*/ 375 h 1015"/>
              <a:gd name="T74" fmla="*/ 876 w 1099"/>
              <a:gd name="T75" fmla="*/ 392 h 1015"/>
              <a:gd name="T76" fmla="*/ 885 w 1099"/>
              <a:gd name="T77" fmla="*/ 383 h 1015"/>
              <a:gd name="T78" fmla="*/ 898 w 1099"/>
              <a:gd name="T79" fmla="*/ 397 h 1015"/>
              <a:gd name="T80" fmla="*/ 893 w 1099"/>
              <a:gd name="T81" fmla="*/ 368 h 1015"/>
              <a:gd name="T82" fmla="*/ 882 w 1099"/>
              <a:gd name="T83" fmla="*/ 344 h 1015"/>
              <a:gd name="T84" fmla="*/ 853 w 1099"/>
              <a:gd name="T85" fmla="*/ 326 h 1015"/>
              <a:gd name="T86" fmla="*/ 887 w 1099"/>
              <a:gd name="T87" fmla="*/ 297 h 1015"/>
              <a:gd name="T88" fmla="*/ 1004 w 1099"/>
              <a:gd name="T89" fmla="*/ 274 h 1015"/>
              <a:gd name="T90" fmla="*/ 1083 w 1099"/>
              <a:gd name="T91" fmla="*/ 270 h 1015"/>
              <a:gd name="T92" fmla="*/ 1099 w 1099"/>
              <a:gd name="T93" fmla="*/ 233 h 1015"/>
              <a:gd name="T94" fmla="*/ 1065 w 1099"/>
              <a:gd name="T95" fmla="*/ 193 h 1015"/>
              <a:gd name="T96" fmla="*/ 1022 w 1099"/>
              <a:gd name="T97" fmla="*/ 143 h 1015"/>
              <a:gd name="T98" fmla="*/ 918 w 1099"/>
              <a:gd name="T99" fmla="*/ 86 h 1015"/>
              <a:gd name="T100" fmla="*/ 907 w 1099"/>
              <a:gd name="T101" fmla="*/ 27 h 1015"/>
              <a:gd name="T102" fmla="*/ 881 w 1099"/>
              <a:gd name="T103" fmla="*/ 4 h 1015"/>
              <a:gd name="T104" fmla="*/ 827 w 1099"/>
              <a:gd name="T105" fmla="*/ 15 h 1015"/>
              <a:gd name="T106" fmla="*/ 817 w 1099"/>
              <a:gd name="T107" fmla="*/ 57 h 1015"/>
              <a:gd name="T108" fmla="*/ 785 w 1099"/>
              <a:gd name="T109" fmla="*/ 66 h 1015"/>
              <a:gd name="T110" fmla="*/ 655 w 1099"/>
              <a:gd name="T111" fmla="*/ 39 h 1015"/>
              <a:gd name="T112" fmla="*/ 568 w 1099"/>
              <a:gd name="T113" fmla="*/ 41 h 1015"/>
              <a:gd name="T114" fmla="*/ 472 w 1099"/>
              <a:gd name="T115" fmla="*/ 87 h 1015"/>
              <a:gd name="T116" fmla="*/ 387 w 1099"/>
              <a:gd name="T117" fmla="*/ 183 h 1015"/>
              <a:gd name="T118" fmla="*/ 360 w 1099"/>
              <a:gd name="T119" fmla="*/ 280 h 10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99" h="1015">
                <a:moveTo>
                  <a:pt x="346" y="422"/>
                </a:moveTo>
                <a:lnTo>
                  <a:pt x="346" y="422"/>
                </a:lnTo>
                <a:lnTo>
                  <a:pt x="330" y="438"/>
                </a:lnTo>
                <a:lnTo>
                  <a:pt x="289" y="477"/>
                </a:lnTo>
                <a:lnTo>
                  <a:pt x="266" y="501"/>
                </a:lnTo>
                <a:lnTo>
                  <a:pt x="242" y="526"/>
                </a:lnTo>
                <a:lnTo>
                  <a:pt x="220" y="551"/>
                </a:lnTo>
                <a:lnTo>
                  <a:pt x="202" y="574"/>
                </a:lnTo>
                <a:lnTo>
                  <a:pt x="202" y="574"/>
                </a:lnTo>
                <a:lnTo>
                  <a:pt x="189" y="593"/>
                </a:lnTo>
                <a:lnTo>
                  <a:pt x="178" y="610"/>
                </a:lnTo>
                <a:lnTo>
                  <a:pt x="169" y="627"/>
                </a:lnTo>
                <a:lnTo>
                  <a:pt x="163" y="645"/>
                </a:lnTo>
                <a:lnTo>
                  <a:pt x="158" y="662"/>
                </a:lnTo>
                <a:lnTo>
                  <a:pt x="155" y="682"/>
                </a:lnTo>
                <a:lnTo>
                  <a:pt x="152" y="704"/>
                </a:lnTo>
                <a:lnTo>
                  <a:pt x="150" y="729"/>
                </a:lnTo>
                <a:lnTo>
                  <a:pt x="150" y="729"/>
                </a:lnTo>
                <a:lnTo>
                  <a:pt x="150" y="755"/>
                </a:lnTo>
                <a:lnTo>
                  <a:pt x="151" y="782"/>
                </a:lnTo>
                <a:lnTo>
                  <a:pt x="152" y="811"/>
                </a:lnTo>
                <a:lnTo>
                  <a:pt x="153" y="839"/>
                </a:lnTo>
                <a:lnTo>
                  <a:pt x="152" y="853"/>
                </a:lnTo>
                <a:lnTo>
                  <a:pt x="152" y="867"/>
                </a:lnTo>
                <a:lnTo>
                  <a:pt x="150" y="881"/>
                </a:lnTo>
                <a:lnTo>
                  <a:pt x="147" y="895"/>
                </a:lnTo>
                <a:lnTo>
                  <a:pt x="143" y="908"/>
                </a:lnTo>
                <a:lnTo>
                  <a:pt x="137" y="922"/>
                </a:lnTo>
                <a:lnTo>
                  <a:pt x="131" y="934"/>
                </a:lnTo>
                <a:lnTo>
                  <a:pt x="122" y="948"/>
                </a:lnTo>
                <a:lnTo>
                  <a:pt x="122" y="948"/>
                </a:lnTo>
                <a:lnTo>
                  <a:pt x="112" y="959"/>
                </a:lnTo>
                <a:lnTo>
                  <a:pt x="103" y="969"/>
                </a:lnTo>
                <a:lnTo>
                  <a:pt x="93" y="979"/>
                </a:lnTo>
                <a:lnTo>
                  <a:pt x="82" y="986"/>
                </a:lnTo>
                <a:lnTo>
                  <a:pt x="72" y="992"/>
                </a:lnTo>
                <a:lnTo>
                  <a:pt x="62" y="997"/>
                </a:lnTo>
                <a:lnTo>
                  <a:pt x="42" y="1005"/>
                </a:lnTo>
                <a:lnTo>
                  <a:pt x="26" y="1010"/>
                </a:lnTo>
                <a:lnTo>
                  <a:pt x="12" y="1011"/>
                </a:lnTo>
                <a:lnTo>
                  <a:pt x="0" y="1012"/>
                </a:lnTo>
                <a:lnTo>
                  <a:pt x="0" y="1012"/>
                </a:lnTo>
                <a:lnTo>
                  <a:pt x="7" y="1013"/>
                </a:lnTo>
                <a:lnTo>
                  <a:pt x="15" y="1015"/>
                </a:lnTo>
                <a:lnTo>
                  <a:pt x="26" y="1015"/>
                </a:lnTo>
                <a:lnTo>
                  <a:pt x="39" y="1015"/>
                </a:lnTo>
                <a:lnTo>
                  <a:pt x="54" y="1012"/>
                </a:lnTo>
                <a:lnTo>
                  <a:pt x="72" y="1008"/>
                </a:lnTo>
                <a:lnTo>
                  <a:pt x="90" y="1002"/>
                </a:lnTo>
                <a:lnTo>
                  <a:pt x="90" y="1002"/>
                </a:lnTo>
                <a:lnTo>
                  <a:pt x="108" y="994"/>
                </a:lnTo>
                <a:lnTo>
                  <a:pt x="122" y="984"/>
                </a:lnTo>
                <a:lnTo>
                  <a:pt x="135" y="973"/>
                </a:lnTo>
                <a:lnTo>
                  <a:pt x="146" y="960"/>
                </a:lnTo>
                <a:lnTo>
                  <a:pt x="155" y="945"/>
                </a:lnTo>
                <a:lnTo>
                  <a:pt x="163" y="928"/>
                </a:lnTo>
                <a:lnTo>
                  <a:pt x="171" y="910"/>
                </a:lnTo>
                <a:lnTo>
                  <a:pt x="177" y="887"/>
                </a:lnTo>
                <a:lnTo>
                  <a:pt x="177" y="887"/>
                </a:lnTo>
                <a:lnTo>
                  <a:pt x="179" y="876"/>
                </a:lnTo>
                <a:lnTo>
                  <a:pt x="182" y="863"/>
                </a:lnTo>
                <a:lnTo>
                  <a:pt x="184" y="830"/>
                </a:lnTo>
                <a:lnTo>
                  <a:pt x="184" y="797"/>
                </a:lnTo>
                <a:lnTo>
                  <a:pt x="184" y="761"/>
                </a:lnTo>
                <a:lnTo>
                  <a:pt x="183" y="728"/>
                </a:lnTo>
                <a:lnTo>
                  <a:pt x="184" y="696"/>
                </a:lnTo>
                <a:lnTo>
                  <a:pt x="185" y="682"/>
                </a:lnTo>
                <a:lnTo>
                  <a:pt x="188" y="670"/>
                </a:lnTo>
                <a:lnTo>
                  <a:pt x="190" y="660"/>
                </a:lnTo>
                <a:lnTo>
                  <a:pt x="194" y="651"/>
                </a:lnTo>
                <a:lnTo>
                  <a:pt x="194" y="651"/>
                </a:lnTo>
                <a:lnTo>
                  <a:pt x="211" y="625"/>
                </a:lnTo>
                <a:lnTo>
                  <a:pt x="235" y="595"/>
                </a:lnTo>
                <a:lnTo>
                  <a:pt x="262" y="562"/>
                </a:lnTo>
                <a:lnTo>
                  <a:pt x="293" y="530"/>
                </a:lnTo>
                <a:lnTo>
                  <a:pt x="323" y="499"/>
                </a:lnTo>
                <a:lnTo>
                  <a:pt x="352" y="473"/>
                </a:lnTo>
                <a:lnTo>
                  <a:pt x="366" y="463"/>
                </a:lnTo>
                <a:lnTo>
                  <a:pt x="378" y="454"/>
                </a:lnTo>
                <a:lnTo>
                  <a:pt x="390" y="448"/>
                </a:lnTo>
                <a:lnTo>
                  <a:pt x="399" y="444"/>
                </a:lnTo>
                <a:lnTo>
                  <a:pt x="399" y="444"/>
                </a:lnTo>
                <a:lnTo>
                  <a:pt x="439" y="434"/>
                </a:lnTo>
                <a:lnTo>
                  <a:pt x="485" y="426"/>
                </a:lnTo>
                <a:lnTo>
                  <a:pt x="506" y="422"/>
                </a:lnTo>
                <a:lnTo>
                  <a:pt x="524" y="421"/>
                </a:lnTo>
                <a:lnTo>
                  <a:pt x="540" y="421"/>
                </a:lnTo>
                <a:lnTo>
                  <a:pt x="547" y="421"/>
                </a:lnTo>
                <a:lnTo>
                  <a:pt x="552" y="422"/>
                </a:lnTo>
                <a:lnTo>
                  <a:pt x="552" y="422"/>
                </a:lnTo>
                <a:lnTo>
                  <a:pt x="558" y="425"/>
                </a:lnTo>
                <a:lnTo>
                  <a:pt x="563" y="428"/>
                </a:lnTo>
                <a:lnTo>
                  <a:pt x="566" y="432"/>
                </a:lnTo>
                <a:lnTo>
                  <a:pt x="569" y="437"/>
                </a:lnTo>
                <a:lnTo>
                  <a:pt x="575" y="446"/>
                </a:lnTo>
                <a:lnTo>
                  <a:pt x="580" y="449"/>
                </a:lnTo>
                <a:lnTo>
                  <a:pt x="586" y="454"/>
                </a:lnTo>
                <a:lnTo>
                  <a:pt x="586" y="454"/>
                </a:lnTo>
                <a:lnTo>
                  <a:pt x="599" y="462"/>
                </a:lnTo>
                <a:lnTo>
                  <a:pt x="605" y="464"/>
                </a:lnTo>
                <a:lnTo>
                  <a:pt x="611" y="465"/>
                </a:lnTo>
                <a:lnTo>
                  <a:pt x="618" y="465"/>
                </a:lnTo>
                <a:lnTo>
                  <a:pt x="627" y="464"/>
                </a:lnTo>
                <a:lnTo>
                  <a:pt x="650" y="459"/>
                </a:lnTo>
                <a:lnTo>
                  <a:pt x="650" y="459"/>
                </a:lnTo>
                <a:lnTo>
                  <a:pt x="683" y="452"/>
                </a:lnTo>
                <a:lnTo>
                  <a:pt x="689" y="452"/>
                </a:lnTo>
                <a:lnTo>
                  <a:pt x="699" y="452"/>
                </a:lnTo>
                <a:lnTo>
                  <a:pt x="699" y="452"/>
                </a:lnTo>
                <a:lnTo>
                  <a:pt x="709" y="453"/>
                </a:lnTo>
                <a:lnTo>
                  <a:pt x="716" y="456"/>
                </a:lnTo>
                <a:lnTo>
                  <a:pt x="721" y="459"/>
                </a:lnTo>
                <a:lnTo>
                  <a:pt x="728" y="462"/>
                </a:lnTo>
                <a:lnTo>
                  <a:pt x="728" y="462"/>
                </a:lnTo>
                <a:lnTo>
                  <a:pt x="741" y="467"/>
                </a:lnTo>
                <a:lnTo>
                  <a:pt x="743" y="467"/>
                </a:lnTo>
                <a:lnTo>
                  <a:pt x="743" y="467"/>
                </a:lnTo>
                <a:lnTo>
                  <a:pt x="743" y="464"/>
                </a:lnTo>
                <a:lnTo>
                  <a:pt x="743" y="464"/>
                </a:lnTo>
                <a:lnTo>
                  <a:pt x="741" y="460"/>
                </a:lnTo>
                <a:lnTo>
                  <a:pt x="737" y="456"/>
                </a:lnTo>
                <a:lnTo>
                  <a:pt x="728" y="444"/>
                </a:lnTo>
                <a:lnTo>
                  <a:pt x="728" y="444"/>
                </a:lnTo>
                <a:lnTo>
                  <a:pt x="723" y="439"/>
                </a:lnTo>
                <a:lnTo>
                  <a:pt x="720" y="437"/>
                </a:lnTo>
                <a:lnTo>
                  <a:pt x="719" y="433"/>
                </a:lnTo>
                <a:lnTo>
                  <a:pt x="719" y="430"/>
                </a:lnTo>
                <a:lnTo>
                  <a:pt x="719" y="430"/>
                </a:lnTo>
                <a:lnTo>
                  <a:pt x="720" y="423"/>
                </a:lnTo>
                <a:lnTo>
                  <a:pt x="722" y="416"/>
                </a:lnTo>
                <a:lnTo>
                  <a:pt x="725" y="413"/>
                </a:lnTo>
                <a:lnTo>
                  <a:pt x="728" y="411"/>
                </a:lnTo>
                <a:lnTo>
                  <a:pt x="732" y="408"/>
                </a:lnTo>
                <a:lnTo>
                  <a:pt x="738" y="407"/>
                </a:lnTo>
                <a:lnTo>
                  <a:pt x="738" y="407"/>
                </a:lnTo>
                <a:lnTo>
                  <a:pt x="752" y="404"/>
                </a:lnTo>
                <a:lnTo>
                  <a:pt x="766" y="399"/>
                </a:lnTo>
                <a:lnTo>
                  <a:pt x="775" y="395"/>
                </a:lnTo>
                <a:lnTo>
                  <a:pt x="777" y="394"/>
                </a:lnTo>
                <a:lnTo>
                  <a:pt x="775" y="392"/>
                </a:lnTo>
                <a:lnTo>
                  <a:pt x="775" y="392"/>
                </a:lnTo>
                <a:lnTo>
                  <a:pt x="768" y="391"/>
                </a:lnTo>
                <a:lnTo>
                  <a:pt x="761" y="391"/>
                </a:lnTo>
                <a:lnTo>
                  <a:pt x="751" y="392"/>
                </a:lnTo>
                <a:lnTo>
                  <a:pt x="751" y="392"/>
                </a:lnTo>
                <a:lnTo>
                  <a:pt x="758" y="389"/>
                </a:lnTo>
                <a:lnTo>
                  <a:pt x="764" y="385"/>
                </a:lnTo>
                <a:lnTo>
                  <a:pt x="770" y="380"/>
                </a:lnTo>
                <a:lnTo>
                  <a:pt x="770" y="380"/>
                </a:lnTo>
                <a:lnTo>
                  <a:pt x="772" y="378"/>
                </a:lnTo>
                <a:lnTo>
                  <a:pt x="772" y="375"/>
                </a:lnTo>
                <a:lnTo>
                  <a:pt x="769" y="374"/>
                </a:lnTo>
                <a:lnTo>
                  <a:pt x="767" y="374"/>
                </a:lnTo>
                <a:lnTo>
                  <a:pt x="756" y="373"/>
                </a:lnTo>
                <a:lnTo>
                  <a:pt x="756" y="373"/>
                </a:lnTo>
                <a:lnTo>
                  <a:pt x="754" y="371"/>
                </a:lnTo>
                <a:lnTo>
                  <a:pt x="754" y="371"/>
                </a:lnTo>
                <a:lnTo>
                  <a:pt x="756" y="369"/>
                </a:lnTo>
                <a:lnTo>
                  <a:pt x="758" y="365"/>
                </a:lnTo>
                <a:lnTo>
                  <a:pt x="758" y="365"/>
                </a:lnTo>
                <a:lnTo>
                  <a:pt x="762" y="360"/>
                </a:lnTo>
                <a:lnTo>
                  <a:pt x="764" y="358"/>
                </a:lnTo>
                <a:lnTo>
                  <a:pt x="766" y="355"/>
                </a:lnTo>
                <a:lnTo>
                  <a:pt x="763" y="355"/>
                </a:lnTo>
                <a:lnTo>
                  <a:pt x="763" y="355"/>
                </a:lnTo>
                <a:lnTo>
                  <a:pt x="754" y="353"/>
                </a:lnTo>
                <a:lnTo>
                  <a:pt x="749" y="353"/>
                </a:lnTo>
                <a:lnTo>
                  <a:pt x="741" y="358"/>
                </a:lnTo>
                <a:lnTo>
                  <a:pt x="741" y="358"/>
                </a:lnTo>
                <a:lnTo>
                  <a:pt x="735" y="361"/>
                </a:lnTo>
                <a:lnTo>
                  <a:pt x="730" y="365"/>
                </a:lnTo>
                <a:lnTo>
                  <a:pt x="721" y="374"/>
                </a:lnTo>
                <a:lnTo>
                  <a:pt x="711" y="381"/>
                </a:lnTo>
                <a:lnTo>
                  <a:pt x="707" y="384"/>
                </a:lnTo>
                <a:lnTo>
                  <a:pt x="704" y="385"/>
                </a:lnTo>
                <a:lnTo>
                  <a:pt x="704" y="385"/>
                </a:lnTo>
                <a:lnTo>
                  <a:pt x="697" y="385"/>
                </a:lnTo>
                <a:lnTo>
                  <a:pt x="694" y="387"/>
                </a:lnTo>
                <a:lnTo>
                  <a:pt x="690" y="392"/>
                </a:lnTo>
                <a:lnTo>
                  <a:pt x="683" y="402"/>
                </a:lnTo>
                <a:lnTo>
                  <a:pt x="683" y="402"/>
                </a:lnTo>
                <a:lnTo>
                  <a:pt x="678" y="407"/>
                </a:lnTo>
                <a:lnTo>
                  <a:pt x="670" y="413"/>
                </a:lnTo>
                <a:lnTo>
                  <a:pt x="663" y="417"/>
                </a:lnTo>
                <a:lnTo>
                  <a:pt x="654" y="421"/>
                </a:lnTo>
                <a:lnTo>
                  <a:pt x="639" y="426"/>
                </a:lnTo>
                <a:lnTo>
                  <a:pt x="633" y="427"/>
                </a:lnTo>
                <a:lnTo>
                  <a:pt x="633" y="427"/>
                </a:lnTo>
                <a:lnTo>
                  <a:pt x="639" y="416"/>
                </a:lnTo>
                <a:lnTo>
                  <a:pt x="653" y="389"/>
                </a:lnTo>
                <a:lnTo>
                  <a:pt x="662" y="375"/>
                </a:lnTo>
                <a:lnTo>
                  <a:pt x="672" y="361"/>
                </a:lnTo>
                <a:lnTo>
                  <a:pt x="681" y="350"/>
                </a:lnTo>
                <a:lnTo>
                  <a:pt x="686" y="347"/>
                </a:lnTo>
                <a:lnTo>
                  <a:pt x="691" y="345"/>
                </a:lnTo>
                <a:lnTo>
                  <a:pt x="691" y="345"/>
                </a:lnTo>
                <a:lnTo>
                  <a:pt x="710" y="339"/>
                </a:lnTo>
                <a:lnTo>
                  <a:pt x="731" y="334"/>
                </a:lnTo>
                <a:lnTo>
                  <a:pt x="751" y="333"/>
                </a:lnTo>
                <a:lnTo>
                  <a:pt x="758" y="333"/>
                </a:lnTo>
                <a:lnTo>
                  <a:pt x="766" y="336"/>
                </a:lnTo>
                <a:lnTo>
                  <a:pt x="766" y="336"/>
                </a:lnTo>
                <a:lnTo>
                  <a:pt x="782" y="340"/>
                </a:lnTo>
                <a:lnTo>
                  <a:pt x="789" y="342"/>
                </a:lnTo>
                <a:lnTo>
                  <a:pt x="800" y="343"/>
                </a:lnTo>
                <a:lnTo>
                  <a:pt x="800" y="343"/>
                </a:lnTo>
                <a:lnTo>
                  <a:pt x="806" y="342"/>
                </a:lnTo>
                <a:lnTo>
                  <a:pt x="813" y="340"/>
                </a:lnTo>
                <a:lnTo>
                  <a:pt x="820" y="337"/>
                </a:lnTo>
                <a:lnTo>
                  <a:pt x="822" y="337"/>
                </a:lnTo>
                <a:lnTo>
                  <a:pt x="825" y="337"/>
                </a:lnTo>
                <a:lnTo>
                  <a:pt x="827" y="338"/>
                </a:lnTo>
                <a:lnTo>
                  <a:pt x="830" y="343"/>
                </a:lnTo>
                <a:lnTo>
                  <a:pt x="830" y="343"/>
                </a:lnTo>
                <a:lnTo>
                  <a:pt x="834" y="347"/>
                </a:lnTo>
                <a:lnTo>
                  <a:pt x="838" y="352"/>
                </a:lnTo>
                <a:lnTo>
                  <a:pt x="850" y="359"/>
                </a:lnTo>
                <a:lnTo>
                  <a:pt x="860" y="365"/>
                </a:lnTo>
                <a:lnTo>
                  <a:pt x="863" y="368"/>
                </a:lnTo>
                <a:lnTo>
                  <a:pt x="866" y="370"/>
                </a:lnTo>
                <a:lnTo>
                  <a:pt x="866" y="370"/>
                </a:lnTo>
                <a:lnTo>
                  <a:pt x="867" y="375"/>
                </a:lnTo>
                <a:lnTo>
                  <a:pt x="868" y="383"/>
                </a:lnTo>
                <a:lnTo>
                  <a:pt x="869" y="389"/>
                </a:lnTo>
                <a:lnTo>
                  <a:pt x="871" y="391"/>
                </a:lnTo>
                <a:lnTo>
                  <a:pt x="873" y="392"/>
                </a:lnTo>
                <a:lnTo>
                  <a:pt x="873" y="392"/>
                </a:lnTo>
                <a:lnTo>
                  <a:pt x="876" y="392"/>
                </a:lnTo>
                <a:lnTo>
                  <a:pt x="878" y="391"/>
                </a:lnTo>
                <a:lnTo>
                  <a:pt x="882" y="387"/>
                </a:lnTo>
                <a:lnTo>
                  <a:pt x="884" y="383"/>
                </a:lnTo>
                <a:lnTo>
                  <a:pt x="885" y="380"/>
                </a:lnTo>
                <a:lnTo>
                  <a:pt x="885" y="380"/>
                </a:lnTo>
                <a:lnTo>
                  <a:pt x="885" y="383"/>
                </a:lnTo>
                <a:lnTo>
                  <a:pt x="889" y="391"/>
                </a:lnTo>
                <a:lnTo>
                  <a:pt x="892" y="396"/>
                </a:lnTo>
                <a:lnTo>
                  <a:pt x="893" y="399"/>
                </a:lnTo>
                <a:lnTo>
                  <a:pt x="895" y="400"/>
                </a:lnTo>
                <a:lnTo>
                  <a:pt x="898" y="397"/>
                </a:lnTo>
                <a:lnTo>
                  <a:pt x="898" y="397"/>
                </a:lnTo>
                <a:lnTo>
                  <a:pt x="899" y="392"/>
                </a:lnTo>
                <a:lnTo>
                  <a:pt x="899" y="389"/>
                </a:lnTo>
                <a:lnTo>
                  <a:pt x="898" y="381"/>
                </a:lnTo>
                <a:lnTo>
                  <a:pt x="895" y="374"/>
                </a:lnTo>
                <a:lnTo>
                  <a:pt x="893" y="368"/>
                </a:lnTo>
                <a:lnTo>
                  <a:pt x="893" y="368"/>
                </a:lnTo>
                <a:lnTo>
                  <a:pt x="892" y="363"/>
                </a:lnTo>
                <a:lnTo>
                  <a:pt x="892" y="359"/>
                </a:lnTo>
                <a:lnTo>
                  <a:pt x="892" y="355"/>
                </a:lnTo>
                <a:lnTo>
                  <a:pt x="888" y="350"/>
                </a:lnTo>
                <a:lnTo>
                  <a:pt x="888" y="350"/>
                </a:lnTo>
                <a:lnTo>
                  <a:pt x="882" y="344"/>
                </a:lnTo>
                <a:lnTo>
                  <a:pt x="876" y="340"/>
                </a:lnTo>
                <a:lnTo>
                  <a:pt x="866" y="338"/>
                </a:lnTo>
                <a:lnTo>
                  <a:pt x="866" y="338"/>
                </a:lnTo>
                <a:lnTo>
                  <a:pt x="862" y="334"/>
                </a:lnTo>
                <a:lnTo>
                  <a:pt x="857" y="329"/>
                </a:lnTo>
                <a:lnTo>
                  <a:pt x="853" y="326"/>
                </a:lnTo>
                <a:lnTo>
                  <a:pt x="848" y="322"/>
                </a:lnTo>
                <a:lnTo>
                  <a:pt x="848" y="322"/>
                </a:lnTo>
                <a:lnTo>
                  <a:pt x="832" y="319"/>
                </a:lnTo>
                <a:lnTo>
                  <a:pt x="822" y="317"/>
                </a:lnTo>
                <a:lnTo>
                  <a:pt x="822" y="317"/>
                </a:lnTo>
                <a:lnTo>
                  <a:pt x="887" y="297"/>
                </a:lnTo>
                <a:lnTo>
                  <a:pt x="939" y="284"/>
                </a:lnTo>
                <a:lnTo>
                  <a:pt x="961" y="279"/>
                </a:lnTo>
                <a:lnTo>
                  <a:pt x="977" y="275"/>
                </a:lnTo>
                <a:lnTo>
                  <a:pt x="977" y="275"/>
                </a:lnTo>
                <a:lnTo>
                  <a:pt x="991" y="274"/>
                </a:lnTo>
                <a:lnTo>
                  <a:pt x="1004" y="274"/>
                </a:lnTo>
                <a:lnTo>
                  <a:pt x="1030" y="275"/>
                </a:lnTo>
                <a:lnTo>
                  <a:pt x="1054" y="275"/>
                </a:lnTo>
                <a:lnTo>
                  <a:pt x="1065" y="275"/>
                </a:lnTo>
                <a:lnTo>
                  <a:pt x="1075" y="272"/>
                </a:lnTo>
                <a:lnTo>
                  <a:pt x="1075" y="272"/>
                </a:lnTo>
                <a:lnTo>
                  <a:pt x="1083" y="270"/>
                </a:lnTo>
                <a:lnTo>
                  <a:pt x="1090" y="265"/>
                </a:lnTo>
                <a:lnTo>
                  <a:pt x="1094" y="260"/>
                </a:lnTo>
                <a:lnTo>
                  <a:pt x="1097" y="255"/>
                </a:lnTo>
                <a:lnTo>
                  <a:pt x="1098" y="249"/>
                </a:lnTo>
                <a:lnTo>
                  <a:pt x="1099" y="243"/>
                </a:lnTo>
                <a:lnTo>
                  <a:pt x="1099" y="233"/>
                </a:lnTo>
                <a:lnTo>
                  <a:pt x="1099" y="233"/>
                </a:lnTo>
                <a:lnTo>
                  <a:pt x="1099" y="229"/>
                </a:lnTo>
                <a:lnTo>
                  <a:pt x="1097" y="225"/>
                </a:lnTo>
                <a:lnTo>
                  <a:pt x="1091" y="218"/>
                </a:lnTo>
                <a:lnTo>
                  <a:pt x="1080" y="208"/>
                </a:lnTo>
                <a:lnTo>
                  <a:pt x="1065" y="193"/>
                </a:lnTo>
                <a:lnTo>
                  <a:pt x="1065" y="193"/>
                </a:lnTo>
                <a:lnTo>
                  <a:pt x="1057" y="183"/>
                </a:lnTo>
                <a:lnTo>
                  <a:pt x="1050" y="176"/>
                </a:lnTo>
                <a:lnTo>
                  <a:pt x="1039" y="159"/>
                </a:lnTo>
                <a:lnTo>
                  <a:pt x="1031" y="151"/>
                </a:lnTo>
                <a:lnTo>
                  <a:pt x="1022" y="143"/>
                </a:lnTo>
                <a:lnTo>
                  <a:pt x="1009" y="133"/>
                </a:lnTo>
                <a:lnTo>
                  <a:pt x="992" y="123"/>
                </a:lnTo>
                <a:lnTo>
                  <a:pt x="992" y="123"/>
                </a:lnTo>
                <a:lnTo>
                  <a:pt x="960" y="105"/>
                </a:lnTo>
                <a:lnTo>
                  <a:pt x="936" y="94"/>
                </a:lnTo>
                <a:lnTo>
                  <a:pt x="918" y="86"/>
                </a:lnTo>
                <a:lnTo>
                  <a:pt x="918" y="86"/>
                </a:lnTo>
                <a:lnTo>
                  <a:pt x="918" y="74"/>
                </a:lnTo>
                <a:lnTo>
                  <a:pt x="916" y="63"/>
                </a:lnTo>
                <a:lnTo>
                  <a:pt x="914" y="48"/>
                </a:lnTo>
                <a:lnTo>
                  <a:pt x="909" y="35"/>
                </a:lnTo>
                <a:lnTo>
                  <a:pt x="907" y="27"/>
                </a:lnTo>
                <a:lnTo>
                  <a:pt x="903" y="21"/>
                </a:lnTo>
                <a:lnTo>
                  <a:pt x="898" y="15"/>
                </a:lnTo>
                <a:lnTo>
                  <a:pt x="893" y="10"/>
                </a:lnTo>
                <a:lnTo>
                  <a:pt x="887" y="6"/>
                </a:lnTo>
                <a:lnTo>
                  <a:pt x="881" y="4"/>
                </a:lnTo>
                <a:lnTo>
                  <a:pt x="881" y="4"/>
                </a:lnTo>
                <a:lnTo>
                  <a:pt x="867" y="1"/>
                </a:lnTo>
                <a:lnTo>
                  <a:pt x="856" y="0"/>
                </a:lnTo>
                <a:lnTo>
                  <a:pt x="846" y="3"/>
                </a:lnTo>
                <a:lnTo>
                  <a:pt x="838" y="5"/>
                </a:lnTo>
                <a:lnTo>
                  <a:pt x="832" y="10"/>
                </a:lnTo>
                <a:lnTo>
                  <a:pt x="827" y="15"/>
                </a:lnTo>
                <a:lnTo>
                  <a:pt x="825" y="21"/>
                </a:lnTo>
                <a:lnTo>
                  <a:pt x="822" y="26"/>
                </a:lnTo>
                <a:lnTo>
                  <a:pt x="817" y="53"/>
                </a:lnTo>
                <a:lnTo>
                  <a:pt x="817" y="53"/>
                </a:lnTo>
                <a:lnTo>
                  <a:pt x="819" y="55"/>
                </a:lnTo>
                <a:lnTo>
                  <a:pt x="817" y="57"/>
                </a:lnTo>
                <a:lnTo>
                  <a:pt x="816" y="60"/>
                </a:lnTo>
                <a:lnTo>
                  <a:pt x="813" y="61"/>
                </a:lnTo>
                <a:lnTo>
                  <a:pt x="806" y="63"/>
                </a:lnTo>
                <a:lnTo>
                  <a:pt x="798" y="65"/>
                </a:lnTo>
                <a:lnTo>
                  <a:pt x="785" y="66"/>
                </a:lnTo>
                <a:lnTo>
                  <a:pt x="785" y="66"/>
                </a:lnTo>
                <a:lnTo>
                  <a:pt x="778" y="66"/>
                </a:lnTo>
                <a:lnTo>
                  <a:pt x="770" y="65"/>
                </a:lnTo>
                <a:lnTo>
                  <a:pt x="753" y="61"/>
                </a:lnTo>
                <a:lnTo>
                  <a:pt x="710" y="48"/>
                </a:lnTo>
                <a:lnTo>
                  <a:pt x="684" y="42"/>
                </a:lnTo>
                <a:lnTo>
                  <a:pt x="655" y="39"/>
                </a:lnTo>
                <a:lnTo>
                  <a:pt x="639" y="37"/>
                </a:lnTo>
                <a:lnTo>
                  <a:pt x="622" y="36"/>
                </a:lnTo>
                <a:lnTo>
                  <a:pt x="605" y="37"/>
                </a:lnTo>
                <a:lnTo>
                  <a:pt x="586" y="39"/>
                </a:lnTo>
                <a:lnTo>
                  <a:pt x="586" y="39"/>
                </a:lnTo>
                <a:lnTo>
                  <a:pt x="568" y="41"/>
                </a:lnTo>
                <a:lnTo>
                  <a:pt x="549" y="46"/>
                </a:lnTo>
                <a:lnTo>
                  <a:pt x="532" y="52"/>
                </a:lnTo>
                <a:lnTo>
                  <a:pt x="516" y="60"/>
                </a:lnTo>
                <a:lnTo>
                  <a:pt x="501" y="67"/>
                </a:lnTo>
                <a:lnTo>
                  <a:pt x="486" y="77"/>
                </a:lnTo>
                <a:lnTo>
                  <a:pt x="472" y="87"/>
                </a:lnTo>
                <a:lnTo>
                  <a:pt x="460" y="97"/>
                </a:lnTo>
                <a:lnTo>
                  <a:pt x="448" y="108"/>
                </a:lnTo>
                <a:lnTo>
                  <a:pt x="437" y="119"/>
                </a:lnTo>
                <a:lnTo>
                  <a:pt x="417" y="141"/>
                </a:lnTo>
                <a:lnTo>
                  <a:pt x="401" y="164"/>
                </a:lnTo>
                <a:lnTo>
                  <a:pt x="387" y="183"/>
                </a:lnTo>
                <a:lnTo>
                  <a:pt x="387" y="183"/>
                </a:lnTo>
                <a:lnTo>
                  <a:pt x="381" y="193"/>
                </a:lnTo>
                <a:lnTo>
                  <a:pt x="376" y="207"/>
                </a:lnTo>
                <a:lnTo>
                  <a:pt x="371" y="223"/>
                </a:lnTo>
                <a:lnTo>
                  <a:pt x="366" y="240"/>
                </a:lnTo>
                <a:lnTo>
                  <a:pt x="360" y="280"/>
                </a:lnTo>
                <a:lnTo>
                  <a:pt x="355" y="321"/>
                </a:lnTo>
                <a:lnTo>
                  <a:pt x="351" y="359"/>
                </a:lnTo>
                <a:lnTo>
                  <a:pt x="349" y="391"/>
                </a:lnTo>
                <a:lnTo>
                  <a:pt x="346" y="422"/>
                </a:lnTo>
                <a:lnTo>
                  <a:pt x="346" y="422"/>
                </a:lnTo>
                <a:close/>
              </a:path>
            </a:pathLst>
          </a:custGeom>
          <a:gradFill>
            <a:gsLst>
              <a:gs pos="0">
                <a:srgbClr val="002060"/>
              </a:gs>
              <a:gs pos="100000">
                <a:srgbClr val="0070C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5" name="Freeform 5">
            <a:extLst>
              <a:ext uri="{FF2B5EF4-FFF2-40B4-BE49-F238E27FC236}">
                <a16:creationId xmlns:a16="http://schemas.microsoft.com/office/drawing/2014/main" id="{7AF54B03-4E53-4C49-9A4D-A6F28E6340FD}"/>
              </a:ext>
            </a:extLst>
          </p:cNvPr>
          <p:cNvSpPr>
            <a:spLocks/>
          </p:cNvSpPr>
          <p:nvPr/>
        </p:nvSpPr>
        <p:spPr bwMode="auto">
          <a:xfrm>
            <a:off x="6662058" y="2017634"/>
            <a:ext cx="2611362" cy="885070"/>
          </a:xfrm>
          <a:custGeom>
            <a:avLst/>
            <a:gdLst>
              <a:gd name="T0" fmla="*/ 91 w 1608"/>
              <a:gd name="T1" fmla="*/ 150 h 545"/>
              <a:gd name="T2" fmla="*/ 57 w 1608"/>
              <a:gd name="T3" fmla="*/ 185 h 545"/>
              <a:gd name="T4" fmla="*/ 33 w 1608"/>
              <a:gd name="T5" fmla="*/ 216 h 545"/>
              <a:gd name="T6" fmla="*/ 0 w 1608"/>
              <a:gd name="T7" fmla="*/ 221 h 545"/>
              <a:gd name="T8" fmla="*/ 20 w 1608"/>
              <a:gd name="T9" fmla="*/ 257 h 545"/>
              <a:gd name="T10" fmla="*/ 54 w 1608"/>
              <a:gd name="T11" fmla="*/ 310 h 545"/>
              <a:gd name="T12" fmla="*/ 166 w 1608"/>
              <a:gd name="T13" fmla="*/ 380 h 545"/>
              <a:gd name="T14" fmla="*/ 187 w 1608"/>
              <a:gd name="T15" fmla="*/ 414 h 545"/>
              <a:gd name="T16" fmla="*/ 193 w 1608"/>
              <a:gd name="T17" fmla="*/ 441 h 545"/>
              <a:gd name="T18" fmla="*/ 202 w 1608"/>
              <a:gd name="T19" fmla="*/ 452 h 545"/>
              <a:gd name="T20" fmla="*/ 162 w 1608"/>
              <a:gd name="T21" fmla="*/ 459 h 545"/>
              <a:gd name="T22" fmla="*/ 203 w 1608"/>
              <a:gd name="T23" fmla="*/ 467 h 545"/>
              <a:gd name="T24" fmla="*/ 191 w 1608"/>
              <a:gd name="T25" fmla="*/ 484 h 545"/>
              <a:gd name="T26" fmla="*/ 225 w 1608"/>
              <a:gd name="T27" fmla="*/ 474 h 545"/>
              <a:gd name="T28" fmla="*/ 290 w 1608"/>
              <a:gd name="T29" fmla="*/ 469 h 545"/>
              <a:gd name="T30" fmla="*/ 331 w 1608"/>
              <a:gd name="T31" fmla="*/ 467 h 545"/>
              <a:gd name="T32" fmla="*/ 348 w 1608"/>
              <a:gd name="T33" fmla="*/ 457 h 545"/>
              <a:gd name="T34" fmla="*/ 366 w 1608"/>
              <a:gd name="T35" fmla="*/ 482 h 545"/>
              <a:gd name="T36" fmla="*/ 378 w 1608"/>
              <a:gd name="T37" fmla="*/ 503 h 545"/>
              <a:gd name="T38" fmla="*/ 368 w 1608"/>
              <a:gd name="T39" fmla="*/ 508 h 545"/>
              <a:gd name="T40" fmla="*/ 380 w 1608"/>
              <a:gd name="T41" fmla="*/ 519 h 545"/>
              <a:gd name="T42" fmla="*/ 363 w 1608"/>
              <a:gd name="T43" fmla="*/ 520 h 545"/>
              <a:gd name="T44" fmla="*/ 387 w 1608"/>
              <a:gd name="T45" fmla="*/ 537 h 545"/>
              <a:gd name="T46" fmla="*/ 434 w 1608"/>
              <a:gd name="T47" fmla="*/ 544 h 545"/>
              <a:gd name="T48" fmla="*/ 478 w 1608"/>
              <a:gd name="T49" fmla="*/ 535 h 545"/>
              <a:gd name="T50" fmla="*/ 500 w 1608"/>
              <a:gd name="T51" fmla="*/ 521 h 545"/>
              <a:gd name="T52" fmla="*/ 562 w 1608"/>
              <a:gd name="T53" fmla="*/ 531 h 545"/>
              <a:gd name="T54" fmla="*/ 599 w 1608"/>
              <a:gd name="T55" fmla="*/ 520 h 545"/>
              <a:gd name="T56" fmla="*/ 744 w 1608"/>
              <a:gd name="T57" fmla="*/ 415 h 545"/>
              <a:gd name="T58" fmla="*/ 802 w 1608"/>
              <a:gd name="T59" fmla="*/ 372 h 545"/>
              <a:gd name="T60" fmla="*/ 874 w 1608"/>
              <a:gd name="T61" fmla="*/ 329 h 545"/>
              <a:gd name="T62" fmla="*/ 955 w 1608"/>
              <a:gd name="T63" fmla="*/ 307 h 545"/>
              <a:gd name="T64" fmla="*/ 1099 w 1608"/>
              <a:gd name="T65" fmla="*/ 285 h 545"/>
              <a:gd name="T66" fmla="*/ 1278 w 1608"/>
              <a:gd name="T67" fmla="*/ 231 h 545"/>
              <a:gd name="T68" fmla="*/ 1325 w 1608"/>
              <a:gd name="T69" fmla="*/ 205 h 545"/>
              <a:gd name="T70" fmla="*/ 1400 w 1608"/>
              <a:gd name="T71" fmla="*/ 150 h 545"/>
              <a:gd name="T72" fmla="*/ 1482 w 1608"/>
              <a:gd name="T73" fmla="*/ 128 h 545"/>
              <a:gd name="T74" fmla="*/ 1606 w 1608"/>
              <a:gd name="T75" fmla="*/ 114 h 545"/>
              <a:gd name="T76" fmla="*/ 1583 w 1608"/>
              <a:gd name="T77" fmla="*/ 102 h 545"/>
              <a:gd name="T78" fmla="*/ 1525 w 1608"/>
              <a:gd name="T79" fmla="*/ 98 h 545"/>
              <a:gd name="T80" fmla="*/ 1425 w 1608"/>
              <a:gd name="T81" fmla="*/ 112 h 545"/>
              <a:gd name="T82" fmla="*/ 1361 w 1608"/>
              <a:gd name="T83" fmla="*/ 143 h 545"/>
              <a:gd name="T84" fmla="*/ 1311 w 1608"/>
              <a:gd name="T85" fmla="*/ 179 h 545"/>
              <a:gd name="T86" fmla="*/ 1199 w 1608"/>
              <a:gd name="T87" fmla="*/ 214 h 545"/>
              <a:gd name="T88" fmla="*/ 1084 w 1608"/>
              <a:gd name="T89" fmla="*/ 237 h 545"/>
              <a:gd name="T90" fmla="*/ 973 w 1608"/>
              <a:gd name="T91" fmla="*/ 260 h 545"/>
              <a:gd name="T92" fmla="*/ 809 w 1608"/>
              <a:gd name="T93" fmla="*/ 311 h 545"/>
              <a:gd name="T94" fmla="*/ 762 w 1608"/>
              <a:gd name="T95" fmla="*/ 297 h 545"/>
              <a:gd name="T96" fmla="*/ 750 w 1608"/>
              <a:gd name="T97" fmla="*/ 273 h 545"/>
              <a:gd name="T98" fmla="*/ 704 w 1608"/>
              <a:gd name="T99" fmla="*/ 186 h 545"/>
              <a:gd name="T100" fmla="*/ 655 w 1608"/>
              <a:gd name="T101" fmla="*/ 134 h 545"/>
              <a:gd name="T102" fmla="*/ 557 w 1608"/>
              <a:gd name="T103" fmla="*/ 82 h 545"/>
              <a:gd name="T104" fmla="*/ 457 w 1608"/>
              <a:gd name="T105" fmla="*/ 61 h 545"/>
              <a:gd name="T106" fmla="*/ 399 w 1608"/>
              <a:gd name="T107" fmla="*/ 77 h 545"/>
              <a:gd name="T108" fmla="*/ 336 w 1608"/>
              <a:gd name="T109" fmla="*/ 98 h 545"/>
              <a:gd name="T110" fmla="*/ 228 w 1608"/>
              <a:gd name="T111" fmla="*/ 101 h 545"/>
              <a:gd name="T112" fmla="*/ 249 w 1608"/>
              <a:gd name="T113" fmla="*/ 35 h 545"/>
              <a:gd name="T114" fmla="*/ 233 w 1608"/>
              <a:gd name="T115" fmla="*/ 13 h 545"/>
              <a:gd name="T116" fmla="*/ 193 w 1608"/>
              <a:gd name="T117" fmla="*/ 0 h 545"/>
              <a:gd name="T118" fmla="*/ 154 w 1608"/>
              <a:gd name="T119" fmla="*/ 18 h 545"/>
              <a:gd name="T120" fmla="*/ 136 w 1608"/>
              <a:gd name="T121" fmla="*/ 54 h 5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608" h="545">
                <a:moveTo>
                  <a:pt x="117" y="135"/>
                </a:moveTo>
                <a:lnTo>
                  <a:pt x="117" y="135"/>
                </a:lnTo>
                <a:lnTo>
                  <a:pt x="114" y="137"/>
                </a:lnTo>
                <a:lnTo>
                  <a:pt x="104" y="141"/>
                </a:lnTo>
                <a:lnTo>
                  <a:pt x="91" y="150"/>
                </a:lnTo>
                <a:lnTo>
                  <a:pt x="82" y="158"/>
                </a:lnTo>
                <a:lnTo>
                  <a:pt x="73" y="166"/>
                </a:lnTo>
                <a:lnTo>
                  <a:pt x="73" y="166"/>
                </a:lnTo>
                <a:lnTo>
                  <a:pt x="65" y="175"/>
                </a:lnTo>
                <a:lnTo>
                  <a:pt x="57" y="185"/>
                </a:lnTo>
                <a:lnTo>
                  <a:pt x="46" y="201"/>
                </a:lnTo>
                <a:lnTo>
                  <a:pt x="40" y="212"/>
                </a:lnTo>
                <a:lnTo>
                  <a:pt x="39" y="217"/>
                </a:lnTo>
                <a:lnTo>
                  <a:pt x="39" y="217"/>
                </a:lnTo>
                <a:lnTo>
                  <a:pt x="33" y="216"/>
                </a:lnTo>
                <a:lnTo>
                  <a:pt x="19" y="214"/>
                </a:lnTo>
                <a:lnTo>
                  <a:pt x="11" y="214"/>
                </a:lnTo>
                <a:lnTo>
                  <a:pt x="5" y="216"/>
                </a:lnTo>
                <a:lnTo>
                  <a:pt x="2" y="218"/>
                </a:lnTo>
                <a:lnTo>
                  <a:pt x="0" y="221"/>
                </a:lnTo>
                <a:lnTo>
                  <a:pt x="0" y="222"/>
                </a:lnTo>
                <a:lnTo>
                  <a:pt x="0" y="222"/>
                </a:lnTo>
                <a:lnTo>
                  <a:pt x="3" y="228"/>
                </a:lnTo>
                <a:lnTo>
                  <a:pt x="7" y="237"/>
                </a:lnTo>
                <a:lnTo>
                  <a:pt x="20" y="257"/>
                </a:lnTo>
                <a:lnTo>
                  <a:pt x="36" y="279"/>
                </a:lnTo>
                <a:lnTo>
                  <a:pt x="42" y="290"/>
                </a:lnTo>
                <a:lnTo>
                  <a:pt x="49" y="301"/>
                </a:lnTo>
                <a:lnTo>
                  <a:pt x="49" y="301"/>
                </a:lnTo>
                <a:lnTo>
                  <a:pt x="54" y="310"/>
                </a:lnTo>
                <a:lnTo>
                  <a:pt x="58" y="318"/>
                </a:lnTo>
                <a:lnTo>
                  <a:pt x="66" y="328"/>
                </a:lnTo>
                <a:lnTo>
                  <a:pt x="72" y="334"/>
                </a:lnTo>
                <a:lnTo>
                  <a:pt x="75" y="336"/>
                </a:lnTo>
                <a:lnTo>
                  <a:pt x="166" y="380"/>
                </a:lnTo>
                <a:lnTo>
                  <a:pt x="166" y="380"/>
                </a:lnTo>
                <a:lnTo>
                  <a:pt x="174" y="394"/>
                </a:lnTo>
                <a:lnTo>
                  <a:pt x="180" y="405"/>
                </a:lnTo>
                <a:lnTo>
                  <a:pt x="187" y="414"/>
                </a:lnTo>
                <a:lnTo>
                  <a:pt x="187" y="414"/>
                </a:lnTo>
                <a:lnTo>
                  <a:pt x="203" y="431"/>
                </a:lnTo>
                <a:lnTo>
                  <a:pt x="213" y="442"/>
                </a:lnTo>
                <a:lnTo>
                  <a:pt x="213" y="442"/>
                </a:lnTo>
                <a:lnTo>
                  <a:pt x="201" y="441"/>
                </a:lnTo>
                <a:lnTo>
                  <a:pt x="193" y="441"/>
                </a:lnTo>
                <a:lnTo>
                  <a:pt x="191" y="442"/>
                </a:lnTo>
                <a:lnTo>
                  <a:pt x="191" y="443"/>
                </a:lnTo>
                <a:lnTo>
                  <a:pt x="191" y="443"/>
                </a:lnTo>
                <a:lnTo>
                  <a:pt x="202" y="452"/>
                </a:lnTo>
                <a:lnTo>
                  <a:pt x="202" y="452"/>
                </a:lnTo>
                <a:lnTo>
                  <a:pt x="180" y="454"/>
                </a:lnTo>
                <a:lnTo>
                  <a:pt x="166" y="457"/>
                </a:lnTo>
                <a:lnTo>
                  <a:pt x="162" y="458"/>
                </a:lnTo>
                <a:lnTo>
                  <a:pt x="161" y="459"/>
                </a:lnTo>
                <a:lnTo>
                  <a:pt x="162" y="459"/>
                </a:lnTo>
                <a:lnTo>
                  <a:pt x="162" y="459"/>
                </a:lnTo>
                <a:lnTo>
                  <a:pt x="171" y="462"/>
                </a:lnTo>
                <a:lnTo>
                  <a:pt x="185" y="464"/>
                </a:lnTo>
                <a:lnTo>
                  <a:pt x="203" y="467"/>
                </a:lnTo>
                <a:lnTo>
                  <a:pt x="203" y="467"/>
                </a:lnTo>
                <a:lnTo>
                  <a:pt x="199" y="469"/>
                </a:lnTo>
                <a:lnTo>
                  <a:pt x="195" y="475"/>
                </a:lnTo>
                <a:lnTo>
                  <a:pt x="192" y="479"/>
                </a:lnTo>
                <a:lnTo>
                  <a:pt x="191" y="482"/>
                </a:lnTo>
                <a:lnTo>
                  <a:pt x="191" y="484"/>
                </a:lnTo>
                <a:lnTo>
                  <a:pt x="195" y="485"/>
                </a:lnTo>
                <a:lnTo>
                  <a:pt x="195" y="485"/>
                </a:lnTo>
                <a:lnTo>
                  <a:pt x="199" y="484"/>
                </a:lnTo>
                <a:lnTo>
                  <a:pt x="207" y="482"/>
                </a:lnTo>
                <a:lnTo>
                  <a:pt x="225" y="474"/>
                </a:lnTo>
                <a:lnTo>
                  <a:pt x="251" y="464"/>
                </a:lnTo>
                <a:lnTo>
                  <a:pt x="251" y="464"/>
                </a:lnTo>
                <a:lnTo>
                  <a:pt x="258" y="464"/>
                </a:lnTo>
                <a:lnTo>
                  <a:pt x="269" y="467"/>
                </a:lnTo>
                <a:lnTo>
                  <a:pt x="290" y="469"/>
                </a:lnTo>
                <a:lnTo>
                  <a:pt x="290" y="469"/>
                </a:lnTo>
                <a:lnTo>
                  <a:pt x="307" y="469"/>
                </a:lnTo>
                <a:lnTo>
                  <a:pt x="319" y="469"/>
                </a:lnTo>
                <a:lnTo>
                  <a:pt x="331" y="467"/>
                </a:lnTo>
                <a:lnTo>
                  <a:pt x="331" y="467"/>
                </a:lnTo>
                <a:lnTo>
                  <a:pt x="336" y="466"/>
                </a:lnTo>
                <a:lnTo>
                  <a:pt x="340" y="463"/>
                </a:lnTo>
                <a:lnTo>
                  <a:pt x="344" y="458"/>
                </a:lnTo>
                <a:lnTo>
                  <a:pt x="347" y="457"/>
                </a:lnTo>
                <a:lnTo>
                  <a:pt x="348" y="457"/>
                </a:lnTo>
                <a:lnTo>
                  <a:pt x="349" y="458"/>
                </a:lnTo>
                <a:lnTo>
                  <a:pt x="350" y="461"/>
                </a:lnTo>
                <a:lnTo>
                  <a:pt x="350" y="461"/>
                </a:lnTo>
                <a:lnTo>
                  <a:pt x="358" y="471"/>
                </a:lnTo>
                <a:lnTo>
                  <a:pt x="366" y="482"/>
                </a:lnTo>
                <a:lnTo>
                  <a:pt x="379" y="497"/>
                </a:lnTo>
                <a:lnTo>
                  <a:pt x="379" y="497"/>
                </a:lnTo>
                <a:lnTo>
                  <a:pt x="381" y="499"/>
                </a:lnTo>
                <a:lnTo>
                  <a:pt x="380" y="501"/>
                </a:lnTo>
                <a:lnTo>
                  <a:pt x="378" y="503"/>
                </a:lnTo>
                <a:lnTo>
                  <a:pt x="378" y="503"/>
                </a:lnTo>
                <a:lnTo>
                  <a:pt x="366" y="504"/>
                </a:lnTo>
                <a:lnTo>
                  <a:pt x="365" y="504"/>
                </a:lnTo>
                <a:lnTo>
                  <a:pt x="364" y="505"/>
                </a:lnTo>
                <a:lnTo>
                  <a:pt x="368" y="508"/>
                </a:lnTo>
                <a:lnTo>
                  <a:pt x="368" y="508"/>
                </a:lnTo>
                <a:lnTo>
                  <a:pt x="373" y="511"/>
                </a:lnTo>
                <a:lnTo>
                  <a:pt x="378" y="515"/>
                </a:lnTo>
                <a:lnTo>
                  <a:pt x="380" y="519"/>
                </a:lnTo>
                <a:lnTo>
                  <a:pt x="380" y="519"/>
                </a:lnTo>
                <a:lnTo>
                  <a:pt x="370" y="518"/>
                </a:lnTo>
                <a:lnTo>
                  <a:pt x="364" y="519"/>
                </a:lnTo>
                <a:lnTo>
                  <a:pt x="363" y="519"/>
                </a:lnTo>
                <a:lnTo>
                  <a:pt x="363" y="520"/>
                </a:lnTo>
                <a:lnTo>
                  <a:pt x="363" y="520"/>
                </a:lnTo>
                <a:lnTo>
                  <a:pt x="365" y="525"/>
                </a:lnTo>
                <a:lnTo>
                  <a:pt x="371" y="530"/>
                </a:lnTo>
                <a:lnTo>
                  <a:pt x="378" y="534"/>
                </a:lnTo>
                <a:lnTo>
                  <a:pt x="387" y="537"/>
                </a:lnTo>
                <a:lnTo>
                  <a:pt x="387" y="537"/>
                </a:lnTo>
                <a:lnTo>
                  <a:pt x="412" y="544"/>
                </a:lnTo>
                <a:lnTo>
                  <a:pt x="426" y="545"/>
                </a:lnTo>
                <a:lnTo>
                  <a:pt x="431" y="545"/>
                </a:lnTo>
                <a:lnTo>
                  <a:pt x="434" y="544"/>
                </a:lnTo>
                <a:lnTo>
                  <a:pt x="434" y="544"/>
                </a:lnTo>
                <a:lnTo>
                  <a:pt x="443" y="542"/>
                </a:lnTo>
                <a:lnTo>
                  <a:pt x="456" y="540"/>
                </a:lnTo>
                <a:lnTo>
                  <a:pt x="469" y="539"/>
                </a:lnTo>
                <a:lnTo>
                  <a:pt x="474" y="536"/>
                </a:lnTo>
                <a:lnTo>
                  <a:pt x="478" y="535"/>
                </a:lnTo>
                <a:lnTo>
                  <a:pt x="478" y="535"/>
                </a:lnTo>
                <a:lnTo>
                  <a:pt x="485" y="529"/>
                </a:lnTo>
                <a:lnTo>
                  <a:pt x="493" y="525"/>
                </a:lnTo>
                <a:lnTo>
                  <a:pt x="500" y="521"/>
                </a:lnTo>
                <a:lnTo>
                  <a:pt x="500" y="521"/>
                </a:lnTo>
                <a:lnTo>
                  <a:pt x="509" y="525"/>
                </a:lnTo>
                <a:lnTo>
                  <a:pt x="519" y="527"/>
                </a:lnTo>
                <a:lnTo>
                  <a:pt x="531" y="530"/>
                </a:lnTo>
                <a:lnTo>
                  <a:pt x="546" y="532"/>
                </a:lnTo>
                <a:lnTo>
                  <a:pt x="562" y="531"/>
                </a:lnTo>
                <a:lnTo>
                  <a:pt x="571" y="530"/>
                </a:lnTo>
                <a:lnTo>
                  <a:pt x="580" y="527"/>
                </a:lnTo>
                <a:lnTo>
                  <a:pt x="589" y="524"/>
                </a:lnTo>
                <a:lnTo>
                  <a:pt x="599" y="520"/>
                </a:lnTo>
                <a:lnTo>
                  <a:pt x="599" y="520"/>
                </a:lnTo>
                <a:lnTo>
                  <a:pt x="620" y="508"/>
                </a:lnTo>
                <a:lnTo>
                  <a:pt x="646" y="490"/>
                </a:lnTo>
                <a:lnTo>
                  <a:pt x="672" y="472"/>
                </a:lnTo>
                <a:lnTo>
                  <a:pt x="698" y="451"/>
                </a:lnTo>
                <a:lnTo>
                  <a:pt x="744" y="415"/>
                </a:lnTo>
                <a:lnTo>
                  <a:pt x="767" y="395"/>
                </a:lnTo>
                <a:lnTo>
                  <a:pt x="767" y="395"/>
                </a:lnTo>
                <a:lnTo>
                  <a:pt x="776" y="388"/>
                </a:lnTo>
                <a:lnTo>
                  <a:pt x="788" y="380"/>
                </a:lnTo>
                <a:lnTo>
                  <a:pt x="802" y="372"/>
                </a:lnTo>
                <a:lnTo>
                  <a:pt x="802" y="372"/>
                </a:lnTo>
                <a:lnTo>
                  <a:pt x="814" y="363"/>
                </a:lnTo>
                <a:lnTo>
                  <a:pt x="829" y="353"/>
                </a:lnTo>
                <a:lnTo>
                  <a:pt x="849" y="342"/>
                </a:lnTo>
                <a:lnTo>
                  <a:pt x="874" y="329"/>
                </a:lnTo>
                <a:lnTo>
                  <a:pt x="887" y="325"/>
                </a:lnTo>
                <a:lnTo>
                  <a:pt x="903" y="320"/>
                </a:lnTo>
                <a:lnTo>
                  <a:pt x="919" y="315"/>
                </a:lnTo>
                <a:lnTo>
                  <a:pt x="937" y="311"/>
                </a:lnTo>
                <a:lnTo>
                  <a:pt x="955" y="307"/>
                </a:lnTo>
                <a:lnTo>
                  <a:pt x="975" y="305"/>
                </a:lnTo>
                <a:lnTo>
                  <a:pt x="975" y="305"/>
                </a:lnTo>
                <a:lnTo>
                  <a:pt x="1016" y="301"/>
                </a:lnTo>
                <a:lnTo>
                  <a:pt x="1057" y="294"/>
                </a:lnTo>
                <a:lnTo>
                  <a:pt x="1099" y="285"/>
                </a:lnTo>
                <a:lnTo>
                  <a:pt x="1138" y="276"/>
                </a:lnTo>
                <a:lnTo>
                  <a:pt x="1178" y="265"/>
                </a:lnTo>
                <a:lnTo>
                  <a:pt x="1215" y="254"/>
                </a:lnTo>
                <a:lnTo>
                  <a:pt x="1248" y="243"/>
                </a:lnTo>
                <a:lnTo>
                  <a:pt x="1278" y="231"/>
                </a:lnTo>
                <a:lnTo>
                  <a:pt x="1278" y="231"/>
                </a:lnTo>
                <a:lnTo>
                  <a:pt x="1292" y="226"/>
                </a:lnTo>
                <a:lnTo>
                  <a:pt x="1304" y="218"/>
                </a:lnTo>
                <a:lnTo>
                  <a:pt x="1315" y="212"/>
                </a:lnTo>
                <a:lnTo>
                  <a:pt x="1325" y="205"/>
                </a:lnTo>
                <a:lnTo>
                  <a:pt x="1346" y="188"/>
                </a:lnTo>
                <a:lnTo>
                  <a:pt x="1366" y="172"/>
                </a:lnTo>
                <a:lnTo>
                  <a:pt x="1377" y="164"/>
                </a:lnTo>
                <a:lnTo>
                  <a:pt x="1388" y="156"/>
                </a:lnTo>
                <a:lnTo>
                  <a:pt x="1400" y="150"/>
                </a:lnTo>
                <a:lnTo>
                  <a:pt x="1413" y="144"/>
                </a:lnTo>
                <a:lnTo>
                  <a:pt x="1428" y="139"/>
                </a:lnTo>
                <a:lnTo>
                  <a:pt x="1444" y="134"/>
                </a:lnTo>
                <a:lnTo>
                  <a:pt x="1462" y="130"/>
                </a:lnTo>
                <a:lnTo>
                  <a:pt x="1482" y="128"/>
                </a:lnTo>
                <a:lnTo>
                  <a:pt x="1482" y="128"/>
                </a:lnTo>
                <a:lnTo>
                  <a:pt x="1550" y="123"/>
                </a:lnTo>
                <a:lnTo>
                  <a:pt x="1588" y="118"/>
                </a:lnTo>
                <a:lnTo>
                  <a:pt x="1600" y="115"/>
                </a:lnTo>
                <a:lnTo>
                  <a:pt x="1606" y="114"/>
                </a:lnTo>
                <a:lnTo>
                  <a:pt x="1608" y="112"/>
                </a:lnTo>
                <a:lnTo>
                  <a:pt x="1607" y="111"/>
                </a:lnTo>
                <a:lnTo>
                  <a:pt x="1607" y="111"/>
                </a:lnTo>
                <a:lnTo>
                  <a:pt x="1600" y="107"/>
                </a:lnTo>
                <a:lnTo>
                  <a:pt x="1583" y="102"/>
                </a:lnTo>
                <a:lnTo>
                  <a:pt x="1572" y="101"/>
                </a:lnTo>
                <a:lnTo>
                  <a:pt x="1559" y="98"/>
                </a:lnTo>
                <a:lnTo>
                  <a:pt x="1544" y="98"/>
                </a:lnTo>
                <a:lnTo>
                  <a:pt x="1525" y="98"/>
                </a:lnTo>
                <a:lnTo>
                  <a:pt x="1525" y="98"/>
                </a:lnTo>
                <a:lnTo>
                  <a:pt x="1506" y="98"/>
                </a:lnTo>
                <a:lnTo>
                  <a:pt x="1486" y="101"/>
                </a:lnTo>
                <a:lnTo>
                  <a:pt x="1465" y="103"/>
                </a:lnTo>
                <a:lnTo>
                  <a:pt x="1445" y="107"/>
                </a:lnTo>
                <a:lnTo>
                  <a:pt x="1425" y="112"/>
                </a:lnTo>
                <a:lnTo>
                  <a:pt x="1407" y="118"/>
                </a:lnTo>
                <a:lnTo>
                  <a:pt x="1388" y="125"/>
                </a:lnTo>
                <a:lnTo>
                  <a:pt x="1373" y="134"/>
                </a:lnTo>
                <a:lnTo>
                  <a:pt x="1373" y="134"/>
                </a:lnTo>
                <a:lnTo>
                  <a:pt x="1361" y="143"/>
                </a:lnTo>
                <a:lnTo>
                  <a:pt x="1352" y="150"/>
                </a:lnTo>
                <a:lnTo>
                  <a:pt x="1345" y="158"/>
                </a:lnTo>
                <a:lnTo>
                  <a:pt x="1337" y="164"/>
                </a:lnTo>
                <a:lnTo>
                  <a:pt x="1327" y="171"/>
                </a:lnTo>
                <a:lnTo>
                  <a:pt x="1311" y="179"/>
                </a:lnTo>
                <a:lnTo>
                  <a:pt x="1289" y="187"/>
                </a:lnTo>
                <a:lnTo>
                  <a:pt x="1258" y="196"/>
                </a:lnTo>
                <a:lnTo>
                  <a:pt x="1258" y="196"/>
                </a:lnTo>
                <a:lnTo>
                  <a:pt x="1225" y="206"/>
                </a:lnTo>
                <a:lnTo>
                  <a:pt x="1199" y="214"/>
                </a:lnTo>
                <a:lnTo>
                  <a:pt x="1162" y="226"/>
                </a:lnTo>
                <a:lnTo>
                  <a:pt x="1147" y="231"/>
                </a:lnTo>
                <a:lnTo>
                  <a:pt x="1130" y="233"/>
                </a:lnTo>
                <a:lnTo>
                  <a:pt x="1110" y="235"/>
                </a:lnTo>
                <a:lnTo>
                  <a:pt x="1084" y="237"/>
                </a:lnTo>
                <a:lnTo>
                  <a:pt x="1084" y="237"/>
                </a:lnTo>
                <a:lnTo>
                  <a:pt x="1069" y="238"/>
                </a:lnTo>
                <a:lnTo>
                  <a:pt x="1052" y="240"/>
                </a:lnTo>
                <a:lnTo>
                  <a:pt x="1015" y="249"/>
                </a:lnTo>
                <a:lnTo>
                  <a:pt x="973" y="260"/>
                </a:lnTo>
                <a:lnTo>
                  <a:pt x="932" y="274"/>
                </a:lnTo>
                <a:lnTo>
                  <a:pt x="856" y="297"/>
                </a:lnTo>
                <a:lnTo>
                  <a:pt x="828" y="307"/>
                </a:lnTo>
                <a:lnTo>
                  <a:pt x="809" y="311"/>
                </a:lnTo>
                <a:lnTo>
                  <a:pt x="809" y="311"/>
                </a:lnTo>
                <a:lnTo>
                  <a:pt x="797" y="311"/>
                </a:lnTo>
                <a:lnTo>
                  <a:pt x="786" y="310"/>
                </a:lnTo>
                <a:lnTo>
                  <a:pt x="776" y="307"/>
                </a:lnTo>
                <a:lnTo>
                  <a:pt x="768" y="302"/>
                </a:lnTo>
                <a:lnTo>
                  <a:pt x="762" y="297"/>
                </a:lnTo>
                <a:lnTo>
                  <a:pt x="757" y="291"/>
                </a:lnTo>
                <a:lnTo>
                  <a:pt x="754" y="286"/>
                </a:lnTo>
                <a:lnTo>
                  <a:pt x="752" y="280"/>
                </a:lnTo>
                <a:lnTo>
                  <a:pt x="752" y="280"/>
                </a:lnTo>
                <a:lnTo>
                  <a:pt x="750" y="273"/>
                </a:lnTo>
                <a:lnTo>
                  <a:pt x="746" y="261"/>
                </a:lnTo>
                <a:lnTo>
                  <a:pt x="739" y="245"/>
                </a:lnTo>
                <a:lnTo>
                  <a:pt x="730" y="227"/>
                </a:lnTo>
                <a:lnTo>
                  <a:pt x="718" y="207"/>
                </a:lnTo>
                <a:lnTo>
                  <a:pt x="704" y="186"/>
                </a:lnTo>
                <a:lnTo>
                  <a:pt x="687" y="165"/>
                </a:lnTo>
                <a:lnTo>
                  <a:pt x="677" y="154"/>
                </a:lnTo>
                <a:lnTo>
                  <a:pt x="666" y="144"/>
                </a:lnTo>
                <a:lnTo>
                  <a:pt x="666" y="144"/>
                </a:lnTo>
                <a:lnTo>
                  <a:pt x="655" y="134"/>
                </a:lnTo>
                <a:lnTo>
                  <a:pt x="642" y="125"/>
                </a:lnTo>
                <a:lnTo>
                  <a:pt x="629" y="117"/>
                </a:lnTo>
                <a:lnTo>
                  <a:pt x="615" y="109"/>
                </a:lnTo>
                <a:lnTo>
                  <a:pt x="587" y="94"/>
                </a:lnTo>
                <a:lnTo>
                  <a:pt x="557" y="82"/>
                </a:lnTo>
                <a:lnTo>
                  <a:pt x="528" y="72"/>
                </a:lnTo>
                <a:lnTo>
                  <a:pt x="500" y="66"/>
                </a:lnTo>
                <a:lnTo>
                  <a:pt x="477" y="62"/>
                </a:lnTo>
                <a:lnTo>
                  <a:pt x="465" y="61"/>
                </a:lnTo>
                <a:lnTo>
                  <a:pt x="457" y="61"/>
                </a:lnTo>
                <a:lnTo>
                  <a:pt x="457" y="61"/>
                </a:lnTo>
                <a:lnTo>
                  <a:pt x="441" y="64"/>
                </a:lnTo>
                <a:lnTo>
                  <a:pt x="426" y="67"/>
                </a:lnTo>
                <a:lnTo>
                  <a:pt x="412" y="72"/>
                </a:lnTo>
                <a:lnTo>
                  <a:pt x="399" y="77"/>
                </a:lnTo>
                <a:lnTo>
                  <a:pt x="386" y="83"/>
                </a:lnTo>
                <a:lnTo>
                  <a:pt x="371" y="88"/>
                </a:lnTo>
                <a:lnTo>
                  <a:pt x="354" y="93"/>
                </a:lnTo>
                <a:lnTo>
                  <a:pt x="336" y="98"/>
                </a:lnTo>
                <a:lnTo>
                  <a:pt x="336" y="98"/>
                </a:lnTo>
                <a:lnTo>
                  <a:pt x="315" y="101"/>
                </a:lnTo>
                <a:lnTo>
                  <a:pt x="295" y="102"/>
                </a:lnTo>
                <a:lnTo>
                  <a:pt x="261" y="102"/>
                </a:lnTo>
                <a:lnTo>
                  <a:pt x="237" y="102"/>
                </a:lnTo>
                <a:lnTo>
                  <a:pt x="228" y="101"/>
                </a:lnTo>
                <a:lnTo>
                  <a:pt x="228" y="101"/>
                </a:lnTo>
                <a:lnTo>
                  <a:pt x="239" y="73"/>
                </a:lnTo>
                <a:lnTo>
                  <a:pt x="246" y="51"/>
                </a:lnTo>
                <a:lnTo>
                  <a:pt x="249" y="41"/>
                </a:lnTo>
                <a:lnTo>
                  <a:pt x="249" y="35"/>
                </a:lnTo>
                <a:lnTo>
                  <a:pt x="249" y="35"/>
                </a:lnTo>
                <a:lnTo>
                  <a:pt x="248" y="30"/>
                </a:lnTo>
                <a:lnTo>
                  <a:pt x="245" y="24"/>
                </a:lnTo>
                <a:lnTo>
                  <a:pt x="240" y="18"/>
                </a:lnTo>
                <a:lnTo>
                  <a:pt x="233" y="13"/>
                </a:lnTo>
                <a:lnTo>
                  <a:pt x="225" y="8"/>
                </a:lnTo>
                <a:lnTo>
                  <a:pt x="216" y="3"/>
                </a:lnTo>
                <a:lnTo>
                  <a:pt x="204" y="0"/>
                </a:lnTo>
                <a:lnTo>
                  <a:pt x="193" y="0"/>
                </a:lnTo>
                <a:lnTo>
                  <a:pt x="193" y="0"/>
                </a:lnTo>
                <a:lnTo>
                  <a:pt x="181" y="2"/>
                </a:lnTo>
                <a:lnTo>
                  <a:pt x="172" y="4"/>
                </a:lnTo>
                <a:lnTo>
                  <a:pt x="165" y="8"/>
                </a:lnTo>
                <a:lnTo>
                  <a:pt x="159" y="13"/>
                </a:lnTo>
                <a:lnTo>
                  <a:pt x="154" y="18"/>
                </a:lnTo>
                <a:lnTo>
                  <a:pt x="149" y="23"/>
                </a:lnTo>
                <a:lnTo>
                  <a:pt x="143" y="33"/>
                </a:lnTo>
                <a:lnTo>
                  <a:pt x="143" y="33"/>
                </a:lnTo>
                <a:lnTo>
                  <a:pt x="140" y="40"/>
                </a:lnTo>
                <a:lnTo>
                  <a:pt x="136" y="54"/>
                </a:lnTo>
                <a:lnTo>
                  <a:pt x="128" y="88"/>
                </a:lnTo>
                <a:lnTo>
                  <a:pt x="117" y="135"/>
                </a:lnTo>
                <a:lnTo>
                  <a:pt x="117" y="135"/>
                </a:lnTo>
                <a:close/>
              </a:path>
            </a:pathLst>
          </a:custGeom>
          <a:gradFill>
            <a:gsLst>
              <a:gs pos="0">
                <a:srgbClr val="002060"/>
              </a:gs>
              <a:gs pos="100000">
                <a:srgbClr val="0070C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6" name="Freeform 17">
            <a:extLst>
              <a:ext uri="{FF2B5EF4-FFF2-40B4-BE49-F238E27FC236}">
                <a16:creationId xmlns:a16="http://schemas.microsoft.com/office/drawing/2014/main" id="{5B5CCE38-C761-4C93-9B9E-5C6881EE8F99}"/>
              </a:ext>
            </a:extLst>
          </p:cNvPr>
          <p:cNvSpPr>
            <a:spLocks/>
          </p:cNvSpPr>
          <p:nvPr/>
        </p:nvSpPr>
        <p:spPr bwMode="auto">
          <a:xfrm>
            <a:off x="3660586" y="1879704"/>
            <a:ext cx="2611362" cy="840377"/>
          </a:xfrm>
          <a:custGeom>
            <a:avLst/>
            <a:gdLst>
              <a:gd name="T0" fmla="*/ 93 w 1939"/>
              <a:gd name="T1" fmla="*/ 368 h 624"/>
              <a:gd name="T2" fmla="*/ 41 w 1939"/>
              <a:gd name="T3" fmla="*/ 420 h 624"/>
              <a:gd name="T4" fmla="*/ 0 w 1939"/>
              <a:gd name="T5" fmla="*/ 447 h 624"/>
              <a:gd name="T6" fmla="*/ 16 w 1939"/>
              <a:gd name="T7" fmla="*/ 472 h 624"/>
              <a:gd name="T8" fmla="*/ 82 w 1939"/>
              <a:gd name="T9" fmla="*/ 497 h 624"/>
              <a:gd name="T10" fmla="*/ 312 w 1939"/>
              <a:gd name="T11" fmla="*/ 489 h 624"/>
              <a:gd name="T12" fmla="*/ 367 w 1939"/>
              <a:gd name="T13" fmla="*/ 508 h 624"/>
              <a:gd name="T14" fmla="*/ 381 w 1939"/>
              <a:gd name="T15" fmla="*/ 541 h 624"/>
              <a:gd name="T16" fmla="*/ 366 w 1939"/>
              <a:gd name="T17" fmla="*/ 565 h 624"/>
              <a:gd name="T18" fmla="*/ 272 w 1939"/>
              <a:gd name="T19" fmla="*/ 594 h 624"/>
              <a:gd name="T20" fmla="*/ 272 w 1939"/>
              <a:gd name="T21" fmla="*/ 605 h 624"/>
              <a:gd name="T22" fmla="*/ 298 w 1939"/>
              <a:gd name="T23" fmla="*/ 602 h 624"/>
              <a:gd name="T24" fmla="*/ 292 w 1939"/>
              <a:gd name="T25" fmla="*/ 619 h 624"/>
              <a:gd name="T26" fmla="*/ 334 w 1939"/>
              <a:gd name="T27" fmla="*/ 612 h 624"/>
              <a:gd name="T28" fmla="*/ 336 w 1939"/>
              <a:gd name="T29" fmla="*/ 624 h 624"/>
              <a:gd name="T30" fmla="*/ 393 w 1939"/>
              <a:gd name="T31" fmla="*/ 597 h 624"/>
              <a:gd name="T32" fmla="*/ 465 w 1939"/>
              <a:gd name="T33" fmla="*/ 569 h 624"/>
              <a:gd name="T34" fmla="*/ 533 w 1939"/>
              <a:gd name="T35" fmla="*/ 525 h 624"/>
              <a:gd name="T36" fmla="*/ 545 w 1939"/>
              <a:gd name="T37" fmla="*/ 459 h 624"/>
              <a:gd name="T38" fmla="*/ 569 w 1939"/>
              <a:gd name="T39" fmla="*/ 427 h 624"/>
              <a:gd name="T40" fmla="*/ 657 w 1939"/>
              <a:gd name="T41" fmla="*/ 401 h 624"/>
              <a:gd name="T42" fmla="*/ 803 w 1939"/>
              <a:gd name="T43" fmla="*/ 427 h 624"/>
              <a:gd name="T44" fmla="*/ 742 w 1939"/>
              <a:gd name="T45" fmla="*/ 456 h 624"/>
              <a:gd name="T46" fmla="*/ 741 w 1939"/>
              <a:gd name="T47" fmla="*/ 478 h 624"/>
              <a:gd name="T48" fmla="*/ 733 w 1939"/>
              <a:gd name="T49" fmla="*/ 487 h 624"/>
              <a:gd name="T50" fmla="*/ 759 w 1939"/>
              <a:gd name="T51" fmla="*/ 498 h 624"/>
              <a:gd name="T52" fmla="*/ 836 w 1939"/>
              <a:gd name="T53" fmla="*/ 480 h 624"/>
              <a:gd name="T54" fmla="*/ 836 w 1939"/>
              <a:gd name="T55" fmla="*/ 500 h 624"/>
              <a:gd name="T56" fmla="*/ 868 w 1939"/>
              <a:gd name="T57" fmla="*/ 484 h 624"/>
              <a:gd name="T58" fmla="*/ 950 w 1939"/>
              <a:gd name="T59" fmla="*/ 452 h 624"/>
              <a:gd name="T60" fmla="*/ 1043 w 1939"/>
              <a:gd name="T61" fmla="*/ 416 h 624"/>
              <a:gd name="T62" fmla="*/ 1278 w 1939"/>
              <a:gd name="T63" fmla="*/ 388 h 624"/>
              <a:gd name="T64" fmla="*/ 1432 w 1939"/>
              <a:gd name="T65" fmla="*/ 412 h 624"/>
              <a:gd name="T66" fmla="*/ 1568 w 1939"/>
              <a:gd name="T67" fmla="*/ 411 h 624"/>
              <a:gd name="T68" fmla="*/ 1724 w 1939"/>
              <a:gd name="T69" fmla="*/ 389 h 624"/>
              <a:gd name="T70" fmla="*/ 1797 w 1939"/>
              <a:gd name="T71" fmla="*/ 407 h 624"/>
              <a:gd name="T72" fmla="*/ 1918 w 1939"/>
              <a:gd name="T73" fmla="*/ 473 h 624"/>
              <a:gd name="T74" fmla="*/ 1939 w 1939"/>
              <a:gd name="T75" fmla="*/ 475 h 624"/>
              <a:gd name="T76" fmla="*/ 1923 w 1939"/>
              <a:gd name="T77" fmla="*/ 451 h 624"/>
              <a:gd name="T78" fmla="*/ 1882 w 1939"/>
              <a:gd name="T79" fmla="*/ 405 h 624"/>
              <a:gd name="T80" fmla="*/ 1790 w 1939"/>
              <a:gd name="T81" fmla="*/ 354 h 624"/>
              <a:gd name="T82" fmla="*/ 1672 w 1939"/>
              <a:gd name="T83" fmla="*/ 327 h 624"/>
              <a:gd name="T84" fmla="*/ 1490 w 1939"/>
              <a:gd name="T85" fmla="*/ 354 h 624"/>
              <a:gd name="T86" fmla="*/ 1301 w 1939"/>
              <a:gd name="T87" fmla="*/ 339 h 624"/>
              <a:gd name="T88" fmla="*/ 1197 w 1939"/>
              <a:gd name="T89" fmla="*/ 302 h 624"/>
              <a:gd name="T90" fmla="*/ 1080 w 1939"/>
              <a:gd name="T91" fmla="*/ 184 h 624"/>
              <a:gd name="T92" fmla="*/ 1002 w 1939"/>
              <a:gd name="T93" fmla="*/ 78 h 624"/>
              <a:gd name="T94" fmla="*/ 918 w 1939"/>
              <a:gd name="T95" fmla="*/ 19 h 624"/>
              <a:gd name="T96" fmla="*/ 801 w 1939"/>
              <a:gd name="T97" fmla="*/ 0 h 624"/>
              <a:gd name="T98" fmla="*/ 648 w 1939"/>
              <a:gd name="T99" fmla="*/ 29 h 624"/>
              <a:gd name="T100" fmla="*/ 500 w 1939"/>
              <a:gd name="T101" fmla="*/ 94 h 624"/>
              <a:gd name="T102" fmla="*/ 364 w 1939"/>
              <a:gd name="T103" fmla="*/ 150 h 624"/>
              <a:gd name="T104" fmla="*/ 273 w 1939"/>
              <a:gd name="T105" fmla="*/ 160 h 624"/>
              <a:gd name="T106" fmla="*/ 239 w 1939"/>
              <a:gd name="T107" fmla="*/ 137 h 624"/>
              <a:gd name="T108" fmla="*/ 228 w 1939"/>
              <a:gd name="T109" fmla="*/ 104 h 624"/>
              <a:gd name="T110" fmla="*/ 234 w 1939"/>
              <a:gd name="T111" fmla="*/ 59 h 624"/>
              <a:gd name="T112" fmla="*/ 218 w 1939"/>
              <a:gd name="T113" fmla="*/ 50 h 624"/>
              <a:gd name="T114" fmla="*/ 158 w 1939"/>
              <a:gd name="T115" fmla="*/ 80 h 624"/>
              <a:gd name="T116" fmla="*/ 150 w 1939"/>
              <a:gd name="T117" fmla="*/ 151 h 6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39" h="624">
                <a:moveTo>
                  <a:pt x="163" y="223"/>
                </a:moveTo>
                <a:lnTo>
                  <a:pt x="163" y="223"/>
                </a:lnTo>
                <a:lnTo>
                  <a:pt x="152" y="249"/>
                </a:lnTo>
                <a:lnTo>
                  <a:pt x="125" y="306"/>
                </a:lnTo>
                <a:lnTo>
                  <a:pt x="109" y="338"/>
                </a:lnTo>
                <a:lnTo>
                  <a:pt x="93" y="368"/>
                </a:lnTo>
                <a:lnTo>
                  <a:pt x="77" y="391"/>
                </a:lnTo>
                <a:lnTo>
                  <a:pt x="71" y="400"/>
                </a:lnTo>
                <a:lnTo>
                  <a:pt x="64" y="406"/>
                </a:lnTo>
                <a:lnTo>
                  <a:pt x="64" y="406"/>
                </a:lnTo>
                <a:lnTo>
                  <a:pt x="53" y="414"/>
                </a:lnTo>
                <a:lnTo>
                  <a:pt x="41" y="420"/>
                </a:lnTo>
                <a:lnTo>
                  <a:pt x="20" y="430"/>
                </a:lnTo>
                <a:lnTo>
                  <a:pt x="11" y="433"/>
                </a:lnTo>
                <a:lnTo>
                  <a:pt x="5" y="438"/>
                </a:lnTo>
                <a:lnTo>
                  <a:pt x="2" y="441"/>
                </a:lnTo>
                <a:lnTo>
                  <a:pt x="0" y="445"/>
                </a:lnTo>
                <a:lnTo>
                  <a:pt x="0" y="447"/>
                </a:lnTo>
                <a:lnTo>
                  <a:pt x="0" y="451"/>
                </a:lnTo>
                <a:lnTo>
                  <a:pt x="0" y="451"/>
                </a:lnTo>
                <a:lnTo>
                  <a:pt x="1" y="454"/>
                </a:lnTo>
                <a:lnTo>
                  <a:pt x="2" y="458"/>
                </a:lnTo>
                <a:lnTo>
                  <a:pt x="9" y="464"/>
                </a:lnTo>
                <a:lnTo>
                  <a:pt x="16" y="472"/>
                </a:lnTo>
                <a:lnTo>
                  <a:pt x="26" y="477"/>
                </a:lnTo>
                <a:lnTo>
                  <a:pt x="37" y="483"/>
                </a:lnTo>
                <a:lnTo>
                  <a:pt x="49" y="488"/>
                </a:lnTo>
                <a:lnTo>
                  <a:pt x="74" y="495"/>
                </a:lnTo>
                <a:lnTo>
                  <a:pt x="74" y="495"/>
                </a:lnTo>
                <a:lnTo>
                  <a:pt x="82" y="497"/>
                </a:lnTo>
                <a:lnTo>
                  <a:pt x="94" y="498"/>
                </a:lnTo>
                <a:lnTo>
                  <a:pt x="124" y="497"/>
                </a:lnTo>
                <a:lnTo>
                  <a:pt x="202" y="494"/>
                </a:lnTo>
                <a:lnTo>
                  <a:pt x="277" y="489"/>
                </a:lnTo>
                <a:lnTo>
                  <a:pt x="303" y="489"/>
                </a:lnTo>
                <a:lnTo>
                  <a:pt x="312" y="489"/>
                </a:lnTo>
                <a:lnTo>
                  <a:pt x="317" y="490"/>
                </a:lnTo>
                <a:lnTo>
                  <a:pt x="317" y="490"/>
                </a:lnTo>
                <a:lnTo>
                  <a:pt x="333" y="495"/>
                </a:lnTo>
                <a:lnTo>
                  <a:pt x="350" y="500"/>
                </a:lnTo>
                <a:lnTo>
                  <a:pt x="360" y="504"/>
                </a:lnTo>
                <a:lnTo>
                  <a:pt x="367" y="508"/>
                </a:lnTo>
                <a:lnTo>
                  <a:pt x="372" y="514"/>
                </a:lnTo>
                <a:lnTo>
                  <a:pt x="375" y="516"/>
                </a:lnTo>
                <a:lnTo>
                  <a:pt x="376" y="520"/>
                </a:lnTo>
                <a:lnTo>
                  <a:pt x="376" y="520"/>
                </a:lnTo>
                <a:lnTo>
                  <a:pt x="380" y="535"/>
                </a:lnTo>
                <a:lnTo>
                  <a:pt x="381" y="541"/>
                </a:lnTo>
                <a:lnTo>
                  <a:pt x="381" y="547"/>
                </a:lnTo>
                <a:lnTo>
                  <a:pt x="380" y="552"/>
                </a:lnTo>
                <a:lnTo>
                  <a:pt x="377" y="557"/>
                </a:lnTo>
                <a:lnTo>
                  <a:pt x="372" y="562"/>
                </a:lnTo>
                <a:lnTo>
                  <a:pt x="366" y="565"/>
                </a:lnTo>
                <a:lnTo>
                  <a:pt x="366" y="565"/>
                </a:lnTo>
                <a:lnTo>
                  <a:pt x="334" y="576"/>
                </a:lnTo>
                <a:lnTo>
                  <a:pt x="318" y="581"/>
                </a:lnTo>
                <a:lnTo>
                  <a:pt x="302" y="584"/>
                </a:lnTo>
                <a:lnTo>
                  <a:pt x="302" y="584"/>
                </a:lnTo>
                <a:lnTo>
                  <a:pt x="286" y="588"/>
                </a:lnTo>
                <a:lnTo>
                  <a:pt x="272" y="594"/>
                </a:lnTo>
                <a:lnTo>
                  <a:pt x="267" y="597"/>
                </a:lnTo>
                <a:lnTo>
                  <a:pt x="265" y="599"/>
                </a:lnTo>
                <a:lnTo>
                  <a:pt x="265" y="602"/>
                </a:lnTo>
                <a:lnTo>
                  <a:pt x="267" y="604"/>
                </a:lnTo>
                <a:lnTo>
                  <a:pt x="267" y="604"/>
                </a:lnTo>
                <a:lnTo>
                  <a:pt x="272" y="605"/>
                </a:lnTo>
                <a:lnTo>
                  <a:pt x="277" y="605"/>
                </a:lnTo>
                <a:lnTo>
                  <a:pt x="288" y="603"/>
                </a:lnTo>
                <a:lnTo>
                  <a:pt x="298" y="600"/>
                </a:lnTo>
                <a:lnTo>
                  <a:pt x="302" y="599"/>
                </a:lnTo>
                <a:lnTo>
                  <a:pt x="302" y="599"/>
                </a:lnTo>
                <a:lnTo>
                  <a:pt x="298" y="602"/>
                </a:lnTo>
                <a:lnTo>
                  <a:pt x="289" y="609"/>
                </a:lnTo>
                <a:lnTo>
                  <a:pt x="287" y="613"/>
                </a:lnTo>
                <a:lnTo>
                  <a:pt x="286" y="615"/>
                </a:lnTo>
                <a:lnTo>
                  <a:pt x="286" y="618"/>
                </a:lnTo>
                <a:lnTo>
                  <a:pt x="287" y="618"/>
                </a:lnTo>
                <a:lnTo>
                  <a:pt x="292" y="619"/>
                </a:lnTo>
                <a:lnTo>
                  <a:pt x="292" y="619"/>
                </a:lnTo>
                <a:lnTo>
                  <a:pt x="307" y="618"/>
                </a:lnTo>
                <a:lnTo>
                  <a:pt x="322" y="614"/>
                </a:lnTo>
                <a:lnTo>
                  <a:pt x="336" y="609"/>
                </a:lnTo>
                <a:lnTo>
                  <a:pt x="336" y="609"/>
                </a:lnTo>
                <a:lnTo>
                  <a:pt x="334" y="612"/>
                </a:lnTo>
                <a:lnTo>
                  <a:pt x="330" y="617"/>
                </a:lnTo>
                <a:lnTo>
                  <a:pt x="329" y="619"/>
                </a:lnTo>
                <a:lnTo>
                  <a:pt x="329" y="621"/>
                </a:lnTo>
                <a:lnTo>
                  <a:pt x="331" y="623"/>
                </a:lnTo>
                <a:lnTo>
                  <a:pt x="336" y="624"/>
                </a:lnTo>
                <a:lnTo>
                  <a:pt x="336" y="624"/>
                </a:lnTo>
                <a:lnTo>
                  <a:pt x="343" y="624"/>
                </a:lnTo>
                <a:lnTo>
                  <a:pt x="348" y="623"/>
                </a:lnTo>
                <a:lnTo>
                  <a:pt x="357" y="618"/>
                </a:lnTo>
                <a:lnTo>
                  <a:pt x="381" y="604"/>
                </a:lnTo>
                <a:lnTo>
                  <a:pt x="381" y="604"/>
                </a:lnTo>
                <a:lnTo>
                  <a:pt x="393" y="597"/>
                </a:lnTo>
                <a:lnTo>
                  <a:pt x="408" y="588"/>
                </a:lnTo>
                <a:lnTo>
                  <a:pt x="417" y="584"/>
                </a:lnTo>
                <a:lnTo>
                  <a:pt x="429" y="579"/>
                </a:lnTo>
                <a:lnTo>
                  <a:pt x="445" y="574"/>
                </a:lnTo>
                <a:lnTo>
                  <a:pt x="465" y="569"/>
                </a:lnTo>
                <a:lnTo>
                  <a:pt x="465" y="569"/>
                </a:lnTo>
                <a:lnTo>
                  <a:pt x="476" y="567"/>
                </a:lnTo>
                <a:lnTo>
                  <a:pt x="485" y="563"/>
                </a:lnTo>
                <a:lnTo>
                  <a:pt x="502" y="555"/>
                </a:lnTo>
                <a:lnTo>
                  <a:pt x="516" y="546"/>
                </a:lnTo>
                <a:lnTo>
                  <a:pt x="526" y="536"/>
                </a:lnTo>
                <a:lnTo>
                  <a:pt x="533" y="525"/>
                </a:lnTo>
                <a:lnTo>
                  <a:pt x="539" y="515"/>
                </a:lnTo>
                <a:lnTo>
                  <a:pt x="542" y="504"/>
                </a:lnTo>
                <a:lnTo>
                  <a:pt x="544" y="495"/>
                </a:lnTo>
                <a:lnTo>
                  <a:pt x="544" y="495"/>
                </a:lnTo>
                <a:lnTo>
                  <a:pt x="545" y="477"/>
                </a:lnTo>
                <a:lnTo>
                  <a:pt x="545" y="459"/>
                </a:lnTo>
                <a:lnTo>
                  <a:pt x="545" y="452"/>
                </a:lnTo>
                <a:lnTo>
                  <a:pt x="548" y="445"/>
                </a:lnTo>
                <a:lnTo>
                  <a:pt x="550" y="440"/>
                </a:lnTo>
                <a:lnTo>
                  <a:pt x="554" y="436"/>
                </a:lnTo>
                <a:lnTo>
                  <a:pt x="554" y="436"/>
                </a:lnTo>
                <a:lnTo>
                  <a:pt x="569" y="427"/>
                </a:lnTo>
                <a:lnTo>
                  <a:pt x="579" y="421"/>
                </a:lnTo>
                <a:lnTo>
                  <a:pt x="592" y="415"/>
                </a:lnTo>
                <a:lnTo>
                  <a:pt x="607" y="409"/>
                </a:lnTo>
                <a:lnTo>
                  <a:pt x="625" y="404"/>
                </a:lnTo>
                <a:lnTo>
                  <a:pt x="646" y="401"/>
                </a:lnTo>
                <a:lnTo>
                  <a:pt x="657" y="401"/>
                </a:lnTo>
                <a:lnTo>
                  <a:pt x="668" y="401"/>
                </a:lnTo>
                <a:lnTo>
                  <a:pt x="668" y="401"/>
                </a:lnTo>
                <a:lnTo>
                  <a:pt x="693" y="404"/>
                </a:lnTo>
                <a:lnTo>
                  <a:pt x="719" y="407"/>
                </a:lnTo>
                <a:lnTo>
                  <a:pt x="767" y="417"/>
                </a:lnTo>
                <a:lnTo>
                  <a:pt x="803" y="427"/>
                </a:lnTo>
                <a:lnTo>
                  <a:pt x="816" y="431"/>
                </a:lnTo>
                <a:lnTo>
                  <a:pt x="816" y="431"/>
                </a:lnTo>
                <a:lnTo>
                  <a:pt x="783" y="440"/>
                </a:lnTo>
                <a:lnTo>
                  <a:pt x="758" y="447"/>
                </a:lnTo>
                <a:lnTo>
                  <a:pt x="748" y="452"/>
                </a:lnTo>
                <a:lnTo>
                  <a:pt x="742" y="456"/>
                </a:lnTo>
                <a:lnTo>
                  <a:pt x="742" y="456"/>
                </a:lnTo>
                <a:lnTo>
                  <a:pt x="740" y="459"/>
                </a:lnTo>
                <a:lnTo>
                  <a:pt x="738" y="463"/>
                </a:lnTo>
                <a:lnTo>
                  <a:pt x="737" y="468"/>
                </a:lnTo>
                <a:lnTo>
                  <a:pt x="738" y="472"/>
                </a:lnTo>
                <a:lnTo>
                  <a:pt x="741" y="478"/>
                </a:lnTo>
                <a:lnTo>
                  <a:pt x="742" y="480"/>
                </a:lnTo>
                <a:lnTo>
                  <a:pt x="742" y="480"/>
                </a:lnTo>
                <a:lnTo>
                  <a:pt x="738" y="482"/>
                </a:lnTo>
                <a:lnTo>
                  <a:pt x="736" y="483"/>
                </a:lnTo>
                <a:lnTo>
                  <a:pt x="733" y="484"/>
                </a:lnTo>
                <a:lnTo>
                  <a:pt x="733" y="487"/>
                </a:lnTo>
                <a:lnTo>
                  <a:pt x="735" y="489"/>
                </a:lnTo>
                <a:lnTo>
                  <a:pt x="738" y="492"/>
                </a:lnTo>
                <a:lnTo>
                  <a:pt x="747" y="495"/>
                </a:lnTo>
                <a:lnTo>
                  <a:pt x="747" y="495"/>
                </a:lnTo>
                <a:lnTo>
                  <a:pt x="753" y="497"/>
                </a:lnTo>
                <a:lnTo>
                  <a:pt x="759" y="498"/>
                </a:lnTo>
                <a:lnTo>
                  <a:pt x="773" y="497"/>
                </a:lnTo>
                <a:lnTo>
                  <a:pt x="788" y="495"/>
                </a:lnTo>
                <a:lnTo>
                  <a:pt x="803" y="492"/>
                </a:lnTo>
                <a:lnTo>
                  <a:pt x="826" y="484"/>
                </a:lnTo>
                <a:lnTo>
                  <a:pt x="836" y="480"/>
                </a:lnTo>
                <a:lnTo>
                  <a:pt x="836" y="480"/>
                </a:lnTo>
                <a:lnTo>
                  <a:pt x="834" y="483"/>
                </a:lnTo>
                <a:lnTo>
                  <a:pt x="831" y="488"/>
                </a:lnTo>
                <a:lnTo>
                  <a:pt x="830" y="492"/>
                </a:lnTo>
                <a:lnTo>
                  <a:pt x="830" y="494"/>
                </a:lnTo>
                <a:lnTo>
                  <a:pt x="832" y="498"/>
                </a:lnTo>
                <a:lnTo>
                  <a:pt x="836" y="500"/>
                </a:lnTo>
                <a:lnTo>
                  <a:pt x="836" y="500"/>
                </a:lnTo>
                <a:lnTo>
                  <a:pt x="841" y="501"/>
                </a:lnTo>
                <a:lnTo>
                  <a:pt x="847" y="500"/>
                </a:lnTo>
                <a:lnTo>
                  <a:pt x="852" y="498"/>
                </a:lnTo>
                <a:lnTo>
                  <a:pt x="857" y="494"/>
                </a:lnTo>
                <a:lnTo>
                  <a:pt x="868" y="484"/>
                </a:lnTo>
                <a:lnTo>
                  <a:pt x="874" y="479"/>
                </a:lnTo>
                <a:lnTo>
                  <a:pt x="881" y="475"/>
                </a:lnTo>
                <a:lnTo>
                  <a:pt x="881" y="475"/>
                </a:lnTo>
                <a:lnTo>
                  <a:pt x="898" y="468"/>
                </a:lnTo>
                <a:lnTo>
                  <a:pt x="923" y="459"/>
                </a:lnTo>
                <a:lnTo>
                  <a:pt x="950" y="452"/>
                </a:lnTo>
                <a:lnTo>
                  <a:pt x="980" y="446"/>
                </a:lnTo>
                <a:lnTo>
                  <a:pt x="980" y="446"/>
                </a:lnTo>
                <a:lnTo>
                  <a:pt x="988" y="443"/>
                </a:lnTo>
                <a:lnTo>
                  <a:pt x="997" y="441"/>
                </a:lnTo>
                <a:lnTo>
                  <a:pt x="1019" y="430"/>
                </a:lnTo>
                <a:lnTo>
                  <a:pt x="1043" y="416"/>
                </a:lnTo>
                <a:lnTo>
                  <a:pt x="1066" y="401"/>
                </a:lnTo>
                <a:lnTo>
                  <a:pt x="1106" y="374"/>
                </a:lnTo>
                <a:lnTo>
                  <a:pt x="1123" y="362"/>
                </a:lnTo>
                <a:lnTo>
                  <a:pt x="1123" y="362"/>
                </a:lnTo>
                <a:lnTo>
                  <a:pt x="1206" y="375"/>
                </a:lnTo>
                <a:lnTo>
                  <a:pt x="1278" y="388"/>
                </a:lnTo>
                <a:lnTo>
                  <a:pt x="1312" y="395"/>
                </a:lnTo>
                <a:lnTo>
                  <a:pt x="1341" y="401"/>
                </a:lnTo>
                <a:lnTo>
                  <a:pt x="1341" y="401"/>
                </a:lnTo>
                <a:lnTo>
                  <a:pt x="1368" y="406"/>
                </a:lnTo>
                <a:lnTo>
                  <a:pt x="1400" y="410"/>
                </a:lnTo>
                <a:lnTo>
                  <a:pt x="1432" y="412"/>
                </a:lnTo>
                <a:lnTo>
                  <a:pt x="1466" y="414"/>
                </a:lnTo>
                <a:lnTo>
                  <a:pt x="1498" y="415"/>
                </a:lnTo>
                <a:lnTo>
                  <a:pt x="1526" y="414"/>
                </a:lnTo>
                <a:lnTo>
                  <a:pt x="1551" y="412"/>
                </a:lnTo>
                <a:lnTo>
                  <a:pt x="1568" y="411"/>
                </a:lnTo>
                <a:lnTo>
                  <a:pt x="1568" y="411"/>
                </a:lnTo>
                <a:lnTo>
                  <a:pt x="1584" y="409"/>
                </a:lnTo>
                <a:lnTo>
                  <a:pt x="1604" y="405"/>
                </a:lnTo>
                <a:lnTo>
                  <a:pt x="1650" y="395"/>
                </a:lnTo>
                <a:lnTo>
                  <a:pt x="1675" y="391"/>
                </a:lnTo>
                <a:lnTo>
                  <a:pt x="1699" y="390"/>
                </a:lnTo>
                <a:lnTo>
                  <a:pt x="1724" y="389"/>
                </a:lnTo>
                <a:lnTo>
                  <a:pt x="1735" y="390"/>
                </a:lnTo>
                <a:lnTo>
                  <a:pt x="1746" y="391"/>
                </a:lnTo>
                <a:lnTo>
                  <a:pt x="1746" y="391"/>
                </a:lnTo>
                <a:lnTo>
                  <a:pt x="1758" y="394"/>
                </a:lnTo>
                <a:lnTo>
                  <a:pt x="1770" y="398"/>
                </a:lnTo>
                <a:lnTo>
                  <a:pt x="1797" y="407"/>
                </a:lnTo>
                <a:lnTo>
                  <a:pt x="1826" y="421"/>
                </a:lnTo>
                <a:lnTo>
                  <a:pt x="1853" y="435"/>
                </a:lnTo>
                <a:lnTo>
                  <a:pt x="1896" y="459"/>
                </a:lnTo>
                <a:lnTo>
                  <a:pt x="1915" y="471"/>
                </a:lnTo>
                <a:lnTo>
                  <a:pt x="1915" y="471"/>
                </a:lnTo>
                <a:lnTo>
                  <a:pt x="1918" y="473"/>
                </a:lnTo>
                <a:lnTo>
                  <a:pt x="1926" y="478"/>
                </a:lnTo>
                <a:lnTo>
                  <a:pt x="1929" y="479"/>
                </a:lnTo>
                <a:lnTo>
                  <a:pt x="1934" y="480"/>
                </a:lnTo>
                <a:lnTo>
                  <a:pt x="1937" y="479"/>
                </a:lnTo>
                <a:lnTo>
                  <a:pt x="1939" y="475"/>
                </a:lnTo>
                <a:lnTo>
                  <a:pt x="1939" y="475"/>
                </a:lnTo>
                <a:lnTo>
                  <a:pt x="1939" y="471"/>
                </a:lnTo>
                <a:lnTo>
                  <a:pt x="1939" y="467"/>
                </a:lnTo>
                <a:lnTo>
                  <a:pt x="1937" y="464"/>
                </a:lnTo>
                <a:lnTo>
                  <a:pt x="1934" y="461"/>
                </a:lnTo>
                <a:lnTo>
                  <a:pt x="1927" y="454"/>
                </a:lnTo>
                <a:lnTo>
                  <a:pt x="1923" y="451"/>
                </a:lnTo>
                <a:lnTo>
                  <a:pt x="1920" y="446"/>
                </a:lnTo>
                <a:lnTo>
                  <a:pt x="1920" y="446"/>
                </a:lnTo>
                <a:lnTo>
                  <a:pt x="1912" y="433"/>
                </a:lnTo>
                <a:lnTo>
                  <a:pt x="1901" y="420"/>
                </a:lnTo>
                <a:lnTo>
                  <a:pt x="1892" y="412"/>
                </a:lnTo>
                <a:lnTo>
                  <a:pt x="1882" y="405"/>
                </a:lnTo>
                <a:lnTo>
                  <a:pt x="1870" y="396"/>
                </a:lnTo>
                <a:lnTo>
                  <a:pt x="1855" y="386"/>
                </a:lnTo>
                <a:lnTo>
                  <a:pt x="1855" y="386"/>
                </a:lnTo>
                <a:lnTo>
                  <a:pt x="1837" y="377"/>
                </a:lnTo>
                <a:lnTo>
                  <a:pt x="1814" y="365"/>
                </a:lnTo>
                <a:lnTo>
                  <a:pt x="1790" y="354"/>
                </a:lnTo>
                <a:lnTo>
                  <a:pt x="1764" y="346"/>
                </a:lnTo>
                <a:lnTo>
                  <a:pt x="1738" y="337"/>
                </a:lnTo>
                <a:lnTo>
                  <a:pt x="1713" y="331"/>
                </a:lnTo>
                <a:lnTo>
                  <a:pt x="1691" y="327"/>
                </a:lnTo>
                <a:lnTo>
                  <a:pt x="1681" y="327"/>
                </a:lnTo>
                <a:lnTo>
                  <a:pt x="1672" y="327"/>
                </a:lnTo>
                <a:lnTo>
                  <a:pt x="1672" y="327"/>
                </a:lnTo>
                <a:lnTo>
                  <a:pt x="1641" y="331"/>
                </a:lnTo>
                <a:lnTo>
                  <a:pt x="1610" y="336"/>
                </a:lnTo>
                <a:lnTo>
                  <a:pt x="1509" y="352"/>
                </a:lnTo>
                <a:lnTo>
                  <a:pt x="1509" y="352"/>
                </a:lnTo>
                <a:lnTo>
                  <a:pt x="1490" y="354"/>
                </a:lnTo>
                <a:lnTo>
                  <a:pt x="1471" y="355"/>
                </a:lnTo>
                <a:lnTo>
                  <a:pt x="1450" y="357"/>
                </a:lnTo>
                <a:lnTo>
                  <a:pt x="1429" y="355"/>
                </a:lnTo>
                <a:lnTo>
                  <a:pt x="1385" y="353"/>
                </a:lnTo>
                <a:lnTo>
                  <a:pt x="1342" y="347"/>
                </a:lnTo>
                <a:lnTo>
                  <a:pt x="1301" y="339"/>
                </a:lnTo>
                <a:lnTo>
                  <a:pt x="1262" y="328"/>
                </a:lnTo>
                <a:lnTo>
                  <a:pt x="1243" y="323"/>
                </a:lnTo>
                <a:lnTo>
                  <a:pt x="1227" y="316"/>
                </a:lnTo>
                <a:lnTo>
                  <a:pt x="1211" y="310"/>
                </a:lnTo>
                <a:lnTo>
                  <a:pt x="1197" y="302"/>
                </a:lnTo>
                <a:lnTo>
                  <a:pt x="1197" y="302"/>
                </a:lnTo>
                <a:lnTo>
                  <a:pt x="1184" y="294"/>
                </a:lnTo>
                <a:lnTo>
                  <a:pt x="1170" y="282"/>
                </a:lnTo>
                <a:lnTo>
                  <a:pt x="1155" y="269"/>
                </a:lnTo>
                <a:lnTo>
                  <a:pt x="1139" y="253"/>
                </a:lnTo>
                <a:lnTo>
                  <a:pt x="1109" y="219"/>
                </a:lnTo>
                <a:lnTo>
                  <a:pt x="1080" y="184"/>
                </a:lnTo>
                <a:lnTo>
                  <a:pt x="1054" y="150"/>
                </a:lnTo>
                <a:lnTo>
                  <a:pt x="1033" y="122"/>
                </a:lnTo>
                <a:lnTo>
                  <a:pt x="1014" y="94"/>
                </a:lnTo>
                <a:lnTo>
                  <a:pt x="1014" y="94"/>
                </a:lnTo>
                <a:lnTo>
                  <a:pt x="1012" y="91"/>
                </a:lnTo>
                <a:lnTo>
                  <a:pt x="1002" y="78"/>
                </a:lnTo>
                <a:lnTo>
                  <a:pt x="987" y="64"/>
                </a:lnTo>
                <a:lnTo>
                  <a:pt x="977" y="54"/>
                </a:lnTo>
                <a:lnTo>
                  <a:pt x="965" y="45"/>
                </a:lnTo>
                <a:lnTo>
                  <a:pt x="951" y="36"/>
                </a:lnTo>
                <a:lnTo>
                  <a:pt x="935" y="28"/>
                </a:lnTo>
                <a:lnTo>
                  <a:pt x="918" y="19"/>
                </a:lnTo>
                <a:lnTo>
                  <a:pt x="899" y="13"/>
                </a:lnTo>
                <a:lnTo>
                  <a:pt x="877" y="7"/>
                </a:lnTo>
                <a:lnTo>
                  <a:pt x="855" y="3"/>
                </a:lnTo>
                <a:lnTo>
                  <a:pt x="829" y="0"/>
                </a:lnTo>
                <a:lnTo>
                  <a:pt x="801" y="0"/>
                </a:lnTo>
                <a:lnTo>
                  <a:pt x="801" y="0"/>
                </a:lnTo>
                <a:lnTo>
                  <a:pt x="773" y="3"/>
                </a:lnTo>
                <a:lnTo>
                  <a:pt x="746" y="5"/>
                </a:lnTo>
                <a:lnTo>
                  <a:pt x="720" y="10"/>
                </a:lnTo>
                <a:lnTo>
                  <a:pt x="695" y="15"/>
                </a:lnTo>
                <a:lnTo>
                  <a:pt x="672" y="21"/>
                </a:lnTo>
                <a:lnTo>
                  <a:pt x="648" y="29"/>
                </a:lnTo>
                <a:lnTo>
                  <a:pt x="627" y="36"/>
                </a:lnTo>
                <a:lnTo>
                  <a:pt x="606" y="44"/>
                </a:lnTo>
                <a:lnTo>
                  <a:pt x="570" y="60"/>
                </a:lnTo>
                <a:lnTo>
                  <a:pt x="540" y="73"/>
                </a:lnTo>
                <a:lnTo>
                  <a:pt x="500" y="94"/>
                </a:lnTo>
                <a:lnTo>
                  <a:pt x="500" y="94"/>
                </a:lnTo>
                <a:lnTo>
                  <a:pt x="459" y="114"/>
                </a:lnTo>
                <a:lnTo>
                  <a:pt x="442" y="122"/>
                </a:lnTo>
                <a:lnTo>
                  <a:pt x="421" y="129"/>
                </a:lnTo>
                <a:lnTo>
                  <a:pt x="421" y="129"/>
                </a:lnTo>
                <a:lnTo>
                  <a:pt x="393" y="139"/>
                </a:lnTo>
                <a:lnTo>
                  <a:pt x="364" y="150"/>
                </a:lnTo>
                <a:lnTo>
                  <a:pt x="338" y="159"/>
                </a:lnTo>
                <a:lnTo>
                  <a:pt x="322" y="164"/>
                </a:lnTo>
                <a:lnTo>
                  <a:pt x="322" y="164"/>
                </a:lnTo>
                <a:lnTo>
                  <a:pt x="309" y="164"/>
                </a:lnTo>
                <a:lnTo>
                  <a:pt x="292" y="162"/>
                </a:lnTo>
                <a:lnTo>
                  <a:pt x="273" y="160"/>
                </a:lnTo>
                <a:lnTo>
                  <a:pt x="265" y="158"/>
                </a:lnTo>
                <a:lnTo>
                  <a:pt x="257" y="154"/>
                </a:lnTo>
                <a:lnTo>
                  <a:pt x="257" y="154"/>
                </a:lnTo>
                <a:lnTo>
                  <a:pt x="251" y="149"/>
                </a:lnTo>
                <a:lnTo>
                  <a:pt x="244" y="143"/>
                </a:lnTo>
                <a:lnTo>
                  <a:pt x="239" y="137"/>
                </a:lnTo>
                <a:lnTo>
                  <a:pt x="234" y="129"/>
                </a:lnTo>
                <a:lnTo>
                  <a:pt x="229" y="122"/>
                </a:lnTo>
                <a:lnTo>
                  <a:pt x="226" y="114"/>
                </a:lnTo>
                <a:lnTo>
                  <a:pt x="226" y="109"/>
                </a:lnTo>
                <a:lnTo>
                  <a:pt x="228" y="104"/>
                </a:lnTo>
                <a:lnTo>
                  <a:pt x="228" y="104"/>
                </a:lnTo>
                <a:lnTo>
                  <a:pt x="230" y="99"/>
                </a:lnTo>
                <a:lnTo>
                  <a:pt x="233" y="91"/>
                </a:lnTo>
                <a:lnTo>
                  <a:pt x="235" y="82"/>
                </a:lnTo>
                <a:lnTo>
                  <a:pt x="236" y="72"/>
                </a:lnTo>
                <a:lnTo>
                  <a:pt x="235" y="64"/>
                </a:lnTo>
                <a:lnTo>
                  <a:pt x="234" y="59"/>
                </a:lnTo>
                <a:lnTo>
                  <a:pt x="233" y="56"/>
                </a:lnTo>
                <a:lnTo>
                  <a:pt x="230" y="52"/>
                </a:lnTo>
                <a:lnTo>
                  <a:pt x="226" y="51"/>
                </a:lnTo>
                <a:lnTo>
                  <a:pt x="223" y="50"/>
                </a:lnTo>
                <a:lnTo>
                  <a:pt x="218" y="50"/>
                </a:lnTo>
                <a:lnTo>
                  <a:pt x="218" y="50"/>
                </a:lnTo>
                <a:lnTo>
                  <a:pt x="207" y="52"/>
                </a:lnTo>
                <a:lnTo>
                  <a:pt x="195" y="55"/>
                </a:lnTo>
                <a:lnTo>
                  <a:pt x="186" y="60"/>
                </a:lnTo>
                <a:lnTo>
                  <a:pt x="174" y="65"/>
                </a:lnTo>
                <a:lnTo>
                  <a:pt x="166" y="72"/>
                </a:lnTo>
                <a:lnTo>
                  <a:pt x="158" y="80"/>
                </a:lnTo>
                <a:lnTo>
                  <a:pt x="152" y="89"/>
                </a:lnTo>
                <a:lnTo>
                  <a:pt x="148" y="99"/>
                </a:lnTo>
                <a:lnTo>
                  <a:pt x="148" y="99"/>
                </a:lnTo>
                <a:lnTo>
                  <a:pt x="147" y="113"/>
                </a:lnTo>
                <a:lnTo>
                  <a:pt x="148" y="132"/>
                </a:lnTo>
                <a:lnTo>
                  <a:pt x="150" y="151"/>
                </a:lnTo>
                <a:lnTo>
                  <a:pt x="153" y="172"/>
                </a:lnTo>
                <a:lnTo>
                  <a:pt x="160" y="208"/>
                </a:lnTo>
                <a:lnTo>
                  <a:pt x="163" y="223"/>
                </a:lnTo>
                <a:lnTo>
                  <a:pt x="163" y="223"/>
                </a:lnTo>
                <a:close/>
              </a:path>
            </a:pathLst>
          </a:custGeom>
          <a:gradFill>
            <a:gsLst>
              <a:gs pos="0">
                <a:srgbClr val="002060"/>
              </a:gs>
              <a:gs pos="100000">
                <a:srgbClr val="0070C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7" name="Freeform 18">
            <a:extLst>
              <a:ext uri="{FF2B5EF4-FFF2-40B4-BE49-F238E27FC236}">
                <a16:creationId xmlns:a16="http://schemas.microsoft.com/office/drawing/2014/main" id="{801C3087-D680-45DE-B3B3-13DF2FF93B90}"/>
              </a:ext>
            </a:extLst>
          </p:cNvPr>
          <p:cNvSpPr>
            <a:spLocks/>
          </p:cNvSpPr>
          <p:nvPr/>
        </p:nvSpPr>
        <p:spPr bwMode="auto">
          <a:xfrm>
            <a:off x="4154887" y="3891514"/>
            <a:ext cx="1596226" cy="2454461"/>
          </a:xfrm>
          <a:custGeom>
            <a:avLst/>
            <a:gdLst>
              <a:gd name="T0" fmla="*/ 53 w 1062"/>
              <a:gd name="T1" fmla="*/ 150 h 1633"/>
              <a:gd name="T2" fmla="*/ 67 w 1062"/>
              <a:gd name="T3" fmla="*/ 86 h 1633"/>
              <a:gd name="T4" fmla="*/ 146 w 1062"/>
              <a:gd name="T5" fmla="*/ 3 h 1633"/>
              <a:gd name="T6" fmla="*/ 168 w 1062"/>
              <a:gd name="T7" fmla="*/ 8 h 1633"/>
              <a:gd name="T8" fmla="*/ 182 w 1062"/>
              <a:gd name="T9" fmla="*/ 73 h 1633"/>
              <a:gd name="T10" fmla="*/ 217 w 1062"/>
              <a:gd name="T11" fmla="*/ 93 h 1633"/>
              <a:gd name="T12" fmla="*/ 336 w 1062"/>
              <a:gd name="T13" fmla="*/ 122 h 1633"/>
              <a:gd name="T14" fmla="*/ 383 w 1062"/>
              <a:gd name="T15" fmla="*/ 42 h 1633"/>
              <a:gd name="T16" fmla="*/ 417 w 1062"/>
              <a:gd name="T17" fmla="*/ 44 h 1633"/>
              <a:gd name="T18" fmla="*/ 472 w 1062"/>
              <a:gd name="T19" fmla="*/ 110 h 1633"/>
              <a:gd name="T20" fmla="*/ 469 w 1062"/>
              <a:gd name="T21" fmla="*/ 181 h 1633"/>
              <a:gd name="T22" fmla="*/ 418 w 1062"/>
              <a:gd name="T23" fmla="*/ 230 h 1633"/>
              <a:gd name="T24" fmla="*/ 436 w 1062"/>
              <a:gd name="T25" fmla="*/ 338 h 1633"/>
              <a:gd name="T26" fmla="*/ 496 w 1062"/>
              <a:gd name="T27" fmla="*/ 546 h 1633"/>
              <a:gd name="T28" fmla="*/ 571 w 1062"/>
              <a:gd name="T29" fmla="*/ 751 h 1633"/>
              <a:gd name="T30" fmla="*/ 653 w 1062"/>
              <a:gd name="T31" fmla="*/ 900 h 1633"/>
              <a:gd name="T32" fmla="*/ 657 w 1062"/>
              <a:gd name="T33" fmla="*/ 1064 h 1633"/>
              <a:gd name="T34" fmla="*/ 633 w 1062"/>
              <a:gd name="T35" fmla="*/ 1181 h 1633"/>
              <a:gd name="T36" fmla="*/ 586 w 1062"/>
              <a:gd name="T37" fmla="*/ 1229 h 1633"/>
              <a:gd name="T38" fmla="*/ 513 w 1062"/>
              <a:gd name="T39" fmla="*/ 1340 h 1633"/>
              <a:gd name="T40" fmla="*/ 566 w 1062"/>
              <a:gd name="T41" fmla="*/ 1320 h 1633"/>
              <a:gd name="T42" fmla="*/ 606 w 1062"/>
              <a:gd name="T43" fmla="*/ 1339 h 1633"/>
              <a:gd name="T44" fmla="*/ 643 w 1062"/>
              <a:gd name="T45" fmla="*/ 1334 h 1633"/>
              <a:gd name="T46" fmla="*/ 596 w 1062"/>
              <a:gd name="T47" fmla="*/ 1390 h 1633"/>
              <a:gd name="T48" fmla="*/ 535 w 1062"/>
              <a:gd name="T49" fmla="*/ 1403 h 1633"/>
              <a:gd name="T50" fmla="*/ 483 w 1062"/>
              <a:gd name="T51" fmla="*/ 1407 h 1633"/>
              <a:gd name="T52" fmla="*/ 507 w 1062"/>
              <a:gd name="T53" fmla="*/ 1492 h 1633"/>
              <a:gd name="T54" fmla="*/ 561 w 1062"/>
              <a:gd name="T55" fmla="*/ 1531 h 1633"/>
              <a:gd name="T56" fmla="*/ 713 w 1062"/>
              <a:gd name="T57" fmla="*/ 1570 h 1633"/>
              <a:gd name="T58" fmla="*/ 894 w 1062"/>
              <a:gd name="T59" fmla="*/ 1585 h 1633"/>
              <a:gd name="T60" fmla="*/ 973 w 1062"/>
              <a:gd name="T61" fmla="*/ 1563 h 1633"/>
              <a:gd name="T62" fmla="*/ 1061 w 1062"/>
              <a:gd name="T63" fmla="*/ 1527 h 1633"/>
              <a:gd name="T64" fmla="*/ 1035 w 1062"/>
              <a:gd name="T65" fmla="*/ 1565 h 1633"/>
              <a:gd name="T66" fmla="*/ 937 w 1062"/>
              <a:gd name="T67" fmla="*/ 1625 h 1633"/>
              <a:gd name="T68" fmla="*/ 809 w 1062"/>
              <a:gd name="T69" fmla="*/ 1633 h 1633"/>
              <a:gd name="T70" fmla="*/ 633 w 1062"/>
              <a:gd name="T71" fmla="*/ 1609 h 1633"/>
              <a:gd name="T72" fmla="*/ 473 w 1062"/>
              <a:gd name="T73" fmla="*/ 1541 h 1633"/>
              <a:gd name="T74" fmla="*/ 426 w 1062"/>
              <a:gd name="T75" fmla="*/ 1500 h 1633"/>
              <a:gd name="T76" fmla="*/ 285 w 1062"/>
              <a:gd name="T77" fmla="*/ 1355 h 1633"/>
              <a:gd name="T78" fmla="*/ 227 w 1062"/>
              <a:gd name="T79" fmla="*/ 1386 h 1633"/>
              <a:gd name="T80" fmla="*/ 148 w 1062"/>
              <a:gd name="T81" fmla="*/ 1373 h 1633"/>
              <a:gd name="T82" fmla="*/ 128 w 1062"/>
              <a:gd name="T83" fmla="*/ 1343 h 1633"/>
              <a:gd name="T84" fmla="*/ 140 w 1062"/>
              <a:gd name="T85" fmla="*/ 1338 h 1633"/>
              <a:gd name="T86" fmla="*/ 132 w 1062"/>
              <a:gd name="T87" fmla="*/ 1313 h 1633"/>
              <a:gd name="T88" fmla="*/ 165 w 1062"/>
              <a:gd name="T89" fmla="*/ 1315 h 1633"/>
              <a:gd name="T90" fmla="*/ 183 w 1062"/>
              <a:gd name="T91" fmla="*/ 1305 h 1633"/>
              <a:gd name="T92" fmla="*/ 236 w 1062"/>
              <a:gd name="T93" fmla="*/ 1319 h 1633"/>
              <a:gd name="T94" fmla="*/ 190 w 1062"/>
              <a:gd name="T95" fmla="*/ 1265 h 1633"/>
              <a:gd name="T96" fmla="*/ 94 w 1062"/>
              <a:gd name="T97" fmla="*/ 1080 h 1633"/>
              <a:gd name="T98" fmla="*/ 49 w 1062"/>
              <a:gd name="T99" fmla="*/ 872 h 1633"/>
              <a:gd name="T100" fmla="*/ 37 w 1062"/>
              <a:gd name="T101" fmla="*/ 697 h 1633"/>
              <a:gd name="T102" fmla="*/ 1 w 1062"/>
              <a:gd name="T103" fmla="*/ 520 h 1633"/>
              <a:gd name="T104" fmla="*/ 22 w 1062"/>
              <a:gd name="T105" fmla="*/ 389 h 1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62" h="1633">
                <a:moveTo>
                  <a:pt x="73" y="240"/>
                </a:moveTo>
                <a:lnTo>
                  <a:pt x="73" y="240"/>
                </a:lnTo>
                <a:lnTo>
                  <a:pt x="69" y="227"/>
                </a:lnTo>
                <a:lnTo>
                  <a:pt x="62" y="191"/>
                </a:lnTo>
                <a:lnTo>
                  <a:pt x="57" y="171"/>
                </a:lnTo>
                <a:lnTo>
                  <a:pt x="53" y="150"/>
                </a:lnTo>
                <a:lnTo>
                  <a:pt x="52" y="133"/>
                </a:lnTo>
                <a:lnTo>
                  <a:pt x="52" y="118"/>
                </a:lnTo>
                <a:lnTo>
                  <a:pt x="52" y="118"/>
                </a:lnTo>
                <a:lnTo>
                  <a:pt x="53" y="112"/>
                </a:lnTo>
                <a:lnTo>
                  <a:pt x="55" y="103"/>
                </a:lnTo>
                <a:lnTo>
                  <a:pt x="67" y="86"/>
                </a:lnTo>
                <a:lnTo>
                  <a:pt x="80" y="65"/>
                </a:lnTo>
                <a:lnTo>
                  <a:pt x="96" y="45"/>
                </a:lnTo>
                <a:lnTo>
                  <a:pt x="114" y="26"/>
                </a:lnTo>
                <a:lnTo>
                  <a:pt x="131" y="11"/>
                </a:lnTo>
                <a:lnTo>
                  <a:pt x="138" y="6"/>
                </a:lnTo>
                <a:lnTo>
                  <a:pt x="146" y="3"/>
                </a:lnTo>
                <a:lnTo>
                  <a:pt x="152" y="0"/>
                </a:lnTo>
                <a:lnTo>
                  <a:pt x="157" y="0"/>
                </a:lnTo>
                <a:lnTo>
                  <a:pt x="157" y="0"/>
                </a:lnTo>
                <a:lnTo>
                  <a:pt x="162" y="3"/>
                </a:lnTo>
                <a:lnTo>
                  <a:pt x="165" y="5"/>
                </a:lnTo>
                <a:lnTo>
                  <a:pt x="168" y="8"/>
                </a:lnTo>
                <a:lnTo>
                  <a:pt x="170" y="13"/>
                </a:lnTo>
                <a:lnTo>
                  <a:pt x="174" y="21"/>
                </a:lnTo>
                <a:lnTo>
                  <a:pt x="177" y="32"/>
                </a:lnTo>
                <a:lnTo>
                  <a:pt x="179" y="56"/>
                </a:lnTo>
                <a:lnTo>
                  <a:pt x="180" y="66"/>
                </a:lnTo>
                <a:lnTo>
                  <a:pt x="182" y="73"/>
                </a:lnTo>
                <a:lnTo>
                  <a:pt x="182" y="73"/>
                </a:lnTo>
                <a:lnTo>
                  <a:pt x="183" y="77"/>
                </a:lnTo>
                <a:lnTo>
                  <a:pt x="185" y="79"/>
                </a:lnTo>
                <a:lnTo>
                  <a:pt x="194" y="86"/>
                </a:lnTo>
                <a:lnTo>
                  <a:pt x="205" y="89"/>
                </a:lnTo>
                <a:lnTo>
                  <a:pt x="217" y="93"/>
                </a:lnTo>
                <a:lnTo>
                  <a:pt x="242" y="99"/>
                </a:lnTo>
                <a:lnTo>
                  <a:pt x="259" y="103"/>
                </a:lnTo>
                <a:lnTo>
                  <a:pt x="259" y="103"/>
                </a:lnTo>
                <a:lnTo>
                  <a:pt x="277" y="108"/>
                </a:lnTo>
                <a:lnTo>
                  <a:pt x="303" y="114"/>
                </a:lnTo>
                <a:lnTo>
                  <a:pt x="336" y="122"/>
                </a:lnTo>
                <a:lnTo>
                  <a:pt x="336" y="122"/>
                </a:lnTo>
                <a:lnTo>
                  <a:pt x="342" y="108"/>
                </a:lnTo>
                <a:lnTo>
                  <a:pt x="358" y="77"/>
                </a:lnTo>
                <a:lnTo>
                  <a:pt x="368" y="61"/>
                </a:lnTo>
                <a:lnTo>
                  <a:pt x="378" y="47"/>
                </a:lnTo>
                <a:lnTo>
                  <a:pt x="383" y="42"/>
                </a:lnTo>
                <a:lnTo>
                  <a:pt x="388" y="39"/>
                </a:lnTo>
                <a:lnTo>
                  <a:pt x="392" y="36"/>
                </a:lnTo>
                <a:lnTo>
                  <a:pt x="397" y="36"/>
                </a:lnTo>
                <a:lnTo>
                  <a:pt x="397" y="36"/>
                </a:lnTo>
                <a:lnTo>
                  <a:pt x="405" y="39"/>
                </a:lnTo>
                <a:lnTo>
                  <a:pt x="417" y="44"/>
                </a:lnTo>
                <a:lnTo>
                  <a:pt x="429" y="51"/>
                </a:lnTo>
                <a:lnTo>
                  <a:pt x="440" y="61"/>
                </a:lnTo>
                <a:lnTo>
                  <a:pt x="451" y="73"/>
                </a:lnTo>
                <a:lnTo>
                  <a:pt x="462" y="87"/>
                </a:lnTo>
                <a:lnTo>
                  <a:pt x="470" y="103"/>
                </a:lnTo>
                <a:lnTo>
                  <a:pt x="472" y="110"/>
                </a:lnTo>
                <a:lnTo>
                  <a:pt x="475" y="119"/>
                </a:lnTo>
                <a:lnTo>
                  <a:pt x="475" y="119"/>
                </a:lnTo>
                <a:lnTo>
                  <a:pt x="477" y="136"/>
                </a:lnTo>
                <a:lnTo>
                  <a:pt x="477" y="152"/>
                </a:lnTo>
                <a:lnTo>
                  <a:pt x="473" y="167"/>
                </a:lnTo>
                <a:lnTo>
                  <a:pt x="469" y="181"/>
                </a:lnTo>
                <a:lnTo>
                  <a:pt x="462" y="193"/>
                </a:lnTo>
                <a:lnTo>
                  <a:pt x="454" y="204"/>
                </a:lnTo>
                <a:lnTo>
                  <a:pt x="445" y="213"/>
                </a:lnTo>
                <a:lnTo>
                  <a:pt x="435" y="221"/>
                </a:lnTo>
                <a:lnTo>
                  <a:pt x="435" y="221"/>
                </a:lnTo>
                <a:lnTo>
                  <a:pt x="418" y="230"/>
                </a:lnTo>
                <a:lnTo>
                  <a:pt x="407" y="234"/>
                </a:lnTo>
                <a:lnTo>
                  <a:pt x="402" y="237"/>
                </a:lnTo>
                <a:lnTo>
                  <a:pt x="400" y="237"/>
                </a:lnTo>
                <a:lnTo>
                  <a:pt x="400" y="237"/>
                </a:lnTo>
                <a:lnTo>
                  <a:pt x="420" y="290"/>
                </a:lnTo>
                <a:lnTo>
                  <a:pt x="436" y="338"/>
                </a:lnTo>
                <a:lnTo>
                  <a:pt x="444" y="363"/>
                </a:lnTo>
                <a:lnTo>
                  <a:pt x="449" y="386"/>
                </a:lnTo>
                <a:lnTo>
                  <a:pt x="449" y="386"/>
                </a:lnTo>
                <a:lnTo>
                  <a:pt x="456" y="413"/>
                </a:lnTo>
                <a:lnTo>
                  <a:pt x="467" y="452"/>
                </a:lnTo>
                <a:lnTo>
                  <a:pt x="496" y="546"/>
                </a:lnTo>
                <a:lnTo>
                  <a:pt x="525" y="639"/>
                </a:lnTo>
                <a:lnTo>
                  <a:pt x="548" y="704"/>
                </a:lnTo>
                <a:lnTo>
                  <a:pt x="548" y="704"/>
                </a:lnTo>
                <a:lnTo>
                  <a:pt x="551" y="715"/>
                </a:lnTo>
                <a:lnTo>
                  <a:pt x="558" y="726"/>
                </a:lnTo>
                <a:lnTo>
                  <a:pt x="571" y="751"/>
                </a:lnTo>
                <a:lnTo>
                  <a:pt x="606" y="807"/>
                </a:lnTo>
                <a:lnTo>
                  <a:pt x="622" y="835"/>
                </a:lnTo>
                <a:lnTo>
                  <a:pt x="637" y="863"/>
                </a:lnTo>
                <a:lnTo>
                  <a:pt x="644" y="876"/>
                </a:lnTo>
                <a:lnTo>
                  <a:pt x="649" y="889"/>
                </a:lnTo>
                <a:lnTo>
                  <a:pt x="653" y="900"/>
                </a:lnTo>
                <a:lnTo>
                  <a:pt x="655" y="911"/>
                </a:lnTo>
                <a:lnTo>
                  <a:pt x="655" y="911"/>
                </a:lnTo>
                <a:lnTo>
                  <a:pt x="658" y="938"/>
                </a:lnTo>
                <a:lnTo>
                  <a:pt x="659" y="975"/>
                </a:lnTo>
                <a:lnTo>
                  <a:pt x="659" y="1018"/>
                </a:lnTo>
                <a:lnTo>
                  <a:pt x="657" y="1064"/>
                </a:lnTo>
                <a:lnTo>
                  <a:pt x="654" y="1086"/>
                </a:lnTo>
                <a:lnTo>
                  <a:pt x="652" y="1109"/>
                </a:lnTo>
                <a:lnTo>
                  <a:pt x="648" y="1130"/>
                </a:lnTo>
                <a:lnTo>
                  <a:pt x="644" y="1150"/>
                </a:lnTo>
                <a:lnTo>
                  <a:pt x="638" y="1167"/>
                </a:lnTo>
                <a:lnTo>
                  <a:pt x="633" y="1181"/>
                </a:lnTo>
                <a:lnTo>
                  <a:pt x="626" y="1192"/>
                </a:lnTo>
                <a:lnTo>
                  <a:pt x="622" y="1197"/>
                </a:lnTo>
                <a:lnTo>
                  <a:pt x="618" y="1200"/>
                </a:lnTo>
                <a:lnTo>
                  <a:pt x="618" y="1200"/>
                </a:lnTo>
                <a:lnTo>
                  <a:pt x="602" y="1214"/>
                </a:lnTo>
                <a:lnTo>
                  <a:pt x="586" y="1229"/>
                </a:lnTo>
                <a:lnTo>
                  <a:pt x="572" y="1246"/>
                </a:lnTo>
                <a:lnTo>
                  <a:pt x="560" y="1262"/>
                </a:lnTo>
                <a:lnTo>
                  <a:pt x="541" y="1289"/>
                </a:lnTo>
                <a:lnTo>
                  <a:pt x="535" y="1302"/>
                </a:lnTo>
                <a:lnTo>
                  <a:pt x="513" y="1340"/>
                </a:lnTo>
                <a:lnTo>
                  <a:pt x="513" y="1340"/>
                </a:lnTo>
                <a:lnTo>
                  <a:pt x="539" y="1328"/>
                </a:lnTo>
                <a:lnTo>
                  <a:pt x="558" y="1320"/>
                </a:lnTo>
                <a:lnTo>
                  <a:pt x="564" y="1319"/>
                </a:lnTo>
                <a:lnTo>
                  <a:pt x="565" y="1319"/>
                </a:lnTo>
                <a:lnTo>
                  <a:pt x="566" y="1320"/>
                </a:lnTo>
                <a:lnTo>
                  <a:pt x="566" y="1320"/>
                </a:lnTo>
                <a:lnTo>
                  <a:pt x="565" y="1328"/>
                </a:lnTo>
                <a:lnTo>
                  <a:pt x="563" y="1340"/>
                </a:lnTo>
                <a:lnTo>
                  <a:pt x="559" y="1355"/>
                </a:lnTo>
                <a:lnTo>
                  <a:pt x="559" y="1355"/>
                </a:lnTo>
                <a:lnTo>
                  <a:pt x="574" y="1349"/>
                </a:lnTo>
                <a:lnTo>
                  <a:pt x="606" y="1339"/>
                </a:lnTo>
                <a:lnTo>
                  <a:pt x="623" y="1334"/>
                </a:lnTo>
                <a:lnTo>
                  <a:pt x="635" y="1330"/>
                </a:lnTo>
                <a:lnTo>
                  <a:pt x="640" y="1330"/>
                </a:lnTo>
                <a:lnTo>
                  <a:pt x="644" y="1330"/>
                </a:lnTo>
                <a:lnTo>
                  <a:pt x="644" y="1331"/>
                </a:lnTo>
                <a:lnTo>
                  <a:pt x="643" y="1334"/>
                </a:lnTo>
                <a:lnTo>
                  <a:pt x="643" y="1334"/>
                </a:lnTo>
                <a:lnTo>
                  <a:pt x="632" y="1351"/>
                </a:lnTo>
                <a:lnTo>
                  <a:pt x="626" y="1361"/>
                </a:lnTo>
                <a:lnTo>
                  <a:pt x="617" y="1371"/>
                </a:lnTo>
                <a:lnTo>
                  <a:pt x="607" y="1381"/>
                </a:lnTo>
                <a:lnTo>
                  <a:pt x="596" y="1390"/>
                </a:lnTo>
                <a:lnTo>
                  <a:pt x="584" y="1397"/>
                </a:lnTo>
                <a:lnTo>
                  <a:pt x="576" y="1399"/>
                </a:lnTo>
                <a:lnTo>
                  <a:pt x="567" y="1401"/>
                </a:lnTo>
                <a:lnTo>
                  <a:pt x="567" y="1401"/>
                </a:lnTo>
                <a:lnTo>
                  <a:pt x="551" y="1403"/>
                </a:lnTo>
                <a:lnTo>
                  <a:pt x="535" y="1403"/>
                </a:lnTo>
                <a:lnTo>
                  <a:pt x="520" y="1403"/>
                </a:lnTo>
                <a:lnTo>
                  <a:pt x="508" y="1401"/>
                </a:lnTo>
                <a:lnTo>
                  <a:pt x="490" y="1397"/>
                </a:lnTo>
                <a:lnTo>
                  <a:pt x="483" y="1395"/>
                </a:lnTo>
                <a:lnTo>
                  <a:pt x="483" y="1395"/>
                </a:lnTo>
                <a:lnTo>
                  <a:pt x="483" y="1407"/>
                </a:lnTo>
                <a:lnTo>
                  <a:pt x="485" y="1422"/>
                </a:lnTo>
                <a:lnTo>
                  <a:pt x="486" y="1438"/>
                </a:lnTo>
                <a:lnTo>
                  <a:pt x="491" y="1456"/>
                </a:lnTo>
                <a:lnTo>
                  <a:pt x="497" y="1475"/>
                </a:lnTo>
                <a:lnTo>
                  <a:pt x="502" y="1484"/>
                </a:lnTo>
                <a:lnTo>
                  <a:pt x="507" y="1492"/>
                </a:lnTo>
                <a:lnTo>
                  <a:pt x="513" y="1500"/>
                </a:lnTo>
                <a:lnTo>
                  <a:pt x="519" y="1506"/>
                </a:lnTo>
                <a:lnTo>
                  <a:pt x="519" y="1506"/>
                </a:lnTo>
                <a:lnTo>
                  <a:pt x="534" y="1516"/>
                </a:lnTo>
                <a:lnTo>
                  <a:pt x="548" y="1524"/>
                </a:lnTo>
                <a:lnTo>
                  <a:pt x="561" y="1531"/>
                </a:lnTo>
                <a:lnTo>
                  <a:pt x="576" y="1537"/>
                </a:lnTo>
                <a:lnTo>
                  <a:pt x="611" y="1547"/>
                </a:lnTo>
                <a:lnTo>
                  <a:pt x="655" y="1558"/>
                </a:lnTo>
                <a:lnTo>
                  <a:pt x="655" y="1558"/>
                </a:lnTo>
                <a:lnTo>
                  <a:pt x="682" y="1564"/>
                </a:lnTo>
                <a:lnTo>
                  <a:pt x="713" y="1570"/>
                </a:lnTo>
                <a:lnTo>
                  <a:pt x="744" y="1575"/>
                </a:lnTo>
                <a:lnTo>
                  <a:pt x="778" y="1579"/>
                </a:lnTo>
                <a:lnTo>
                  <a:pt x="810" y="1583"/>
                </a:lnTo>
                <a:lnTo>
                  <a:pt x="841" y="1584"/>
                </a:lnTo>
                <a:lnTo>
                  <a:pt x="869" y="1585"/>
                </a:lnTo>
                <a:lnTo>
                  <a:pt x="894" y="1585"/>
                </a:lnTo>
                <a:lnTo>
                  <a:pt x="894" y="1585"/>
                </a:lnTo>
                <a:lnTo>
                  <a:pt x="906" y="1584"/>
                </a:lnTo>
                <a:lnTo>
                  <a:pt x="919" y="1581"/>
                </a:lnTo>
                <a:lnTo>
                  <a:pt x="932" y="1578"/>
                </a:lnTo>
                <a:lnTo>
                  <a:pt x="946" y="1574"/>
                </a:lnTo>
                <a:lnTo>
                  <a:pt x="973" y="1563"/>
                </a:lnTo>
                <a:lnTo>
                  <a:pt x="999" y="1550"/>
                </a:lnTo>
                <a:lnTo>
                  <a:pt x="1024" y="1539"/>
                </a:lnTo>
                <a:lnTo>
                  <a:pt x="1044" y="1532"/>
                </a:lnTo>
                <a:lnTo>
                  <a:pt x="1051" y="1528"/>
                </a:lnTo>
                <a:lnTo>
                  <a:pt x="1057" y="1527"/>
                </a:lnTo>
                <a:lnTo>
                  <a:pt x="1061" y="1527"/>
                </a:lnTo>
                <a:lnTo>
                  <a:pt x="1062" y="1529"/>
                </a:lnTo>
                <a:lnTo>
                  <a:pt x="1062" y="1529"/>
                </a:lnTo>
                <a:lnTo>
                  <a:pt x="1062" y="1532"/>
                </a:lnTo>
                <a:lnTo>
                  <a:pt x="1060" y="1537"/>
                </a:lnTo>
                <a:lnTo>
                  <a:pt x="1051" y="1549"/>
                </a:lnTo>
                <a:lnTo>
                  <a:pt x="1035" y="1565"/>
                </a:lnTo>
                <a:lnTo>
                  <a:pt x="1015" y="1583"/>
                </a:lnTo>
                <a:lnTo>
                  <a:pt x="990" y="1599"/>
                </a:lnTo>
                <a:lnTo>
                  <a:pt x="978" y="1607"/>
                </a:lnTo>
                <a:lnTo>
                  <a:pt x="964" y="1613"/>
                </a:lnTo>
                <a:lnTo>
                  <a:pt x="951" y="1620"/>
                </a:lnTo>
                <a:lnTo>
                  <a:pt x="937" y="1625"/>
                </a:lnTo>
                <a:lnTo>
                  <a:pt x="924" y="1628"/>
                </a:lnTo>
                <a:lnTo>
                  <a:pt x="910" y="1631"/>
                </a:lnTo>
                <a:lnTo>
                  <a:pt x="910" y="1631"/>
                </a:lnTo>
                <a:lnTo>
                  <a:pt x="882" y="1633"/>
                </a:lnTo>
                <a:lnTo>
                  <a:pt x="847" y="1633"/>
                </a:lnTo>
                <a:lnTo>
                  <a:pt x="809" y="1633"/>
                </a:lnTo>
                <a:lnTo>
                  <a:pt x="770" y="1631"/>
                </a:lnTo>
                <a:lnTo>
                  <a:pt x="731" y="1627"/>
                </a:lnTo>
                <a:lnTo>
                  <a:pt x="694" y="1622"/>
                </a:lnTo>
                <a:lnTo>
                  <a:pt x="661" y="1616"/>
                </a:lnTo>
                <a:lnTo>
                  <a:pt x="647" y="1612"/>
                </a:lnTo>
                <a:lnTo>
                  <a:pt x="633" y="1609"/>
                </a:lnTo>
                <a:lnTo>
                  <a:pt x="633" y="1609"/>
                </a:lnTo>
                <a:lnTo>
                  <a:pt x="580" y="1589"/>
                </a:lnTo>
                <a:lnTo>
                  <a:pt x="551" y="1578"/>
                </a:lnTo>
                <a:lnTo>
                  <a:pt x="523" y="1565"/>
                </a:lnTo>
                <a:lnTo>
                  <a:pt x="497" y="1553"/>
                </a:lnTo>
                <a:lnTo>
                  <a:pt x="473" y="1541"/>
                </a:lnTo>
                <a:lnTo>
                  <a:pt x="454" y="1527"/>
                </a:lnTo>
                <a:lnTo>
                  <a:pt x="445" y="1521"/>
                </a:lnTo>
                <a:lnTo>
                  <a:pt x="439" y="1515"/>
                </a:lnTo>
                <a:lnTo>
                  <a:pt x="439" y="1515"/>
                </a:lnTo>
                <a:lnTo>
                  <a:pt x="433" y="1507"/>
                </a:lnTo>
                <a:lnTo>
                  <a:pt x="426" y="1500"/>
                </a:lnTo>
                <a:lnTo>
                  <a:pt x="415" y="1480"/>
                </a:lnTo>
                <a:lnTo>
                  <a:pt x="404" y="1459"/>
                </a:lnTo>
                <a:lnTo>
                  <a:pt x="394" y="1437"/>
                </a:lnTo>
                <a:lnTo>
                  <a:pt x="381" y="1399"/>
                </a:lnTo>
                <a:lnTo>
                  <a:pt x="375" y="1385"/>
                </a:lnTo>
                <a:lnTo>
                  <a:pt x="285" y="1355"/>
                </a:lnTo>
                <a:lnTo>
                  <a:pt x="285" y="1355"/>
                </a:lnTo>
                <a:lnTo>
                  <a:pt x="252" y="1378"/>
                </a:lnTo>
                <a:lnTo>
                  <a:pt x="252" y="1378"/>
                </a:lnTo>
                <a:lnTo>
                  <a:pt x="247" y="1381"/>
                </a:lnTo>
                <a:lnTo>
                  <a:pt x="241" y="1383"/>
                </a:lnTo>
                <a:lnTo>
                  <a:pt x="227" y="1386"/>
                </a:lnTo>
                <a:lnTo>
                  <a:pt x="211" y="1387"/>
                </a:lnTo>
                <a:lnTo>
                  <a:pt x="194" y="1387"/>
                </a:lnTo>
                <a:lnTo>
                  <a:pt x="178" y="1385"/>
                </a:lnTo>
                <a:lnTo>
                  <a:pt x="162" y="1380"/>
                </a:lnTo>
                <a:lnTo>
                  <a:pt x="154" y="1377"/>
                </a:lnTo>
                <a:lnTo>
                  <a:pt x="148" y="1373"/>
                </a:lnTo>
                <a:lnTo>
                  <a:pt x="143" y="1370"/>
                </a:lnTo>
                <a:lnTo>
                  <a:pt x="140" y="1365"/>
                </a:lnTo>
                <a:lnTo>
                  <a:pt x="140" y="1365"/>
                </a:lnTo>
                <a:lnTo>
                  <a:pt x="133" y="1356"/>
                </a:lnTo>
                <a:lnTo>
                  <a:pt x="130" y="1349"/>
                </a:lnTo>
                <a:lnTo>
                  <a:pt x="128" y="1343"/>
                </a:lnTo>
                <a:lnTo>
                  <a:pt x="127" y="1339"/>
                </a:lnTo>
                <a:lnTo>
                  <a:pt x="128" y="1338"/>
                </a:lnTo>
                <a:lnTo>
                  <a:pt x="131" y="1336"/>
                </a:lnTo>
                <a:lnTo>
                  <a:pt x="135" y="1336"/>
                </a:lnTo>
                <a:lnTo>
                  <a:pt x="140" y="1338"/>
                </a:lnTo>
                <a:lnTo>
                  <a:pt x="140" y="1338"/>
                </a:lnTo>
                <a:lnTo>
                  <a:pt x="142" y="1338"/>
                </a:lnTo>
                <a:lnTo>
                  <a:pt x="142" y="1336"/>
                </a:lnTo>
                <a:lnTo>
                  <a:pt x="137" y="1328"/>
                </a:lnTo>
                <a:lnTo>
                  <a:pt x="135" y="1323"/>
                </a:lnTo>
                <a:lnTo>
                  <a:pt x="132" y="1318"/>
                </a:lnTo>
                <a:lnTo>
                  <a:pt x="132" y="1313"/>
                </a:lnTo>
                <a:lnTo>
                  <a:pt x="133" y="1312"/>
                </a:lnTo>
                <a:lnTo>
                  <a:pt x="135" y="1310"/>
                </a:lnTo>
                <a:lnTo>
                  <a:pt x="135" y="1310"/>
                </a:lnTo>
                <a:lnTo>
                  <a:pt x="141" y="1310"/>
                </a:lnTo>
                <a:lnTo>
                  <a:pt x="148" y="1310"/>
                </a:lnTo>
                <a:lnTo>
                  <a:pt x="165" y="1315"/>
                </a:lnTo>
                <a:lnTo>
                  <a:pt x="189" y="1322"/>
                </a:lnTo>
                <a:lnTo>
                  <a:pt x="189" y="1322"/>
                </a:lnTo>
                <a:lnTo>
                  <a:pt x="187" y="1319"/>
                </a:lnTo>
                <a:lnTo>
                  <a:pt x="183" y="1312"/>
                </a:lnTo>
                <a:lnTo>
                  <a:pt x="183" y="1308"/>
                </a:lnTo>
                <a:lnTo>
                  <a:pt x="183" y="1305"/>
                </a:lnTo>
                <a:lnTo>
                  <a:pt x="184" y="1303"/>
                </a:lnTo>
                <a:lnTo>
                  <a:pt x="189" y="1303"/>
                </a:lnTo>
                <a:lnTo>
                  <a:pt x="231" y="1305"/>
                </a:lnTo>
                <a:lnTo>
                  <a:pt x="231" y="1305"/>
                </a:lnTo>
                <a:lnTo>
                  <a:pt x="235" y="1314"/>
                </a:lnTo>
                <a:lnTo>
                  <a:pt x="236" y="1319"/>
                </a:lnTo>
                <a:lnTo>
                  <a:pt x="235" y="1322"/>
                </a:lnTo>
                <a:lnTo>
                  <a:pt x="234" y="1322"/>
                </a:lnTo>
                <a:lnTo>
                  <a:pt x="231" y="1319"/>
                </a:lnTo>
                <a:lnTo>
                  <a:pt x="227" y="1315"/>
                </a:lnTo>
                <a:lnTo>
                  <a:pt x="212" y="1297"/>
                </a:lnTo>
                <a:lnTo>
                  <a:pt x="190" y="1265"/>
                </a:lnTo>
                <a:lnTo>
                  <a:pt x="156" y="1214"/>
                </a:lnTo>
                <a:lnTo>
                  <a:pt x="156" y="1214"/>
                </a:lnTo>
                <a:lnTo>
                  <a:pt x="137" y="1183"/>
                </a:lnTo>
                <a:lnTo>
                  <a:pt x="121" y="1150"/>
                </a:lnTo>
                <a:lnTo>
                  <a:pt x="106" y="1115"/>
                </a:lnTo>
                <a:lnTo>
                  <a:pt x="94" y="1080"/>
                </a:lnTo>
                <a:lnTo>
                  <a:pt x="83" y="1044"/>
                </a:lnTo>
                <a:lnTo>
                  <a:pt x="73" y="1009"/>
                </a:lnTo>
                <a:lnTo>
                  <a:pt x="65" y="974"/>
                </a:lnTo>
                <a:lnTo>
                  <a:pt x="59" y="939"/>
                </a:lnTo>
                <a:lnTo>
                  <a:pt x="53" y="905"/>
                </a:lnTo>
                <a:lnTo>
                  <a:pt x="49" y="872"/>
                </a:lnTo>
                <a:lnTo>
                  <a:pt x="44" y="813"/>
                </a:lnTo>
                <a:lnTo>
                  <a:pt x="41" y="764"/>
                </a:lnTo>
                <a:lnTo>
                  <a:pt x="39" y="726"/>
                </a:lnTo>
                <a:lnTo>
                  <a:pt x="39" y="726"/>
                </a:lnTo>
                <a:lnTo>
                  <a:pt x="38" y="712"/>
                </a:lnTo>
                <a:lnTo>
                  <a:pt x="37" y="697"/>
                </a:lnTo>
                <a:lnTo>
                  <a:pt x="31" y="667"/>
                </a:lnTo>
                <a:lnTo>
                  <a:pt x="15" y="604"/>
                </a:lnTo>
                <a:lnTo>
                  <a:pt x="7" y="571"/>
                </a:lnTo>
                <a:lnTo>
                  <a:pt x="3" y="555"/>
                </a:lnTo>
                <a:lnTo>
                  <a:pt x="2" y="537"/>
                </a:lnTo>
                <a:lnTo>
                  <a:pt x="1" y="520"/>
                </a:lnTo>
                <a:lnTo>
                  <a:pt x="0" y="501"/>
                </a:lnTo>
                <a:lnTo>
                  <a:pt x="1" y="484"/>
                </a:lnTo>
                <a:lnTo>
                  <a:pt x="3" y="465"/>
                </a:lnTo>
                <a:lnTo>
                  <a:pt x="3" y="465"/>
                </a:lnTo>
                <a:lnTo>
                  <a:pt x="12" y="427"/>
                </a:lnTo>
                <a:lnTo>
                  <a:pt x="22" y="389"/>
                </a:lnTo>
                <a:lnTo>
                  <a:pt x="33" y="350"/>
                </a:lnTo>
                <a:lnTo>
                  <a:pt x="46" y="316"/>
                </a:lnTo>
                <a:lnTo>
                  <a:pt x="65" y="261"/>
                </a:lnTo>
                <a:lnTo>
                  <a:pt x="73" y="240"/>
                </a:lnTo>
                <a:lnTo>
                  <a:pt x="73" y="240"/>
                </a:lnTo>
                <a:close/>
              </a:path>
            </a:pathLst>
          </a:custGeom>
          <a:gradFill>
            <a:gsLst>
              <a:gs pos="0">
                <a:srgbClr val="002060"/>
              </a:gs>
              <a:gs pos="100000">
                <a:srgbClr val="0070C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pptxa22_ネズミのシルエット</dc:title>
  <dc:subject>pptxa22_ネズミのシルエット</dc:subject>
  <dc:creator>でじけろお</dc:creator>
  <cp:lastModifiedBy>裕樹 籔</cp:lastModifiedBy>
  <cp:revision>2</cp:revision>
  <dcterms:created xsi:type="dcterms:W3CDTF">2018-05-20T00:31:01Z</dcterms:created>
  <dcterms:modified xsi:type="dcterms:W3CDTF">2019-05-09T02:38:07Z</dcterms:modified>
  <cp:version>1</cp:version>
</cp:coreProperties>
</file>

<file path=docProps/thumbnail.jpeg>
</file>