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CFB09C7-AA5A-4A8A-A23A-F6B02836CD88}"/>
              </a:ext>
            </a:extLst>
          </p:cNvPr>
          <p:cNvSpPr>
            <a:spLocks noEditPoints="1"/>
          </p:cNvSpPr>
          <p:nvPr/>
        </p:nvSpPr>
        <p:spPr bwMode="auto">
          <a:xfrm>
            <a:off x="3705577" y="1920484"/>
            <a:ext cx="2517123" cy="1140027"/>
          </a:xfrm>
          <a:custGeom>
            <a:avLst/>
            <a:gdLst>
              <a:gd name="T0" fmla="*/ 207 w 2166"/>
              <a:gd name="T1" fmla="*/ 543 h 981"/>
              <a:gd name="T2" fmla="*/ 328 w 2166"/>
              <a:gd name="T3" fmla="*/ 529 h 981"/>
              <a:gd name="T4" fmla="*/ 494 w 2166"/>
              <a:gd name="T5" fmla="*/ 577 h 981"/>
              <a:gd name="T6" fmla="*/ 678 w 2166"/>
              <a:gd name="T7" fmla="*/ 634 h 981"/>
              <a:gd name="T8" fmla="*/ 731 w 2166"/>
              <a:gd name="T9" fmla="*/ 679 h 981"/>
              <a:gd name="T10" fmla="*/ 715 w 2166"/>
              <a:gd name="T11" fmla="*/ 809 h 981"/>
              <a:gd name="T12" fmla="*/ 620 w 2166"/>
              <a:gd name="T13" fmla="*/ 855 h 981"/>
              <a:gd name="T14" fmla="*/ 441 w 2166"/>
              <a:gd name="T15" fmla="*/ 916 h 981"/>
              <a:gd name="T16" fmla="*/ 350 w 2166"/>
              <a:gd name="T17" fmla="*/ 916 h 981"/>
              <a:gd name="T18" fmla="*/ 248 w 2166"/>
              <a:gd name="T19" fmla="*/ 936 h 981"/>
              <a:gd name="T20" fmla="*/ 334 w 2166"/>
              <a:gd name="T21" fmla="*/ 944 h 981"/>
              <a:gd name="T22" fmla="*/ 309 w 2166"/>
              <a:gd name="T23" fmla="*/ 981 h 981"/>
              <a:gd name="T24" fmla="*/ 451 w 2166"/>
              <a:gd name="T25" fmla="*/ 961 h 981"/>
              <a:gd name="T26" fmla="*/ 490 w 2166"/>
              <a:gd name="T27" fmla="*/ 930 h 981"/>
              <a:gd name="T28" fmla="*/ 672 w 2166"/>
              <a:gd name="T29" fmla="*/ 887 h 981"/>
              <a:gd name="T30" fmla="*/ 662 w 2166"/>
              <a:gd name="T31" fmla="*/ 926 h 981"/>
              <a:gd name="T32" fmla="*/ 522 w 2166"/>
              <a:gd name="T33" fmla="*/ 951 h 981"/>
              <a:gd name="T34" fmla="*/ 605 w 2166"/>
              <a:gd name="T35" fmla="*/ 971 h 981"/>
              <a:gd name="T36" fmla="*/ 665 w 2166"/>
              <a:gd name="T37" fmla="*/ 955 h 981"/>
              <a:gd name="T38" fmla="*/ 826 w 2166"/>
              <a:gd name="T39" fmla="*/ 937 h 981"/>
              <a:gd name="T40" fmla="*/ 905 w 2166"/>
              <a:gd name="T41" fmla="*/ 944 h 981"/>
              <a:gd name="T42" fmla="*/ 950 w 2166"/>
              <a:gd name="T43" fmla="*/ 934 h 981"/>
              <a:gd name="T44" fmla="*/ 798 w 2166"/>
              <a:gd name="T45" fmla="*/ 923 h 981"/>
              <a:gd name="T46" fmla="*/ 964 w 2166"/>
              <a:gd name="T47" fmla="*/ 761 h 981"/>
              <a:gd name="T48" fmla="*/ 1037 w 2166"/>
              <a:gd name="T49" fmla="*/ 701 h 981"/>
              <a:gd name="T50" fmla="*/ 1048 w 2166"/>
              <a:gd name="T51" fmla="*/ 624 h 981"/>
              <a:gd name="T52" fmla="*/ 1170 w 2166"/>
              <a:gd name="T53" fmla="*/ 553 h 981"/>
              <a:gd name="T54" fmla="*/ 1332 w 2166"/>
              <a:gd name="T55" fmla="*/ 531 h 981"/>
              <a:gd name="T56" fmla="*/ 1554 w 2166"/>
              <a:gd name="T57" fmla="*/ 535 h 981"/>
              <a:gd name="T58" fmla="*/ 1896 w 2166"/>
              <a:gd name="T59" fmla="*/ 543 h 981"/>
              <a:gd name="T60" fmla="*/ 2105 w 2166"/>
              <a:gd name="T61" fmla="*/ 578 h 981"/>
              <a:gd name="T62" fmla="*/ 2085 w 2166"/>
              <a:gd name="T63" fmla="*/ 560 h 981"/>
              <a:gd name="T64" fmla="*/ 2163 w 2166"/>
              <a:gd name="T65" fmla="*/ 546 h 981"/>
              <a:gd name="T66" fmla="*/ 1895 w 2166"/>
              <a:gd name="T67" fmla="*/ 455 h 981"/>
              <a:gd name="T68" fmla="*/ 1984 w 2166"/>
              <a:gd name="T69" fmla="*/ 450 h 981"/>
              <a:gd name="T70" fmla="*/ 1980 w 2166"/>
              <a:gd name="T71" fmla="*/ 415 h 981"/>
              <a:gd name="T72" fmla="*/ 1747 w 2166"/>
              <a:gd name="T73" fmla="*/ 355 h 981"/>
              <a:gd name="T74" fmla="*/ 1504 w 2166"/>
              <a:gd name="T75" fmla="*/ 282 h 981"/>
              <a:gd name="T76" fmla="*/ 1494 w 2166"/>
              <a:gd name="T77" fmla="*/ 264 h 981"/>
              <a:gd name="T78" fmla="*/ 1520 w 2166"/>
              <a:gd name="T79" fmla="*/ 247 h 981"/>
              <a:gd name="T80" fmla="*/ 1163 w 2166"/>
              <a:gd name="T81" fmla="*/ 144 h 981"/>
              <a:gd name="T82" fmla="*/ 820 w 2166"/>
              <a:gd name="T83" fmla="*/ 42 h 981"/>
              <a:gd name="T84" fmla="*/ 612 w 2166"/>
              <a:gd name="T85" fmla="*/ 0 h 981"/>
              <a:gd name="T86" fmla="*/ 478 w 2166"/>
              <a:gd name="T87" fmla="*/ 24 h 981"/>
              <a:gd name="T88" fmla="*/ 258 w 2166"/>
              <a:gd name="T89" fmla="*/ 134 h 981"/>
              <a:gd name="T90" fmla="*/ 29 w 2166"/>
              <a:gd name="T91" fmla="*/ 310 h 981"/>
              <a:gd name="T92" fmla="*/ 1 w 2166"/>
              <a:gd name="T93" fmla="*/ 385 h 981"/>
              <a:gd name="T94" fmla="*/ 21 w 2166"/>
              <a:gd name="T95" fmla="*/ 528 h 981"/>
              <a:gd name="T96" fmla="*/ 22 w 2166"/>
              <a:gd name="T97" fmla="*/ 711 h 981"/>
              <a:gd name="T98" fmla="*/ 63 w 2166"/>
              <a:gd name="T99" fmla="*/ 848 h 981"/>
              <a:gd name="T100" fmla="*/ 86 w 2166"/>
              <a:gd name="T101" fmla="*/ 855 h 981"/>
              <a:gd name="T102" fmla="*/ 831 w 2166"/>
              <a:gd name="T103" fmla="*/ 679 h 981"/>
              <a:gd name="T104" fmla="*/ 891 w 2166"/>
              <a:gd name="T105" fmla="*/ 675 h 981"/>
              <a:gd name="T106" fmla="*/ 933 w 2166"/>
              <a:gd name="T107" fmla="*/ 721 h 981"/>
              <a:gd name="T108" fmla="*/ 822 w 2166"/>
              <a:gd name="T109" fmla="*/ 704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6" h="981">
                <a:moveTo>
                  <a:pt x="170" y="589"/>
                </a:moveTo>
                <a:lnTo>
                  <a:pt x="170" y="589"/>
                </a:lnTo>
                <a:lnTo>
                  <a:pt x="181" y="571"/>
                </a:lnTo>
                <a:lnTo>
                  <a:pt x="193" y="557"/>
                </a:lnTo>
                <a:lnTo>
                  <a:pt x="202" y="547"/>
                </a:lnTo>
                <a:lnTo>
                  <a:pt x="202" y="547"/>
                </a:lnTo>
                <a:lnTo>
                  <a:pt x="207" y="543"/>
                </a:lnTo>
                <a:lnTo>
                  <a:pt x="214" y="542"/>
                </a:lnTo>
                <a:lnTo>
                  <a:pt x="222" y="539"/>
                </a:lnTo>
                <a:lnTo>
                  <a:pt x="232" y="538"/>
                </a:lnTo>
                <a:lnTo>
                  <a:pt x="264" y="534"/>
                </a:lnTo>
                <a:lnTo>
                  <a:pt x="313" y="529"/>
                </a:lnTo>
                <a:lnTo>
                  <a:pt x="313" y="529"/>
                </a:lnTo>
                <a:lnTo>
                  <a:pt x="328" y="529"/>
                </a:lnTo>
                <a:lnTo>
                  <a:pt x="343" y="529"/>
                </a:lnTo>
                <a:lnTo>
                  <a:pt x="359" y="532"/>
                </a:lnTo>
                <a:lnTo>
                  <a:pt x="374" y="535"/>
                </a:lnTo>
                <a:lnTo>
                  <a:pt x="405" y="542"/>
                </a:lnTo>
                <a:lnTo>
                  <a:pt x="436" y="553"/>
                </a:lnTo>
                <a:lnTo>
                  <a:pt x="466" y="564"/>
                </a:lnTo>
                <a:lnTo>
                  <a:pt x="494" y="577"/>
                </a:lnTo>
                <a:lnTo>
                  <a:pt x="521" y="588"/>
                </a:lnTo>
                <a:lnTo>
                  <a:pt x="546" y="596"/>
                </a:lnTo>
                <a:lnTo>
                  <a:pt x="546" y="596"/>
                </a:lnTo>
                <a:lnTo>
                  <a:pt x="590" y="609"/>
                </a:lnTo>
                <a:lnTo>
                  <a:pt x="627" y="619"/>
                </a:lnTo>
                <a:lnTo>
                  <a:pt x="662" y="629"/>
                </a:lnTo>
                <a:lnTo>
                  <a:pt x="678" y="634"/>
                </a:lnTo>
                <a:lnTo>
                  <a:pt x="694" y="641"/>
                </a:lnTo>
                <a:lnTo>
                  <a:pt x="694" y="641"/>
                </a:lnTo>
                <a:lnTo>
                  <a:pt x="707" y="648"/>
                </a:lnTo>
                <a:lnTo>
                  <a:pt x="717" y="656"/>
                </a:lnTo>
                <a:lnTo>
                  <a:pt x="724" y="663"/>
                </a:lnTo>
                <a:lnTo>
                  <a:pt x="728" y="672"/>
                </a:lnTo>
                <a:lnTo>
                  <a:pt x="731" y="679"/>
                </a:lnTo>
                <a:lnTo>
                  <a:pt x="732" y="687"/>
                </a:lnTo>
                <a:lnTo>
                  <a:pt x="733" y="705"/>
                </a:lnTo>
                <a:lnTo>
                  <a:pt x="733" y="705"/>
                </a:lnTo>
                <a:lnTo>
                  <a:pt x="733" y="718"/>
                </a:lnTo>
                <a:lnTo>
                  <a:pt x="732" y="735"/>
                </a:lnTo>
                <a:lnTo>
                  <a:pt x="724" y="774"/>
                </a:lnTo>
                <a:lnTo>
                  <a:pt x="715" y="809"/>
                </a:lnTo>
                <a:lnTo>
                  <a:pt x="711" y="824"/>
                </a:lnTo>
                <a:lnTo>
                  <a:pt x="711" y="824"/>
                </a:lnTo>
                <a:lnTo>
                  <a:pt x="694" y="832"/>
                </a:lnTo>
                <a:lnTo>
                  <a:pt x="676" y="839"/>
                </a:lnTo>
                <a:lnTo>
                  <a:pt x="652" y="846"/>
                </a:lnTo>
                <a:lnTo>
                  <a:pt x="652" y="846"/>
                </a:lnTo>
                <a:lnTo>
                  <a:pt x="620" y="855"/>
                </a:lnTo>
                <a:lnTo>
                  <a:pt x="578" y="866"/>
                </a:lnTo>
                <a:lnTo>
                  <a:pt x="486" y="894"/>
                </a:lnTo>
                <a:lnTo>
                  <a:pt x="486" y="894"/>
                </a:lnTo>
                <a:lnTo>
                  <a:pt x="468" y="900"/>
                </a:lnTo>
                <a:lnTo>
                  <a:pt x="455" y="907"/>
                </a:lnTo>
                <a:lnTo>
                  <a:pt x="447" y="911"/>
                </a:lnTo>
                <a:lnTo>
                  <a:pt x="441" y="916"/>
                </a:lnTo>
                <a:lnTo>
                  <a:pt x="434" y="922"/>
                </a:lnTo>
                <a:lnTo>
                  <a:pt x="430" y="925"/>
                </a:lnTo>
                <a:lnTo>
                  <a:pt x="425" y="926"/>
                </a:lnTo>
                <a:lnTo>
                  <a:pt x="425" y="926"/>
                </a:lnTo>
                <a:lnTo>
                  <a:pt x="411" y="926"/>
                </a:lnTo>
                <a:lnTo>
                  <a:pt x="397" y="925"/>
                </a:lnTo>
                <a:lnTo>
                  <a:pt x="350" y="916"/>
                </a:lnTo>
                <a:lnTo>
                  <a:pt x="350" y="916"/>
                </a:lnTo>
                <a:lnTo>
                  <a:pt x="342" y="915"/>
                </a:lnTo>
                <a:lnTo>
                  <a:pt x="334" y="915"/>
                </a:lnTo>
                <a:lnTo>
                  <a:pt x="314" y="916"/>
                </a:lnTo>
                <a:lnTo>
                  <a:pt x="296" y="921"/>
                </a:lnTo>
                <a:lnTo>
                  <a:pt x="278" y="926"/>
                </a:lnTo>
                <a:lnTo>
                  <a:pt x="248" y="936"/>
                </a:lnTo>
                <a:lnTo>
                  <a:pt x="237" y="940"/>
                </a:lnTo>
                <a:lnTo>
                  <a:pt x="237" y="940"/>
                </a:lnTo>
                <a:lnTo>
                  <a:pt x="258" y="940"/>
                </a:lnTo>
                <a:lnTo>
                  <a:pt x="285" y="941"/>
                </a:lnTo>
                <a:lnTo>
                  <a:pt x="318" y="943"/>
                </a:lnTo>
                <a:lnTo>
                  <a:pt x="318" y="943"/>
                </a:lnTo>
                <a:lnTo>
                  <a:pt x="334" y="944"/>
                </a:lnTo>
                <a:lnTo>
                  <a:pt x="343" y="947"/>
                </a:lnTo>
                <a:lnTo>
                  <a:pt x="349" y="948"/>
                </a:lnTo>
                <a:lnTo>
                  <a:pt x="352" y="951"/>
                </a:lnTo>
                <a:lnTo>
                  <a:pt x="352" y="953"/>
                </a:lnTo>
                <a:lnTo>
                  <a:pt x="350" y="954"/>
                </a:lnTo>
                <a:lnTo>
                  <a:pt x="348" y="955"/>
                </a:lnTo>
                <a:lnTo>
                  <a:pt x="309" y="981"/>
                </a:lnTo>
                <a:lnTo>
                  <a:pt x="309" y="981"/>
                </a:lnTo>
                <a:lnTo>
                  <a:pt x="355" y="976"/>
                </a:lnTo>
                <a:lnTo>
                  <a:pt x="390" y="974"/>
                </a:lnTo>
                <a:lnTo>
                  <a:pt x="412" y="971"/>
                </a:lnTo>
                <a:lnTo>
                  <a:pt x="412" y="971"/>
                </a:lnTo>
                <a:lnTo>
                  <a:pt x="433" y="965"/>
                </a:lnTo>
                <a:lnTo>
                  <a:pt x="451" y="961"/>
                </a:lnTo>
                <a:lnTo>
                  <a:pt x="451" y="961"/>
                </a:lnTo>
                <a:lnTo>
                  <a:pt x="460" y="958"/>
                </a:lnTo>
                <a:lnTo>
                  <a:pt x="466" y="953"/>
                </a:lnTo>
                <a:lnTo>
                  <a:pt x="473" y="946"/>
                </a:lnTo>
                <a:lnTo>
                  <a:pt x="483" y="936"/>
                </a:lnTo>
                <a:lnTo>
                  <a:pt x="483" y="936"/>
                </a:lnTo>
                <a:lnTo>
                  <a:pt x="490" y="930"/>
                </a:lnTo>
                <a:lnTo>
                  <a:pt x="499" y="926"/>
                </a:lnTo>
                <a:lnTo>
                  <a:pt x="518" y="919"/>
                </a:lnTo>
                <a:lnTo>
                  <a:pt x="566" y="907"/>
                </a:lnTo>
                <a:lnTo>
                  <a:pt x="566" y="907"/>
                </a:lnTo>
                <a:lnTo>
                  <a:pt x="583" y="902"/>
                </a:lnTo>
                <a:lnTo>
                  <a:pt x="609" y="897"/>
                </a:lnTo>
                <a:lnTo>
                  <a:pt x="672" y="887"/>
                </a:lnTo>
                <a:lnTo>
                  <a:pt x="753" y="876"/>
                </a:lnTo>
                <a:lnTo>
                  <a:pt x="753" y="876"/>
                </a:lnTo>
                <a:lnTo>
                  <a:pt x="715" y="900"/>
                </a:lnTo>
                <a:lnTo>
                  <a:pt x="685" y="916"/>
                </a:lnTo>
                <a:lnTo>
                  <a:pt x="672" y="922"/>
                </a:lnTo>
                <a:lnTo>
                  <a:pt x="662" y="926"/>
                </a:lnTo>
                <a:lnTo>
                  <a:pt x="662" y="926"/>
                </a:lnTo>
                <a:lnTo>
                  <a:pt x="641" y="932"/>
                </a:lnTo>
                <a:lnTo>
                  <a:pt x="613" y="937"/>
                </a:lnTo>
                <a:lnTo>
                  <a:pt x="588" y="941"/>
                </a:lnTo>
                <a:lnTo>
                  <a:pt x="570" y="943"/>
                </a:lnTo>
                <a:lnTo>
                  <a:pt x="570" y="943"/>
                </a:lnTo>
                <a:lnTo>
                  <a:pt x="550" y="946"/>
                </a:lnTo>
                <a:lnTo>
                  <a:pt x="522" y="951"/>
                </a:lnTo>
                <a:lnTo>
                  <a:pt x="483" y="961"/>
                </a:lnTo>
                <a:lnTo>
                  <a:pt x="534" y="965"/>
                </a:lnTo>
                <a:lnTo>
                  <a:pt x="534" y="965"/>
                </a:lnTo>
                <a:lnTo>
                  <a:pt x="563" y="968"/>
                </a:lnTo>
                <a:lnTo>
                  <a:pt x="587" y="969"/>
                </a:lnTo>
                <a:lnTo>
                  <a:pt x="605" y="971"/>
                </a:lnTo>
                <a:lnTo>
                  <a:pt x="605" y="971"/>
                </a:lnTo>
                <a:lnTo>
                  <a:pt x="619" y="969"/>
                </a:lnTo>
                <a:lnTo>
                  <a:pt x="634" y="967"/>
                </a:lnTo>
                <a:lnTo>
                  <a:pt x="648" y="964"/>
                </a:lnTo>
                <a:lnTo>
                  <a:pt x="655" y="961"/>
                </a:lnTo>
                <a:lnTo>
                  <a:pt x="659" y="958"/>
                </a:lnTo>
                <a:lnTo>
                  <a:pt x="659" y="958"/>
                </a:lnTo>
                <a:lnTo>
                  <a:pt x="665" y="955"/>
                </a:lnTo>
                <a:lnTo>
                  <a:pt x="673" y="954"/>
                </a:lnTo>
                <a:lnTo>
                  <a:pt x="699" y="950"/>
                </a:lnTo>
                <a:lnTo>
                  <a:pt x="735" y="947"/>
                </a:lnTo>
                <a:lnTo>
                  <a:pt x="782" y="940"/>
                </a:lnTo>
                <a:lnTo>
                  <a:pt x="782" y="940"/>
                </a:lnTo>
                <a:lnTo>
                  <a:pt x="806" y="937"/>
                </a:lnTo>
                <a:lnTo>
                  <a:pt x="826" y="937"/>
                </a:lnTo>
                <a:lnTo>
                  <a:pt x="842" y="937"/>
                </a:lnTo>
                <a:lnTo>
                  <a:pt x="855" y="937"/>
                </a:lnTo>
                <a:lnTo>
                  <a:pt x="873" y="941"/>
                </a:lnTo>
                <a:lnTo>
                  <a:pt x="880" y="943"/>
                </a:lnTo>
                <a:lnTo>
                  <a:pt x="887" y="943"/>
                </a:lnTo>
                <a:lnTo>
                  <a:pt x="887" y="943"/>
                </a:lnTo>
                <a:lnTo>
                  <a:pt x="905" y="944"/>
                </a:lnTo>
                <a:lnTo>
                  <a:pt x="929" y="947"/>
                </a:lnTo>
                <a:lnTo>
                  <a:pt x="961" y="951"/>
                </a:lnTo>
                <a:lnTo>
                  <a:pt x="961" y="951"/>
                </a:lnTo>
                <a:lnTo>
                  <a:pt x="960" y="947"/>
                </a:lnTo>
                <a:lnTo>
                  <a:pt x="959" y="943"/>
                </a:lnTo>
                <a:lnTo>
                  <a:pt x="956" y="939"/>
                </a:lnTo>
                <a:lnTo>
                  <a:pt x="950" y="934"/>
                </a:lnTo>
                <a:lnTo>
                  <a:pt x="943" y="930"/>
                </a:lnTo>
                <a:lnTo>
                  <a:pt x="933" y="928"/>
                </a:lnTo>
                <a:lnTo>
                  <a:pt x="921" y="926"/>
                </a:lnTo>
                <a:lnTo>
                  <a:pt x="921" y="926"/>
                </a:lnTo>
                <a:lnTo>
                  <a:pt x="886" y="925"/>
                </a:lnTo>
                <a:lnTo>
                  <a:pt x="845" y="923"/>
                </a:lnTo>
                <a:lnTo>
                  <a:pt x="798" y="923"/>
                </a:lnTo>
                <a:lnTo>
                  <a:pt x="798" y="923"/>
                </a:lnTo>
                <a:lnTo>
                  <a:pt x="855" y="862"/>
                </a:lnTo>
                <a:lnTo>
                  <a:pt x="924" y="789"/>
                </a:lnTo>
                <a:lnTo>
                  <a:pt x="924" y="789"/>
                </a:lnTo>
                <a:lnTo>
                  <a:pt x="931" y="784"/>
                </a:lnTo>
                <a:lnTo>
                  <a:pt x="940" y="777"/>
                </a:lnTo>
                <a:lnTo>
                  <a:pt x="964" y="761"/>
                </a:lnTo>
                <a:lnTo>
                  <a:pt x="993" y="743"/>
                </a:lnTo>
                <a:lnTo>
                  <a:pt x="1020" y="725"/>
                </a:lnTo>
                <a:lnTo>
                  <a:pt x="1020" y="725"/>
                </a:lnTo>
                <a:lnTo>
                  <a:pt x="1026" y="721"/>
                </a:lnTo>
                <a:lnTo>
                  <a:pt x="1031" y="715"/>
                </a:lnTo>
                <a:lnTo>
                  <a:pt x="1034" y="708"/>
                </a:lnTo>
                <a:lnTo>
                  <a:pt x="1037" y="701"/>
                </a:lnTo>
                <a:lnTo>
                  <a:pt x="1041" y="686"/>
                </a:lnTo>
                <a:lnTo>
                  <a:pt x="1042" y="670"/>
                </a:lnTo>
                <a:lnTo>
                  <a:pt x="1042" y="656"/>
                </a:lnTo>
                <a:lnTo>
                  <a:pt x="1041" y="645"/>
                </a:lnTo>
                <a:lnTo>
                  <a:pt x="1040" y="634"/>
                </a:lnTo>
                <a:lnTo>
                  <a:pt x="1040" y="634"/>
                </a:lnTo>
                <a:lnTo>
                  <a:pt x="1048" y="624"/>
                </a:lnTo>
                <a:lnTo>
                  <a:pt x="1059" y="615"/>
                </a:lnTo>
                <a:lnTo>
                  <a:pt x="1075" y="602"/>
                </a:lnTo>
                <a:lnTo>
                  <a:pt x="1094" y="588"/>
                </a:lnTo>
                <a:lnTo>
                  <a:pt x="1121" y="573"/>
                </a:lnTo>
                <a:lnTo>
                  <a:pt x="1135" y="566"/>
                </a:lnTo>
                <a:lnTo>
                  <a:pt x="1151" y="559"/>
                </a:lnTo>
                <a:lnTo>
                  <a:pt x="1170" y="553"/>
                </a:lnTo>
                <a:lnTo>
                  <a:pt x="1188" y="547"/>
                </a:lnTo>
                <a:lnTo>
                  <a:pt x="1188" y="547"/>
                </a:lnTo>
                <a:lnTo>
                  <a:pt x="1207" y="542"/>
                </a:lnTo>
                <a:lnTo>
                  <a:pt x="1227" y="538"/>
                </a:lnTo>
                <a:lnTo>
                  <a:pt x="1263" y="534"/>
                </a:lnTo>
                <a:lnTo>
                  <a:pt x="1298" y="531"/>
                </a:lnTo>
                <a:lnTo>
                  <a:pt x="1332" y="531"/>
                </a:lnTo>
                <a:lnTo>
                  <a:pt x="1365" y="534"/>
                </a:lnTo>
                <a:lnTo>
                  <a:pt x="1399" y="535"/>
                </a:lnTo>
                <a:lnTo>
                  <a:pt x="1434" y="538"/>
                </a:lnTo>
                <a:lnTo>
                  <a:pt x="1470" y="539"/>
                </a:lnTo>
                <a:lnTo>
                  <a:pt x="1470" y="539"/>
                </a:lnTo>
                <a:lnTo>
                  <a:pt x="1509" y="539"/>
                </a:lnTo>
                <a:lnTo>
                  <a:pt x="1554" y="535"/>
                </a:lnTo>
                <a:lnTo>
                  <a:pt x="1599" y="529"/>
                </a:lnTo>
                <a:lnTo>
                  <a:pt x="1642" y="524"/>
                </a:lnTo>
                <a:lnTo>
                  <a:pt x="1713" y="511"/>
                </a:lnTo>
                <a:lnTo>
                  <a:pt x="1741" y="506"/>
                </a:lnTo>
                <a:lnTo>
                  <a:pt x="1741" y="506"/>
                </a:lnTo>
                <a:lnTo>
                  <a:pt x="1789" y="517"/>
                </a:lnTo>
                <a:lnTo>
                  <a:pt x="1896" y="543"/>
                </a:lnTo>
                <a:lnTo>
                  <a:pt x="1956" y="557"/>
                </a:lnTo>
                <a:lnTo>
                  <a:pt x="2014" y="568"/>
                </a:lnTo>
                <a:lnTo>
                  <a:pt x="2060" y="577"/>
                </a:lnTo>
                <a:lnTo>
                  <a:pt x="2078" y="578"/>
                </a:lnTo>
                <a:lnTo>
                  <a:pt x="2091" y="580"/>
                </a:lnTo>
                <a:lnTo>
                  <a:pt x="2091" y="580"/>
                </a:lnTo>
                <a:lnTo>
                  <a:pt x="2105" y="578"/>
                </a:lnTo>
                <a:lnTo>
                  <a:pt x="2109" y="577"/>
                </a:lnTo>
                <a:lnTo>
                  <a:pt x="2112" y="575"/>
                </a:lnTo>
                <a:lnTo>
                  <a:pt x="2112" y="574"/>
                </a:lnTo>
                <a:lnTo>
                  <a:pt x="2112" y="571"/>
                </a:lnTo>
                <a:lnTo>
                  <a:pt x="2107" y="568"/>
                </a:lnTo>
                <a:lnTo>
                  <a:pt x="2093" y="563"/>
                </a:lnTo>
                <a:lnTo>
                  <a:pt x="2085" y="560"/>
                </a:lnTo>
                <a:lnTo>
                  <a:pt x="2085" y="560"/>
                </a:lnTo>
                <a:lnTo>
                  <a:pt x="2162" y="552"/>
                </a:lnTo>
                <a:lnTo>
                  <a:pt x="2162" y="552"/>
                </a:lnTo>
                <a:lnTo>
                  <a:pt x="2165" y="552"/>
                </a:lnTo>
                <a:lnTo>
                  <a:pt x="2166" y="550"/>
                </a:lnTo>
                <a:lnTo>
                  <a:pt x="2166" y="549"/>
                </a:lnTo>
                <a:lnTo>
                  <a:pt x="2163" y="546"/>
                </a:lnTo>
                <a:lnTo>
                  <a:pt x="2154" y="542"/>
                </a:lnTo>
                <a:lnTo>
                  <a:pt x="2140" y="535"/>
                </a:lnTo>
                <a:lnTo>
                  <a:pt x="2098" y="520"/>
                </a:lnTo>
                <a:lnTo>
                  <a:pt x="2045" y="501"/>
                </a:lnTo>
                <a:lnTo>
                  <a:pt x="1943" y="469"/>
                </a:lnTo>
                <a:lnTo>
                  <a:pt x="1895" y="455"/>
                </a:lnTo>
                <a:lnTo>
                  <a:pt x="1895" y="455"/>
                </a:lnTo>
                <a:lnTo>
                  <a:pt x="1941" y="457"/>
                </a:lnTo>
                <a:lnTo>
                  <a:pt x="1973" y="457"/>
                </a:lnTo>
                <a:lnTo>
                  <a:pt x="1984" y="457"/>
                </a:lnTo>
                <a:lnTo>
                  <a:pt x="1989" y="455"/>
                </a:lnTo>
                <a:lnTo>
                  <a:pt x="1989" y="455"/>
                </a:lnTo>
                <a:lnTo>
                  <a:pt x="1987" y="454"/>
                </a:lnTo>
                <a:lnTo>
                  <a:pt x="1984" y="450"/>
                </a:lnTo>
                <a:lnTo>
                  <a:pt x="1972" y="441"/>
                </a:lnTo>
                <a:lnTo>
                  <a:pt x="1954" y="430"/>
                </a:lnTo>
                <a:lnTo>
                  <a:pt x="1954" y="430"/>
                </a:lnTo>
                <a:lnTo>
                  <a:pt x="1958" y="429"/>
                </a:lnTo>
                <a:lnTo>
                  <a:pt x="1968" y="425"/>
                </a:lnTo>
                <a:lnTo>
                  <a:pt x="1977" y="418"/>
                </a:lnTo>
                <a:lnTo>
                  <a:pt x="1980" y="415"/>
                </a:lnTo>
                <a:lnTo>
                  <a:pt x="1982" y="411"/>
                </a:lnTo>
                <a:lnTo>
                  <a:pt x="1982" y="411"/>
                </a:lnTo>
                <a:lnTo>
                  <a:pt x="1979" y="409"/>
                </a:lnTo>
                <a:lnTo>
                  <a:pt x="1972" y="406"/>
                </a:lnTo>
                <a:lnTo>
                  <a:pt x="1945" y="399"/>
                </a:lnTo>
                <a:lnTo>
                  <a:pt x="1859" y="378"/>
                </a:lnTo>
                <a:lnTo>
                  <a:pt x="1747" y="355"/>
                </a:lnTo>
                <a:lnTo>
                  <a:pt x="1638" y="330"/>
                </a:lnTo>
                <a:lnTo>
                  <a:pt x="1638" y="330"/>
                </a:lnTo>
                <a:lnTo>
                  <a:pt x="1593" y="317"/>
                </a:lnTo>
                <a:lnTo>
                  <a:pt x="1560" y="307"/>
                </a:lnTo>
                <a:lnTo>
                  <a:pt x="1534" y="297"/>
                </a:lnTo>
                <a:lnTo>
                  <a:pt x="1515" y="289"/>
                </a:lnTo>
                <a:lnTo>
                  <a:pt x="1504" y="282"/>
                </a:lnTo>
                <a:lnTo>
                  <a:pt x="1495" y="275"/>
                </a:lnTo>
                <a:lnTo>
                  <a:pt x="1491" y="271"/>
                </a:lnTo>
                <a:lnTo>
                  <a:pt x="1490" y="267"/>
                </a:lnTo>
                <a:lnTo>
                  <a:pt x="1490" y="267"/>
                </a:lnTo>
                <a:lnTo>
                  <a:pt x="1490" y="267"/>
                </a:lnTo>
                <a:lnTo>
                  <a:pt x="1490" y="265"/>
                </a:lnTo>
                <a:lnTo>
                  <a:pt x="1494" y="264"/>
                </a:lnTo>
                <a:lnTo>
                  <a:pt x="1508" y="262"/>
                </a:lnTo>
                <a:lnTo>
                  <a:pt x="1534" y="262"/>
                </a:lnTo>
                <a:lnTo>
                  <a:pt x="1534" y="262"/>
                </a:lnTo>
                <a:lnTo>
                  <a:pt x="1534" y="261"/>
                </a:lnTo>
                <a:lnTo>
                  <a:pt x="1534" y="260"/>
                </a:lnTo>
                <a:lnTo>
                  <a:pt x="1530" y="255"/>
                </a:lnTo>
                <a:lnTo>
                  <a:pt x="1520" y="247"/>
                </a:lnTo>
                <a:lnTo>
                  <a:pt x="1508" y="239"/>
                </a:lnTo>
                <a:lnTo>
                  <a:pt x="1490" y="229"/>
                </a:lnTo>
                <a:lnTo>
                  <a:pt x="1467" y="218"/>
                </a:lnTo>
                <a:lnTo>
                  <a:pt x="1439" y="209"/>
                </a:lnTo>
                <a:lnTo>
                  <a:pt x="1409" y="201"/>
                </a:lnTo>
                <a:lnTo>
                  <a:pt x="1409" y="201"/>
                </a:lnTo>
                <a:lnTo>
                  <a:pt x="1163" y="144"/>
                </a:lnTo>
                <a:lnTo>
                  <a:pt x="1031" y="113"/>
                </a:lnTo>
                <a:lnTo>
                  <a:pt x="959" y="93"/>
                </a:lnTo>
                <a:lnTo>
                  <a:pt x="959" y="93"/>
                </a:lnTo>
                <a:lnTo>
                  <a:pt x="939" y="86"/>
                </a:lnTo>
                <a:lnTo>
                  <a:pt x="907" y="74"/>
                </a:lnTo>
                <a:lnTo>
                  <a:pt x="866" y="58"/>
                </a:lnTo>
                <a:lnTo>
                  <a:pt x="820" y="42"/>
                </a:lnTo>
                <a:lnTo>
                  <a:pt x="768" y="26"/>
                </a:lnTo>
                <a:lnTo>
                  <a:pt x="742" y="18"/>
                </a:lnTo>
                <a:lnTo>
                  <a:pt x="715" y="12"/>
                </a:lnTo>
                <a:lnTo>
                  <a:pt x="689" y="7"/>
                </a:lnTo>
                <a:lnTo>
                  <a:pt x="662" y="3"/>
                </a:lnTo>
                <a:lnTo>
                  <a:pt x="637" y="0"/>
                </a:lnTo>
                <a:lnTo>
                  <a:pt x="612" y="0"/>
                </a:lnTo>
                <a:lnTo>
                  <a:pt x="612" y="0"/>
                </a:lnTo>
                <a:lnTo>
                  <a:pt x="588" y="1"/>
                </a:lnTo>
                <a:lnTo>
                  <a:pt x="564" y="4"/>
                </a:lnTo>
                <a:lnTo>
                  <a:pt x="542" y="7"/>
                </a:lnTo>
                <a:lnTo>
                  <a:pt x="520" y="12"/>
                </a:lnTo>
                <a:lnTo>
                  <a:pt x="499" y="18"/>
                </a:lnTo>
                <a:lnTo>
                  <a:pt x="478" y="24"/>
                </a:lnTo>
                <a:lnTo>
                  <a:pt x="440" y="36"/>
                </a:lnTo>
                <a:lnTo>
                  <a:pt x="409" y="50"/>
                </a:lnTo>
                <a:lnTo>
                  <a:pt x="385" y="61"/>
                </a:lnTo>
                <a:lnTo>
                  <a:pt x="366" y="71"/>
                </a:lnTo>
                <a:lnTo>
                  <a:pt x="366" y="71"/>
                </a:lnTo>
                <a:lnTo>
                  <a:pt x="313" y="102"/>
                </a:lnTo>
                <a:lnTo>
                  <a:pt x="258" y="134"/>
                </a:lnTo>
                <a:lnTo>
                  <a:pt x="195" y="174"/>
                </a:lnTo>
                <a:lnTo>
                  <a:pt x="163" y="197"/>
                </a:lnTo>
                <a:lnTo>
                  <a:pt x="131" y="219"/>
                </a:lnTo>
                <a:lnTo>
                  <a:pt x="100" y="243"/>
                </a:lnTo>
                <a:lnTo>
                  <a:pt x="72" y="265"/>
                </a:lnTo>
                <a:lnTo>
                  <a:pt x="49" y="288"/>
                </a:lnTo>
                <a:lnTo>
                  <a:pt x="29" y="310"/>
                </a:lnTo>
                <a:lnTo>
                  <a:pt x="22" y="320"/>
                </a:lnTo>
                <a:lnTo>
                  <a:pt x="15" y="330"/>
                </a:lnTo>
                <a:lnTo>
                  <a:pt x="9" y="339"/>
                </a:lnTo>
                <a:lnTo>
                  <a:pt x="7" y="349"/>
                </a:lnTo>
                <a:lnTo>
                  <a:pt x="7" y="349"/>
                </a:lnTo>
                <a:lnTo>
                  <a:pt x="4" y="367"/>
                </a:lnTo>
                <a:lnTo>
                  <a:pt x="1" y="385"/>
                </a:lnTo>
                <a:lnTo>
                  <a:pt x="0" y="402"/>
                </a:lnTo>
                <a:lnTo>
                  <a:pt x="0" y="420"/>
                </a:lnTo>
                <a:lnTo>
                  <a:pt x="1" y="437"/>
                </a:lnTo>
                <a:lnTo>
                  <a:pt x="2" y="452"/>
                </a:lnTo>
                <a:lnTo>
                  <a:pt x="8" y="483"/>
                </a:lnTo>
                <a:lnTo>
                  <a:pt x="14" y="508"/>
                </a:lnTo>
                <a:lnTo>
                  <a:pt x="21" y="528"/>
                </a:lnTo>
                <a:lnTo>
                  <a:pt x="26" y="545"/>
                </a:lnTo>
                <a:lnTo>
                  <a:pt x="26" y="545"/>
                </a:lnTo>
                <a:lnTo>
                  <a:pt x="25" y="560"/>
                </a:lnTo>
                <a:lnTo>
                  <a:pt x="22" y="599"/>
                </a:lnTo>
                <a:lnTo>
                  <a:pt x="21" y="654"/>
                </a:lnTo>
                <a:lnTo>
                  <a:pt x="21" y="682"/>
                </a:lnTo>
                <a:lnTo>
                  <a:pt x="22" y="711"/>
                </a:lnTo>
                <a:lnTo>
                  <a:pt x="22" y="711"/>
                </a:lnTo>
                <a:lnTo>
                  <a:pt x="25" y="737"/>
                </a:lnTo>
                <a:lnTo>
                  <a:pt x="30" y="765"/>
                </a:lnTo>
                <a:lnTo>
                  <a:pt x="37" y="791"/>
                </a:lnTo>
                <a:lnTo>
                  <a:pt x="46" y="813"/>
                </a:lnTo>
                <a:lnTo>
                  <a:pt x="54" y="832"/>
                </a:lnTo>
                <a:lnTo>
                  <a:pt x="63" y="848"/>
                </a:lnTo>
                <a:lnTo>
                  <a:pt x="70" y="859"/>
                </a:lnTo>
                <a:lnTo>
                  <a:pt x="77" y="865"/>
                </a:lnTo>
                <a:lnTo>
                  <a:pt x="77" y="865"/>
                </a:lnTo>
                <a:lnTo>
                  <a:pt x="81" y="865"/>
                </a:lnTo>
                <a:lnTo>
                  <a:pt x="84" y="863"/>
                </a:lnTo>
                <a:lnTo>
                  <a:pt x="85" y="860"/>
                </a:lnTo>
                <a:lnTo>
                  <a:pt x="86" y="855"/>
                </a:lnTo>
                <a:lnTo>
                  <a:pt x="86" y="846"/>
                </a:lnTo>
                <a:lnTo>
                  <a:pt x="86" y="842"/>
                </a:lnTo>
                <a:lnTo>
                  <a:pt x="170" y="589"/>
                </a:lnTo>
                <a:close/>
                <a:moveTo>
                  <a:pt x="823" y="680"/>
                </a:moveTo>
                <a:lnTo>
                  <a:pt x="823" y="680"/>
                </a:lnTo>
                <a:lnTo>
                  <a:pt x="826" y="680"/>
                </a:lnTo>
                <a:lnTo>
                  <a:pt x="831" y="679"/>
                </a:lnTo>
                <a:lnTo>
                  <a:pt x="849" y="679"/>
                </a:lnTo>
                <a:lnTo>
                  <a:pt x="868" y="679"/>
                </a:lnTo>
                <a:lnTo>
                  <a:pt x="876" y="677"/>
                </a:lnTo>
                <a:lnTo>
                  <a:pt x="882" y="676"/>
                </a:lnTo>
                <a:lnTo>
                  <a:pt x="882" y="676"/>
                </a:lnTo>
                <a:lnTo>
                  <a:pt x="886" y="675"/>
                </a:lnTo>
                <a:lnTo>
                  <a:pt x="891" y="675"/>
                </a:lnTo>
                <a:lnTo>
                  <a:pt x="904" y="675"/>
                </a:lnTo>
                <a:lnTo>
                  <a:pt x="919" y="679"/>
                </a:lnTo>
                <a:lnTo>
                  <a:pt x="919" y="679"/>
                </a:lnTo>
                <a:lnTo>
                  <a:pt x="928" y="697"/>
                </a:lnTo>
                <a:lnTo>
                  <a:pt x="932" y="711"/>
                </a:lnTo>
                <a:lnTo>
                  <a:pt x="933" y="717"/>
                </a:lnTo>
                <a:lnTo>
                  <a:pt x="933" y="721"/>
                </a:lnTo>
                <a:lnTo>
                  <a:pt x="933" y="721"/>
                </a:lnTo>
                <a:lnTo>
                  <a:pt x="915" y="739"/>
                </a:lnTo>
                <a:lnTo>
                  <a:pt x="879" y="774"/>
                </a:lnTo>
                <a:lnTo>
                  <a:pt x="827" y="821"/>
                </a:lnTo>
                <a:lnTo>
                  <a:pt x="827" y="821"/>
                </a:lnTo>
                <a:lnTo>
                  <a:pt x="824" y="753"/>
                </a:lnTo>
                <a:lnTo>
                  <a:pt x="822" y="704"/>
                </a:lnTo>
                <a:lnTo>
                  <a:pt x="822" y="687"/>
                </a:lnTo>
                <a:lnTo>
                  <a:pt x="823" y="680"/>
                </a:lnTo>
                <a:lnTo>
                  <a:pt x="823" y="68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159DFB5-E716-424F-A5AF-5FA0C0353533}"/>
              </a:ext>
            </a:extLst>
          </p:cNvPr>
          <p:cNvSpPr>
            <a:spLocks noEditPoints="1"/>
          </p:cNvSpPr>
          <p:nvPr/>
        </p:nvSpPr>
        <p:spPr bwMode="auto">
          <a:xfrm>
            <a:off x="839471" y="1453397"/>
            <a:ext cx="2490754" cy="1305831"/>
          </a:xfrm>
          <a:custGeom>
            <a:avLst/>
            <a:gdLst>
              <a:gd name="T0" fmla="*/ 12 w 1957"/>
              <a:gd name="T1" fmla="*/ 456 h 1026"/>
              <a:gd name="T2" fmla="*/ 106 w 1957"/>
              <a:gd name="T3" fmla="*/ 432 h 1026"/>
              <a:gd name="T4" fmla="*/ 249 w 1957"/>
              <a:gd name="T5" fmla="*/ 544 h 1026"/>
              <a:gd name="T6" fmla="*/ 376 w 1957"/>
              <a:gd name="T7" fmla="*/ 607 h 1026"/>
              <a:gd name="T8" fmla="*/ 544 w 1957"/>
              <a:gd name="T9" fmla="*/ 654 h 1026"/>
              <a:gd name="T10" fmla="*/ 585 w 1957"/>
              <a:gd name="T11" fmla="*/ 731 h 1026"/>
              <a:gd name="T12" fmla="*/ 566 w 1957"/>
              <a:gd name="T13" fmla="*/ 850 h 1026"/>
              <a:gd name="T14" fmla="*/ 416 w 1957"/>
              <a:gd name="T15" fmla="*/ 920 h 1026"/>
              <a:gd name="T16" fmla="*/ 324 w 1957"/>
              <a:gd name="T17" fmla="*/ 928 h 1026"/>
              <a:gd name="T18" fmla="*/ 288 w 1957"/>
              <a:gd name="T19" fmla="*/ 952 h 1026"/>
              <a:gd name="T20" fmla="*/ 253 w 1957"/>
              <a:gd name="T21" fmla="*/ 955 h 1026"/>
              <a:gd name="T22" fmla="*/ 205 w 1957"/>
              <a:gd name="T23" fmla="*/ 974 h 1026"/>
              <a:gd name="T24" fmla="*/ 285 w 1957"/>
              <a:gd name="T25" fmla="*/ 981 h 1026"/>
              <a:gd name="T26" fmla="*/ 316 w 1957"/>
              <a:gd name="T27" fmla="*/ 970 h 1026"/>
              <a:gd name="T28" fmla="*/ 284 w 1957"/>
              <a:gd name="T29" fmla="*/ 1026 h 1026"/>
              <a:gd name="T30" fmla="*/ 409 w 1957"/>
              <a:gd name="T31" fmla="*/ 964 h 1026"/>
              <a:gd name="T32" fmla="*/ 583 w 1957"/>
              <a:gd name="T33" fmla="*/ 907 h 1026"/>
              <a:gd name="T34" fmla="*/ 564 w 1957"/>
              <a:gd name="T35" fmla="*/ 931 h 1026"/>
              <a:gd name="T36" fmla="*/ 476 w 1957"/>
              <a:gd name="T37" fmla="*/ 955 h 1026"/>
              <a:gd name="T38" fmla="*/ 388 w 1957"/>
              <a:gd name="T39" fmla="*/ 1012 h 1026"/>
              <a:gd name="T40" fmla="*/ 546 w 1957"/>
              <a:gd name="T41" fmla="*/ 981 h 1026"/>
              <a:gd name="T42" fmla="*/ 629 w 1957"/>
              <a:gd name="T43" fmla="*/ 963 h 1026"/>
              <a:gd name="T44" fmla="*/ 682 w 1957"/>
              <a:gd name="T45" fmla="*/ 968 h 1026"/>
              <a:gd name="T46" fmla="*/ 806 w 1957"/>
              <a:gd name="T47" fmla="*/ 974 h 1026"/>
              <a:gd name="T48" fmla="*/ 911 w 1957"/>
              <a:gd name="T49" fmla="*/ 981 h 1026"/>
              <a:gd name="T50" fmla="*/ 862 w 1957"/>
              <a:gd name="T51" fmla="*/ 957 h 1026"/>
              <a:gd name="T52" fmla="*/ 820 w 1957"/>
              <a:gd name="T53" fmla="*/ 945 h 1026"/>
              <a:gd name="T54" fmla="*/ 718 w 1957"/>
              <a:gd name="T55" fmla="*/ 942 h 1026"/>
              <a:gd name="T56" fmla="*/ 701 w 1957"/>
              <a:gd name="T57" fmla="*/ 932 h 1026"/>
              <a:gd name="T58" fmla="*/ 715 w 1957"/>
              <a:gd name="T59" fmla="*/ 872 h 1026"/>
              <a:gd name="T60" fmla="*/ 873 w 1957"/>
              <a:gd name="T61" fmla="*/ 737 h 1026"/>
              <a:gd name="T62" fmla="*/ 903 w 1957"/>
              <a:gd name="T63" fmla="*/ 696 h 1026"/>
              <a:gd name="T64" fmla="*/ 953 w 1957"/>
              <a:gd name="T65" fmla="*/ 616 h 1026"/>
              <a:gd name="T66" fmla="*/ 1154 w 1957"/>
              <a:gd name="T67" fmla="*/ 565 h 1026"/>
              <a:gd name="T68" fmla="*/ 1287 w 1957"/>
              <a:gd name="T69" fmla="*/ 573 h 1026"/>
              <a:gd name="T70" fmla="*/ 1441 w 1957"/>
              <a:gd name="T71" fmla="*/ 573 h 1026"/>
              <a:gd name="T72" fmla="*/ 1658 w 1957"/>
              <a:gd name="T73" fmla="*/ 584 h 1026"/>
              <a:gd name="T74" fmla="*/ 1880 w 1957"/>
              <a:gd name="T75" fmla="*/ 639 h 1026"/>
              <a:gd name="T76" fmla="*/ 1955 w 1957"/>
              <a:gd name="T77" fmla="*/ 636 h 1026"/>
              <a:gd name="T78" fmla="*/ 1708 w 1957"/>
              <a:gd name="T79" fmla="*/ 531 h 1026"/>
              <a:gd name="T80" fmla="*/ 1775 w 1957"/>
              <a:gd name="T81" fmla="*/ 531 h 1026"/>
              <a:gd name="T82" fmla="*/ 1743 w 1957"/>
              <a:gd name="T83" fmla="*/ 505 h 1026"/>
              <a:gd name="T84" fmla="*/ 1554 w 1957"/>
              <a:gd name="T85" fmla="*/ 443 h 1026"/>
              <a:gd name="T86" fmla="*/ 1349 w 1957"/>
              <a:gd name="T87" fmla="*/ 370 h 1026"/>
              <a:gd name="T88" fmla="*/ 1322 w 1957"/>
              <a:gd name="T89" fmla="*/ 343 h 1026"/>
              <a:gd name="T90" fmla="*/ 1269 w 1957"/>
              <a:gd name="T91" fmla="*/ 291 h 1026"/>
              <a:gd name="T92" fmla="*/ 1198 w 1957"/>
              <a:gd name="T93" fmla="*/ 262 h 1026"/>
              <a:gd name="T94" fmla="*/ 791 w 1957"/>
              <a:gd name="T95" fmla="*/ 112 h 1026"/>
              <a:gd name="T96" fmla="*/ 521 w 1957"/>
              <a:gd name="T97" fmla="*/ 9 h 1026"/>
              <a:gd name="T98" fmla="*/ 398 w 1957"/>
              <a:gd name="T99" fmla="*/ 6 h 1026"/>
              <a:gd name="T100" fmla="*/ 253 w 1957"/>
              <a:gd name="T101" fmla="*/ 38 h 1026"/>
              <a:gd name="T102" fmla="*/ 140 w 1957"/>
              <a:gd name="T103" fmla="*/ 42 h 1026"/>
              <a:gd name="T104" fmla="*/ 86 w 1957"/>
              <a:gd name="T105" fmla="*/ 74 h 1026"/>
              <a:gd name="T106" fmla="*/ 29 w 1957"/>
              <a:gd name="T107" fmla="*/ 173 h 1026"/>
              <a:gd name="T108" fmla="*/ 19 w 1957"/>
              <a:gd name="T109" fmla="*/ 256 h 1026"/>
              <a:gd name="T110" fmla="*/ 694 w 1957"/>
              <a:gd name="T111" fmla="*/ 714 h 1026"/>
              <a:gd name="T112" fmla="*/ 736 w 1957"/>
              <a:gd name="T113" fmla="*/ 706 h 1026"/>
              <a:gd name="T114" fmla="*/ 798 w 1957"/>
              <a:gd name="T115" fmla="*/ 709 h 1026"/>
              <a:gd name="T116" fmla="*/ 694 w 1957"/>
              <a:gd name="T117" fmla="*/ 714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7" h="1026">
                <a:moveTo>
                  <a:pt x="32" y="301"/>
                </a:moveTo>
                <a:lnTo>
                  <a:pt x="32" y="301"/>
                </a:lnTo>
                <a:lnTo>
                  <a:pt x="26" y="365"/>
                </a:lnTo>
                <a:lnTo>
                  <a:pt x="19" y="417"/>
                </a:lnTo>
                <a:lnTo>
                  <a:pt x="17" y="439"/>
                </a:lnTo>
                <a:lnTo>
                  <a:pt x="12" y="456"/>
                </a:lnTo>
                <a:lnTo>
                  <a:pt x="12" y="456"/>
                </a:lnTo>
                <a:lnTo>
                  <a:pt x="8" y="471"/>
                </a:lnTo>
                <a:lnTo>
                  <a:pt x="5" y="488"/>
                </a:lnTo>
                <a:lnTo>
                  <a:pt x="3" y="521"/>
                </a:lnTo>
                <a:lnTo>
                  <a:pt x="0" y="558"/>
                </a:lnTo>
                <a:lnTo>
                  <a:pt x="106" y="432"/>
                </a:lnTo>
                <a:lnTo>
                  <a:pt x="106" y="432"/>
                </a:lnTo>
                <a:lnTo>
                  <a:pt x="126" y="449"/>
                </a:lnTo>
                <a:lnTo>
                  <a:pt x="148" y="468"/>
                </a:lnTo>
                <a:lnTo>
                  <a:pt x="176" y="491"/>
                </a:lnTo>
                <a:lnTo>
                  <a:pt x="211" y="517"/>
                </a:lnTo>
                <a:lnTo>
                  <a:pt x="249" y="544"/>
                </a:lnTo>
                <a:lnTo>
                  <a:pt x="291" y="569"/>
                </a:lnTo>
                <a:lnTo>
                  <a:pt x="311" y="580"/>
                </a:lnTo>
                <a:lnTo>
                  <a:pt x="334" y="590"/>
                </a:lnTo>
                <a:lnTo>
                  <a:pt x="334" y="590"/>
                </a:lnTo>
                <a:lnTo>
                  <a:pt x="355" y="600"/>
                </a:lnTo>
                <a:lnTo>
                  <a:pt x="376" y="607"/>
                </a:lnTo>
                <a:lnTo>
                  <a:pt x="415" y="619"/>
                </a:lnTo>
                <a:lnTo>
                  <a:pt x="451" y="628"/>
                </a:lnTo>
                <a:lnTo>
                  <a:pt x="483" y="636"/>
                </a:lnTo>
                <a:lnTo>
                  <a:pt x="511" y="642"/>
                </a:lnTo>
                <a:lnTo>
                  <a:pt x="534" y="650"/>
                </a:lnTo>
                <a:lnTo>
                  <a:pt x="544" y="654"/>
                </a:lnTo>
                <a:lnTo>
                  <a:pt x="551" y="658"/>
                </a:lnTo>
                <a:lnTo>
                  <a:pt x="556" y="665"/>
                </a:lnTo>
                <a:lnTo>
                  <a:pt x="560" y="672"/>
                </a:lnTo>
                <a:lnTo>
                  <a:pt x="560" y="672"/>
                </a:lnTo>
                <a:lnTo>
                  <a:pt x="580" y="716"/>
                </a:lnTo>
                <a:lnTo>
                  <a:pt x="585" y="731"/>
                </a:lnTo>
                <a:lnTo>
                  <a:pt x="588" y="744"/>
                </a:lnTo>
                <a:lnTo>
                  <a:pt x="588" y="744"/>
                </a:lnTo>
                <a:lnTo>
                  <a:pt x="587" y="753"/>
                </a:lnTo>
                <a:lnTo>
                  <a:pt x="585" y="767"/>
                </a:lnTo>
                <a:lnTo>
                  <a:pt x="577" y="804"/>
                </a:lnTo>
                <a:lnTo>
                  <a:pt x="566" y="850"/>
                </a:lnTo>
                <a:lnTo>
                  <a:pt x="566" y="850"/>
                </a:lnTo>
                <a:lnTo>
                  <a:pt x="545" y="861"/>
                </a:lnTo>
                <a:lnTo>
                  <a:pt x="497" y="885"/>
                </a:lnTo>
                <a:lnTo>
                  <a:pt x="469" y="899"/>
                </a:lnTo>
                <a:lnTo>
                  <a:pt x="441" y="911"/>
                </a:lnTo>
                <a:lnTo>
                  <a:pt x="416" y="920"/>
                </a:lnTo>
                <a:lnTo>
                  <a:pt x="405" y="922"/>
                </a:lnTo>
                <a:lnTo>
                  <a:pt x="395" y="924"/>
                </a:lnTo>
                <a:lnTo>
                  <a:pt x="395" y="924"/>
                </a:lnTo>
                <a:lnTo>
                  <a:pt x="365" y="927"/>
                </a:lnTo>
                <a:lnTo>
                  <a:pt x="341" y="927"/>
                </a:lnTo>
                <a:lnTo>
                  <a:pt x="324" y="928"/>
                </a:lnTo>
                <a:lnTo>
                  <a:pt x="317" y="929"/>
                </a:lnTo>
                <a:lnTo>
                  <a:pt x="311" y="932"/>
                </a:lnTo>
                <a:lnTo>
                  <a:pt x="311" y="932"/>
                </a:lnTo>
                <a:lnTo>
                  <a:pt x="302" y="939"/>
                </a:lnTo>
                <a:lnTo>
                  <a:pt x="295" y="945"/>
                </a:lnTo>
                <a:lnTo>
                  <a:pt x="288" y="952"/>
                </a:lnTo>
                <a:lnTo>
                  <a:pt x="279" y="956"/>
                </a:lnTo>
                <a:lnTo>
                  <a:pt x="279" y="956"/>
                </a:lnTo>
                <a:lnTo>
                  <a:pt x="274" y="957"/>
                </a:lnTo>
                <a:lnTo>
                  <a:pt x="270" y="957"/>
                </a:lnTo>
                <a:lnTo>
                  <a:pt x="258" y="956"/>
                </a:lnTo>
                <a:lnTo>
                  <a:pt x="253" y="955"/>
                </a:lnTo>
                <a:lnTo>
                  <a:pt x="246" y="956"/>
                </a:lnTo>
                <a:lnTo>
                  <a:pt x="237" y="957"/>
                </a:lnTo>
                <a:lnTo>
                  <a:pt x="228" y="961"/>
                </a:lnTo>
                <a:lnTo>
                  <a:pt x="228" y="961"/>
                </a:lnTo>
                <a:lnTo>
                  <a:pt x="216" y="967"/>
                </a:lnTo>
                <a:lnTo>
                  <a:pt x="205" y="974"/>
                </a:lnTo>
                <a:lnTo>
                  <a:pt x="183" y="991"/>
                </a:lnTo>
                <a:lnTo>
                  <a:pt x="161" y="1009"/>
                </a:lnTo>
                <a:lnTo>
                  <a:pt x="260" y="981"/>
                </a:lnTo>
                <a:lnTo>
                  <a:pt x="260" y="981"/>
                </a:lnTo>
                <a:lnTo>
                  <a:pt x="274" y="981"/>
                </a:lnTo>
                <a:lnTo>
                  <a:pt x="285" y="981"/>
                </a:lnTo>
                <a:lnTo>
                  <a:pt x="293" y="978"/>
                </a:lnTo>
                <a:lnTo>
                  <a:pt x="293" y="978"/>
                </a:lnTo>
                <a:lnTo>
                  <a:pt x="302" y="974"/>
                </a:lnTo>
                <a:lnTo>
                  <a:pt x="310" y="970"/>
                </a:lnTo>
                <a:lnTo>
                  <a:pt x="314" y="968"/>
                </a:lnTo>
                <a:lnTo>
                  <a:pt x="316" y="970"/>
                </a:lnTo>
                <a:lnTo>
                  <a:pt x="316" y="974"/>
                </a:lnTo>
                <a:lnTo>
                  <a:pt x="314" y="981"/>
                </a:lnTo>
                <a:lnTo>
                  <a:pt x="314" y="981"/>
                </a:lnTo>
                <a:lnTo>
                  <a:pt x="305" y="998"/>
                </a:lnTo>
                <a:lnTo>
                  <a:pt x="295" y="1012"/>
                </a:lnTo>
                <a:lnTo>
                  <a:pt x="284" y="1026"/>
                </a:lnTo>
                <a:lnTo>
                  <a:pt x="284" y="1026"/>
                </a:lnTo>
                <a:lnTo>
                  <a:pt x="367" y="984"/>
                </a:lnTo>
                <a:lnTo>
                  <a:pt x="367" y="984"/>
                </a:lnTo>
                <a:lnTo>
                  <a:pt x="386" y="974"/>
                </a:lnTo>
                <a:lnTo>
                  <a:pt x="398" y="968"/>
                </a:lnTo>
                <a:lnTo>
                  <a:pt x="409" y="964"/>
                </a:lnTo>
                <a:lnTo>
                  <a:pt x="409" y="964"/>
                </a:lnTo>
                <a:lnTo>
                  <a:pt x="499" y="934"/>
                </a:lnTo>
                <a:lnTo>
                  <a:pt x="553" y="915"/>
                </a:lnTo>
                <a:lnTo>
                  <a:pt x="580" y="907"/>
                </a:lnTo>
                <a:lnTo>
                  <a:pt x="580" y="907"/>
                </a:lnTo>
                <a:lnTo>
                  <a:pt x="583" y="907"/>
                </a:lnTo>
                <a:lnTo>
                  <a:pt x="585" y="910"/>
                </a:lnTo>
                <a:lnTo>
                  <a:pt x="585" y="913"/>
                </a:lnTo>
                <a:lnTo>
                  <a:pt x="585" y="917"/>
                </a:lnTo>
                <a:lnTo>
                  <a:pt x="581" y="921"/>
                </a:lnTo>
                <a:lnTo>
                  <a:pt x="574" y="925"/>
                </a:lnTo>
                <a:lnTo>
                  <a:pt x="564" y="931"/>
                </a:lnTo>
                <a:lnTo>
                  <a:pt x="551" y="934"/>
                </a:lnTo>
                <a:lnTo>
                  <a:pt x="551" y="934"/>
                </a:lnTo>
                <a:lnTo>
                  <a:pt x="507" y="945"/>
                </a:lnTo>
                <a:lnTo>
                  <a:pt x="493" y="948"/>
                </a:lnTo>
                <a:lnTo>
                  <a:pt x="476" y="955"/>
                </a:lnTo>
                <a:lnTo>
                  <a:pt x="476" y="955"/>
                </a:lnTo>
                <a:lnTo>
                  <a:pt x="465" y="960"/>
                </a:lnTo>
                <a:lnTo>
                  <a:pt x="450" y="968"/>
                </a:lnTo>
                <a:lnTo>
                  <a:pt x="419" y="988"/>
                </a:lnTo>
                <a:lnTo>
                  <a:pt x="395" y="1006"/>
                </a:lnTo>
                <a:lnTo>
                  <a:pt x="390" y="1010"/>
                </a:lnTo>
                <a:lnTo>
                  <a:pt x="388" y="1012"/>
                </a:lnTo>
                <a:lnTo>
                  <a:pt x="390" y="1010"/>
                </a:lnTo>
                <a:lnTo>
                  <a:pt x="390" y="1010"/>
                </a:lnTo>
                <a:lnTo>
                  <a:pt x="398" y="1008"/>
                </a:lnTo>
                <a:lnTo>
                  <a:pt x="415" y="1005"/>
                </a:lnTo>
                <a:lnTo>
                  <a:pt x="460" y="996"/>
                </a:lnTo>
                <a:lnTo>
                  <a:pt x="546" y="981"/>
                </a:lnTo>
                <a:lnTo>
                  <a:pt x="546" y="981"/>
                </a:lnTo>
                <a:lnTo>
                  <a:pt x="620" y="968"/>
                </a:lnTo>
                <a:lnTo>
                  <a:pt x="620" y="968"/>
                </a:lnTo>
                <a:lnTo>
                  <a:pt x="623" y="968"/>
                </a:lnTo>
                <a:lnTo>
                  <a:pt x="625" y="967"/>
                </a:lnTo>
                <a:lnTo>
                  <a:pt x="629" y="963"/>
                </a:lnTo>
                <a:lnTo>
                  <a:pt x="632" y="961"/>
                </a:lnTo>
                <a:lnTo>
                  <a:pt x="636" y="961"/>
                </a:lnTo>
                <a:lnTo>
                  <a:pt x="644" y="961"/>
                </a:lnTo>
                <a:lnTo>
                  <a:pt x="654" y="964"/>
                </a:lnTo>
                <a:lnTo>
                  <a:pt x="654" y="964"/>
                </a:lnTo>
                <a:lnTo>
                  <a:pt x="682" y="968"/>
                </a:lnTo>
                <a:lnTo>
                  <a:pt x="710" y="974"/>
                </a:lnTo>
                <a:lnTo>
                  <a:pt x="738" y="977"/>
                </a:lnTo>
                <a:lnTo>
                  <a:pt x="752" y="977"/>
                </a:lnTo>
                <a:lnTo>
                  <a:pt x="763" y="977"/>
                </a:lnTo>
                <a:lnTo>
                  <a:pt x="763" y="977"/>
                </a:lnTo>
                <a:lnTo>
                  <a:pt x="806" y="974"/>
                </a:lnTo>
                <a:lnTo>
                  <a:pt x="826" y="973"/>
                </a:lnTo>
                <a:lnTo>
                  <a:pt x="847" y="974"/>
                </a:lnTo>
                <a:lnTo>
                  <a:pt x="847" y="974"/>
                </a:lnTo>
                <a:lnTo>
                  <a:pt x="869" y="975"/>
                </a:lnTo>
                <a:lnTo>
                  <a:pt x="890" y="978"/>
                </a:lnTo>
                <a:lnTo>
                  <a:pt x="911" y="981"/>
                </a:lnTo>
                <a:lnTo>
                  <a:pt x="911" y="981"/>
                </a:lnTo>
                <a:lnTo>
                  <a:pt x="894" y="971"/>
                </a:lnTo>
                <a:lnTo>
                  <a:pt x="880" y="964"/>
                </a:lnTo>
                <a:lnTo>
                  <a:pt x="868" y="959"/>
                </a:lnTo>
                <a:lnTo>
                  <a:pt x="868" y="959"/>
                </a:lnTo>
                <a:lnTo>
                  <a:pt x="862" y="957"/>
                </a:lnTo>
                <a:lnTo>
                  <a:pt x="861" y="956"/>
                </a:lnTo>
                <a:lnTo>
                  <a:pt x="855" y="952"/>
                </a:lnTo>
                <a:lnTo>
                  <a:pt x="851" y="949"/>
                </a:lnTo>
                <a:lnTo>
                  <a:pt x="844" y="948"/>
                </a:lnTo>
                <a:lnTo>
                  <a:pt x="834" y="946"/>
                </a:lnTo>
                <a:lnTo>
                  <a:pt x="820" y="945"/>
                </a:lnTo>
                <a:lnTo>
                  <a:pt x="820" y="945"/>
                </a:lnTo>
                <a:lnTo>
                  <a:pt x="785" y="942"/>
                </a:lnTo>
                <a:lnTo>
                  <a:pt x="755" y="942"/>
                </a:lnTo>
                <a:lnTo>
                  <a:pt x="721" y="942"/>
                </a:lnTo>
                <a:lnTo>
                  <a:pt x="721" y="942"/>
                </a:lnTo>
                <a:lnTo>
                  <a:pt x="718" y="942"/>
                </a:lnTo>
                <a:lnTo>
                  <a:pt x="711" y="942"/>
                </a:lnTo>
                <a:lnTo>
                  <a:pt x="708" y="942"/>
                </a:lnTo>
                <a:lnTo>
                  <a:pt x="704" y="939"/>
                </a:lnTo>
                <a:lnTo>
                  <a:pt x="703" y="936"/>
                </a:lnTo>
                <a:lnTo>
                  <a:pt x="701" y="932"/>
                </a:lnTo>
                <a:lnTo>
                  <a:pt x="701" y="932"/>
                </a:lnTo>
                <a:lnTo>
                  <a:pt x="701" y="918"/>
                </a:lnTo>
                <a:lnTo>
                  <a:pt x="701" y="910"/>
                </a:lnTo>
                <a:lnTo>
                  <a:pt x="703" y="901"/>
                </a:lnTo>
                <a:lnTo>
                  <a:pt x="704" y="892"/>
                </a:lnTo>
                <a:lnTo>
                  <a:pt x="708" y="882"/>
                </a:lnTo>
                <a:lnTo>
                  <a:pt x="715" y="872"/>
                </a:lnTo>
                <a:lnTo>
                  <a:pt x="724" y="862"/>
                </a:lnTo>
                <a:lnTo>
                  <a:pt x="724" y="862"/>
                </a:lnTo>
                <a:lnTo>
                  <a:pt x="739" y="848"/>
                </a:lnTo>
                <a:lnTo>
                  <a:pt x="762" y="829"/>
                </a:lnTo>
                <a:lnTo>
                  <a:pt x="820" y="781"/>
                </a:lnTo>
                <a:lnTo>
                  <a:pt x="873" y="737"/>
                </a:lnTo>
                <a:lnTo>
                  <a:pt x="890" y="721"/>
                </a:lnTo>
                <a:lnTo>
                  <a:pt x="894" y="717"/>
                </a:lnTo>
                <a:lnTo>
                  <a:pt x="897" y="714"/>
                </a:lnTo>
                <a:lnTo>
                  <a:pt x="897" y="714"/>
                </a:lnTo>
                <a:lnTo>
                  <a:pt x="899" y="707"/>
                </a:lnTo>
                <a:lnTo>
                  <a:pt x="903" y="696"/>
                </a:lnTo>
                <a:lnTo>
                  <a:pt x="918" y="665"/>
                </a:lnTo>
                <a:lnTo>
                  <a:pt x="933" y="636"/>
                </a:lnTo>
                <a:lnTo>
                  <a:pt x="939" y="625"/>
                </a:lnTo>
                <a:lnTo>
                  <a:pt x="943" y="619"/>
                </a:lnTo>
                <a:lnTo>
                  <a:pt x="943" y="619"/>
                </a:lnTo>
                <a:lnTo>
                  <a:pt x="953" y="616"/>
                </a:lnTo>
                <a:lnTo>
                  <a:pt x="974" y="609"/>
                </a:lnTo>
                <a:lnTo>
                  <a:pt x="1037" y="591"/>
                </a:lnTo>
                <a:lnTo>
                  <a:pt x="1072" y="581"/>
                </a:lnTo>
                <a:lnTo>
                  <a:pt x="1105" y="573"/>
                </a:lnTo>
                <a:lnTo>
                  <a:pt x="1133" y="567"/>
                </a:lnTo>
                <a:lnTo>
                  <a:pt x="1154" y="565"/>
                </a:lnTo>
                <a:lnTo>
                  <a:pt x="1154" y="565"/>
                </a:lnTo>
                <a:lnTo>
                  <a:pt x="1184" y="565"/>
                </a:lnTo>
                <a:lnTo>
                  <a:pt x="1216" y="565"/>
                </a:lnTo>
                <a:lnTo>
                  <a:pt x="1249" y="567"/>
                </a:lnTo>
                <a:lnTo>
                  <a:pt x="1287" y="573"/>
                </a:lnTo>
                <a:lnTo>
                  <a:pt x="1287" y="573"/>
                </a:lnTo>
                <a:lnTo>
                  <a:pt x="1308" y="576"/>
                </a:lnTo>
                <a:lnTo>
                  <a:pt x="1332" y="577"/>
                </a:lnTo>
                <a:lnTo>
                  <a:pt x="1356" y="579"/>
                </a:lnTo>
                <a:lnTo>
                  <a:pt x="1378" y="577"/>
                </a:lnTo>
                <a:lnTo>
                  <a:pt x="1423" y="574"/>
                </a:lnTo>
                <a:lnTo>
                  <a:pt x="1441" y="573"/>
                </a:lnTo>
                <a:lnTo>
                  <a:pt x="1455" y="570"/>
                </a:lnTo>
                <a:lnTo>
                  <a:pt x="1455" y="570"/>
                </a:lnTo>
                <a:lnTo>
                  <a:pt x="1505" y="561"/>
                </a:lnTo>
                <a:lnTo>
                  <a:pt x="1529" y="555"/>
                </a:lnTo>
                <a:lnTo>
                  <a:pt x="1529" y="555"/>
                </a:lnTo>
                <a:lnTo>
                  <a:pt x="1658" y="584"/>
                </a:lnTo>
                <a:lnTo>
                  <a:pt x="1758" y="607"/>
                </a:lnTo>
                <a:lnTo>
                  <a:pt x="1799" y="618"/>
                </a:lnTo>
                <a:lnTo>
                  <a:pt x="1825" y="625"/>
                </a:lnTo>
                <a:lnTo>
                  <a:pt x="1825" y="625"/>
                </a:lnTo>
                <a:lnTo>
                  <a:pt x="1871" y="637"/>
                </a:lnTo>
                <a:lnTo>
                  <a:pt x="1880" y="639"/>
                </a:lnTo>
                <a:lnTo>
                  <a:pt x="1888" y="640"/>
                </a:lnTo>
                <a:lnTo>
                  <a:pt x="1888" y="640"/>
                </a:lnTo>
                <a:lnTo>
                  <a:pt x="1908" y="640"/>
                </a:lnTo>
                <a:lnTo>
                  <a:pt x="1937" y="639"/>
                </a:lnTo>
                <a:lnTo>
                  <a:pt x="1948" y="637"/>
                </a:lnTo>
                <a:lnTo>
                  <a:pt x="1955" y="636"/>
                </a:lnTo>
                <a:lnTo>
                  <a:pt x="1957" y="633"/>
                </a:lnTo>
                <a:lnTo>
                  <a:pt x="1955" y="632"/>
                </a:lnTo>
                <a:lnTo>
                  <a:pt x="1952" y="630"/>
                </a:lnTo>
                <a:lnTo>
                  <a:pt x="1947" y="628"/>
                </a:lnTo>
                <a:lnTo>
                  <a:pt x="1947" y="628"/>
                </a:lnTo>
                <a:lnTo>
                  <a:pt x="1708" y="531"/>
                </a:lnTo>
                <a:lnTo>
                  <a:pt x="1708" y="531"/>
                </a:lnTo>
                <a:lnTo>
                  <a:pt x="1722" y="533"/>
                </a:lnTo>
                <a:lnTo>
                  <a:pt x="1753" y="534"/>
                </a:lnTo>
                <a:lnTo>
                  <a:pt x="1767" y="533"/>
                </a:lnTo>
                <a:lnTo>
                  <a:pt x="1771" y="533"/>
                </a:lnTo>
                <a:lnTo>
                  <a:pt x="1775" y="531"/>
                </a:lnTo>
                <a:lnTo>
                  <a:pt x="1776" y="528"/>
                </a:lnTo>
                <a:lnTo>
                  <a:pt x="1776" y="526"/>
                </a:lnTo>
                <a:lnTo>
                  <a:pt x="1772" y="523"/>
                </a:lnTo>
                <a:lnTo>
                  <a:pt x="1767" y="519"/>
                </a:lnTo>
                <a:lnTo>
                  <a:pt x="1767" y="519"/>
                </a:lnTo>
                <a:lnTo>
                  <a:pt x="1743" y="505"/>
                </a:lnTo>
                <a:lnTo>
                  <a:pt x="1727" y="496"/>
                </a:lnTo>
                <a:lnTo>
                  <a:pt x="1704" y="488"/>
                </a:lnTo>
                <a:lnTo>
                  <a:pt x="1660" y="477"/>
                </a:lnTo>
                <a:lnTo>
                  <a:pt x="1660" y="477"/>
                </a:lnTo>
                <a:lnTo>
                  <a:pt x="1606" y="460"/>
                </a:lnTo>
                <a:lnTo>
                  <a:pt x="1554" y="443"/>
                </a:lnTo>
                <a:lnTo>
                  <a:pt x="1502" y="425"/>
                </a:lnTo>
                <a:lnTo>
                  <a:pt x="1445" y="407"/>
                </a:lnTo>
                <a:lnTo>
                  <a:pt x="1445" y="407"/>
                </a:lnTo>
                <a:lnTo>
                  <a:pt x="1416" y="397"/>
                </a:lnTo>
                <a:lnTo>
                  <a:pt x="1391" y="387"/>
                </a:lnTo>
                <a:lnTo>
                  <a:pt x="1349" y="370"/>
                </a:lnTo>
                <a:lnTo>
                  <a:pt x="1321" y="357"/>
                </a:lnTo>
                <a:lnTo>
                  <a:pt x="1312" y="352"/>
                </a:lnTo>
                <a:lnTo>
                  <a:pt x="1312" y="352"/>
                </a:lnTo>
                <a:lnTo>
                  <a:pt x="1314" y="351"/>
                </a:lnTo>
                <a:lnTo>
                  <a:pt x="1319" y="348"/>
                </a:lnTo>
                <a:lnTo>
                  <a:pt x="1322" y="343"/>
                </a:lnTo>
                <a:lnTo>
                  <a:pt x="1323" y="340"/>
                </a:lnTo>
                <a:lnTo>
                  <a:pt x="1322" y="337"/>
                </a:lnTo>
                <a:lnTo>
                  <a:pt x="1322" y="337"/>
                </a:lnTo>
                <a:lnTo>
                  <a:pt x="1309" y="324"/>
                </a:lnTo>
                <a:lnTo>
                  <a:pt x="1284" y="303"/>
                </a:lnTo>
                <a:lnTo>
                  <a:pt x="1269" y="291"/>
                </a:lnTo>
                <a:lnTo>
                  <a:pt x="1254" y="281"/>
                </a:lnTo>
                <a:lnTo>
                  <a:pt x="1238" y="273"/>
                </a:lnTo>
                <a:lnTo>
                  <a:pt x="1230" y="270"/>
                </a:lnTo>
                <a:lnTo>
                  <a:pt x="1223" y="269"/>
                </a:lnTo>
                <a:lnTo>
                  <a:pt x="1223" y="269"/>
                </a:lnTo>
                <a:lnTo>
                  <a:pt x="1198" y="262"/>
                </a:lnTo>
                <a:lnTo>
                  <a:pt x="1156" y="249"/>
                </a:lnTo>
                <a:lnTo>
                  <a:pt x="1045" y="214"/>
                </a:lnTo>
                <a:lnTo>
                  <a:pt x="897" y="164"/>
                </a:lnTo>
                <a:lnTo>
                  <a:pt x="897" y="164"/>
                </a:lnTo>
                <a:lnTo>
                  <a:pt x="845" y="139"/>
                </a:lnTo>
                <a:lnTo>
                  <a:pt x="791" y="112"/>
                </a:lnTo>
                <a:lnTo>
                  <a:pt x="725" y="83"/>
                </a:lnTo>
                <a:lnTo>
                  <a:pt x="654" y="53"/>
                </a:lnTo>
                <a:lnTo>
                  <a:pt x="619" y="39"/>
                </a:lnTo>
                <a:lnTo>
                  <a:pt x="584" y="27"/>
                </a:lnTo>
                <a:lnTo>
                  <a:pt x="552" y="16"/>
                </a:lnTo>
                <a:lnTo>
                  <a:pt x="521" y="9"/>
                </a:lnTo>
                <a:lnTo>
                  <a:pt x="495" y="3"/>
                </a:lnTo>
                <a:lnTo>
                  <a:pt x="472" y="0"/>
                </a:lnTo>
                <a:lnTo>
                  <a:pt x="472" y="0"/>
                </a:lnTo>
                <a:lnTo>
                  <a:pt x="451" y="2"/>
                </a:lnTo>
                <a:lnTo>
                  <a:pt x="433" y="2"/>
                </a:lnTo>
                <a:lnTo>
                  <a:pt x="398" y="6"/>
                </a:lnTo>
                <a:lnTo>
                  <a:pt x="367" y="13"/>
                </a:lnTo>
                <a:lnTo>
                  <a:pt x="338" y="20"/>
                </a:lnTo>
                <a:lnTo>
                  <a:pt x="313" y="27"/>
                </a:lnTo>
                <a:lnTo>
                  <a:pt x="288" y="32"/>
                </a:lnTo>
                <a:lnTo>
                  <a:pt x="265" y="37"/>
                </a:lnTo>
                <a:lnTo>
                  <a:pt x="253" y="38"/>
                </a:lnTo>
                <a:lnTo>
                  <a:pt x="242" y="38"/>
                </a:lnTo>
                <a:lnTo>
                  <a:pt x="242" y="38"/>
                </a:lnTo>
                <a:lnTo>
                  <a:pt x="198" y="37"/>
                </a:lnTo>
                <a:lnTo>
                  <a:pt x="179" y="37"/>
                </a:lnTo>
                <a:lnTo>
                  <a:pt x="159" y="38"/>
                </a:lnTo>
                <a:lnTo>
                  <a:pt x="140" y="42"/>
                </a:lnTo>
                <a:lnTo>
                  <a:pt x="131" y="45"/>
                </a:lnTo>
                <a:lnTo>
                  <a:pt x="121" y="49"/>
                </a:lnTo>
                <a:lnTo>
                  <a:pt x="113" y="53"/>
                </a:lnTo>
                <a:lnTo>
                  <a:pt x="105" y="60"/>
                </a:lnTo>
                <a:lnTo>
                  <a:pt x="95" y="67"/>
                </a:lnTo>
                <a:lnTo>
                  <a:pt x="86" y="74"/>
                </a:lnTo>
                <a:lnTo>
                  <a:pt x="86" y="74"/>
                </a:lnTo>
                <a:lnTo>
                  <a:pt x="70" y="94"/>
                </a:lnTo>
                <a:lnTo>
                  <a:pt x="57" y="113"/>
                </a:lnTo>
                <a:lnTo>
                  <a:pt x="46" y="134"/>
                </a:lnTo>
                <a:lnTo>
                  <a:pt x="36" y="154"/>
                </a:lnTo>
                <a:lnTo>
                  <a:pt x="29" y="173"/>
                </a:lnTo>
                <a:lnTo>
                  <a:pt x="24" y="192"/>
                </a:lnTo>
                <a:lnTo>
                  <a:pt x="17" y="218"/>
                </a:lnTo>
                <a:lnTo>
                  <a:pt x="17" y="218"/>
                </a:lnTo>
                <a:lnTo>
                  <a:pt x="17" y="229"/>
                </a:lnTo>
                <a:lnTo>
                  <a:pt x="17" y="243"/>
                </a:lnTo>
                <a:lnTo>
                  <a:pt x="19" y="256"/>
                </a:lnTo>
                <a:lnTo>
                  <a:pt x="22" y="270"/>
                </a:lnTo>
                <a:lnTo>
                  <a:pt x="29" y="291"/>
                </a:lnTo>
                <a:lnTo>
                  <a:pt x="32" y="301"/>
                </a:lnTo>
                <a:lnTo>
                  <a:pt x="32" y="301"/>
                </a:lnTo>
                <a:close/>
                <a:moveTo>
                  <a:pt x="694" y="714"/>
                </a:moveTo>
                <a:lnTo>
                  <a:pt x="694" y="714"/>
                </a:lnTo>
                <a:lnTo>
                  <a:pt x="704" y="709"/>
                </a:lnTo>
                <a:lnTo>
                  <a:pt x="713" y="706"/>
                </a:lnTo>
                <a:lnTo>
                  <a:pt x="721" y="704"/>
                </a:lnTo>
                <a:lnTo>
                  <a:pt x="721" y="704"/>
                </a:lnTo>
                <a:lnTo>
                  <a:pt x="729" y="704"/>
                </a:lnTo>
                <a:lnTo>
                  <a:pt x="736" y="706"/>
                </a:lnTo>
                <a:lnTo>
                  <a:pt x="745" y="707"/>
                </a:lnTo>
                <a:lnTo>
                  <a:pt x="753" y="709"/>
                </a:lnTo>
                <a:lnTo>
                  <a:pt x="753" y="709"/>
                </a:lnTo>
                <a:lnTo>
                  <a:pt x="780" y="709"/>
                </a:lnTo>
                <a:lnTo>
                  <a:pt x="798" y="709"/>
                </a:lnTo>
                <a:lnTo>
                  <a:pt x="798" y="709"/>
                </a:lnTo>
                <a:lnTo>
                  <a:pt x="791" y="718"/>
                </a:lnTo>
                <a:lnTo>
                  <a:pt x="773" y="744"/>
                </a:lnTo>
                <a:lnTo>
                  <a:pt x="773" y="744"/>
                </a:lnTo>
                <a:lnTo>
                  <a:pt x="731" y="795"/>
                </a:lnTo>
                <a:lnTo>
                  <a:pt x="699" y="833"/>
                </a:lnTo>
                <a:lnTo>
                  <a:pt x="694" y="71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6BE0F55A-06DA-4617-9ECB-1C00D6713BD2}"/>
              </a:ext>
            </a:extLst>
          </p:cNvPr>
          <p:cNvSpPr>
            <a:spLocks/>
          </p:cNvSpPr>
          <p:nvPr/>
        </p:nvSpPr>
        <p:spPr bwMode="auto">
          <a:xfrm>
            <a:off x="6639386" y="4140589"/>
            <a:ext cx="2549968" cy="1911868"/>
          </a:xfrm>
          <a:custGeom>
            <a:avLst/>
            <a:gdLst>
              <a:gd name="T0" fmla="*/ 147 w 2102"/>
              <a:gd name="T1" fmla="*/ 241 h 1576"/>
              <a:gd name="T2" fmla="*/ 32 w 2102"/>
              <a:gd name="T3" fmla="*/ 377 h 1576"/>
              <a:gd name="T4" fmla="*/ 0 w 2102"/>
              <a:gd name="T5" fmla="*/ 560 h 1576"/>
              <a:gd name="T6" fmla="*/ 24 w 2102"/>
              <a:gd name="T7" fmla="*/ 687 h 1576"/>
              <a:gd name="T8" fmla="*/ 95 w 2102"/>
              <a:gd name="T9" fmla="*/ 839 h 1576"/>
              <a:gd name="T10" fmla="*/ 146 w 2102"/>
              <a:gd name="T11" fmla="*/ 919 h 1576"/>
              <a:gd name="T12" fmla="*/ 221 w 2102"/>
              <a:gd name="T13" fmla="*/ 1158 h 1576"/>
              <a:gd name="T14" fmla="*/ 290 w 2102"/>
              <a:gd name="T15" fmla="*/ 1260 h 1576"/>
              <a:gd name="T16" fmla="*/ 329 w 2102"/>
              <a:gd name="T17" fmla="*/ 874 h 1576"/>
              <a:gd name="T18" fmla="*/ 355 w 2102"/>
              <a:gd name="T19" fmla="*/ 778 h 1576"/>
              <a:gd name="T20" fmla="*/ 389 w 2102"/>
              <a:gd name="T21" fmla="*/ 757 h 1576"/>
              <a:gd name="T22" fmla="*/ 464 w 2102"/>
              <a:gd name="T23" fmla="*/ 922 h 1576"/>
              <a:gd name="T24" fmla="*/ 503 w 2102"/>
              <a:gd name="T25" fmla="*/ 1059 h 1576"/>
              <a:gd name="T26" fmla="*/ 503 w 2102"/>
              <a:gd name="T27" fmla="*/ 1115 h 1576"/>
              <a:gd name="T28" fmla="*/ 329 w 2102"/>
              <a:gd name="T29" fmla="*/ 1446 h 1576"/>
              <a:gd name="T30" fmla="*/ 308 w 2102"/>
              <a:gd name="T31" fmla="*/ 1453 h 1576"/>
              <a:gd name="T32" fmla="*/ 161 w 2102"/>
              <a:gd name="T33" fmla="*/ 1464 h 1576"/>
              <a:gd name="T34" fmla="*/ 250 w 2102"/>
              <a:gd name="T35" fmla="*/ 1474 h 1576"/>
              <a:gd name="T36" fmla="*/ 371 w 2102"/>
              <a:gd name="T37" fmla="*/ 1514 h 1576"/>
              <a:gd name="T38" fmla="*/ 446 w 2102"/>
              <a:gd name="T39" fmla="*/ 1562 h 1576"/>
              <a:gd name="T40" fmla="*/ 442 w 2102"/>
              <a:gd name="T41" fmla="*/ 1478 h 1576"/>
              <a:gd name="T42" fmla="*/ 501 w 2102"/>
              <a:gd name="T43" fmla="*/ 1411 h 1576"/>
              <a:gd name="T44" fmla="*/ 583 w 2102"/>
              <a:gd name="T45" fmla="*/ 1379 h 1576"/>
              <a:gd name="T46" fmla="*/ 659 w 2102"/>
              <a:gd name="T47" fmla="*/ 1279 h 1576"/>
              <a:gd name="T48" fmla="*/ 654 w 2102"/>
              <a:gd name="T49" fmla="*/ 1194 h 1576"/>
              <a:gd name="T50" fmla="*/ 770 w 2102"/>
              <a:gd name="T51" fmla="*/ 1064 h 1576"/>
              <a:gd name="T52" fmla="*/ 766 w 2102"/>
              <a:gd name="T53" fmla="*/ 1041 h 1576"/>
              <a:gd name="T54" fmla="*/ 768 w 2102"/>
              <a:gd name="T55" fmla="*/ 994 h 1576"/>
              <a:gd name="T56" fmla="*/ 807 w 2102"/>
              <a:gd name="T57" fmla="*/ 978 h 1576"/>
              <a:gd name="T58" fmla="*/ 923 w 2102"/>
              <a:gd name="T59" fmla="*/ 999 h 1576"/>
              <a:gd name="T60" fmla="*/ 995 w 2102"/>
              <a:gd name="T61" fmla="*/ 1027 h 1576"/>
              <a:gd name="T62" fmla="*/ 1035 w 2102"/>
              <a:gd name="T63" fmla="*/ 1057 h 1576"/>
              <a:gd name="T64" fmla="*/ 1064 w 2102"/>
              <a:gd name="T65" fmla="*/ 1155 h 1576"/>
              <a:gd name="T66" fmla="*/ 1046 w 2102"/>
              <a:gd name="T67" fmla="*/ 1281 h 1576"/>
              <a:gd name="T68" fmla="*/ 1004 w 2102"/>
              <a:gd name="T69" fmla="*/ 1405 h 1576"/>
              <a:gd name="T70" fmla="*/ 878 w 2102"/>
              <a:gd name="T71" fmla="*/ 1481 h 1576"/>
              <a:gd name="T72" fmla="*/ 798 w 2102"/>
              <a:gd name="T73" fmla="*/ 1524 h 1576"/>
              <a:gd name="T74" fmla="*/ 979 w 2102"/>
              <a:gd name="T75" fmla="*/ 1499 h 1576"/>
              <a:gd name="T76" fmla="*/ 1051 w 2102"/>
              <a:gd name="T77" fmla="*/ 1507 h 1576"/>
              <a:gd name="T78" fmla="*/ 1114 w 2102"/>
              <a:gd name="T79" fmla="*/ 1543 h 1576"/>
              <a:gd name="T80" fmla="*/ 1127 w 2102"/>
              <a:gd name="T81" fmla="*/ 1513 h 1576"/>
              <a:gd name="T82" fmla="*/ 1072 w 2102"/>
              <a:gd name="T83" fmla="*/ 1451 h 1576"/>
              <a:gd name="T84" fmla="*/ 1125 w 2102"/>
              <a:gd name="T85" fmla="*/ 1212 h 1576"/>
              <a:gd name="T86" fmla="*/ 1170 w 2102"/>
              <a:gd name="T87" fmla="*/ 1158 h 1576"/>
              <a:gd name="T88" fmla="*/ 1248 w 2102"/>
              <a:gd name="T89" fmla="*/ 1043 h 1576"/>
              <a:gd name="T90" fmla="*/ 1306 w 2102"/>
              <a:gd name="T91" fmla="*/ 1025 h 1576"/>
              <a:gd name="T92" fmla="*/ 1453 w 2102"/>
              <a:gd name="T93" fmla="*/ 1156 h 1576"/>
              <a:gd name="T94" fmla="*/ 1636 w 2102"/>
              <a:gd name="T95" fmla="*/ 1254 h 1576"/>
              <a:gd name="T96" fmla="*/ 1915 w 2102"/>
              <a:gd name="T97" fmla="*/ 1339 h 1576"/>
              <a:gd name="T98" fmla="*/ 2002 w 2102"/>
              <a:gd name="T99" fmla="*/ 1323 h 1576"/>
              <a:gd name="T100" fmla="*/ 2093 w 2102"/>
              <a:gd name="T101" fmla="*/ 1327 h 1576"/>
              <a:gd name="T102" fmla="*/ 2101 w 2102"/>
              <a:gd name="T103" fmla="*/ 1295 h 1576"/>
              <a:gd name="T104" fmla="*/ 2056 w 2102"/>
              <a:gd name="T105" fmla="*/ 1261 h 1576"/>
              <a:gd name="T106" fmla="*/ 1912 w 2102"/>
              <a:gd name="T107" fmla="*/ 1156 h 1576"/>
              <a:gd name="T108" fmla="*/ 1763 w 2102"/>
              <a:gd name="T109" fmla="*/ 943 h 1576"/>
              <a:gd name="T110" fmla="*/ 1627 w 2102"/>
              <a:gd name="T111" fmla="*/ 694 h 1576"/>
              <a:gd name="T112" fmla="*/ 1520 w 2102"/>
              <a:gd name="T113" fmla="*/ 557 h 1576"/>
              <a:gd name="T114" fmla="*/ 1330 w 2102"/>
              <a:gd name="T115" fmla="*/ 225 h 1576"/>
              <a:gd name="T116" fmla="*/ 1233 w 2102"/>
              <a:gd name="T117" fmla="*/ 114 h 1576"/>
              <a:gd name="T118" fmla="*/ 928 w 2102"/>
              <a:gd name="T119" fmla="*/ 14 h 1576"/>
              <a:gd name="T120" fmla="*/ 643 w 2102"/>
              <a:gd name="T121" fmla="*/ 1 h 1576"/>
              <a:gd name="T122" fmla="*/ 478 w 2102"/>
              <a:gd name="T123" fmla="*/ 29 h 1576"/>
              <a:gd name="T124" fmla="*/ 287 w 2102"/>
              <a:gd name="T125" fmla="*/ 149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2" h="1576">
                <a:moveTo>
                  <a:pt x="287" y="149"/>
                </a:moveTo>
                <a:lnTo>
                  <a:pt x="287" y="149"/>
                </a:lnTo>
                <a:lnTo>
                  <a:pt x="276" y="155"/>
                </a:lnTo>
                <a:lnTo>
                  <a:pt x="249" y="169"/>
                </a:lnTo>
                <a:lnTo>
                  <a:pt x="211" y="192"/>
                </a:lnTo>
                <a:lnTo>
                  <a:pt x="169" y="223"/>
                </a:lnTo>
                <a:lnTo>
                  <a:pt x="147" y="241"/>
                </a:lnTo>
                <a:lnTo>
                  <a:pt x="125" y="259"/>
                </a:lnTo>
                <a:lnTo>
                  <a:pt x="104" y="279"/>
                </a:lnTo>
                <a:lnTo>
                  <a:pt x="83" y="300"/>
                </a:lnTo>
                <a:lnTo>
                  <a:pt x="65" y="321"/>
                </a:lnTo>
                <a:lnTo>
                  <a:pt x="49" y="343"/>
                </a:lnTo>
                <a:lnTo>
                  <a:pt x="37" y="366"/>
                </a:lnTo>
                <a:lnTo>
                  <a:pt x="32" y="377"/>
                </a:lnTo>
                <a:lnTo>
                  <a:pt x="28" y="388"/>
                </a:lnTo>
                <a:lnTo>
                  <a:pt x="28" y="388"/>
                </a:lnTo>
                <a:lnTo>
                  <a:pt x="16" y="433"/>
                </a:lnTo>
                <a:lnTo>
                  <a:pt x="7" y="476"/>
                </a:lnTo>
                <a:lnTo>
                  <a:pt x="2" y="518"/>
                </a:lnTo>
                <a:lnTo>
                  <a:pt x="0" y="539"/>
                </a:lnTo>
                <a:lnTo>
                  <a:pt x="0" y="560"/>
                </a:lnTo>
                <a:lnTo>
                  <a:pt x="0" y="579"/>
                </a:lnTo>
                <a:lnTo>
                  <a:pt x="2" y="599"/>
                </a:lnTo>
                <a:lnTo>
                  <a:pt x="4" y="617"/>
                </a:lnTo>
                <a:lnTo>
                  <a:pt x="7" y="635"/>
                </a:lnTo>
                <a:lnTo>
                  <a:pt x="11" y="653"/>
                </a:lnTo>
                <a:lnTo>
                  <a:pt x="17" y="670"/>
                </a:lnTo>
                <a:lnTo>
                  <a:pt x="24" y="687"/>
                </a:lnTo>
                <a:lnTo>
                  <a:pt x="31" y="702"/>
                </a:lnTo>
                <a:lnTo>
                  <a:pt x="31" y="702"/>
                </a:lnTo>
                <a:lnTo>
                  <a:pt x="58" y="755"/>
                </a:lnTo>
                <a:lnTo>
                  <a:pt x="76" y="795"/>
                </a:lnTo>
                <a:lnTo>
                  <a:pt x="93" y="835"/>
                </a:lnTo>
                <a:lnTo>
                  <a:pt x="93" y="835"/>
                </a:lnTo>
                <a:lnTo>
                  <a:pt x="95" y="839"/>
                </a:lnTo>
                <a:lnTo>
                  <a:pt x="101" y="844"/>
                </a:lnTo>
                <a:lnTo>
                  <a:pt x="113" y="859"/>
                </a:lnTo>
                <a:lnTo>
                  <a:pt x="122" y="870"/>
                </a:lnTo>
                <a:lnTo>
                  <a:pt x="130" y="883"/>
                </a:lnTo>
                <a:lnTo>
                  <a:pt x="139" y="899"/>
                </a:lnTo>
                <a:lnTo>
                  <a:pt x="146" y="919"/>
                </a:lnTo>
                <a:lnTo>
                  <a:pt x="146" y="919"/>
                </a:lnTo>
                <a:lnTo>
                  <a:pt x="154" y="943"/>
                </a:lnTo>
                <a:lnTo>
                  <a:pt x="162" y="972"/>
                </a:lnTo>
                <a:lnTo>
                  <a:pt x="181" y="1039"/>
                </a:lnTo>
                <a:lnTo>
                  <a:pt x="190" y="1074"/>
                </a:lnTo>
                <a:lnTo>
                  <a:pt x="202" y="1106"/>
                </a:lnTo>
                <a:lnTo>
                  <a:pt x="211" y="1134"/>
                </a:lnTo>
                <a:lnTo>
                  <a:pt x="221" y="1158"/>
                </a:lnTo>
                <a:lnTo>
                  <a:pt x="221" y="1158"/>
                </a:lnTo>
                <a:lnTo>
                  <a:pt x="232" y="1179"/>
                </a:lnTo>
                <a:lnTo>
                  <a:pt x="243" y="1197"/>
                </a:lnTo>
                <a:lnTo>
                  <a:pt x="266" y="1229"/>
                </a:lnTo>
                <a:lnTo>
                  <a:pt x="283" y="1251"/>
                </a:lnTo>
                <a:lnTo>
                  <a:pt x="290" y="1260"/>
                </a:lnTo>
                <a:lnTo>
                  <a:pt x="290" y="1260"/>
                </a:lnTo>
                <a:lnTo>
                  <a:pt x="304" y="1117"/>
                </a:lnTo>
                <a:lnTo>
                  <a:pt x="312" y="1015"/>
                </a:lnTo>
                <a:lnTo>
                  <a:pt x="316" y="961"/>
                </a:lnTo>
                <a:lnTo>
                  <a:pt x="316" y="961"/>
                </a:lnTo>
                <a:lnTo>
                  <a:pt x="318" y="948"/>
                </a:lnTo>
                <a:lnTo>
                  <a:pt x="320" y="927"/>
                </a:lnTo>
                <a:lnTo>
                  <a:pt x="329" y="874"/>
                </a:lnTo>
                <a:lnTo>
                  <a:pt x="339" y="823"/>
                </a:lnTo>
                <a:lnTo>
                  <a:pt x="343" y="806"/>
                </a:lnTo>
                <a:lnTo>
                  <a:pt x="344" y="800"/>
                </a:lnTo>
                <a:lnTo>
                  <a:pt x="344" y="800"/>
                </a:lnTo>
                <a:lnTo>
                  <a:pt x="347" y="797"/>
                </a:lnTo>
                <a:lnTo>
                  <a:pt x="351" y="789"/>
                </a:lnTo>
                <a:lnTo>
                  <a:pt x="355" y="778"/>
                </a:lnTo>
                <a:lnTo>
                  <a:pt x="361" y="767"/>
                </a:lnTo>
                <a:lnTo>
                  <a:pt x="368" y="758"/>
                </a:lnTo>
                <a:lnTo>
                  <a:pt x="372" y="754"/>
                </a:lnTo>
                <a:lnTo>
                  <a:pt x="376" y="753"/>
                </a:lnTo>
                <a:lnTo>
                  <a:pt x="380" y="753"/>
                </a:lnTo>
                <a:lnTo>
                  <a:pt x="385" y="754"/>
                </a:lnTo>
                <a:lnTo>
                  <a:pt x="389" y="757"/>
                </a:lnTo>
                <a:lnTo>
                  <a:pt x="394" y="762"/>
                </a:lnTo>
                <a:lnTo>
                  <a:pt x="394" y="762"/>
                </a:lnTo>
                <a:lnTo>
                  <a:pt x="404" y="781"/>
                </a:lnTo>
                <a:lnTo>
                  <a:pt x="417" y="803"/>
                </a:lnTo>
                <a:lnTo>
                  <a:pt x="428" y="831"/>
                </a:lnTo>
                <a:lnTo>
                  <a:pt x="441" y="862"/>
                </a:lnTo>
                <a:lnTo>
                  <a:pt x="464" y="922"/>
                </a:lnTo>
                <a:lnTo>
                  <a:pt x="481" y="968"/>
                </a:lnTo>
                <a:lnTo>
                  <a:pt x="481" y="968"/>
                </a:lnTo>
                <a:lnTo>
                  <a:pt x="499" y="1021"/>
                </a:lnTo>
                <a:lnTo>
                  <a:pt x="503" y="1039"/>
                </a:lnTo>
                <a:lnTo>
                  <a:pt x="505" y="1049"/>
                </a:lnTo>
                <a:lnTo>
                  <a:pt x="503" y="1059"/>
                </a:lnTo>
                <a:lnTo>
                  <a:pt x="503" y="1059"/>
                </a:lnTo>
                <a:lnTo>
                  <a:pt x="502" y="1075"/>
                </a:lnTo>
                <a:lnTo>
                  <a:pt x="499" y="1088"/>
                </a:lnTo>
                <a:lnTo>
                  <a:pt x="499" y="1094"/>
                </a:lnTo>
                <a:lnTo>
                  <a:pt x="499" y="1101"/>
                </a:lnTo>
                <a:lnTo>
                  <a:pt x="501" y="1106"/>
                </a:lnTo>
                <a:lnTo>
                  <a:pt x="503" y="1115"/>
                </a:lnTo>
                <a:lnTo>
                  <a:pt x="503" y="1115"/>
                </a:lnTo>
                <a:lnTo>
                  <a:pt x="506" y="1120"/>
                </a:lnTo>
                <a:lnTo>
                  <a:pt x="508" y="1130"/>
                </a:lnTo>
                <a:lnTo>
                  <a:pt x="509" y="1158"/>
                </a:lnTo>
                <a:lnTo>
                  <a:pt x="512" y="1231"/>
                </a:lnTo>
                <a:lnTo>
                  <a:pt x="512" y="1299"/>
                </a:lnTo>
                <a:lnTo>
                  <a:pt x="512" y="1330"/>
                </a:lnTo>
                <a:lnTo>
                  <a:pt x="329" y="1446"/>
                </a:lnTo>
                <a:lnTo>
                  <a:pt x="329" y="1446"/>
                </a:lnTo>
                <a:lnTo>
                  <a:pt x="332" y="1448"/>
                </a:lnTo>
                <a:lnTo>
                  <a:pt x="332" y="1450"/>
                </a:lnTo>
                <a:lnTo>
                  <a:pt x="332" y="1451"/>
                </a:lnTo>
                <a:lnTo>
                  <a:pt x="327" y="1453"/>
                </a:lnTo>
                <a:lnTo>
                  <a:pt x="320" y="1453"/>
                </a:lnTo>
                <a:lnTo>
                  <a:pt x="308" y="1453"/>
                </a:lnTo>
                <a:lnTo>
                  <a:pt x="290" y="1450"/>
                </a:lnTo>
                <a:lnTo>
                  <a:pt x="290" y="1450"/>
                </a:lnTo>
                <a:lnTo>
                  <a:pt x="267" y="1448"/>
                </a:lnTo>
                <a:lnTo>
                  <a:pt x="243" y="1450"/>
                </a:lnTo>
                <a:lnTo>
                  <a:pt x="220" y="1451"/>
                </a:lnTo>
                <a:lnTo>
                  <a:pt x="197" y="1455"/>
                </a:lnTo>
                <a:lnTo>
                  <a:pt x="161" y="1464"/>
                </a:lnTo>
                <a:lnTo>
                  <a:pt x="146" y="1467"/>
                </a:lnTo>
                <a:lnTo>
                  <a:pt x="146" y="1467"/>
                </a:lnTo>
                <a:lnTo>
                  <a:pt x="158" y="1467"/>
                </a:lnTo>
                <a:lnTo>
                  <a:pt x="189" y="1468"/>
                </a:lnTo>
                <a:lnTo>
                  <a:pt x="209" y="1469"/>
                </a:lnTo>
                <a:lnTo>
                  <a:pt x="229" y="1471"/>
                </a:lnTo>
                <a:lnTo>
                  <a:pt x="250" y="1474"/>
                </a:lnTo>
                <a:lnTo>
                  <a:pt x="271" y="1479"/>
                </a:lnTo>
                <a:lnTo>
                  <a:pt x="271" y="1479"/>
                </a:lnTo>
                <a:lnTo>
                  <a:pt x="333" y="1495"/>
                </a:lnTo>
                <a:lnTo>
                  <a:pt x="350" y="1500"/>
                </a:lnTo>
                <a:lnTo>
                  <a:pt x="361" y="1506"/>
                </a:lnTo>
                <a:lnTo>
                  <a:pt x="361" y="1506"/>
                </a:lnTo>
                <a:lnTo>
                  <a:pt x="371" y="1514"/>
                </a:lnTo>
                <a:lnTo>
                  <a:pt x="382" y="1524"/>
                </a:lnTo>
                <a:lnTo>
                  <a:pt x="393" y="1534"/>
                </a:lnTo>
                <a:lnTo>
                  <a:pt x="400" y="1539"/>
                </a:lnTo>
                <a:lnTo>
                  <a:pt x="408" y="1542"/>
                </a:lnTo>
                <a:lnTo>
                  <a:pt x="408" y="1542"/>
                </a:lnTo>
                <a:lnTo>
                  <a:pt x="427" y="1550"/>
                </a:lnTo>
                <a:lnTo>
                  <a:pt x="446" y="1562"/>
                </a:lnTo>
                <a:lnTo>
                  <a:pt x="469" y="1576"/>
                </a:lnTo>
                <a:lnTo>
                  <a:pt x="469" y="1576"/>
                </a:lnTo>
                <a:lnTo>
                  <a:pt x="446" y="1516"/>
                </a:lnTo>
                <a:lnTo>
                  <a:pt x="446" y="1516"/>
                </a:lnTo>
                <a:lnTo>
                  <a:pt x="443" y="1506"/>
                </a:lnTo>
                <a:lnTo>
                  <a:pt x="442" y="1493"/>
                </a:lnTo>
                <a:lnTo>
                  <a:pt x="442" y="1478"/>
                </a:lnTo>
                <a:lnTo>
                  <a:pt x="442" y="1478"/>
                </a:lnTo>
                <a:lnTo>
                  <a:pt x="446" y="1469"/>
                </a:lnTo>
                <a:lnTo>
                  <a:pt x="456" y="1451"/>
                </a:lnTo>
                <a:lnTo>
                  <a:pt x="464" y="1440"/>
                </a:lnTo>
                <a:lnTo>
                  <a:pt x="474" y="1429"/>
                </a:lnTo>
                <a:lnTo>
                  <a:pt x="487" y="1419"/>
                </a:lnTo>
                <a:lnTo>
                  <a:pt x="501" y="1411"/>
                </a:lnTo>
                <a:lnTo>
                  <a:pt x="501" y="1411"/>
                </a:lnTo>
                <a:lnTo>
                  <a:pt x="515" y="1404"/>
                </a:lnTo>
                <a:lnTo>
                  <a:pt x="529" y="1400"/>
                </a:lnTo>
                <a:lnTo>
                  <a:pt x="541" y="1397"/>
                </a:lnTo>
                <a:lnTo>
                  <a:pt x="555" y="1393"/>
                </a:lnTo>
                <a:lnTo>
                  <a:pt x="569" y="1387"/>
                </a:lnTo>
                <a:lnTo>
                  <a:pt x="583" y="1379"/>
                </a:lnTo>
                <a:lnTo>
                  <a:pt x="590" y="1372"/>
                </a:lnTo>
                <a:lnTo>
                  <a:pt x="599" y="1365"/>
                </a:lnTo>
                <a:lnTo>
                  <a:pt x="614" y="1345"/>
                </a:lnTo>
                <a:lnTo>
                  <a:pt x="614" y="1345"/>
                </a:lnTo>
                <a:lnTo>
                  <a:pt x="642" y="1307"/>
                </a:lnTo>
                <a:lnTo>
                  <a:pt x="652" y="1292"/>
                </a:lnTo>
                <a:lnTo>
                  <a:pt x="659" y="1279"/>
                </a:lnTo>
                <a:lnTo>
                  <a:pt x="663" y="1267"/>
                </a:lnTo>
                <a:lnTo>
                  <a:pt x="666" y="1257"/>
                </a:lnTo>
                <a:lnTo>
                  <a:pt x="664" y="1246"/>
                </a:lnTo>
                <a:lnTo>
                  <a:pt x="661" y="1235"/>
                </a:lnTo>
                <a:lnTo>
                  <a:pt x="661" y="1235"/>
                </a:lnTo>
                <a:lnTo>
                  <a:pt x="657" y="1218"/>
                </a:lnTo>
                <a:lnTo>
                  <a:pt x="654" y="1194"/>
                </a:lnTo>
                <a:lnTo>
                  <a:pt x="650" y="1138"/>
                </a:lnTo>
                <a:lnTo>
                  <a:pt x="649" y="1088"/>
                </a:lnTo>
                <a:lnTo>
                  <a:pt x="647" y="1066"/>
                </a:lnTo>
                <a:lnTo>
                  <a:pt x="797" y="1095"/>
                </a:lnTo>
                <a:lnTo>
                  <a:pt x="775" y="1070"/>
                </a:lnTo>
                <a:lnTo>
                  <a:pt x="775" y="1070"/>
                </a:lnTo>
                <a:lnTo>
                  <a:pt x="770" y="1064"/>
                </a:lnTo>
                <a:lnTo>
                  <a:pt x="762" y="1052"/>
                </a:lnTo>
                <a:lnTo>
                  <a:pt x="759" y="1046"/>
                </a:lnTo>
                <a:lnTo>
                  <a:pt x="758" y="1041"/>
                </a:lnTo>
                <a:lnTo>
                  <a:pt x="758" y="1039"/>
                </a:lnTo>
                <a:lnTo>
                  <a:pt x="759" y="1039"/>
                </a:lnTo>
                <a:lnTo>
                  <a:pt x="766" y="1041"/>
                </a:lnTo>
                <a:lnTo>
                  <a:pt x="766" y="1041"/>
                </a:lnTo>
                <a:lnTo>
                  <a:pt x="775" y="1043"/>
                </a:lnTo>
                <a:lnTo>
                  <a:pt x="780" y="1045"/>
                </a:lnTo>
                <a:lnTo>
                  <a:pt x="786" y="1043"/>
                </a:lnTo>
                <a:lnTo>
                  <a:pt x="789" y="1043"/>
                </a:lnTo>
                <a:lnTo>
                  <a:pt x="793" y="1039"/>
                </a:lnTo>
                <a:lnTo>
                  <a:pt x="794" y="1038"/>
                </a:lnTo>
                <a:lnTo>
                  <a:pt x="768" y="994"/>
                </a:lnTo>
                <a:lnTo>
                  <a:pt x="768" y="994"/>
                </a:lnTo>
                <a:lnTo>
                  <a:pt x="768" y="992"/>
                </a:lnTo>
                <a:lnTo>
                  <a:pt x="769" y="989"/>
                </a:lnTo>
                <a:lnTo>
                  <a:pt x="773" y="986"/>
                </a:lnTo>
                <a:lnTo>
                  <a:pt x="780" y="982"/>
                </a:lnTo>
                <a:lnTo>
                  <a:pt x="790" y="979"/>
                </a:lnTo>
                <a:lnTo>
                  <a:pt x="807" y="978"/>
                </a:lnTo>
                <a:lnTo>
                  <a:pt x="828" y="978"/>
                </a:lnTo>
                <a:lnTo>
                  <a:pt x="828" y="978"/>
                </a:lnTo>
                <a:lnTo>
                  <a:pt x="840" y="978"/>
                </a:lnTo>
                <a:lnTo>
                  <a:pt x="853" y="979"/>
                </a:lnTo>
                <a:lnTo>
                  <a:pt x="878" y="985"/>
                </a:lnTo>
                <a:lnTo>
                  <a:pt x="902" y="990"/>
                </a:lnTo>
                <a:lnTo>
                  <a:pt x="923" y="999"/>
                </a:lnTo>
                <a:lnTo>
                  <a:pt x="941" y="1007"/>
                </a:lnTo>
                <a:lnTo>
                  <a:pt x="955" y="1014"/>
                </a:lnTo>
                <a:lnTo>
                  <a:pt x="970" y="1021"/>
                </a:lnTo>
                <a:lnTo>
                  <a:pt x="970" y="1021"/>
                </a:lnTo>
                <a:lnTo>
                  <a:pt x="976" y="1022"/>
                </a:lnTo>
                <a:lnTo>
                  <a:pt x="988" y="1024"/>
                </a:lnTo>
                <a:lnTo>
                  <a:pt x="995" y="1027"/>
                </a:lnTo>
                <a:lnTo>
                  <a:pt x="1002" y="1029"/>
                </a:lnTo>
                <a:lnTo>
                  <a:pt x="1008" y="1032"/>
                </a:lnTo>
                <a:lnTo>
                  <a:pt x="1014" y="1038"/>
                </a:lnTo>
                <a:lnTo>
                  <a:pt x="1014" y="1038"/>
                </a:lnTo>
                <a:lnTo>
                  <a:pt x="1023" y="1047"/>
                </a:lnTo>
                <a:lnTo>
                  <a:pt x="1032" y="1054"/>
                </a:lnTo>
                <a:lnTo>
                  <a:pt x="1035" y="1057"/>
                </a:lnTo>
                <a:lnTo>
                  <a:pt x="1039" y="1063"/>
                </a:lnTo>
                <a:lnTo>
                  <a:pt x="1042" y="1068"/>
                </a:lnTo>
                <a:lnTo>
                  <a:pt x="1044" y="1078"/>
                </a:lnTo>
                <a:lnTo>
                  <a:pt x="1044" y="1078"/>
                </a:lnTo>
                <a:lnTo>
                  <a:pt x="1051" y="1101"/>
                </a:lnTo>
                <a:lnTo>
                  <a:pt x="1058" y="1127"/>
                </a:lnTo>
                <a:lnTo>
                  <a:pt x="1064" y="1155"/>
                </a:lnTo>
                <a:lnTo>
                  <a:pt x="1065" y="1169"/>
                </a:lnTo>
                <a:lnTo>
                  <a:pt x="1065" y="1182"/>
                </a:lnTo>
                <a:lnTo>
                  <a:pt x="1065" y="1182"/>
                </a:lnTo>
                <a:lnTo>
                  <a:pt x="1064" y="1196"/>
                </a:lnTo>
                <a:lnTo>
                  <a:pt x="1063" y="1211"/>
                </a:lnTo>
                <a:lnTo>
                  <a:pt x="1054" y="1246"/>
                </a:lnTo>
                <a:lnTo>
                  <a:pt x="1046" y="1281"/>
                </a:lnTo>
                <a:lnTo>
                  <a:pt x="1037" y="1310"/>
                </a:lnTo>
                <a:lnTo>
                  <a:pt x="1037" y="1310"/>
                </a:lnTo>
                <a:lnTo>
                  <a:pt x="1022" y="1365"/>
                </a:lnTo>
                <a:lnTo>
                  <a:pt x="1014" y="1388"/>
                </a:lnTo>
                <a:lnTo>
                  <a:pt x="1008" y="1398"/>
                </a:lnTo>
                <a:lnTo>
                  <a:pt x="1004" y="1405"/>
                </a:lnTo>
                <a:lnTo>
                  <a:pt x="1004" y="1405"/>
                </a:lnTo>
                <a:lnTo>
                  <a:pt x="990" y="1418"/>
                </a:lnTo>
                <a:lnTo>
                  <a:pt x="972" y="1430"/>
                </a:lnTo>
                <a:lnTo>
                  <a:pt x="933" y="1455"/>
                </a:lnTo>
                <a:lnTo>
                  <a:pt x="933" y="1455"/>
                </a:lnTo>
                <a:lnTo>
                  <a:pt x="906" y="1471"/>
                </a:lnTo>
                <a:lnTo>
                  <a:pt x="895" y="1476"/>
                </a:lnTo>
                <a:lnTo>
                  <a:pt x="878" y="1481"/>
                </a:lnTo>
                <a:lnTo>
                  <a:pt x="878" y="1481"/>
                </a:lnTo>
                <a:lnTo>
                  <a:pt x="864" y="1485"/>
                </a:lnTo>
                <a:lnTo>
                  <a:pt x="845" y="1492"/>
                </a:lnTo>
                <a:lnTo>
                  <a:pt x="801" y="1509"/>
                </a:lnTo>
                <a:lnTo>
                  <a:pt x="744" y="1531"/>
                </a:lnTo>
                <a:lnTo>
                  <a:pt x="744" y="1531"/>
                </a:lnTo>
                <a:lnTo>
                  <a:pt x="798" y="1524"/>
                </a:lnTo>
                <a:lnTo>
                  <a:pt x="847" y="1518"/>
                </a:lnTo>
                <a:lnTo>
                  <a:pt x="892" y="1516"/>
                </a:lnTo>
                <a:lnTo>
                  <a:pt x="892" y="1516"/>
                </a:lnTo>
                <a:lnTo>
                  <a:pt x="910" y="1513"/>
                </a:lnTo>
                <a:lnTo>
                  <a:pt x="927" y="1511"/>
                </a:lnTo>
                <a:lnTo>
                  <a:pt x="956" y="1504"/>
                </a:lnTo>
                <a:lnTo>
                  <a:pt x="979" y="1499"/>
                </a:lnTo>
                <a:lnTo>
                  <a:pt x="988" y="1497"/>
                </a:lnTo>
                <a:lnTo>
                  <a:pt x="997" y="1497"/>
                </a:lnTo>
                <a:lnTo>
                  <a:pt x="997" y="1497"/>
                </a:lnTo>
                <a:lnTo>
                  <a:pt x="1014" y="1500"/>
                </a:lnTo>
                <a:lnTo>
                  <a:pt x="1033" y="1503"/>
                </a:lnTo>
                <a:lnTo>
                  <a:pt x="1043" y="1504"/>
                </a:lnTo>
                <a:lnTo>
                  <a:pt x="1051" y="1507"/>
                </a:lnTo>
                <a:lnTo>
                  <a:pt x="1058" y="1511"/>
                </a:lnTo>
                <a:lnTo>
                  <a:pt x="1064" y="1516"/>
                </a:lnTo>
                <a:lnTo>
                  <a:pt x="1064" y="1516"/>
                </a:lnTo>
                <a:lnTo>
                  <a:pt x="1075" y="1525"/>
                </a:lnTo>
                <a:lnTo>
                  <a:pt x="1089" y="1532"/>
                </a:lnTo>
                <a:lnTo>
                  <a:pt x="1102" y="1538"/>
                </a:lnTo>
                <a:lnTo>
                  <a:pt x="1114" y="1543"/>
                </a:lnTo>
                <a:lnTo>
                  <a:pt x="1114" y="1543"/>
                </a:lnTo>
                <a:lnTo>
                  <a:pt x="1132" y="1548"/>
                </a:lnTo>
                <a:lnTo>
                  <a:pt x="1156" y="1552"/>
                </a:lnTo>
                <a:lnTo>
                  <a:pt x="1187" y="1555"/>
                </a:lnTo>
                <a:lnTo>
                  <a:pt x="1187" y="1555"/>
                </a:lnTo>
                <a:lnTo>
                  <a:pt x="1153" y="1532"/>
                </a:lnTo>
                <a:lnTo>
                  <a:pt x="1127" y="1513"/>
                </a:lnTo>
                <a:lnTo>
                  <a:pt x="1116" y="1504"/>
                </a:lnTo>
                <a:lnTo>
                  <a:pt x="1107" y="1497"/>
                </a:lnTo>
                <a:lnTo>
                  <a:pt x="1107" y="1497"/>
                </a:lnTo>
                <a:lnTo>
                  <a:pt x="1095" y="1483"/>
                </a:lnTo>
                <a:lnTo>
                  <a:pt x="1084" y="1471"/>
                </a:lnTo>
                <a:lnTo>
                  <a:pt x="1075" y="1458"/>
                </a:lnTo>
                <a:lnTo>
                  <a:pt x="1072" y="1451"/>
                </a:lnTo>
                <a:lnTo>
                  <a:pt x="1072" y="1446"/>
                </a:lnTo>
                <a:lnTo>
                  <a:pt x="1072" y="1446"/>
                </a:lnTo>
                <a:lnTo>
                  <a:pt x="1074" y="1432"/>
                </a:lnTo>
                <a:lnTo>
                  <a:pt x="1081" y="1402"/>
                </a:lnTo>
                <a:lnTo>
                  <a:pt x="1099" y="1320"/>
                </a:lnTo>
                <a:lnTo>
                  <a:pt x="1118" y="1239"/>
                </a:lnTo>
                <a:lnTo>
                  <a:pt x="1125" y="1212"/>
                </a:lnTo>
                <a:lnTo>
                  <a:pt x="1130" y="1201"/>
                </a:lnTo>
                <a:lnTo>
                  <a:pt x="1130" y="1201"/>
                </a:lnTo>
                <a:lnTo>
                  <a:pt x="1148" y="1186"/>
                </a:lnTo>
                <a:lnTo>
                  <a:pt x="1160" y="1173"/>
                </a:lnTo>
                <a:lnTo>
                  <a:pt x="1166" y="1166"/>
                </a:lnTo>
                <a:lnTo>
                  <a:pt x="1170" y="1158"/>
                </a:lnTo>
                <a:lnTo>
                  <a:pt x="1170" y="1158"/>
                </a:lnTo>
                <a:lnTo>
                  <a:pt x="1194" y="1110"/>
                </a:lnTo>
                <a:lnTo>
                  <a:pt x="1208" y="1084"/>
                </a:lnTo>
                <a:lnTo>
                  <a:pt x="1215" y="1074"/>
                </a:lnTo>
                <a:lnTo>
                  <a:pt x="1222" y="1067"/>
                </a:lnTo>
                <a:lnTo>
                  <a:pt x="1222" y="1067"/>
                </a:lnTo>
                <a:lnTo>
                  <a:pt x="1237" y="1053"/>
                </a:lnTo>
                <a:lnTo>
                  <a:pt x="1248" y="1043"/>
                </a:lnTo>
                <a:lnTo>
                  <a:pt x="1260" y="1034"/>
                </a:lnTo>
                <a:lnTo>
                  <a:pt x="1271" y="1027"/>
                </a:lnTo>
                <a:lnTo>
                  <a:pt x="1282" y="1021"/>
                </a:lnTo>
                <a:lnTo>
                  <a:pt x="1288" y="1021"/>
                </a:lnTo>
                <a:lnTo>
                  <a:pt x="1295" y="1021"/>
                </a:lnTo>
                <a:lnTo>
                  <a:pt x="1300" y="1022"/>
                </a:lnTo>
                <a:lnTo>
                  <a:pt x="1306" y="1025"/>
                </a:lnTo>
                <a:lnTo>
                  <a:pt x="1306" y="1025"/>
                </a:lnTo>
                <a:lnTo>
                  <a:pt x="1318" y="1035"/>
                </a:lnTo>
                <a:lnTo>
                  <a:pt x="1335" y="1050"/>
                </a:lnTo>
                <a:lnTo>
                  <a:pt x="1378" y="1091"/>
                </a:lnTo>
                <a:lnTo>
                  <a:pt x="1402" y="1113"/>
                </a:lnTo>
                <a:lnTo>
                  <a:pt x="1427" y="1136"/>
                </a:lnTo>
                <a:lnTo>
                  <a:pt x="1453" y="1156"/>
                </a:lnTo>
                <a:lnTo>
                  <a:pt x="1476" y="1173"/>
                </a:lnTo>
                <a:lnTo>
                  <a:pt x="1476" y="1173"/>
                </a:lnTo>
                <a:lnTo>
                  <a:pt x="1500" y="1187"/>
                </a:lnTo>
                <a:lnTo>
                  <a:pt x="1521" y="1200"/>
                </a:lnTo>
                <a:lnTo>
                  <a:pt x="1559" y="1219"/>
                </a:lnTo>
                <a:lnTo>
                  <a:pt x="1636" y="1254"/>
                </a:lnTo>
                <a:lnTo>
                  <a:pt x="1636" y="1254"/>
                </a:lnTo>
                <a:lnTo>
                  <a:pt x="1665" y="1265"/>
                </a:lnTo>
                <a:lnTo>
                  <a:pt x="1704" y="1279"/>
                </a:lnTo>
                <a:lnTo>
                  <a:pt x="1749" y="1295"/>
                </a:lnTo>
                <a:lnTo>
                  <a:pt x="1796" y="1310"/>
                </a:lnTo>
                <a:lnTo>
                  <a:pt x="1842" y="1324"/>
                </a:lnTo>
                <a:lnTo>
                  <a:pt x="1883" y="1334"/>
                </a:lnTo>
                <a:lnTo>
                  <a:pt x="1915" y="1339"/>
                </a:lnTo>
                <a:lnTo>
                  <a:pt x="1926" y="1341"/>
                </a:lnTo>
                <a:lnTo>
                  <a:pt x="1933" y="1341"/>
                </a:lnTo>
                <a:lnTo>
                  <a:pt x="1933" y="1341"/>
                </a:lnTo>
                <a:lnTo>
                  <a:pt x="1970" y="1328"/>
                </a:lnTo>
                <a:lnTo>
                  <a:pt x="1986" y="1324"/>
                </a:lnTo>
                <a:lnTo>
                  <a:pt x="1993" y="1323"/>
                </a:lnTo>
                <a:lnTo>
                  <a:pt x="2002" y="1323"/>
                </a:lnTo>
                <a:lnTo>
                  <a:pt x="2002" y="1323"/>
                </a:lnTo>
                <a:lnTo>
                  <a:pt x="2026" y="1324"/>
                </a:lnTo>
                <a:lnTo>
                  <a:pt x="2055" y="1327"/>
                </a:lnTo>
                <a:lnTo>
                  <a:pt x="2070" y="1328"/>
                </a:lnTo>
                <a:lnTo>
                  <a:pt x="2082" y="1328"/>
                </a:lnTo>
                <a:lnTo>
                  <a:pt x="2090" y="1328"/>
                </a:lnTo>
                <a:lnTo>
                  <a:pt x="2093" y="1327"/>
                </a:lnTo>
                <a:lnTo>
                  <a:pt x="2094" y="1326"/>
                </a:lnTo>
                <a:lnTo>
                  <a:pt x="2094" y="1326"/>
                </a:lnTo>
                <a:lnTo>
                  <a:pt x="2095" y="1320"/>
                </a:lnTo>
                <a:lnTo>
                  <a:pt x="2098" y="1314"/>
                </a:lnTo>
                <a:lnTo>
                  <a:pt x="2101" y="1307"/>
                </a:lnTo>
                <a:lnTo>
                  <a:pt x="2102" y="1299"/>
                </a:lnTo>
                <a:lnTo>
                  <a:pt x="2101" y="1295"/>
                </a:lnTo>
                <a:lnTo>
                  <a:pt x="2100" y="1291"/>
                </a:lnTo>
                <a:lnTo>
                  <a:pt x="2097" y="1286"/>
                </a:lnTo>
                <a:lnTo>
                  <a:pt x="2093" y="1281"/>
                </a:lnTo>
                <a:lnTo>
                  <a:pt x="2086" y="1277"/>
                </a:lnTo>
                <a:lnTo>
                  <a:pt x="2079" y="1271"/>
                </a:lnTo>
                <a:lnTo>
                  <a:pt x="2069" y="1267"/>
                </a:lnTo>
                <a:lnTo>
                  <a:pt x="2056" y="1261"/>
                </a:lnTo>
                <a:lnTo>
                  <a:pt x="2056" y="1261"/>
                </a:lnTo>
                <a:lnTo>
                  <a:pt x="2042" y="1254"/>
                </a:lnTo>
                <a:lnTo>
                  <a:pt x="2026" y="1246"/>
                </a:lnTo>
                <a:lnTo>
                  <a:pt x="2009" y="1235"/>
                </a:lnTo>
                <a:lnTo>
                  <a:pt x="1989" y="1221"/>
                </a:lnTo>
                <a:lnTo>
                  <a:pt x="1952" y="1190"/>
                </a:lnTo>
                <a:lnTo>
                  <a:pt x="1912" y="1156"/>
                </a:lnTo>
                <a:lnTo>
                  <a:pt x="1876" y="1124"/>
                </a:lnTo>
                <a:lnTo>
                  <a:pt x="1847" y="1096"/>
                </a:lnTo>
                <a:lnTo>
                  <a:pt x="1827" y="1075"/>
                </a:lnTo>
                <a:lnTo>
                  <a:pt x="1819" y="1066"/>
                </a:lnTo>
                <a:lnTo>
                  <a:pt x="1819" y="1066"/>
                </a:lnTo>
                <a:lnTo>
                  <a:pt x="1801" y="1027"/>
                </a:lnTo>
                <a:lnTo>
                  <a:pt x="1763" y="943"/>
                </a:lnTo>
                <a:lnTo>
                  <a:pt x="1719" y="850"/>
                </a:lnTo>
                <a:lnTo>
                  <a:pt x="1690" y="782"/>
                </a:lnTo>
                <a:lnTo>
                  <a:pt x="1690" y="782"/>
                </a:lnTo>
                <a:lnTo>
                  <a:pt x="1683" y="769"/>
                </a:lnTo>
                <a:lnTo>
                  <a:pt x="1676" y="757"/>
                </a:lnTo>
                <a:lnTo>
                  <a:pt x="1654" y="726"/>
                </a:lnTo>
                <a:lnTo>
                  <a:pt x="1627" y="694"/>
                </a:lnTo>
                <a:lnTo>
                  <a:pt x="1598" y="660"/>
                </a:lnTo>
                <a:lnTo>
                  <a:pt x="1570" y="627"/>
                </a:lnTo>
                <a:lnTo>
                  <a:pt x="1546" y="598"/>
                </a:lnTo>
                <a:lnTo>
                  <a:pt x="1528" y="574"/>
                </a:lnTo>
                <a:lnTo>
                  <a:pt x="1522" y="564"/>
                </a:lnTo>
                <a:lnTo>
                  <a:pt x="1520" y="557"/>
                </a:lnTo>
                <a:lnTo>
                  <a:pt x="1520" y="557"/>
                </a:lnTo>
                <a:lnTo>
                  <a:pt x="1515" y="547"/>
                </a:lnTo>
                <a:lnTo>
                  <a:pt x="1508" y="529"/>
                </a:lnTo>
                <a:lnTo>
                  <a:pt x="1482" y="479"/>
                </a:lnTo>
                <a:lnTo>
                  <a:pt x="1444" y="412"/>
                </a:lnTo>
                <a:lnTo>
                  <a:pt x="1399" y="336"/>
                </a:lnTo>
                <a:lnTo>
                  <a:pt x="1353" y="261"/>
                </a:lnTo>
                <a:lnTo>
                  <a:pt x="1330" y="225"/>
                </a:lnTo>
                <a:lnTo>
                  <a:pt x="1306" y="192"/>
                </a:lnTo>
                <a:lnTo>
                  <a:pt x="1285" y="164"/>
                </a:lnTo>
                <a:lnTo>
                  <a:pt x="1265" y="141"/>
                </a:lnTo>
                <a:lnTo>
                  <a:pt x="1247" y="124"/>
                </a:lnTo>
                <a:lnTo>
                  <a:pt x="1240" y="118"/>
                </a:lnTo>
                <a:lnTo>
                  <a:pt x="1233" y="114"/>
                </a:lnTo>
                <a:lnTo>
                  <a:pt x="1233" y="114"/>
                </a:lnTo>
                <a:lnTo>
                  <a:pt x="1201" y="99"/>
                </a:lnTo>
                <a:lnTo>
                  <a:pt x="1159" y="81"/>
                </a:lnTo>
                <a:lnTo>
                  <a:pt x="1110" y="62"/>
                </a:lnTo>
                <a:lnTo>
                  <a:pt x="1053" y="44"/>
                </a:lnTo>
                <a:lnTo>
                  <a:pt x="993" y="28"/>
                </a:lnTo>
                <a:lnTo>
                  <a:pt x="961" y="21"/>
                </a:lnTo>
                <a:lnTo>
                  <a:pt x="928" y="14"/>
                </a:lnTo>
                <a:lnTo>
                  <a:pt x="896" y="8"/>
                </a:lnTo>
                <a:lnTo>
                  <a:pt x="863" y="4"/>
                </a:lnTo>
                <a:lnTo>
                  <a:pt x="831" y="1"/>
                </a:lnTo>
                <a:lnTo>
                  <a:pt x="798" y="0"/>
                </a:lnTo>
                <a:lnTo>
                  <a:pt x="798" y="0"/>
                </a:lnTo>
                <a:lnTo>
                  <a:pt x="687" y="0"/>
                </a:lnTo>
                <a:lnTo>
                  <a:pt x="643" y="1"/>
                </a:lnTo>
                <a:lnTo>
                  <a:pt x="604" y="4"/>
                </a:lnTo>
                <a:lnTo>
                  <a:pt x="571" y="7"/>
                </a:lnTo>
                <a:lnTo>
                  <a:pt x="541" y="12"/>
                </a:lnTo>
                <a:lnTo>
                  <a:pt x="515" y="18"/>
                </a:lnTo>
                <a:lnTo>
                  <a:pt x="491" y="25"/>
                </a:lnTo>
                <a:lnTo>
                  <a:pt x="491" y="25"/>
                </a:lnTo>
                <a:lnTo>
                  <a:pt x="478" y="29"/>
                </a:lnTo>
                <a:lnTo>
                  <a:pt x="464" y="36"/>
                </a:lnTo>
                <a:lnTo>
                  <a:pt x="434" y="53"/>
                </a:lnTo>
                <a:lnTo>
                  <a:pt x="401" y="72"/>
                </a:lnTo>
                <a:lnTo>
                  <a:pt x="368" y="95"/>
                </a:lnTo>
                <a:lnTo>
                  <a:pt x="312" y="132"/>
                </a:lnTo>
                <a:lnTo>
                  <a:pt x="294" y="144"/>
                </a:lnTo>
                <a:lnTo>
                  <a:pt x="287" y="149"/>
                </a:lnTo>
                <a:lnTo>
                  <a:pt x="287" y="14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D263E5FE-E1D2-4169-9519-1876D2F9468B}"/>
              </a:ext>
            </a:extLst>
          </p:cNvPr>
          <p:cNvSpPr>
            <a:spLocks/>
          </p:cNvSpPr>
          <p:nvPr/>
        </p:nvSpPr>
        <p:spPr bwMode="auto">
          <a:xfrm>
            <a:off x="6682533" y="1149840"/>
            <a:ext cx="2383995" cy="2434855"/>
          </a:xfrm>
          <a:custGeom>
            <a:avLst/>
            <a:gdLst>
              <a:gd name="T0" fmla="*/ 160 w 1828"/>
              <a:gd name="T1" fmla="*/ 75 h 1867"/>
              <a:gd name="T2" fmla="*/ 25 w 1828"/>
              <a:gd name="T3" fmla="*/ 24 h 1867"/>
              <a:gd name="T4" fmla="*/ 197 w 1828"/>
              <a:gd name="T5" fmla="*/ 1 h 1867"/>
              <a:gd name="T6" fmla="*/ 362 w 1828"/>
              <a:gd name="T7" fmla="*/ 60 h 1867"/>
              <a:gd name="T8" fmla="*/ 584 w 1828"/>
              <a:gd name="T9" fmla="*/ 87 h 1867"/>
              <a:gd name="T10" fmla="*/ 690 w 1828"/>
              <a:gd name="T11" fmla="*/ 144 h 1867"/>
              <a:gd name="T12" fmla="*/ 884 w 1828"/>
              <a:gd name="T13" fmla="*/ 393 h 1867"/>
              <a:gd name="T14" fmla="*/ 1044 w 1828"/>
              <a:gd name="T15" fmla="*/ 478 h 1867"/>
              <a:gd name="T16" fmla="*/ 1207 w 1828"/>
              <a:gd name="T17" fmla="*/ 675 h 1867"/>
              <a:gd name="T18" fmla="*/ 1379 w 1828"/>
              <a:gd name="T19" fmla="*/ 1072 h 1867"/>
              <a:gd name="T20" fmla="*/ 1532 w 1828"/>
              <a:gd name="T21" fmla="*/ 1303 h 1867"/>
              <a:gd name="T22" fmla="*/ 1559 w 1828"/>
              <a:gd name="T23" fmla="*/ 1397 h 1867"/>
              <a:gd name="T24" fmla="*/ 1782 w 1828"/>
              <a:gd name="T25" fmla="*/ 1602 h 1867"/>
              <a:gd name="T26" fmla="*/ 1826 w 1828"/>
              <a:gd name="T27" fmla="*/ 1670 h 1867"/>
              <a:gd name="T28" fmla="*/ 1724 w 1828"/>
              <a:gd name="T29" fmla="*/ 1675 h 1867"/>
              <a:gd name="T30" fmla="*/ 1590 w 1828"/>
              <a:gd name="T31" fmla="*/ 1665 h 1867"/>
              <a:gd name="T32" fmla="*/ 1473 w 1828"/>
              <a:gd name="T33" fmla="*/ 1688 h 1867"/>
              <a:gd name="T34" fmla="*/ 1340 w 1828"/>
              <a:gd name="T35" fmla="*/ 1619 h 1867"/>
              <a:gd name="T36" fmla="*/ 1221 w 1828"/>
              <a:gd name="T37" fmla="*/ 1545 h 1867"/>
              <a:gd name="T38" fmla="*/ 1037 w 1828"/>
              <a:gd name="T39" fmla="*/ 1464 h 1867"/>
              <a:gd name="T40" fmla="*/ 995 w 1828"/>
              <a:gd name="T41" fmla="*/ 1524 h 1867"/>
              <a:gd name="T42" fmla="*/ 981 w 1828"/>
              <a:gd name="T43" fmla="*/ 1774 h 1867"/>
              <a:gd name="T44" fmla="*/ 1021 w 1828"/>
              <a:gd name="T45" fmla="*/ 1853 h 1867"/>
              <a:gd name="T46" fmla="*/ 838 w 1828"/>
              <a:gd name="T47" fmla="*/ 1774 h 1867"/>
              <a:gd name="T48" fmla="*/ 647 w 1828"/>
              <a:gd name="T49" fmla="*/ 1781 h 1867"/>
              <a:gd name="T50" fmla="*/ 771 w 1828"/>
              <a:gd name="T51" fmla="*/ 1739 h 1867"/>
              <a:gd name="T52" fmla="*/ 907 w 1828"/>
              <a:gd name="T53" fmla="*/ 1689 h 1867"/>
              <a:gd name="T54" fmla="*/ 965 w 1828"/>
              <a:gd name="T55" fmla="*/ 1509 h 1867"/>
              <a:gd name="T56" fmla="*/ 933 w 1828"/>
              <a:gd name="T57" fmla="*/ 1372 h 1867"/>
              <a:gd name="T58" fmla="*/ 914 w 1828"/>
              <a:gd name="T59" fmla="*/ 1350 h 1867"/>
              <a:gd name="T60" fmla="*/ 809 w 1828"/>
              <a:gd name="T61" fmla="*/ 1309 h 1867"/>
              <a:gd name="T62" fmla="*/ 743 w 1828"/>
              <a:gd name="T63" fmla="*/ 1330 h 1867"/>
              <a:gd name="T64" fmla="*/ 687 w 1828"/>
              <a:gd name="T65" fmla="*/ 1344 h 1867"/>
              <a:gd name="T66" fmla="*/ 690 w 1828"/>
              <a:gd name="T67" fmla="*/ 1390 h 1867"/>
              <a:gd name="T68" fmla="*/ 610 w 1828"/>
              <a:gd name="T69" fmla="*/ 1375 h 1867"/>
              <a:gd name="T70" fmla="*/ 629 w 1828"/>
              <a:gd name="T71" fmla="*/ 1487 h 1867"/>
              <a:gd name="T72" fmla="*/ 574 w 1828"/>
              <a:gd name="T73" fmla="*/ 1605 h 1867"/>
              <a:gd name="T74" fmla="*/ 412 w 1828"/>
              <a:gd name="T75" fmla="*/ 1735 h 1867"/>
              <a:gd name="T76" fmla="*/ 461 w 1828"/>
              <a:gd name="T77" fmla="*/ 1770 h 1867"/>
              <a:gd name="T78" fmla="*/ 496 w 1828"/>
              <a:gd name="T79" fmla="*/ 1829 h 1867"/>
              <a:gd name="T80" fmla="*/ 426 w 1828"/>
              <a:gd name="T81" fmla="*/ 1797 h 1867"/>
              <a:gd name="T82" fmla="*/ 240 w 1828"/>
              <a:gd name="T83" fmla="*/ 1783 h 1867"/>
              <a:gd name="T84" fmla="*/ 86 w 1828"/>
              <a:gd name="T85" fmla="*/ 1742 h 1867"/>
              <a:gd name="T86" fmla="*/ 335 w 1828"/>
              <a:gd name="T87" fmla="*/ 1720 h 1867"/>
              <a:gd name="T88" fmla="*/ 483 w 1828"/>
              <a:gd name="T89" fmla="*/ 1619 h 1867"/>
              <a:gd name="T90" fmla="*/ 458 w 1828"/>
              <a:gd name="T91" fmla="*/ 1383 h 1867"/>
              <a:gd name="T92" fmla="*/ 427 w 1828"/>
              <a:gd name="T93" fmla="*/ 1278 h 1867"/>
              <a:gd name="T94" fmla="*/ 394 w 1828"/>
              <a:gd name="T95" fmla="*/ 1181 h 1867"/>
              <a:gd name="T96" fmla="*/ 325 w 1828"/>
              <a:gd name="T97" fmla="*/ 1148 h 1867"/>
              <a:gd name="T98" fmla="*/ 275 w 1828"/>
              <a:gd name="T99" fmla="*/ 1130 h 1867"/>
              <a:gd name="T100" fmla="*/ 206 w 1828"/>
              <a:gd name="T101" fmla="*/ 947 h 1867"/>
              <a:gd name="T102" fmla="*/ 186 w 1828"/>
              <a:gd name="T103" fmla="*/ 760 h 1867"/>
              <a:gd name="T104" fmla="*/ 237 w 1828"/>
              <a:gd name="T105" fmla="*/ 591 h 1867"/>
              <a:gd name="T106" fmla="*/ 335 w 1828"/>
              <a:gd name="T107" fmla="*/ 433 h 1867"/>
              <a:gd name="T108" fmla="*/ 276 w 1828"/>
              <a:gd name="T109" fmla="*/ 275 h 1867"/>
              <a:gd name="T110" fmla="*/ 65 w 1828"/>
              <a:gd name="T111" fmla="*/ 149 h 1867"/>
              <a:gd name="T112" fmla="*/ 241 w 1828"/>
              <a:gd name="T113" fmla="*/ 158 h 1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8" h="1867">
                <a:moveTo>
                  <a:pt x="246" y="158"/>
                </a:moveTo>
                <a:lnTo>
                  <a:pt x="246" y="158"/>
                </a:lnTo>
                <a:lnTo>
                  <a:pt x="237" y="145"/>
                </a:lnTo>
                <a:lnTo>
                  <a:pt x="227" y="134"/>
                </a:lnTo>
                <a:lnTo>
                  <a:pt x="216" y="120"/>
                </a:lnTo>
                <a:lnTo>
                  <a:pt x="201" y="106"/>
                </a:lnTo>
                <a:lnTo>
                  <a:pt x="183" y="91"/>
                </a:lnTo>
                <a:lnTo>
                  <a:pt x="160" y="75"/>
                </a:lnTo>
                <a:lnTo>
                  <a:pt x="149" y="68"/>
                </a:lnTo>
                <a:lnTo>
                  <a:pt x="135" y="63"/>
                </a:lnTo>
                <a:lnTo>
                  <a:pt x="135" y="63"/>
                </a:lnTo>
                <a:lnTo>
                  <a:pt x="110" y="52"/>
                </a:lnTo>
                <a:lnTo>
                  <a:pt x="88" y="43"/>
                </a:lnTo>
                <a:lnTo>
                  <a:pt x="54" y="31"/>
                </a:lnTo>
                <a:lnTo>
                  <a:pt x="32" y="25"/>
                </a:lnTo>
                <a:lnTo>
                  <a:pt x="25" y="24"/>
                </a:lnTo>
                <a:lnTo>
                  <a:pt x="25" y="24"/>
                </a:lnTo>
                <a:lnTo>
                  <a:pt x="44" y="18"/>
                </a:lnTo>
                <a:lnTo>
                  <a:pt x="65" y="14"/>
                </a:lnTo>
                <a:lnTo>
                  <a:pt x="92" y="8"/>
                </a:lnTo>
                <a:lnTo>
                  <a:pt x="121" y="4"/>
                </a:lnTo>
                <a:lnTo>
                  <a:pt x="152" y="1"/>
                </a:lnTo>
                <a:lnTo>
                  <a:pt x="183" y="0"/>
                </a:lnTo>
                <a:lnTo>
                  <a:pt x="197" y="1"/>
                </a:lnTo>
                <a:lnTo>
                  <a:pt x="209" y="3"/>
                </a:lnTo>
                <a:lnTo>
                  <a:pt x="209" y="3"/>
                </a:lnTo>
                <a:lnTo>
                  <a:pt x="233" y="8"/>
                </a:lnTo>
                <a:lnTo>
                  <a:pt x="257" y="15"/>
                </a:lnTo>
                <a:lnTo>
                  <a:pt x="279" y="24"/>
                </a:lnTo>
                <a:lnTo>
                  <a:pt x="300" y="32"/>
                </a:lnTo>
                <a:lnTo>
                  <a:pt x="341" y="50"/>
                </a:lnTo>
                <a:lnTo>
                  <a:pt x="362" y="60"/>
                </a:lnTo>
                <a:lnTo>
                  <a:pt x="383" y="67"/>
                </a:lnTo>
                <a:lnTo>
                  <a:pt x="383" y="67"/>
                </a:lnTo>
                <a:lnTo>
                  <a:pt x="394" y="70"/>
                </a:lnTo>
                <a:lnTo>
                  <a:pt x="406" y="73"/>
                </a:lnTo>
                <a:lnTo>
                  <a:pt x="437" y="75"/>
                </a:lnTo>
                <a:lnTo>
                  <a:pt x="508" y="80"/>
                </a:lnTo>
                <a:lnTo>
                  <a:pt x="546" y="82"/>
                </a:lnTo>
                <a:lnTo>
                  <a:pt x="584" y="87"/>
                </a:lnTo>
                <a:lnTo>
                  <a:pt x="601" y="91"/>
                </a:lnTo>
                <a:lnTo>
                  <a:pt x="617" y="96"/>
                </a:lnTo>
                <a:lnTo>
                  <a:pt x="633" y="102"/>
                </a:lnTo>
                <a:lnTo>
                  <a:pt x="647" y="109"/>
                </a:lnTo>
                <a:lnTo>
                  <a:pt x="647" y="109"/>
                </a:lnTo>
                <a:lnTo>
                  <a:pt x="661" y="117"/>
                </a:lnTo>
                <a:lnTo>
                  <a:pt x="675" y="130"/>
                </a:lnTo>
                <a:lnTo>
                  <a:pt x="690" y="144"/>
                </a:lnTo>
                <a:lnTo>
                  <a:pt x="705" y="161"/>
                </a:lnTo>
                <a:lnTo>
                  <a:pt x="736" y="196"/>
                </a:lnTo>
                <a:lnTo>
                  <a:pt x="764" y="233"/>
                </a:lnTo>
                <a:lnTo>
                  <a:pt x="791" y="268"/>
                </a:lnTo>
                <a:lnTo>
                  <a:pt x="810" y="298"/>
                </a:lnTo>
                <a:lnTo>
                  <a:pt x="828" y="325"/>
                </a:lnTo>
                <a:lnTo>
                  <a:pt x="884" y="393"/>
                </a:lnTo>
                <a:lnTo>
                  <a:pt x="884" y="393"/>
                </a:lnTo>
                <a:lnTo>
                  <a:pt x="891" y="395"/>
                </a:lnTo>
                <a:lnTo>
                  <a:pt x="911" y="401"/>
                </a:lnTo>
                <a:lnTo>
                  <a:pt x="940" y="413"/>
                </a:lnTo>
                <a:lnTo>
                  <a:pt x="958" y="422"/>
                </a:lnTo>
                <a:lnTo>
                  <a:pt x="978" y="433"/>
                </a:lnTo>
                <a:lnTo>
                  <a:pt x="999" y="446"/>
                </a:lnTo>
                <a:lnTo>
                  <a:pt x="1021" y="460"/>
                </a:lnTo>
                <a:lnTo>
                  <a:pt x="1044" y="478"/>
                </a:lnTo>
                <a:lnTo>
                  <a:pt x="1067" y="497"/>
                </a:lnTo>
                <a:lnTo>
                  <a:pt x="1093" y="520"/>
                </a:lnTo>
                <a:lnTo>
                  <a:pt x="1116" y="545"/>
                </a:lnTo>
                <a:lnTo>
                  <a:pt x="1140" y="574"/>
                </a:lnTo>
                <a:lnTo>
                  <a:pt x="1163" y="605"/>
                </a:lnTo>
                <a:lnTo>
                  <a:pt x="1163" y="605"/>
                </a:lnTo>
                <a:lnTo>
                  <a:pt x="1185" y="640"/>
                </a:lnTo>
                <a:lnTo>
                  <a:pt x="1207" y="675"/>
                </a:lnTo>
                <a:lnTo>
                  <a:pt x="1227" y="711"/>
                </a:lnTo>
                <a:lnTo>
                  <a:pt x="1246" y="747"/>
                </a:lnTo>
                <a:lnTo>
                  <a:pt x="1265" y="784"/>
                </a:lnTo>
                <a:lnTo>
                  <a:pt x="1281" y="820"/>
                </a:lnTo>
                <a:lnTo>
                  <a:pt x="1311" y="890"/>
                </a:lnTo>
                <a:lnTo>
                  <a:pt x="1336" y="954"/>
                </a:lnTo>
                <a:lnTo>
                  <a:pt x="1357" y="1007"/>
                </a:lnTo>
                <a:lnTo>
                  <a:pt x="1379" y="1072"/>
                </a:lnTo>
                <a:lnTo>
                  <a:pt x="1379" y="1072"/>
                </a:lnTo>
                <a:lnTo>
                  <a:pt x="1383" y="1081"/>
                </a:lnTo>
                <a:lnTo>
                  <a:pt x="1390" y="1093"/>
                </a:lnTo>
                <a:lnTo>
                  <a:pt x="1410" y="1122"/>
                </a:lnTo>
                <a:lnTo>
                  <a:pt x="1463" y="1196"/>
                </a:lnTo>
                <a:lnTo>
                  <a:pt x="1490" y="1235"/>
                </a:lnTo>
                <a:lnTo>
                  <a:pt x="1515" y="1273"/>
                </a:lnTo>
                <a:lnTo>
                  <a:pt x="1532" y="1303"/>
                </a:lnTo>
                <a:lnTo>
                  <a:pt x="1537" y="1316"/>
                </a:lnTo>
                <a:lnTo>
                  <a:pt x="1541" y="1326"/>
                </a:lnTo>
                <a:lnTo>
                  <a:pt x="1541" y="1326"/>
                </a:lnTo>
                <a:lnTo>
                  <a:pt x="1546" y="1354"/>
                </a:lnTo>
                <a:lnTo>
                  <a:pt x="1548" y="1372"/>
                </a:lnTo>
                <a:lnTo>
                  <a:pt x="1550" y="1380"/>
                </a:lnTo>
                <a:lnTo>
                  <a:pt x="1554" y="1389"/>
                </a:lnTo>
                <a:lnTo>
                  <a:pt x="1559" y="1397"/>
                </a:lnTo>
                <a:lnTo>
                  <a:pt x="1569" y="1410"/>
                </a:lnTo>
                <a:lnTo>
                  <a:pt x="1569" y="1410"/>
                </a:lnTo>
                <a:lnTo>
                  <a:pt x="1576" y="1418"/>
                </a:lnTo>
                <a:lnTo>
                  <a:pt x="1589" y="1429"/>
                </a:lnTo>
                <a:lnTo>
                  <a:pt x="1624" y="1460"/>
                </a:lnTo>
                <a:lnTo>
                  <a:pt x="1716" y="1541"/>
                </a:lnTo>
                <a:lnTo>
                  <a:pt x="1761" y="1583"/>
                </a:lnTo>
                <a:lnTo>
                  <a:pt x="1782" y="1602"/>
                </a:lnTo>
                <a:lnTo>
                  <a:pt x="1799" y="1621"/>
                </a:lnTo>
                <a:lnTo>
                  <a:pt x="1812" y="1637"/>
                </a:lnTo>
                <a:lnTo>
                  <a:pt x="1822" y="1651"/>
                </a:lnTo>
                <a:lnTo>
                  <a:pt x="1825" y="1657"/>
                </a:lnTo>
                <a:lnTo>
                  <a:pt x="1828" y="1663"/>
                </a:lnTo>
                <a:lnTo>
                  <a:pt x="1828" y="1667"/>
                </a:lnTo>
                <a:lnTo>
                  <a:pt x="1826" y="1670"/>
                </a:lnTo>
                <a:lnTo>
                  <a:pt x="1826" y="1670"/>
                </a:lnTo>
                <a:lnTo>
                  <a:pt x="1822" y="1675"/>
                </a:lnTo>
                <a:lnTo>
                  <a:pt x="1815" y="1679"/>
                </a:lnTo>
                <a:lnTo>
                  <a:pt x="1807" y="1682"/>
                </a:lnTo>
                <a:lnTo>
                  <a:pt x="1797" y="1684"/>
                </a:lnTo>
                <a:lnTo>
                  <a:pt x="1786" y="1684"/>
                </a:lnTo>
                <a:lnTo>
                  <a:pt x="1775" y="1684"/>
                </a:lnTo>
                <a:lnTo>
                  <a:pt x="1750" y="1679"/>
                </a:lnTo>
                <a:lnTo>
                  <a:pt x="1724" y="1675"/>
                </a:lnTo>
                <a:lnTo>
                  <a:pt x="1701" y="1670"/>
                </a:lnTo>
                <a:lnTo>
                  <a:pt x="1667" y="1658"/>
                </a:lnTo>
                <a:lnTo>
                  <a:pt x="1667" y="1658"/>
                </a:lnTo>
                <a:lnTo>
                  <a:pt x="1657" y="1656"/>
                </a:lnTo>
                <a:lnTo>
                  <a:pt x="1645" y="1656"/>
                </a:lnTo>
                <a:lnTo>
                  <a:pt x="1632" y="1657"/>
                </a:lnTo>
                <a:lnTo>
                  <a:pt x="1620" y="1658"/>
                </a:lnTo>
                <a:lnTo>
                  <a:pt x="1590" y="1665"/>
                </a:lnTo>
                <a:lnTo>
                  <a:pt x="1559" y="1672"/>
                </a:lnTo>
                <a:lnTo>
                  <a:pt x="1559" y="1672"/>
                </a:lnTo>
                <a:lnTo>
                  <a:pt x="1544" y="1677"/>
                </a:lnTo>
                <a:lnTo>
                  <a:pt x="1532" y="1681"/>
                </a:lnTo>
                <a:lnTo>
                  <a:pt x="1509" y="1688"/>
                </a:lnTo>
                <a:lnTo>
                  <a:pt x="1498" y="1689"/>
                </a:lnTo>
                <a:lnTo>
                  <a:pt x="1487" y="1689"/>
                </a:lnTo>
                <a:lnTo>
                  <a:pt x="1473" y="1688"/>
                </a:lnTo>
                <a:lnTo>
                  <a:pt x="1457" y="1682"/>
                </a:lnTo>
                <a:lnTo>
                  <a:pt x="1457" y="1682"/>
                </a:lnTo>
                <a:lnTo>
                  <a:pt x="1443" y="1675"/>
                </a:lnTo>
                <a:lnTo>
                  <a:pt x="1430" y="1668"/>
                </a:lnTo>
                <a:lnTo>
                  <a:pt x="1406" y="1653"/>
                </a:lnTo>
                <a:lnTo>
                  <a:pt x="1378" y="1636"/>
                </a:lnTo>
                <a:lnTo>
                  <a:pt x="1361" y="1628"/>
                </a:lnTo>
                <a:lnTo>
                  <a:pt x="1340" y="1619"/>
                </a:lnTo>
                <a:lnTo>
                  <a:pt x="1340" y="1619"/>
                </a:lnTo>
                <a:lnTo>
                  <a:pt x="1319" y="1609"/>
                </a:lnTo>
                <a:lnTo>
                  <a:pt x="1298" y="1600"/>
                </a:lnTo>
                <a:lnTo>
                  <a:pt x="1279" y="1588"/>
                </a:lnTo>
                <a:lnTo>
                  <a:pt x="1260" y="1577"/>
                </a:lnTo>
                <a:lnTo>
                  <a:pt x="1234" y="1558"/>
                </a:lnTo>
                <a:lnTo>
                  <a:pt x="1225" y="1551"/>
                </a:lnTo>
                <a:lnTo>
                  <a:pt x="1221" y="1545"/>
                </a:lnTo>
                <a:lnTo>
                  <a:pt x="1221" y="1545"/>
                </a:lnTo>
                <a:lnTo>
                  <a:pt x="1149" y="1463"/>
                </a:lnTo>
                <a:lnTo>
                  <a:pt x="1083" y="1389"/>
                </a:lnTo>
                <a:lnTo>
                  <a:pt x="1083" y="1389"/>
                </a:lnTo>
                <a:lnTo>
                  <a:pt x="1065" y="1422"/>
                </a:lnTo>
                <a:lnTo>
                  <a:pt x="1049" y="1447"/>
                </a:lnTo>
                <a:lnTo>
                  <a:pt x="1042" y="1459"/>
                </a:lnTo>
                <a:lnTo>
                  <a:pt x="1037" y="1464"/>
                </a:lnTo>
                <a:lnTo>
                  <a:pt x="1037" y="1464"/>
                </a:lnTo>
                <a:lnTo>
                  <a:pt x="1027" y="1473"/>
                </a:lnTo>
                <a:lnTo>
                  <a:pt x="1017" y="1481"/>
                </a:lnTo>
                <a:lnTo>
                  <a:pt x="1009" y="1492"/>
                </a:lnTo>
                <a:lnTo>
                  <a:pt x="999" y="1509"/>
                </a:lnTo>
                <a:lnTo>
                  <a:pt x="999" y="1509"/>
                </a:lnTo>
                <a:lnTo>
                  <a:pt x="998" y="1514"/>
                </a:lnTo>
                <a:lnTo>
                  <a:pt x="995" y="1524"/>
                </a:lnTo>
                <a:lnTo>
                  <a:pt x="991" y="1552"/>
                </a:lnTo>
                <a:lnTo>
                  <a:pt x="984" y="1626"/>
                </a:lnTo>
                <a:lnTo>
                  <a:pt x="978" y="1696"/>
                </a:lnTo>
                <a:lnTo>
                  <a:pt x="977" y="1732"/>
                </a:lnTo>
                <a:lnTo>
                  <a:pt x="977" y="1732"/>
                </a:lnTo>
                <a:lnTo>
                  <a:pt x="977" y="1745"/>
                </a:lnTo>
                <a:lnTo>
                  <a:pt x="978" y="1765"/>
                </a:lnTo>
                <a:lnTo>
                  <a:pt x="981" y="1774"/>
                </a:lnTo>
                <a:lnTo>
                  <a:pt x="984" y="1785"/>
                </a:lnTo>
                <a:lnTo>
                  <a:pt x="988" y="1794"/>
                </a:lnTo>
                <a:lnTo>
                  <a:pt x="992" y="1802"/>
                </a:lnTo>
                <a:lnTo>
                  <a:pt x="992" y="1802"/>
                </a:lnTo>
                <a:lnTo>
                  <a:pt x="1030" y="1841"/>
                </a:lnTo>
                <a:lnTo>
                  <a:pt x="1055" y="1867"/>
                </a:lnTo>
                <a:lnTo>
                  <a:pt x="1055" y="1867"/>
                </a:lnTo>
                <a:lnTo>
                  <a:pt x="1021" y="1853"/>
                </a:lnTo>
                <a:lnTo>
                  <a:pt x="985" y="1836"/>
                </a:lnTo>
                <a:lnTo>
                  <a:pt x="937" y="1813"/>
                </a:lnTo>
                <a:lnTo>
                  <a:pt x="937" y="1813"/>
                </a:lnTo>
                <a:lnTo>
                  <a:pt x="896" y="1792"/>
                </a:lnTo>
                <a:lnTo>
                  <a:pt x="869" y="1781"/>
                </a:lnTo>
                <a:lnTo>
                  <a:pt x="861" y="1777"/>
                </a:lnTo>
                <a:lnTo>
                  <a:pt x="852" y="1776"/>
                </a:lnTo>
                <a:lnTo>
                  <a:pt x="838" y="1774"/>
                </a:lnTo>
                <a:lnTo>
                  <a:pt x="838" y="1774"/>
                </a:lnTo>
                <a:lnTo>
                  <a:pt x="796" y="1777"/>
                </a:lnTo>
                <a:lnTo>
                  <a:pt x="725" y="1785"/>
                </a:lnTo>
                <a:lnTo>
                  <a:pt x="629" y="1797"/>
                </a:lnTo>
                <a:lnTo>
                  <a:pt x="629" y="1797"/>
                </a:lnTo>
                <a:lnTo>
                  <a:pt x="630" y="1795"/>
                </a:lnTo>
                <a:lnTo>
                  <a:pt x="636" y="1790"/>
                </a:lnTo>
                <a:lnTo>
                  <a:pt x="647" y="1781"/>
                </a:lnTo>
                <a:lnTo>
                  <a:pt x="657" y="1777"/>
                </a:lnTo>
                <a:lnTo>
                  <a:pt x="668" y="1772"/>
                </a:lnTo>
                <a:lnTo>
                  <a:pt x="668" y="1772"/>
                </a:lnTo>
                <a:lnTo>
                  <a:pt x="694" y="1762"/>
                </a:lnTo>
                <a:lnTo>
                  <a:pt x="724" y="1752"/>
                </a:lnTo>
                <a:lnTo>
                  <a:pt x="749" y="1745"/>
                </a:lnTo>
                <a:lnTo>
                  <a:pt x="771" y="1739"/>
                </a:lnTo>
                <a:lnTo>
                  <a:pt x="771" y="1739"/>
                </a:lnTo>
                <a:lnTo>
                  <a:pt x="809" y="1732"/>
                </a:lnTo>
                <a:lnTo>
                  <a:pt x="830" y="1727"/>
                </a:lnTo>
                <a:lnTo>
                  <a:pt x="852" y="1718"/>
                </a:lnTo>
                <a:lnTo>
                  <a:pt x="852" y="1718"/>
                </a:lnTo>
                <a:lnTo>
                  <a:pt x="889" y="1703"/>
                </a:lnTo>
                <a:lnTo>
                  <a:pt x="900" y="1696"/>
                </a:lnTo>
                <a:lnTo>
                  <a:pt x="907" y="1689"/>
                </a:lnTo>
                <a:lnTo>
                  <a:pt x="907" y="1689"/>
                </a:lnTo>
                <a:lnTo>
                  <a:pt x="912" y="1679"/>
                </a:lnTo>
                <a:lnTo>
                  <a:pt x="921" y="1663"/>
                </a:lnTo>
                <a:lnTo>
                  <a:pt x="931" y="1639"/>
                </a:lnTo>
                <a:lnTo>
                  <a:pt x="940" y="1611"/>
                </a:lnTo>
                <a:lnTo>
                  <a:pt x="950" y="1582"/>
                </a:lnTo>
                <a:lnTo>
                  <a:pt x="958" y="1551"/>
                </a:lnTo>
                <a:lnTo>
                  <a:pt x="964" y="1521"/>
                </a:lnTo>
                <a:lnTo>
                  <a:pt x="965" y="1509"/>
                </a:lnTo>
                <a:lnTo>
                  <a:pt x="965" y="1496"/>
                </a:lnTo>
                <a:lnTo>
                  <a:pt x="965" y="1496"/>
                </a:lnTo>
                <a:lnTo>
                  <a:pt x="963" y="1474"/>
                </a:lnTo>
                <a:lnTo>
                  <a:pt x="958" y="1452"/>
                </a:lnTo>
                <a:lnTo>
                  <a:pt x="954" y="1431"/>
                </a:lnTo>
                <a:lnTo>
                  <a:pt x="947" y="1412"/>
                </a:lnTo>
                <a:lnTo>
                  <a:pt x="937" y="1383"/>
                </a:lnTo>
                <a:lnTo>
                  <a:pt x="933" y="1372"/>
                </a:lnTo>
                <a:lnTo>
                  <a:pt x="933" y="1372"/>
                </a:lnTo>
                <a:lnTo>
                  <a:pt x="931" y="1368"/>
                </a:lnTo>
                <a:lnTo>
                  <a:pt x="926" y="1358"/>
                </a:lnTo>
                <a:lnTo>
                  <a:pt x="924" y="1354"/>
                </a:lnTo>
                <a:lnTo>
                  <a:pt x="921" y="1350"/>
                </a:lnTo>
                <a:lnTo>
                  <a:pt x="917" y="1348"/>
                </a:lnTo>
                <a:lnTo>
                  <a:pt x="914" y="1350"/>
                </a:lnTo>
                <a:lnTo>
                  <a:pt x="914" y="1350"/>
                </a:lnTo>
                <a:lnTo>
                  <a:pt x="911" y="1351"/>
                </a:lnTo>
                <a:lnTo>
                  <a:pt x="905" y="1351"/>
                </a:lnTo>
                <a:lnTo>
                  <a:pt x="891" y="1351"/>
                </a:lnTo>
                <a:lnTo>
                  <a:pt x="873" y="1347"/>
                </a:lnTo>
                <a:lnTo>
                  <a:pt x="873" y="1347"/>
                </a:lnTo>
                <a:lnTo>
                  <a:pt x="841" y="1326"/>
                </a:lnTo>
                <a:lnTo>
                  <a:pt x="819" y="1313"/>
                </a:lnTo>
                <a:lnTo>
                  <a:pt x="809" y="1309"/>
                </a:lnTo>
                <a:lnTo>
                  <a:pt x="803" y="1308"/>
                </a:lnTo>
                <a:lnTo>
                  <a:pt x="803" y="1308"/>
                </a:lnTo>
                <a:lnTo>
                  <a:pt x="792" y="1312"/>
                </a:lnTo>
                <a:lnTo>
                  <a:pt x="774" y="1320"/>
                </a:lnTo>
                <a:lnTo>
                  <a:pt x="756" y="1327"/>
                </a:lnTo>
                <a:lnTo>
                  <a:pt x="749" y="1330"/>
                </a:lnTo>
                <a:lnTo>
                  <a:pt x="743" y="1330"/>
                </a:lnTo>
                <a:lnTo>
                  <a:pt x="743" y="1330"/>
                </a:lnTo>
                <a:lnTo>
                  <a:pt x="733" y="1329"/>
                </a:lnTo>
                <a:lnTo>
                  <a:pt x="719" y="1324"/>
                </a:lnTo>
                <a:lnTo>
                  <a:pt x="705" y="1322"/>
                </a:lnTo>
                <a:lnTo>
                  <a:pt x="701" y="1322"/>
                </a:lnTo>
                <a:lnTo>
                  <a:pt x="697" y="1323"/>
                </a:lnTo>
                <a:lnTo>
                  <a:pt x="697" y="1323"/>
                </a:lnTo>
                <a:lnTo>
                  <a:pt x="693" y="1331"/>
                </a:lnTo>
                <a:lnTo>
                  <a:pt x="687" y="1344"/>
                </a:lnTo>
                <a:lnTo>
                  <a:pt x="686" y="1351"/>
                </a:lnTo>
                <a:lnTo>
                  <a:pt x="685" y="1359"/>
                </a:lnTo>
                <a:lnTo>
                  <a:pt x="685" y="1366"/>
                </a:lnTo>
                <a:lnTo>
                  <a:pt x="686" y="1372"/>
                </a:lnTo>
                <a:lnTo>
                  <a:pt x="686" y="1372"/>
                </a:lnTo>
                <a:lnTo>
                  <a:pt x="690" y="1383"/>
                </a:lnTo>
                <a:lnTo>
                  <a:pt x="690" y="1387"/>
                </a:lnTo>
                <a:lnTo>
                  <a:pt x="690" y="1390"/>
                </a:lnTo>
                <a:lnTo>
                  <a:pt x="687" y="1391"/>
                </a:lnTo>
                <a:lnTo>
                  <a:pt x="685" y="1393"/>
                </a:lnTo>
                <a:lnTo>
                  <a:pt x="679" y="1393"/>
                </a:lnTo>
                <a:lnTo>
                  <a:pt x="672" y="1390"/>
                </a:lnTo>
                <a:lnTo>
                  <a:pt x="672" y="1390"/>
                </a:lnTo>
                <a:lnTo>
                  <a:pt x="654" y="1386"/>
                </a:lnTo>
                <a:lnTo>
                  <a:pt x="633" y="1380"/>
                </a:lnTo>
                <a:lnTo>
                  <a:pt x="610" y="1375"/>
                </a:lnTo>
                <a:lnTo>
                  <a:pt x="610" y="1375"/>
                </a:lnTo>
                <a:lnTo>
                  <a:pt x="616" y="1386"/>
                </a:lnTo>
                <a:lnTo>
                  <a:pt x="620" y="1401"/>
                </a:lnTo>
                <a:lnTo>
                  <a:pt x="626" y="1419"/>
                </a:lnTo>
                <a:lnTo>
                  <a:pt x="629" y="1443"/>
                </a:lnTo>
                <a:lnTo>
                  <a:pt x="630" y="1457"/>
                </a:lnTo>
                <a:lnTo>
                  <a:pt x="630" y="1471"/>
                </a:lnTo>
                <a:lnTo>
                  <a:pt x="629" y="1487"/>
                </a:lnTo>
                <a:lnTo>
                  <a:pt x="626" y="1502"/>
                </a:lnTo>
                <a:lnTo>
                  <a:pt x="623" y="1519"/>
                </a:lnTo>
                <a:lnTo>
                  <a:pt x="617" y="1537"/>
                </a:lnTo>
                <a:lnTo>
                  <a:pt x="617" y="1537"/>
                </a:lnTo>
                <a:lnTo>
                  <a:pt x="609" y="1554"/>
                </a:lnTo>
                <a:lnTo>
                  <a:pt x="599" y="1572"/>
                </a:lnTo>
                <a:lnTo>
                  <a:pt x="588" y="1588"/>
                </a:lnTo>
                <a:lnTo>
                  <a:pt x="574" y="1605"/>
                </a:lnTo>
                <a:lnTo>
                  <a:pt x="559" y="1622"/>
                </a:lnTo>
                <a:lnTo>
                  <a:pt x="542" y="1637"/>
                </a:lnTo>
                <a:lnTo>
                  <a:pt x="508" y="1665"/>
                </a:lnTo>
                <a:lnTo>
                  <a:pt x="475" y="1690"/>
                </a:lnTo>
                <a:lnTo>
                  <a:pt x="447" y="1711"/>
                </a:lnTo>
                <a:lnTo>
                  <a:pt x="425" y="1727"/>
                </a:lnTo>
                <a:lnTo>
                  <a:pt x="412" y="1735"/>
                </a:lnTo>
                <a:lnTo>
                  <a:pt x="412" y="1735"/>
                </a:lnTo>
                <a:lnTo>
                  <a:pt x="411" y="1738"/>
                </a:lnTo>
                <a:lnTo>
                  <a:pt x="409" y="1739"/>
                </a:lnTo>
                <a:lnTo>
                  <a:pt x="411" y="1742"/>
                </a:lnTo>
                <a:lnTo>
                  <a:pt x="413" y="1745"/>
                </a:lnTo>
                <a:lnTo>
                  <a:pt x="422" y="1751"/>
                </a:lnTo>
                <a:lnTo>
                  <a:pt x="434" y="1756"/>
                </a:lnTo>
                <a:lnTo>
                  <a:pt x="447" y="1763"/>
                </a:lnTo>
                <a:lnTo>
                  <a:pt x="461" y="1770"/>
                </a:lnTo>
                <a:lnTo>
                  <a:pt x="472" y="1779"/>
                </a:lnTo>
                <a:lnTo>
                  <a:pt x="478" y="1783"/>
                </a:lnTo>
                <a:lnTo>
                  <a:pt x="482" y="1788"/>
                </a:lnTo>
                <a:lnTo>
                  <a:pt x="482" y="1788"/>
                </a:lnTo>
                <a:lnTo>
                  <a:pt x="487" y="1798"/>
                </a:lnTo>
                <a:lnTo>
                  <a:pt x="492" y="1809"/>
                </a:lnTo>
                <a:lnTo>
                  <a:pt x="494" y="1819"/>
                </a:lnTo>
                <a:lnTo>
                  <a:pt x="496" y="1829"/>
                </a:lnTo>
                <a:lnTo>
                  <a:pt x="497" y="1843"/>
                </a:lnTo>
                <a:lnTo>
                  <a:pt x="497" y="1848"/>
                </a:lnTo>
                <a:lnTo>
                  <a:pt x="497" y="1848"/>
                </a:lnTo>
                <a:lnTo>
                  <a:pt x="489" y="1840"/>
                </a:lnTo>
                <a:lnTo>
                  <a:pt x="468" y="1822"/>
                </a:lnTo>
                <a:lnTo>
                  <a:pt x="454" y="1812"/>
                </a:lnTo>
                <a:lnTo>
                  <a:pt x="440" y="1804"/>
                </a:lnTo>
                <a:lnTo>
                  <a:pt x="426" y="1797"/>
                </a:lnTo>
                <a:lnTo>
                  <a:pt x="419" y="1794"/>
                </a:lnTo>
                <a:lnTo>
                  <a:pt x="412" y="1792"/>
                </a:lnTo>
                <a:lnTo>
                  <a:pt x="412" y="1792"/>
                </a:lnTo>
                <a:lnTo>
                  <a:pt x="380" y="1790"/>
                </a:lnTo>
                <a:lnTo>
                  <a:pt x="339" y="1787"/>
                </a:lnTo>
                <a:lnTo>
                  <a:pt x="278" y="1785"/>
                </a:lnTo>
                <a:lnTo>
                  <a:pt x="278" y="1785"/>
                </a:lnTo>
                <a:lnTo>
                  <a:pt x="240" y="1783"/>
                </a:lnTo>
                <a:lnTo>
                  <a:pt x="174" y="1777"/>
                </a:lnTo>
                <a:lnTo>
                  <a:pt x="74" y="1770"/>
                </a:lnTo>
                <a:lnTo>
                  <a:pt x="74" y="1770"/>
                </a:lnTo>
                <a:lnTo>
                  <a:pt x="32" y="1767"/>
                </a:lnTo>
                <a:lnTo>
                  <a:pt x="0" y="1765"/>
                </a:lnTo>
                <a:lnTo>
                  <a:pt x="0" y="1765"/>
                </a:lnTo>
                <a:lnTo>
                  <a:pt x="47" y="1752"/>
                </a:lnTo>
                <a:lnTo>
                  <a:pt x="86" y="1742"/>
                </a:lnTo>
                <a:lnTo>
                  <a:pt x="114" y="1735"/>
                </a:lnTo>
                <a:lnTo>
                  <a:pt x="114" y="1735"/>
                </a:lnTo>
                <a:lnTo>
                  <a:pt x="138" y="1732"/>
                </a:lnTo>
                <a:lnTo>
                  <a:pt x="169" y="1730"/>
                </a:lnTo>
                <a:lnTo>
                  <a:pt x="232" y="1725"/>
                </a:lnTo>
                <a:lnTo>
                  <a:pt x="232" y="1725"/>
                </a:lnTo>
                <a:lnTo>
                  <a:pt x="303" y="1721"/>
                </a:lnTo>
                <a:lnTo>
                  <a:pt x="335" y="1720"/>
                </a:lnTo>
                <a:lnTo>
                  <a:pt x="346" y="1718"/>
                </a:lnTo>
                <a:lnTo>
                  <a:pt x="352" y="1717"/>
                </a:lnTo>
                <a:lnTo>
                  <a:pt x="352" y="1717"/>
                </a:lnTo>
                <a:lnTo>
                  <a:pt x="419" y="1671"/>
                </a:lnTo>
                <a:lnTo>
                  <a:pt x="462" y="1639"/>
                </a:lnTo>
                <a:lnTo>
                  <a:pt x="478" y="1626"/>
                </a:lnTo>
                <a:lnTo>
                  <a:pt x="482" y="1622"/>
                </a:lnTo>
                <a:lnTo>
                  <a:pt x="483" y="1619"/>
                </a:lnTo>
                <a:lnTo>
                  <a:pt x="483" y="1619"/>
                </a:lnTo>
                <a:lnTo>
                  <a:pt x="483" y="1608"/>
                </a:lnTo>
                <a:lnTo>
                  <a:pt x="482" y="1584"/>
                </a:lnTo>
                <a:lnTo>
                  <a:pt x="475" y="1514"/>
                </a:lnTo>
                <a:lnTo>
                  <a:pt x="466" y="1439"/>
                </a:lnTo>
                <a:lnTo>
                  <a:pt x="462" y="1407"/>
                </a:lnTo>
                <a:lnTo>
                  <a:pt x="458" y="1383"/>
                </a:lnTo>
                <a:lnTo>
                  <a:pt x="458" y="1383"/>
                </a:lnTo>
                <a:lnTo>
                  <a:pt x="447" y="1322"/>
                </a:lnTo>
                <a:lnTo>
                  <a:pt x="443" y="1298"/>
                </a:lnTo>
                <a:lnTo>
                  <a:pt x="440" y="1290"/>
                </a:lnTo>
                <a:lnTo>
                  <a:pt x="437" y="1284"/>
                </a:lnTo>
                <a:lnTo>
                  <a:pt x="437" y="1284"/>
                </a:lnTo>
                <a:lnTo>
                  <a:pt x="434" y="1281"/>
                </a:lnTo>
                <a:lnTo>
                  <a:pt x="432" y="1280"/>
                </a:lnTo>
                <a:lnTo>
                  <a:pt x="427" y="1278"/>
                </a:lnTo>
                <a:lnTo>
                  <a:pt x="425" y="1277"/>
                </a:lnTo>
                <a:lnTo>
                  <a:pt x="419" y="1271"/>
                </a:lnTo>
                <a:lnTo>
                  <a:pt x="415" y="1263"/>
                </a:lnTo>
                <a:lnTo>
                  <a:pt x="411" y="1248"/>
                </a:lnTo>
                <a:lnTo>
                  <a:pt x="405" y="1227"/>
                </a:lnTo>
                <a:lnTo>
                  <a:pt x="405" y="1227"/>
                </a:lnTo>
                <a:lnTo>
                  <a:pt x="399" y="1203"/>
                </a:lnTo>
                <a:lnTo>
                  <a:pt x="394" y="1181"/>
                </a:lnTo>
                <a:lnTo>
                  <a:pt x="381" y="1146"/>
                </a:lnTo>
                <a:lnTo>
                  <a:pt x="371" y="1122"/>
                </a:lnTo>
                <a:lnTo>
                  <a:pt x="369" y="1113"/>
                </a:lnTo>
                <a:lnTo>
                  <a:pt x="348" y="1097"/>
                </a:lnTo>
                <a:lnTo>
                  <a:pt x="338" y="1139"/>
                </a:lnTo>
                <a:lnTo>
                  <a:pt x="338" y="1139"/>
                </a:lnTo>
                <a:lnTo>
                  <a:pt x="332" y="1144"/>
                </a:lnTo>
                <a:lnTo>
                  <a:pt x="325" y="1148"/>
                </a:lnTo>
                <a:lnTo>
                  <a:pt x="317" y="1153"/>
                </a:lnTo>
                <a:lnTo>
                  <a:pt x="311" y="1153"/>
                </a:lnTo>
                <a:lnTo>
                  <a:pt x="306" y="1153"/>
                </a:lnTo>
                <a:lnTo>
                  <a:pt x="300" y="1151"/>
                </a:lnTo>
                <a:lnTo>
                  <a:pt x="295" y="1148"/>
                </a:lnTo>
                <a:lnTo>
                  <a:pt x="289" y="1144"/>
                </a:lnTo>
                <a:lnTo>
                  <a:pt x="282" y="1139"/>
                </a:lnTo>
                <a:lnTo>
                  <a:pt x="275" y="1130"/>
                </a:lnTo>
                <a:lnTo>
                  <a:pt x="269" y="1120"/>
                </a:lnTo>
                <a:lnTo>
                  <a:pt x="269" y="1120"/>
                </a:lnTo>
                <a:lnTo>
                  <a:pt x="257" y="1095"/>
                </a:lnTo>
                <a:lnTo>
                  <a:pt x="244" y="1066"/>
                </a:lnTo>
                <a:lnTo>
                  <a:pt x="233" y="1035"/>
                </a:lnTo>
                <a:lnTo>
                  <a:pt x="222" y="1003"/>
                </a:lnTo>
                <a:lnTo>
                  <a:pt x="213" y="974"/>
                </a:lnTo>
                <a:lnTo>
                  <a:pt x="206" y="947"/>
                </a:lnTo>
                <a:lnTo>
                  <a:pt x="202" y="926"/>
                </a:lnTo>
                <a:lnTo>
                  <a:pt x="199" y="912"/>
                </a:lnTo>
                <a:lnTo>
                  <a:pt x="199" y="912"/>
                </a:lnTo>
                <a:lnTo>
                  <a:pt x="194" y="873"/>
                </a:lnTo>
                <a:lnTo>
                  <a:pt x="190" y="841"/>
                </a:lnTo>
                <a:lnTo>
                  <a:pt x="187" y="802"/>
                </a:lnTo>
                <a:lnTo>
                  <a:pt x="186" y="782"/>
                </a:lnTo>
                <a:lnTo>
                  <a:pt x="186" y="760"/>
                </a:lnTo>
                <a:lnTo>
                  <a:pt x="187" y="739"/>
                </a:lnTo>
                <a:lnTo>
                  <a:pt x="190" y="717"/>
                </a:lnTo>
                <a:lnTo>
                  <a:pt x="194" y="694"/>
                </a:lnTo>
                <a:lnTo>
                  <a:pt x="199" y="672"/>
                </a:lnTo>
                <a:lnTo>
                  <a:pt x="206" y="650"/>
                </a:lnTo>
                <a:lnTo>
                  <a:pt x="216" y="629"/>
                </a:lnTo>
                <a:lnTo>
                  <a:pt x="216" y="629"/>
                </a:lnTo>
                <a:lnTo>
                  <a:pt x="237" y="591"/>
                </a:lnTo>
                <a:lnTo>
                  <a:pt x="257" y="559"/>
                </a:lnTo>
                <a:lnTo>
                  <a:pt x="275" y="534"/>
                </a:lnTo>
                <a:lnTo>
                  <a:pt x="292" y="513"/>
                </a:lnTo>
                <a:lnTo>
                  <a:pt x="317" y="485"/>
                </a:lnTo>
                <a:lnTo>
                  <a:pt x="324" y="476"/>
                </a:lnTo>
                <a:lnTo>
                  <a:pt x="327" y="471"/>
                </a:lnTo>
                <a:lnTo>
                  <a:pt x="327" y="471"/>
                </a:lnTo>
                <a:lnTo>
                  <a:pt x="335" y="433"/>
                </a:lnTo>
                <a:lnTo>
                  <a:pt x="341" y="400"/>
                </a:lnTo>
                <a:lnTo>
                  <a:pt x="341" y="400"/>
                </a:lnTo>
                <a:lnTo>
                  <a:pt x="332" y="380"/>
                </a:lnTo>
                <a:lnTo>
                  <a:pt x="313" y="341"/>
                </a:lnTo>
                <a:lnTo>
                  <a:pt x="285" y="286"/>
                </a:lnTo>
                <a:lnTo>
                  <a:pt x="285" y="286"/>
                </a:lnTo>
                <a:lnTo>
                  <a:pt x="282" y="282"/>
                </a:lnTo>
                <a:lnTo>
                  <a:pt x="276" y="275"/>
                </a:lnTo>
                <a:lnTo>
                  <a:pt x="267" y="267"/>
                </a:lnTo>
                <a:lnTo>
                  <a:pt x="254" y="257"/>
                </a:lnTo>
                <a:lnTo>
                  <a:pt x="237" y="244"/>
                </a:lnTo>
                <a:lnTo>
                  <a:pt x="215" y="230"/>
                </a:lnTo>
                <a:lnTo>
                  <a:pt x="187" y="215"/>
                </a:lnTo>
                <a:lnTo>
                  <a:pt x="187" y="215"/>
                </a:lnTo>
                <a:lnTo>
                  <a:pt x="123" y="182"/>
                </a:lnTo>
                <a:lnTo>
                  <a:pt x="65" y="149"/>
                </a:lnTo>
                <a:lnTo>
                  <a:pt x="7" y="116"/>
                </a:lnTo>
                <a:lnTo>
                  <a:pt x="7" y="116"/>
                </a:lnTo>
                <a:lnTo>
                  <a:pt x="78" y="126"/>
                </a:lnTo>
                <a:lnTo>
                  <a:pt x="134" y="135"/>
                </a:lnTo>
                <a:lnTo>
                  <a:pt x="174" y="144"/>
                </a:lnTo>
                <a:lnTo>
                  <a:pt x="174" y="144"/>
                </a:lnTo>
                <a:lnTo>
                  <a:pt x="225" y="155"/>
                </a:lnTo>
                <a:lnTo>
                  <a:pt x="241" y="158"/>
                </a:lnTo>
                <a:lnTo>
                  <a:pt x="246" y="158"/>
                </a:lnTo>
                <a:lnTo>
                  <a:pt x="247" y="158"/>
                </a:lnTo>
                <a:lnTo>
                  <a:pt x="246" y="158"/>
                </a:lnTo>
                <a:lnTo>
                  <a:pt x="246" y="15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60F55397-9788-42EC-80DC-BF89F7488D16}"/>
              </a:ext>
            </a:extLst>
          </p:cNvPr>
          <p:cNvSpPr>
            <a:spLocks/>
          </p:cNvSpPr>
          <p:nvPr/>
        </p:nvSpPr>
        <p:spPr bwMode="auto">
          <a:xfrm>
            <a:off x="839471" y="3934885"/>
            <a:ext cx="1979157" cy="2215637"/>
          </a:xfrm>
          <a:custGeom>
            <a:avLst/>
            <a:gdLst>
              <a:gd name="T0" fmla="*/ 851 w 1632"/>
              <a:gd name="T1" fmla="*/ 1319 h 1827"/>
              <a:gd name="T2" fmla="*/ 701 w 1632"/>
              <a:gd name="T3" fmla="*/ 1462 h 1827"/>
              <a:gd name="T4" fmla="*/ 518 w 1632"/>
              <a:gd name="T5" fmla="*/ 1669 h 1827"/>
              <a:gd name="T6" fmla="*/ 408 w 1632"/>
              <a:gd name="T7" fmla="*/ 1808 h 1827"/>
              <a:gd name="T8" fmla="*/ 381 w 1632"/>
              <a:gd name="T9" fmla="*/ 1813 h 1827"/>
              <a:gd name="T10" fmla="*/ 360 w 1632"/>
              <a:gd name="T11" fmla="*/ 1792 h 1827"/>
              <a:gd name="T12" fmla="*/ 346 w 1632"/>
              <a:gd name="T13" fmla="*/ 1789 h 1827"/>
              <a:gd name="T14" fmla="*/ 338 w 1632"/>
              <a:gd name="T15" fmla="*/ 1756 h 1827"/>
              <a:gd name="T16" fmla="*/ 356 w 1632"/>
              <a:gd name="T17" fmla="*/ 1652 h 1827"/>
              <a:gd name="T18" fmla="*/ 395 w 1632"/>
              <a:gd name="T19" fmla="*/ 1581 h 1827"/>
              <a:gd name="T20" fmla="*/ 472 w 1632"/>
              <a:gd name="T21" fmla="*/ 1400 h 1827"/>
              <a:gd name="T22" fmla="*/ 426 w 1632"/>
              <a:gd name="T23" fmla="*/ 1451 h 1827"/>
              <a:gd name="T24" fmla="*/ 167 w 1632"/>
              <a:gd name="T25" fmla="*/ 1732 h 1827"/>
              <a:gd name="T26" fmla="*/ 110 w 1632"/>
              <a:gd name="T27" fmla="*/ 1822 h 1827"/>
              <a:gd name="T28" fmla="*/ 88 w 1632"/>
              <a:gd name="T29" fmla="*/ 1824 h 1827"/>
              <a:gd name="T30" fmla="*/ 53 w 1632"/>
              <a:gd name="T31" fmla="*/ 1785 h 1827"/>
              <a:gd name="T32" fmla="*/ 43 w 1632"/>
              <a:gd name="T33" fmla="*/ 1768 h 1827"/>
              <a:gd name="T34" fmla="*/ 25 w 1632"/>
              <a:gd name="T35" fmla="*/ 1770 h 1827"/>
              <a:gd name="T36" fmla="*/ 0 w 1632"/>
              <a:gd name="T37" fmla="*/ 1774 h 1827"/>
              <a:gd name="T38" fmla="*/ 29 w 1632"/>
              <a:gd name="T39" fmla="*/ 1725 h 1827"/>
              <a:gd name="T40" fmla="*/ 377 w 1632"/>
              <a:gd name="T41" fmla="*/ 1277 h 1827"/>
              <a:gd name="T42" fmla="*/ 472 w 1632"/>
              <a:gd name="T43" fmla="*/ 1088 h 1827"/>
              <a:gd name="T44" fmla="*/ 665 w 1632"/>
              <a:gd name="T45" fmla="*/ 722 h 1827"/>
              <a:gd name="T46" fmla="*/ 694 w 1632"/>
              <a:gd name="T47" fmla="*/ 661 h 1827"/>
              <a:gd name="T48" fmla="*/ 863 w 1632"/>
              <a:gd name="T49" fmla="*/ 350 h 1827"/>
              <a:gd name="T50" fmla="*/ 922 w 1632"/>
              <a:gd name="T51" fmla="*/ 279 h 1827"/>
              <a:gd name="T52" fmla="*/ 978 w 1632"/>
              <a:gd name="T53" fmla="*/ 152 h 1827"/>
              <a:gd name="T54" fmla="*/ 1069 w 1632"/>
              <a:gd name="T55" fmla="*/ 40 h 1827"/>
              <a:gd name="T56" fmla="*/ 1132 w 1632"/>
              <a:gd name="T57" fmla="*/ 8 h 1827"/>
              <a:gd name="T58" fmla="*/ 1216 w 1632"/>
              <a:gd name="T59" fmla="*/ 0 h 1827"/>
              <a:gd name="T60" fmla="*/ 1287 w 1632"/>
              <a:gd name="T61" fmla="*/ 22 h 1827"/>
              <a:gd name="T62" fmla="*/ 1319 w 1632"/>
              <a:gd name="T63" fmla="*/ 61 h 1827"/>
              <a:gd name="T64" fmla="*/ 1336 w 1632"/>
              <a:gd name="T65" fmla="*/ 90 h 1827"/>
              <a:gd name="T66" fmla="*/ 1348 w 1632"/>
              <a:gd name="T67" fmla="*/ 86 h 1827"/>
              <a:gd name="T68" fmla="*/ 1456 w 1632"/>
              <a:gd name="T69" fmla="*/ 100 h 1827"/>
              <a:gd name="T70" fmla="*/ 1554 w 1632"/>
              <a:gd name="T71" fmla="*/ 131 h 1827"/>
              <a:gd name="T72" fmla="*/ 1629 w 1632"/>
              <a:gd name="T73" fmla="*/ 185 h 1827"/>
              <a:gd name="T74" fmla="*/ 1590 w 1632"/>
              <a:gd name="T75" fmla="*/ 205 h 1827"/>
              <a:gd name="T76" fmla="*/ 1427 w 1632"/>
              <a:gd name="T77" fmla="*/ 250 h 1827"/>
              <a:gd name="T78" fmla="*/ 1375 w 1632"/>
              <a:gd name="T79" fmla="*/ 275 h 1827"/>
              <a:gd name="T80" fmla="*/ 1348 w 1632"/>
              <a:gd name="T81" fmla="*/ 313 h 1827"/>
              <a:gd name="T82" fmla="*/ 1402 w 1632"/>
              <a:gd name="T83" fmla="*/ 385 h 1827"/>
              <a:gd name="T84" fmla="*/ 1427 w 1632"/>
              <a:gd name="T85" fmla="*/ 459 h 1827"/>
              <a:gd name="T86" fmla="*/ 1413 w 1632"/>
              <a:gd name="T87" fmla="*/ 538 h 1827"/>
              <a:gd name="T88" fmla="*/ 1374 w 1632"/>
              <a:gd name="T89" fmla="*/ 702 h 1827"/>
              <a:gd name="T90" fmla="*/ 1337 w 1632"/>
              <a:gd name="T91" fmla="*/ 832 h 1827"/>
              <a:gd name="T92" fmla="*/ 1288 w 1632"/>
              <a:gd name="T93" fmla="*/ 922 h 1827"/>
              <a:gd name="T94" fmla="*/ 1251 w 1632"/>
              <a:gd name="T95" fmla="*/ 939 h 1827"/>
              <a:gd name="T96" fmla="*/ 1242 w 1632"/>
              <a:gd name="T97" fmla="*/ 923 h 1827"/>
              <a:gd name="T98" fmla="*/ 1143 w 1632"/>
              <a:gd name="T99" fmla="*/ 1042 h 1827"/>
              <a:gd name="T100" fmla="*/ 1070 w 1632"/>
              <a:gd name="T101" fmla="*/ 1144 h 1827"/>
              <a:gd name="T102" fmla="*/ 1167 w 1632"/>
              <a:gd name="T103" fmla="*/ 1148 h 1827"/>
              <a:gd name="T104" fmla="*/ 1209 w 1632"/>
              <a:gd name="T105" fmla="*/ 1145 h 1827"/>
              <a:gd name="T106" fmla="*/ 1255 w 1632"/>
              <a:gd name="T107" fmla="*/ 1170 h 1827"/>
              <a:gd name="T108" fmla="*/ 1272 w 1632"/>
              <a:gd name="T109" fmla="*/ 1197 h 1827"/>
              <a:gd name="T110" fmla="*/ 1246 w 1632"/>
              <a:gd name="T111" fmla="*/ 1180 h 1827"/>
              <a:gd name="T112" fmla="*/ 1178 w 1632"/>
              <a:gd name="T113" fmla="*/ 1179 h 1827"/>
              <a:gd name="T114" fmla="*/ 1128 w 1632"/>
              <a:gd name="T115" fmla="*/ 1193 h 1827"/>
              <a:gd name="T116" fmla="*/ 1042 w 1632"/>
              <a:gd name="T117" fmla="*/ 1196 h 1827"/>
              <a:gd name="T118" fmla="*/ 977 w 1632"/>
              <a:gd name="T119" fmla="*/ 1204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2" h="1827">
                <a:moveTo>
                  <a:pt x="956" y="1217"/>
                </a:moveTo>
                <a:lnTo>
                  <a:pt x="956" y="1217"/>
                </a:lnTo>
                <a:lnTo>
                  <a:pt x="939" y="1231"/>
                </a:lnTo>
                <a:lnTo>
                  <a:pt x="915" y="1254"/>
                </a:lnTo>
                <a:lnTo>
                  <a:pt x="851" y="1319"/>
                </a:lnTo>
                <a:lnTo>
                  <a:pt x="781" y="1387"/>
                </a:lnTo>
                <a:lnTo>
                  <a:pt x="750" y="1418"/>
                </a:lnTo>
                <a:lnTo>
                  <a:pt x="725" y="1442"/>
                </a:lnTo>
                <a:lnTo>
                  <a:pt x="725" y="1442"/>
                </a:lnTo>
                <a:lnTo>
                  <a:pt x="701" y="1462"/>
                </a:lnTo>
                <a:lnTo>
                  <a:pt x="675" y="1489"/>
                </a:lnTo>
                <a:lnTo>
                  <a:pt x="647" y="1518"/>
                </a:lnTo>
                <a:lnTo>
                  <a:pt x="619" y="1550"/>
                </a:lnTo>
                <a:lnTo>
                  <a:pt x="564" y="1613"/>
                </a:lnTo>
                <a:lnTo>
                  <a:pt x="518" y="1669"/>
                </a:lnTo>
                <a:lnTo>
                  <a:pt x="518" y="1669"/>
                </a:lnTo>
                <a:lnTo>
                  <a:pt x="447" y="1756"/>
                </a:lnTo>
                <a:lnTo>
                  <a:pt x="422" y="1787"/>
                </a:lnTo>
                <a:lnTo>
                  <a:pt x="408" y="1808"/>
                </a:lnTo>
                <a:lnTo>
                  <a:pt x="408" y="1808"/>
                </a:lnTo>
                <a:lnTo>
                  <a:pt x="405" y="1812"/>
                </a:lnTo>
                <a:lnTo>
                  <a:pt x="402" y="1813"/>
                </a:lnTo>
                <a:lnTo>
                  <a:pt x="395" y="1816"/>
                </a:lnTo>
                <a:lnTo>
                  <a:pt x="388" y="1816"/>
                </a:lnTo>
                <a:lnTo>
                  <a:pt x="381" y="1813"/>
                </a:lnTo>
                <a:lnTo>
                  <a:pt x="374" y="1809"/>
                </a:lnTo>
                <a:lnTo>
                  <a:pt x="367" y="1803"/>
                </a:lnTo>
                <a:lnTo>
                  <a:pt x="363" y="1798"/>
                </a:lnTo>
                <a:lnTo>
                  <a:pt x="360" y="1792"/>
                </a:lnTo>
                <a:lnTo>
                  <a:pt x="360" y="1792"/>
                </a:lnTo>
                <a:lnTo>
                  <a:pt x="359" y="1788"/>
                </a:lnTo>
                <a:lnTo>
                  <a:pt x="357" y="1787"/>
                </a:lnTo>
                <a:lnTo>
                  <a:pt x="353" y="1788"/>
                </a:lnTo>
                <a:lnTo>
                  <a:pt x="350" y="1789"/>
                </a:lnTo>
                <a:lnTo>
                  <a:pt x="346" y="1789"/>
                </a:lnTo>
                <a:lnTo>
                  <a:pt x="343" y="1789"/>
                </a:lnTo>
                <a:lnTo>
                  <a:pt x="341" y="1788"/>
                </a:lnTo>
                <a:lnTo>
                  <a:pt x="339" y="1782"/>
                </a:lnTo>
                <a:lnTo>
                  <a:pt x="339" y="1782"/>
                </a:lnTo>
                <a:lnTo>
                  <a:pt x="338" y="1756"/>
                </a:lnTo>
                <a:lnTo>
                  <a:pt x="339" y="1736"/>
                </a:lnTo>
                <a:lnTo>
                  <a:pt x="341" y="1715"/>
                </a:lnTo>
                <a:lnTo>
                  <a:pt x="345" y="1693"/>
                </a:lnTo>
                <a:lnTo>
                  <a:pt x="349" y="1671"/>
                </a:lnTo>
                <a:lnTo>
                  <a:pt x="356" y="1652"/>
                </a:lnTo>
                <a:lnTo>
                  <a:pt x="360" y="1644"/>
                </a:lnTo>
                <a:lnTo>
                  <a:pt x="366" y="1636"/>
                </a:lnTo>
                <a:lnTo>
                  <a:pt x="366" y="1636"/>
                </a:lnTo>
                <a:lnTo>
                  <a:pt x="378" y="1615"/>
                </a:lnTo>
                <a:lnTo>
                  <a:pt x="395" y="1581"/>
                </a:lnTo>
                <a:lnTo>
                  <a:pt x="413" y="1541"/>
                </a:lnTo>
                <a:lnTo>
                  <a:pt x="433" y="1499"/>
                </a:lnTo>
                <a:lnTo>
                  <a:pt x="464" y="1425"/>
                </a:lnTo>
                <a:lnTo>
                  <a:pt x="471" y="1404"/>
                </a:lnTo>
                <a:lnTo>
                  <a:pt x="472" y="1400"/>
                </a:lnTo>
                <a:lnTo>
                  <a:pt x="472" y="1400"/>
                </a:lnTo>
                <a:lnTo>
                  <a:pt x="472" y="1400"/>
                </a:lnTo>
                <a:lnTo>
                  <a:pt x="472" y="1400"/>
                </a:lnTo>
                <a:lnTo>
                  <a:pt x="457" y="1416"/>
                </a:lnTo>
                <a:lnTo>
                  <a:pt x="426" y="1451"/>
                </a:lnTo>
                <a:lnTo>
                  <a:pt x="336" y="1548"/>
                </a:lnTo>
                <a:lnTo>
                  <a:pt x="240" y="1650"/>
                </a:lnTo>
                <a:lnTo>
                  <a:pt x="180" y="1715"/>
                </a:lnTo>
                <a:lnTo>
                  <a:pt x="180" y="1715"/>
                </a:lnTo>
                <a:lnTo>
                  <a:pt x="167" y="1732"/>
                </a:lnTo>
                <a:lnTo>
                  <a:pt x="155" y="1753"/>
                </a:lnTo>
                <a:lnTo>
                  <a:pt x="132" y="1794"/>
                </a:lnTo>
                <a:lnTo>
                  <a:pt x="121" y="1810"/>
                </a:lnTo>
                <a:lnTo>
                  <a:pt x="116" y="1816"/>
                </a:lnTo>
                <a:lnTo>
                  <a:pt x="110" y="1822"/>
                </a:lnTo>
                <a:lnTo>
                  <a:pt x="104" y="1826"/>
                </a:lnTo>
                <a:lnTo>
                  <a:pt x="99" y="1827"/>
                </a:lnTo>
                <a:lnTo>
                  <a:pt x="93" y="1827"/>
                </a:lnTo>
                <a:lnTo>
                  <a:pt x="88" y="1824"/>
                </a:lnTo>
                <a:lnTo>
                  <a:pt x="88" y="1824"/>
                </a:lnTo>
                <a:lnTo>
                  <a:pt x="76" y="1816"/>
                </a:lnTo>
                <a:lnTo>
                  <a:pt x="68" y="1809"/>
                </a:lnTo>
                <a:lnTo>
                  <a:pt x="63" y="1802"/>
                </a:lnTo>
                <a:lnTo>
                  <a:pt x="58" y="1795"/>
                </a:lnTo>
                <a:lnTo>
                  <a:pt x="53" y="1785"/>
                </a:lnTo>
                <a:lnTo>
                  <a:pt x="53" y="1782"/>
                </a:lnTo>
                <a:lnTo>
                  <a:pt x="53" y="1782"/>
                </a:lnTo>
                <a:lnTo>
                  <a:pt x="51" y="1780"/>
                </a:lnTo>
                <a:lnTo>
                  <a:pt x="49" y="1774"/>
                </a:lnTo>
                <a:lnTo>
                  <a:pt x="43" y="1768"/>
                </a:lnTo>
                <a:lnTo>
                  <a:pt x="40" y="1767"/>
                </a:lnTo>
                <a:lnTo>
                  <a:pt x="36" y="1766"/>
                </a:lnTo>
                <a:lnTo>
                  <a:pt x="36" y="1766"/>
                </a:lnTo>
                <a:lnTo>
                  <a:pt x="32" y="1767"/>
                </a:lnTo>
                <a:lnTo>
                  <a:pt x="25" y="1770"/>
                </a:lnTo>
                <a:lnTo>
                  <a:pt x="9" y="1777"/>
                </a:lnTo>
                <a:lnTo>
                  <a:pt x="2" y="1778"/>
                </a:lnTo>
                <a:lnTo>
                  <a:pt x="1" y="1778"/>
                </a:lnTo>
                <a:lnTo>
                  <a:pt x="0" y="1775"/>
                </a:lnTo>
                <a:lnTo>
                  <a:pt x="0" y="1774"/>
                </a:lnTo>
                <a:lnTo>
                  <a:pt x="1" y="1770"/>
                </a:lnTo>
                <a:lnTo>
                  <a:pt x="7" y="1757"/>
                </a:lnTo>
                <a:lnTo>
                  <a:pt x="7" y="1757"/>
                </a:lnTo>
                <a:lnTo>
                  <a:pt x="14" y="1745"/>
                </a:lnTo>
                <a:lnTo>
                  <a:pt x="29" y="1725"/>
                </a:lnTo>
                <a:lnTo>
                  <a:pt x="74" y="1666"/>
                </a:lnTo>
                <a:lnTo>
                  <a:pt x="202" y="1502"/>
                </a:lnTo>
                <a:lnTo>
                  <a:pt x="271" y="1415"/>
                </a:lnTo>
                <a:lnTo>
                  <a:pt x="331" y="1337"/>
                </a:lnTo>
                <a:lnTo>
                  <a:pt x="377" y="1277"/>
                </a:lnTo>
                <a:lnTo>
                  <a:pt x="391" y="1254"/>
                </a:lnTo>
                <a:lnTo>
                  <a:pt x="399" y="1242"/>
                </a:lnTo>
                <a:lnTo>
                  <a:pt x="399" y="1242"/>
                </a:lnTo>
                <a:lnTo>
                  <a:pt x="438" y="1154"/>
                </a:lnTo>
                <a:lnTo>
                  <a:pt x="472" y="1088"/>
                </a:lnTo>
                <a:lnTo>
                  <a:pt x="472" y="1088"/>
                </a:lnTo>
                <a:lnTo>
                  <a:pt x="573" y="901"/>
                </a:lnTo>
                <a:lnTo>
                  <a:pt x="638" y="779"/>
                </a:lnTo>
                <a:lnTo>
                  <a:pt x="659" y="736"/>
                </a:lnTo>
                <a:lnTo>
                  <a:pt x="665" y="722"/>
                </a:lnTo>
                <a:lnTo>
                  <a:pt x="668" y="716"/>
                </a:lnTo>
                <a:lnTo>
                  <a:pt x="668" y="716"/>
                </a:lnTo>
                <a:lnTo>
                  <a:pt x="671" y="709"/>
                </a:lnTo>
                <a:lnTo>
                  <a:pt x="675" y="698"/>
                </a:lnTo>
                <a:lnTo>
                  <a:pt x="694" y="661"/>
                </a:lnTo>
                <a:lnTo>
                  <a:pt x="752" y="553"/>
                </a:lnTo>
                <a:lnTo>
                  <a:pt x="813" y="440"/>
                </a:lnTo>
                <a:lnTo>
                  <a:pt x="852" y="367"/>
                </a:lnTo>
                <a:lnTo>
                  <a:pt x="852" y="367"/>
                </a:lnTo>
                <a:lnTo>
                  <a:pt x="863" y="350"/>
                </a:lnTo>
                <a:lnTo>
                  <a:pt x="875" y="334"/>
                </a:lnTo>
                <a:lnTo>
                  <a:pt x="897" y="306"/>
                </a:lnTo>
                <a:lnTo>
                  <a:pt x="915" y="286"/>
                </a:lnTo>
                <a:lnTo>
                  <a:pt x="922" y="279"/>
                </a:lnTo>
                <a:lnTo>
                  <a:pt x="922" y="279"/>
                </a:lnTo>
                <a:lnTo>
                  <a:pt x="926" y="268"/>
                </a:lnTo>
                <a:lnTo>
                  <a:pt x="936" y="240"/>
                </a:lnTo>
                <a:lnTo>
                  <a:pt x="954" y="199"/>
                </a:lnTo>
                <a:lnTo>
                  <a:pt x="965" y="176"/>
                </a:lnTo>
                <a:lnTo>
                  <a:pt x="978" y="152"/>
                </a:lnTo>
                <a:lnTo>
                  <a:pt x="993" y="127"/>
                </a:lnTo>
                <a:lnTo>
                  <a:pt x="1009" y="103"/>
                </a:lnTo>
                <a:lnTo>
                  <a:pt x="1027" y="81"/>
                </a:lnTo>
                <a:lnTo>
                  <a:pt x="1048" y="58"/>
                </a:lnTo>
                <a:lnTo>
                  <a:pt x="1069" y="40"/>
                </a:lnTo>
                <a:lnTo>
                  <a:pt x="1081" y="32"/>
                </a:lnTo>
                <a:lnTo>
                  <a:pt x="1093" y="25"/>
                </a:lnTo>
                <a:lnTo>
                  <a:pt x="1105" y="18"/>
                </a:lnTo>
                <a:lnTo>
                  <a:pt x="1118" y="12"/>
                </a:lnTo>
                <a:lnTo>
                  <a:pt x="1132" y="8"/>
                </a:lnTo>
                <a:lnTo>
                  <a:pt x="1144" y="5"/>
                </a:lnTo>
                <a:lnTo>
                  <a:pt x="1144" y="5"/>
                </a:lnTo>
                <a:lnTo>
                  <a:pt x="1171" y="1"/>
                </a:lnTo>
                <a:lnTo>
                  <a:pt x="1195" y="0"/>
                </a:lnTo>
                <a:lnTo>
                  <a:pt x="1216" y="0"/>
                </a:lnTo>
                <a:lnTo>
                  <a:pt x="1234" y="2"/>
                </a:lnTo>
                <a:lnTo>
                  <a:pt x="1251" y="5"/>
                </a:lnTo>
                <a:lnTo>
                  <a:pt x="1265" y="11"/>
                </a:lnTo>
                <a:lnTo>
                  <a:pt x="1277" y="16"/>
                </a:lnTo>
                <a:lnTo>
                  <a:pt x="1287" y="22"/>
                </a:lnTo>
                <a:lnTo>
                  <a:pt x="1295" y="29"/>
                </a:lnTo>
                <a:lnTo>
                  <a:pt x="1302" y="36"/>
                </a:lnTo>
                <a:lnTo>
                  <a:pt x="1308" y="43"/>
                </a:lnTo>
                <a:lnTo>
                  <a:pt x="1313" y="50"/>
                </a:lnTo>
                <a:lnTo>
                  <a:pt x="1319" y="61"/>
                </a:lnTo>
                <a:lnTo>
                  <a:pt x="1322" y="70"/>
                </a:lnTo>
                <a:lnTo>
                  <a:pt x="1322" y="70"/>
                </a:lnTo>
                <a:lnTo>
                  <a:pt x="1327" y="78"/>
                </a:lnTo>
                <a:lnTo>
                  <a:pt x="1332" y="85"/>
                </a:lnTo>
                <a:lnTo>
                  <a:pt x="1336" y="90"/>
                </a:lnTo>
                <a:lnTo>
                  <a:pt x="1336" y="90"/>
                </a:lnTo>
                <a:lnTo>
                  <a:pt x="1336" y="90"/>
                </a:lnTo>
                <a:lnTo>
                  <a:pt x="1336" y="89"/>
                </a:lnTo>
                <a:lnTo>
                  <a:pt x="1340" y="88"/>
                </a:lnTo>
                <a:lnTo>
                  <a:pt x="1348" y="86"/>
                </a:lnTo>
                <a:lnTo>
                  <a:pt x="1362" y="86"/>
                </a:lnTo>
                <a:lnTo>
                  <a:pt x="1383" y="88"/>
                </a:lnTo>
                <a:lnTo>
                  <a:pt x="1414" y="92"/>
                </a:lnTo>
                <a:lnTo>
                  <a:pt x="1456" y="100"/>
                </a:lnTo>
                <a:lnTo>
                  <a:pt x="1456" y="100"/>
                </a:lnTo>
                <a:lnTo>
                  <a:pt x="1480" y="104"/>
                </a:lnTo>
                <a:lnTo>
                  <a:pt x="1501" y="110"/>
                </a:lnTo>
                <a:lnTo>
                  <a:pt x="1520" y="117"/>
                </a:lnTo>
                <a:lnTo>
                  <a:pt x="1537" y="124"/>
                </a:lnTo>
                <a:lnTo>
                  <a:pt x="1554" y="131"/>
                </a:lnTo>
                <a:lnTo>
                  <a:pt x="1568" y="138"/>
                </a:lnTo>
                <a:lnTo>
                  <a:pt x="1592" y="152"/>
                </a:lnTo>
                <a:lnTo>
                  <a:pt x="1610" y="166"/>
                </a:lnTo>
                <a:lnTo>
                  <a:pt x="1622" y="177"/>
                </a:lnTo>
                <a:lnTo>
                  <a:pt x="1629" y="185"/>
                </a:lnTo>
                <a:lnTo>
                  <a:pt x="1632" y="190"/>
                </a:lnTo>
                <a:lnTo>
                  <a:pt x="1632" y="190"/>
                </a:lnTo>
                <a:lnTo>
                  <a:pt x="1629" y="192"/>
                </a:lnTo>
                <a:lnTo>
                  <a:pt x="1621" y="197"/>
                </a:lnTo>
                <a:lnTo>
                  <a:pt x="1590" y="205"/>
                </a:lnTo>
                <a:lnTo>
                  <a:pt x="1550" y="216"/>
                </a:lnTo>
                <a:lnTo>
                  <a:pt x="1508" y="226"/>
                </a:lnTo>
                <a:lnTo>
                  <a:pt x="1508" y="226"/>
                </a:lnTo>
                <a:lnTo>
                  <a:pt x="1466" y="237"/>
                </a:lnTo>
                <a:lnTo>
                  <a:pt x="1427" y="250"/>
                </a:lnTo>
                <a:lnTo>
                  <a:pt x="1410" y="255"/>
                </a:lnTo>
                <a:lnTo>
                  <a:pt x="1395" y="262"/>
                </a:lnTo>
                <a:lnTo>
                  <a:pt x="1383" y="268"/>
                </a:lnTo>
                <a:lnTo>
                  <a:pt x="1375" y="275"/>
                </a:lnTo>
                <a:lnTo>
                  <a:pt x="1375" y="275"/>
                </a:lnTo>
                <a:lnTo>
                  <a:pt x="1368" y="280"/>
                </a:lnTo>
                <a:lnTo>
                  <a:pt x="1364" y="287"/>
                </a:lnTo>
                <a:lnTo>
                  <a:pt x="1355" y="299"/>
                </a:lnTo>
                <a:lnTo>
                  <a:pt x="1350" y="308"/>
                </a:lnTo>
                <a:lnTo>
                  <a:pt x="1348" y="313"/>
                </a:lnTo>
                <a:lnTo>
                  <a:pt x="1348" y="313"/>
                </a:lnTo>
                <a:lnTo>
                  <a:pt x="1361" y="327"/>
                </a:lnTo>
                <a:lnTo>
                  <a:pt x="1374" y="342"/>
                </a:lnTo>
                <a:lnTo>
                  <a:pt x="1388" y="363"/>
                </a:lnTo>
                <a:lnTo>
                  <a:pt x="1402" y="385"/>
                </a:lnTo>
                <a:lnTo>
                  <a:pt x="1414" y="410"/>
                </a:lnTo>
                <a:lnTo>
                  <a:pt x="1420" y="423"/>
                </a:lnTo>
                <a:lnTo>
                  <a:pt x="1424" y="436"/>
                </a:lnTo>
                <a:lnTo>
                  <a:pt x="1427" y="448"/>
                </a:lnTo>
                <a:lnTo>
                  <a:pt x="1427" y="459"/>
                </a:lnTo>
                <a:lnTo>
                  <a:pt x="1427" y="459"/>
                </a:lnTo>
                <a:lnTo>
                  <a:pt x="1427" y="480"/>
                </a:lnTo>
                <a:lnTo>
                  <a:pt x="1424" y="500"/>
                </a:lnTo>
                <a:lnTo>
                  <a:pt x="1420" y="518"/>
                </a:lnTo>
                <a:lnTo>
                  <a:pt x="1413" y="538"/>
                </a:lnTo>
                <a:lnTo>
                  <a:pt x="1399" y="585"/>
                </a:lnTo>
                <a:lnTo>
                  <a:pt x="1390" y="619"/>
                </a:lnTo>
                <a:lnTo>
                  <a:pt x="1382" y="661"/>
                </a:lnTo>
                <a:lnTo>
                  <a:pt x="1382" y="661"/>
                </a:lnTo>
                <a:lnTo>
                  <a:pt x="1374" y="702"/>
                </a:lnTo>
                <a:lnTo>
                  <a:pt x="1367" y="737"/>
                </a:lnTo>
                <a:lnTo>
                  <a:pt x="1360" y="767"/>
                </a:lnTo>
                <a:lnTo>
                  <a:pt x="1353" y="792"/>
                </a:lnTo>
                <a:lnTo>
                  <a:pt x="1344" y="813"/>
                </a:lnTo>
                <a:lnTo>
                  <a:pt x="1337" y="832"/>
                </a:lnTo>
                <a:lnTo>
                  <a:pt x="1319" y="870"/>
                </a:lnTo>
                <a:lnTo>
                  <a:pt x="1319" y="870"/>
                </a:lnTo>
                <a:lnTo>
                  <a:pt x="1309" y="890"/>
                </a:lnTo>
                <a:lnTo>
                  <a:pt x="1298" y="906"/>
                </a:lnTo>
                <a:lnTo>
                  <a:pt x="1288" y="922"/>
                </a:lnTo>
                <a:lnTo>
                  <a:pt x="1277" y="934"/>
                </a:lnTo>
                <a:lnTo>
                  <a:pt x="1262" y="953"/>
                </a:lnTo>
                <a:lnTo>
                  <a:pt x="1255" y="960"/>
                </a:lnTo>
                <a:lnTo>
                  <a:pt x="1255" y="960"/>
                </a:lnTo>
                <a:lnTo>
                  <a:pt x="1251" y="939"/>
                </a:lnTo>
                <a:lnTo>
                  <a:pt x="1246" y="926"/>
                </a:lnTo>
                <a:lnTo>
                  <a:pt x="1244" y="923"/>
                </a:lnTo>
                <a:lnTo>
                  <a:pt x="1244" y="922"/>
                </a:lnTo>
                <a:lnTo>
                  <a:pt x="1242" y="923"/>
                </a:lnTo>
                <a:lnTo>
                  <a:pt x="1242" y="923"/>
                </a:lnTo>
                <a:lnTo>
                  <a:pt x="1228" y="939"/>
                </a:lnTo>
                <a:lnTo>
                  <a:pt x="1197" y="972"/>
                </a:lnTo>
                <a:lnTo>
                  <a:pt x="1179" y="994"/>
                </a:lnTo>
                <a:lnTo>
                  <a:pt x="1160" y="1018"/>
                </a:lnTo>
                <a:lnTo>
                  <a:pt x="1143" y="1042"/>
                </a:lnTo>
                <a:lnTo>
                  <a:pt x="1126" y="1067"/>
                </a:lnTo>
                <a:lnTo>
                  <a:pt x="1126" y="1067"/>
                </a:lnTo>
                <a:lnTo>
                  <a:pt x="1100" y="1106"/>
                </a:lnTo>
                <a:lnTo>
                  <a:pt x="1081" y="1131"/>
                </a:lnTo>
                <a:lnTo>
                  <a:pt x="1070" y="1144"/>
                </a:lnTo>
                <a:lnTo>
                  <a:pt x="1066" y="1148"/>
                </a:lnTo>
                <a:lnTo>
                  <a:pt x="1066" y="1148"/>
                </a:lnTo>
                <a:lnTo>
                  <a:pt x="1153" y="1148"/>
                </a:lnTo>
                <a:lnTo>
                  <a:pt x="1153" y="1148"/>
                </a:lnTo>
                <a:lnTo>
                  <a:pt x="1167" y="1148"/>
                </a:lnTo>
                <a:lnTo>
                  <a:pt x="1177" y="1147"/>
                </a:lnTo>
                <a:lnTo>
                  <a:pt x="1189" y="1144"/>
                </a:lnTo>
                <a:lnTo>
                  <a:pt x="1195" y="1143"/>
                </a:lnTo>
                <a:lnTo>
                  <a:pt x="1200" y="1144"/>
                </a:lnTo>
                <a:lnTo>
                  <a:pt x="1209" y="1145"/>
                </a:lnTo>
                <a:lnTo>
                  <a:pt x="1223" y="1150"/>
                </a:lnTo>
                <a:lnTo>
                  <a:pt x="1223" y="1150"/>
                </a:lnTo>
                <a:lnTo>
                  <a:pt x="1235" y="1155"/>
                </a:lnTo>
                <a:lnTo>
                  <a:pt x="1246" y="1163"/>
                </a:lnTo>
                <a:lnTo>
                  <a:pt x="1255" y="1170"/>
                </a:lnTo>
                <a:lnTo>
                  <a:pt x="1262" y="1179"/>
                </a:lnTo>
                <a:lnTo>
                  <a:pt x="1266" y="1186"/>
                </a:lnTo>
                <a:lnTo>
                  <a:pt x="1269" y="1191"/>
                </a:lnTo>
                <a:lnTo>
                  <a:pt x="1272" y="1197"/>
                </a:lnTo>
                <a:lnTo>
                  <a:pt x="1272" y="1197"/>
                </a:lnTo>
                <a:lnTo>
                  <a:pt x="1270" y="1193"/>
                </a:lnTo>
                <a:lnTo>
                  <a:pt x="1266" y="1190"/>
                </a:lnTo>
                <a:lnTo>
                  <a:pt x="1262" y="1187"/>
                </a:lnTo>
                <a:lnTo>
                  <a:pt x="1256" y="1183"/>
                </a:lnTo>
                <a:lnTo>
                  <a:pt x="1246" y="1180"/>
                </a:lnTo>
                <a:lnTo>
                  <a:pt x="1237" y="1179"/>
                </a:lnTo>
                <a:lnTo>
                  <a:pt x="1223" y="1177"/>
                </a:lnTo>
                <a:lnTo>
                  <a:pt x="1223" y="1177"/>
                </a:lnTo>
                <a:lnTo>
                  <a:pt x="1196" y="1177"/>
                </a:lnTo>
                <a:lnTo>
                  <a:pt x="1178" y="1179"/>
                </a:lnTo>
                <a:lnTo>
                  <a:pt x="1163" y="1182"/>
                </a:lnTo>
                <a:lnTo>
                  <a:pt x="1147" y="1187"/>
                </a:lnTo>
                <a:lnTo>
                  <a:pt x="1147" y="1187"/>
                </a:lnTo>
                <a:lnTo>
                  <a:pt x="1139" y="1191"/>
                </a:lnTo>
                <a:lnTo>
                  <a:pt x="1128" y="1193"/>
                </a:lnTo>
                <a:lnTo>
                  <a:pt x="1102" y="1197"/>
                </a:lnTo>
                <a:lnTo>
                  <a:pt x="1081" y="1198"/>
                </a:lnTo>
                <a:lnTo>
                  <a:pt x="1070" y="1200"/>
                </a:lnTo>
                <a:lnTo>
                  <a:pt x="1070" y="1200"/>
                </a:lnTo>
                <a:lnTo>
                  <a:pt x="1042" y="1196"/>
                </a:lnTo>
                <a:lnTo>
                  <a:pt x="1014" y="1191"/>
                </a:lnTo>
                <a:lnTo>
                  <a:pt x="1014" y="1191"/>
                </a:lnTo>
                <a:lnTo>
                  <a:pt x="1007" y="1193"/>
                </a:lnTo>
                <a:lnTo>
                  <a:pt x="995" y="1196"/>
                </a:lnTo>
                <a:lnTo>
                  <a:pt x="977" y="1204"/>
                </a:lnTo>
                <a:lnTo>
                  <a:pt x="967" y="1210"/>
                </a:lnTo>
                <a:lnTo>
                  <a:pt x="956" y="1217"/>
                </a:lnTo>
                <a:lnTo>
                  <a:pt x="956" y="121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90F01A50-897E-455F-AC2B-6E4A6A03A4F9}"/>
              </a:ext>
            </a:extLst>
          </p:cNvPr>
          <p:cNvSpPr>
            <a:spLocks noEditPoints="1"/>
          </p:cNvSpPr>
          <p:nvPr/>
        </p:nvSpPr>
        <p:spPr bwMode="auto">
          <a:xfrm>
            <a:off x="3618507" y="4100857"/>
            <a:ext cx="2658136" cy="1911868"/>
          </a:xfrm>
          <a:custGeom>
            <a:avLst/>
            <a:gdLst>
              <a:gd name="T0" fmla="*/ 111 w 1496"/>
              <a:gd name="T1" fmla="*/ 79 h 1076"/>
              <a:gd name="T2" fmla="*/ 24 w 1496"/>
              <a:gd name="T3" fmla="*/ 118 h 1076"/>
              <a:gd name="T4" fmla="*/ 21 w 1496"/>
              <a:gd name="T5" fmla="*/ 151 h 1076"/>
              <a:gd name="T6" fmla="*/ 161 w 1496"/>
              <a:gd name="T7" fmla="*/ 158 h 1076"/>
              <a:gd name="T8" fmla="*/ 250 w 1496"/>
              <a:gd name="T9" fmla="*/ 203 h 1076"/>
              <a:gd name="T10" fmla="*/ 281 w 1496"/>
              <a:gd name="T11" fmla="*/ 349 h 1076"/>
              <a:gd name="T12" fmla="*/ 331 w 1496"/>
              <a:gd name="T13" fmla="*/ 529 h 1076"/>
              <a:gd name="T14" fmla="*/ 384 w 1496"/>
              <a:gd name="T15" fmla="*/ 607 h 1076"/>
              <a:gd name="T16" fmla="*/ 450 w 1496"/>
              <a:gd name="T17" fmla="*/ 677 h 1076"/>
              <a:gd name="T18" fmla="*/ 474 w 1496"/>
              <a:gd name="T19" fmla="*/ 819 h 1076"/>
              <a:gd name="T20" fmla="*/ 457 w 1496"/>
              <a:gd name="T21" fmla="*/ 869 h 1076"/>
              <a:gd name="T22" fmla="*/ 443 w 1496"/>
              <a:gd name="T23" fmla="*/ 913 h 1076"/>
              <a:gd name="T24" fmla="*/ 312 w 1496"/>
              <a:gd name="T25" fmla="*/ 1020 h 1076"/>
              <a:gd name="T26" fmla="*/ 224 w 1496"/>
              <a:gd name="T27" fmla="*/ 1038 h 1076"/>
              <a:gd name="T28" fmla="*/ 181 w 1496"/>
              <a:gd name="T29" fmla="*/ 1071 h 1076"/>
              <a:gd name="T30" fmla="*/ 223 w 1496"/>
              <a:gd name="T31" fmla="*/ 1062 h 1076"/>
              <a:gd name="T32" fmla="*/ 321 w 1496"/>
              <a:gd name="T33" fmla="*/ 1045 h 1076"/>
              <a:gd name="T34" fmla="*/ 322 w 1496"/>
              <a:gd name="T35" fmla="*/ 1076 h 1076"/>
              <a:gd name="T36" fmla="*/ 365 w 1496"/>
              <a:gd name="T37" fmla="*/ 1033 h 1076"/>
              <a:gd name="T38" fmla="*/ 452 w 1496"/>
              <a:gd name="T39" fmla="*/ 1015 h 1076"/>
              <a:gd name="T40" fmla="*/ 500 w 1496"/>
              <a:gd name="T41" fmla="*/ 1025 h 1076"/>
              <a:gd name="T42" fmla="*/ 545 w 1496"/>
              <a:gd name="T43" fmla="*/ 1004 h 1076"/>
              <a:gd name="T44" fmla="*/ 608 w 1496"/>
              <a:gd name="T45" fmla="*/ 1004 h 1076"/>
              <a:gd name="T46" fmla="*/ 660 w 1496"/>
              <a:gd name="T47" fmla="*/ 986 h 1076"/>
              <a:gd name="T48" fmla="*/ 695 w 1496"/>
              <a:gd name="T49" fmla="*/ 972 h 1076"/>
              <a:gd name="T50" fmla="*/ 715 w 1496"/>
              <a:gd name="T51" fmla="*/ 962 h 1076"/>
              <a:gd name="T52" fmla="*/ 675 w 1496"/>
              <a:gd name="T53" fmla="*/ 957 h 1076"/>
              <a:gd name="T54" fmla="*/ 617 w 1496"/>
              <a:gd name="T55" fmla="*/ 966 h 1076"/>
              <a:gd name="T56" fmla="*/ 617 w 1496"/>
              <a:gd name="T57" fmla="*/ 933 h 1076"/>
              <a:gd name="T58" fmla="*/ 663 w 1496"/>
              <a:gd name="T59" fmla="*/ 861 h 1076"/>
              <a:gd name="T60" fmla="*/ 705 w 1496"/>
              <a:gd name="T61" fmla="*/ 818 h 1076"/>
              <a:gd name="T62" fmla="*/ 720 w 1496"/>
              <a:gd name="T63" fmla="*/ 750 h 1076"/>
              <a:gd name="T64" fmla="*/ 749 w 1496"/>
              <a:gd name="T65" fmla="*/ 735 h 1076"/>
              <a:gd name="T66" fmla="*/ 905 w 1496"/>
              <a:gd name="T67" fmla="*/ 732 h 1076"/>
              <a:gd name="T68" fmla="*/ 971 w 1496"/>
              <a:gd name="T69" fmla="*/ 709 h 1076"/>
              <a:gd name="T70" fmla="*/ 1105 w 1496"/>
              <a:gd name="T71" fmla="*/ 739 h 1076"/>
              <a:gd name="T72" fmla="*/ 1310 w 1496"/>
              <a:gd name="T73" fmla="*/ 783 h 1076"/>
              <a:gd name="T74" fmla="*/ 1439 w 1496"/>
              <a:gd name="T75" fmla="*/ 804 h 1076"/>
              <a:gd name="T76" fmla="*/ 1493 w 1496"/>
              <a:gd name="T77" fmla="*/ 777 h 1076"/>
              <a:gd name="T78" fmla="*/ 1489 w 1496"/>
              <a:gd name="T79" fmla="*/ 764 h 1076"/>
              <a:gd name="T80" fmla="*/ 1151 w 1496"/>
              <a:gd name="T81" fmla="*/ 625 h 1076"/>
              <a:gd name="T82" fmla="*/ 891 w 1496"/>
              <a:gd name="T83" fmla="*/ 492 h 1076"/>
              <a:gd name="T84" fmla="*/ 697 w 1496"/>
              <a:gd name="T85" fmla="*/ 370 h 1076"/>
              <a:gd name="T86" fmla="*/ 537 w 1496"/>
              <a:gd name="T87" fmla="*/ 288 h 1076"/>
              <a:gd name="T88" fmla="*/ 478 w 1496"/>
              <a:gd name="T89" fmla="*/ 225 h 1076"/>
              <a:gd name="T90" fmla="*/ 411 w 1496"/>
              <a:gd name="T91" fmla="*/ 97 h 1076"/>
              <a:gd name="T92" fmla="*/ 364 w 1496"/>
              <a:gd name="T93" fmla="*/ 40 h 1076"/>
              <a:gd name="T94" fmla="*/ 297 w 1496"/>
              <a:gd name="T95" fmla="*/ 12 h 1076"/>
              <a:gd name="T96" fmla="*/ 258 w 1496"/>
              <a:gd name="T97" fmla="*/ 13 h 1076"/>
              <a:gd name="T98" fmla="*/ 215 w 1496"/>
              <a:gd name="T99" fmla="*/ 32 h 1076"/>
              <a:gd name="T100" fmla="*/ 205 w 1496"/>
              <a:gd name="T101" fmla="*/ 44 h 1076"/>
              <a:gd name="T102" fmla="*/ 583 w 1496"/>
              <a:gd name="T103" fmla="*/ 757 h 1076"/>
              <a:gd name="T104" fmla="*/ 594 w 1496"/>
              <a:gd name="T105" fmla="*/ 925 h 1076"/>
              <a:gd name="T106" fmla="*/ 562 w 1496"/>
              <a:gd name="T107" fmla="*/ 972 h 1076"/>
              <a:gd name="T108" fmla="*/ 541 w 1496"/>
              <a:gd name="T109" fmla="*/ 985 h 1076"/>
              <a:gd name="T110" fmla="*/ 473 w 1496"/>
              <a:gd name="T111" fmla="*/ 983 h 1076"/>
              <a:gd name="T112" fmla="*/ 450 w 1496"/>
              <a:gd name="T113" fmla="*/ 994 h 1076"/>
              <a:gd name="T114" fmla="*/ 394 w 1496"/>
              <a:gd name="T115" fmla="*/ 1004 h 1076"/>
              <a:gd name="T116" fmla="*/ 485 w 1496"/>
              <a:gd name="T117" fmla="*/ 931 h 1076"/>
              <a:gd name="T118" fmla="*/ 533 w 1496"/>
              <a:gd name="T119" fmla="*/ 888 h 1076"/>
              <a:gd name="T120" fmla="*/ 544 w 1496"/>
              <a:gd name="T121" fmla="*/ 836 h 1076"/>
              <a:gd name="T122" fmla="*/ 560 w 1496"/>
              <a:gd name="T123" fmla="*/ 790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6" h="1076">
                <a:moveTo>
                  <a:pt x="192" y="64"/>
                </a:moveTo>
                <a:lnTo>
                  <a:pt x="192" y="64"/>
                </a:lnTo>
                <a:lnTo>
                  <a:pt x="180" y="65"/>
                </a:lnTo>
                <a:lnTo>
                  <a:pt x="150" y="70"/>
                </a:lnTo>
                <a:lnTo>
                  <a:pt x="131" y="74"/>
                </a:lnTo>
                <a:lnTo>
                  <a:pt x="111" y="79"/>
                </a:lnTo>
                <a:lnTo>
                  <a:pt x="90" y="84"/>
                </a:lnTo>
                <a:lnTo>
                  <a:pt x="70" y="90"/>
                </a:lnTo>
                <a:lnTo>
                  <a:pt x="70" y="90"/>
                </a:lnTo>
                <a:lnTo>
                  <a:pt x="52" y="98"/>
                </a:lnTo>
                <a:lnTo>
                  <a:pt x="37" y="108"/>
                </a:lnTo>
                <a:lnTo>
                  <a:pt x="24" y="118"/>
                </a:lnTo>
                <a:lnTo>
                  <a:pt x="16" y="128"/>
                </a:lnTo>
                <a:lnTo>
                  <a:pt x="8" y="137"/>
                </a:lnTo>
                <a:lnTo>
                  <a:pt x="3" y="144"/>
                </a:lnTo>
                <a:lnTo>
                  <a:pt x="0" y="151"/>
                </a:lnTo>
                <a:lnTo>
                  <a:pt x="0" y="151"/>
                </a:lnTo>
                <a:lnTo>
                  <a:pt x="21" y="151"/>
                </a:lnTo>
                <a:lnTo>
                  <a:pt x="69" y="150"/>
                </a:lnTo>
                <a:lnTo>
                  <a:pt x="96" y="151"/>
                </a:lnTo>
                <a:lnTo>
                  <a:pt x="123" y="153"/>
                </a:lnTo>
                <a:lnTo>
                  <a:pt x="145" y="154"/>
                </a:lnTo>
                <a:lnTo>
                  <a:pt x="161" y="158"/>
                </a:lnTo>
                <a:lnTo>
                  <a:pt x="161" y="158"/>
                </a:lnTo>
                <a:lnTo>
                  <a:pt x="189" y="166"/>
                </a:lnTo>
                <a:lnTo>
                  <a:pt x="203" y="172"/>
                </a:lnTo>
                <a:lnTo>
                  <a:pt x="217" y="179"/>
                </a:lnTo>
                <a:lnTo>
                  <a:pt x="231" y="186"/>
                </a:lnTo>
                <a:lnTo>
                  <a:pt x="242" y="195"/>
                </a:lnTo>
                <a:lnTo>
                  <a:pt x="250" y="203"/>
                </a:lnTo>
                <a:lnTo>
                  <a:pt x="254" y="208"/>
                </a:lnTo>
                <a:lnTo>
                  <a:pt x="257" y="213"/>
                </a:lnTo>
                <a:lnTo>
                  <a:pt x="257" y="213"/>
                </a:lnTo>
                <a:lnTo>
                  <a:pt x="260" y="232"/>
                </a:lnTo>
                <a:lnTo>
                  <a:pt x="266" y="263"/>
                </a:lnTo>
                <a:lnTo>
                  <a:pt x="281" y="349"/>
                </a:lnTo>
                <a:lnTo>
                  <a:pt x="291" y="398"/>
                </a:lnTo>
                <a:lnTo>
                  <a:pt x="302" y="446"/>
                </a:lnTo>
                <a:lnTo>
                  <a:pt x="310" y="470"/>
                </a:lnTo>
                <a:lnTo>
                  <a:pt x="316" y="491"/>
                </a:lnTo>
                <a:lnTo>
                  <a:pt x="323" y="512"/>
                </a:lnTo>
                <a:lnTo>
                  <a:pt x="331" y="529"/>
                </a:lnTo>
                <a:lnTo>
                  <a:pt x="331" y="529"/>
                </a:lnTo>
                <a:lnTo>
                  <a:pt x="338" y="545"/>
                </a:lnTo>
                <a:lnTo>
                  <a:pt x="347" y="560"/>
                </a:lnTo>
                <a:lnTo>
                  <a:pt x="355" y="572"/>
                </a:lnTo>
                <a:lnTo>
                  <a:pt x="365" y="585"/>
                </a:lnTo>
                <a:lnTo>
                  <a:pt x="384" y="607"/>
                </a:lnTo>
                <a:lnTo>
                  <a:pt x="402" y="625"/>
                </a:lnTo>
                <a:lnTo>
                  <a:pt x="434" y="654"/>
                </a:lnTo>
                <a:lnTo>
                  <a:pt x="444" y="666"/>
                </a:lnTo>
                <a:lnTo>
                  <a:pt x="448" y="672"/>
                </a:lnTo>
                <a:lnTo>
                  <a:pt x="450" y="677"/>
                </a:lnTo>
                <a:lnTo>
                  <a:pt x="450" y="677"/>
                </a:lnTo>
                <a:lnTo>
                  <a:pt x="459" y="711"/>
                </a:lnTo>
                <a:lnTo>
                  <a:pt x="469" y="756"/>
                </a:lnTo>
                <a:lnTo>
                  <a:pt x="473" y="778"/>
                </a:lnTo>
                <a:lnTo>
                  <a:pt x="475" y="798"/>
                </a:lnTo>
                <a:lnTo>
                  <a:pt x="475" y="813"/>
                </a:lnTo>
                <a:lnTo>
                  <a:pt x="474" y="819"/>
                </a:lnTo>
                <a:lnTo>
                  <a:pt x="473" y="823"/>
                </a:lnTo>
                <a:lnTo>
                  <a:pt x="473" y="823"/>
                </a:lnTo>
                <a:lnTo>
                  <a:pt x="469" y="829"/>
                </a:lnTo>
                <a:lnTo>
                  <a:pt x="466" y="836"/>
                </a:lnTo>
                <a:lnTo>
                  <a:pt x="460" y="853"/>
                </a:lnTo>
                <a:lnTo>
                  <a:pt x="457" y="869"/>
                </a:lnTo>
                <a:lnTo>
                  <a:pt x="454" y="881"/>
                </a:lnTo>
                <a:lnTo>
                  <a:pt x="454" y="881"/>
                </a:lnTo>
                <a:lnTo>
                  <a:pt x="452" y="892"/>
                </a:lnTo>
                <a:lnTo>
                  <a:pt x="448" y="902"/>
                </a:lnTo>
                <a:lnTo>
                  <a:pt x="443" y="913"/>
                </a:lnTo>
                <a:lnTo>
                  <a:pt x="443" y="913"/>
                </a:lnTo>
                <a:lnTo>
                  <a:pt x="413" y="944"/>
                </a:lnTo>
                <a:lnTo>
                  <a:pt x="390" y="967"/>
                </a:lnTo>
                <a:lnTo>
                  <a:pt x="380" y="976"/>
                </a:lnTo>
                <a:lnTo>
                  <a:pt x="371" y="982"/>
                </a:lnTo>
                <a:lnTo>
                  <a:pt x="371" y="982"/>
                </a:lnTo>
                <a:lnTo>
                  <a:pt x="312" y="1020"/>
                </a:lnTo>
                <a:lnTo>
                  <a:pt x="312" y="1020"/>
                </a:lnTo>
                <a:lnTo>
                  <a:pt x="299" y="1023"/>
                </a:lnTo>
                <a:lnTo>
                  <a:pt x="268" y="1029"/>
                </a:lnTo>
                <a:lnTo>
                  <a:pt x="268" y="1029"/>
                </a:lnTo>
                <a:lnTo>
                  <a:pt x="238" y="1035"/>
                </a:lnTo>
                <a:lnTo>
                  <a:pt x="224" y="1038"/>
                </a:lnTo>
                <a:lnTo>
                  <a:pt x="212" y="1043"/>
                </a:lnTo>
                <a:lnTo>
                  <a:pt x="212" y="1043"/>
                </a:lnTo>
                <a:lnTo>
                  <a:pt x="206" y="1045"/>
                </a:lnTo>
                <a:lnTo>
                  <a:pt x="200" y="1050"/>
                </a:lnTo>
                <a:lnTo>
                  <a:pt x="189" y="1061"/>
                </a:lnTo>
                <a:lnTo>
                  <a:pt x="181" y="1071"/>
                </a:lnTo>
                <a:lnTo>
                  <a:pt x="177" y="1076"/>
                </a:lnTo>
                <a:lnTo>
                  <a:pt x="177" y="1076"/>
                </a:lnTo>
                <a:lnTo>
                  <a:pt x="189" y="1070"/>
                </a:lnTo>
                <a:lnTo>
                  <a:pt x="202" y="1064"/>
                </a:lnTo>
                <a:lnTo>
                  <a:pt x="202" y="1064"/>
                </a:lnTo>
                <a:lnTo>
                  <a:pt x="223" y="1062"/>
                </a:lnTo>
                <a:lnTo>
                  <a:pt x="240" y="1061"/>
                </a:lnTo>
                <a:lnTo>
                  <a:pt x="260" y="1059"/>
                </a:lnTo>
                <a:lnTo>
                  <a:pt x="260" y="1059"/>
                </a:lnTo>
                <a:lnTo>
                  <a:pt x="280" y="1055"/>
                </a:lnTo>
                <a:lnTo>
                  <a:pt x="300" y="1050"/>
                </a:lnTo>
                <a:lnTo>
                  <a:pt x="321" y="1045"/>
                </a:lnTo>
                <a:lnTo>
                  <a:pt x="321" y="1045"/>
                </a:lnTo>
                <a:lnTo>
                  <a:pt x="321" y="1059"/>
                </a:lnTo>
                <a:lnTo>
                  <a:pt x="319" y="1070"/>
                </a:lnTo>
                <a:lnTo>
                  <a:pt x="321" y="1073"/>
                </a:lnTo>
                <a:lnTo>
                  <a:pt x="322" y="1076"/>
                </a:lnTo>
                <a:lnTo>
                  <a:pt x="322" y="1076"/>
                </a:lnTo>
                <a:lnTo>
                  <a:pt x="323" y="1076"/>
                </a:lnTo>
                <a:lnTo>
                  <a:pt x="324" y="1075"/>
                </a:lnTo>
                <a:lnTo>
                  <a:pt x="329" y="1071"/>
                </a:lnTo>
                <a:lnTo>
                  <a:pt x="338" y="1061"/>
                </a:lnTo>
                <a:lnTo>
                  <a:pt x="338" y="1061"/>
                </a:lnTo>
                <a:lnTo>
                  <a:pt x="365" y="1033"/>
                </a:lnTo>
                <a:lnTo>
                  <a:pt x="365" y="1033"/>
                </a:lnTo>
                <a:lnTo>
                  <a:pt x="390" y="1030"/>
                </a:lnTo>
                <a:lnTo>
                  <a:pt x="411" y="1028"/>
                </a:lnTo>
                <a:lnTo>
                  <a:pt x="429" y="1024"/>
                </a:lnTo>
                <a:lnTo>
                  <a:pt x="429" y="1024"/>
                </a:lnTo>
                <a:lnTo>
                  <a:pt x="452" y="1015"/>
                </a:lnTo>
                <a:lnTo>
                  <a:pt x="460" y="1014"/>
                </a:lnTo>
                <a:lnTo>
                  <a:pt x="470" y="1014"/>
                </a:lnTo>
                <a:lnTo>
                  <a:pt x="470" y="1014"/>
                </a:lnTo>
                <a:lnTo>
                  <a:pt x="480" y="1017"/>
                </a:lnTo>
                <a:lnTo>
                  <a:pt x="490" y="1020"/>
                </a:lnTo>
                <a:lnTo>
                  <a:pt x="500" y="1025"/>
                </a:lnTo>
                <a:lnTo>
                  <a:pt x="497" y="1008"/>
                </a:lnTo>
                <a:lnTo>
                  <a:pt x="497" y="1008"/>
                </a:lnTo>
                <a:lnTo>
                  <a:pt x="515" y="1006"/>
                </a:lnTo>
                <a:lnTo>
                  <a:pt x="531" y="1004"/>
                </a:lnTo>
                <a:lnTo>
                  <a:pt x="538" y="1004"/>
                </a:lnTo>
                <a:lnTo>
                  <a:pt x="545" y="1004"/>
                </a:lnTo>
                <a:lnTo>
                  <a:pt x="545" y="1004"/>
                </a:lnTo>
                <a:lnTo>
                  <a:pt x="563" y="1008"/>
                </a:lnTo>
                <a:lnTo>
                  <a:pt x="581" y="1008"/>
                </a:lnTo>
                <a:lnTo>
                  <a:pt x="581" y="1008"/>
                </a:lnTo>
                <a:lnTo>
                  <a:pt x="595" y="1007"/>
                </a:lnTo>
                <a:lnTo>
                  <a:pt x="608" y="1004"/>
                </a:lnTo>
                <a:lnTo>
                  <a:pt x="620" y="1001"/>
                </a:lnTo>
                <a:lnTo>
                  <a:pt x="628" y="997"/>
                </a:lnTo>
                <a:lnTo>
                  <a:pt x="628" y="997"/>
                </a:lnTo>
                <a:lnTo>
                  <a:pt x="637" y="993"/>
                </a:lnTo>
                <a:lnTo>
                  <a:pt x="648" y="990"/>
                </a:lnTo>
                <a:lnTo>
                  <a:pt x="660" y="986"/>
                </a:lnTo>
                <a:lnTo>
                  <a:pt x="670" y="982"/>
                </a:lnTo>
                <a:lnTo>
                  <a:pt x="670" y="982"/>
                </a:lnTo>
                <a:lnTo>
                  <a:pt x="684" y="975"/>
                </a:lnTo>
                <a:lnTo>
                  <a:pt x="689" y="972"/>
                </a:lnTo>
                <a:lnTo>
                  <a:pt x="695" y="972"/>
                </a:lnTo>
                <a:lnTo>
                  <a:pt x="695" y="972"/>
                </a:lnTo>
                <a:lnTo>
                  <a:pt x="711" y="975"/>
                </a:lnTo>
                <a:lnTo>
                  <a:pt x="722" y="977"/>
                </a:lnTo>
                <a:lnTo>
                  <a:pt x="722" y="977"/>
                </a:lnTo>
                <a:lnTo>
                  <a:pt x="721" y="975"/>
                </a:lnTo>
                <a:lnTo>
                  <a:pt x="720" y="969"/>
                </a:lnTo>
                <a:lnTo>
                  <a:pt x="715" y="962"/>
                </a:lnTo>
                <a:lnTo>
                  <a:pt x="712" y="960"/>
                </a:lnTo>
                <a:lnTo>
                  <a:pt x="708" y="957"/>
                </a:lnTo>
                <a:lnTo>
                  <a:pt x="708" y="957"/>
                </a:lnTo>
                <a:lnTo>
                  <a:pt x="699" y="955"/>
                </a:lnTo>
                <a:lnTo>
                  <a:pt x="687" y="955"/>
                </a:lnTo>
                <a:lnTo>
                  <a:pt x="675" y="957"/>
                </a:lnTo>
                <a:lnTo>
                  <a:pt x="663" y="961"/>
                </a:lnTo>
                <a:lnTo>
                  <a:pt x="663" y="961"/>
                </a:lnTo>
                <a:lnTo>
                  <a:pt x="650" y="964"/>
                </a:lnTo>
                <a:lnTo>
                  <a:pt x="638" y="966"/>
                </a:lnTo>
                <a:lnTo>
                  <a:pt x="627" y="967"/>
                </a:lnTo>
                <a:lnTo>
                  <a:pt x="617" y="966"/>
                </a:lnTo>
                <a:lnTo>
                  <a:pt x="617" y="966"/>
                </a:lnTo>
                <a:lnTo>
                  <a:pt x="605" y="965"/>
                </a:lnTo>
                <a:lnTo>
                  <a:pt x="604" y="964"/>
                </a:lnTo>
                <a:lnTo>
                  <a:pt x="604" y="964"/>
                </a:lnTo>
                <a:lnTo>
                  <a:pt x="606" y="955"/>
                </a:lnTo>
                <a:lnTo>
                  <a:pt x="617" y="933"/>
                </a:lnTo>
                <a:lnTo>
                  <a:pt x="623" y="919"/>
                </a:lnTo>
                <a:lnTo>
                  <a:pt x="632" y="904"/>
                </a:lnTo>
                <a:lnTo>
                  <a:pt x="642" y="888"/>
                </a:lnTo>
                <a:lnTo>
                  <a:pt x="653" y="873"/>
                </a:lnTo>
                <a:lnTo>
                  <a:pt x="653" y="873"/>
                </a:lnTo>
                <a:lnTo>
                  <a:pt x="663" y="861"/>
                </a:lnTo>
                <a:lnTo>
                  <a:pt x="673" y="851"/>
                </a:lnTo>
                <a:lnTo>
                  <a:pt x="689" y="836"/>
                </a:lnTo>
                <a:lnTo>
                  <a:pt x="700" y="827"/>
                </a:lnTo>
                <a:lnTo>
                  <a:pt x="702" y="822"/>
                </a:lnTo>
                <a:lnTo>
                  <a:pt x="705" y="818"/>
                </a:lnTo>
                <a:lnTo>
                  <a:pt x="705" y="818"/>
                </a:lnTo>
                <a:lnTo>
                  <a:pt x="712" y="791"/>
                </a:lnTo>
                <a:lnTo>
                  <a:pt x="712" y="791"/>
                </a:lnTo>
                <a:lnTo>
                  <a:pt x="716" y="771"/>
                </a:lnTo>
                <a:lnTo>
                  <a:pt x="717" y="761"/>
                </a:lnTo>
                <a:lnTo>
                  <a:pt x="720" y="750"/>
                </a:lnTo>
                <a:lnTo>
                  <a:pt x="720" y="750"/>
                </a:lnTo>
                <a:lnTo>
                  <a:pt x="720" y="748"/>
                </a:lnTo>
                <a:lnTo>
                  <a:pt x="722" y="745"/>
                </a:lnTo>
                <a:lnTo>
                  <a:pt x="725" y="743"/>
                </a:lnTo>
                <a:lnTo>
                  <a:pt x="731" y="739"/>
                </a:lnTo>
                <a:lnTo>
                  <a:pt x="738" y="736"/>
                </a:lnTo>
                <a:lnTo>
                  <a:pt x="749" y="735"/>
                </a:lnTo>
                <a:lnTo>
                  <a:pt x="764" y="735"/>
                </a:lnTo>
                <a:lnTo>
                  <a:pt x="764" y="735"/>
                </a:lnTo>
                <a:lnTo>
                  <a:pt x="806" y="736"/>
                </a:lnTo>
                <a:lnTo>
                  <a:pt x="857" y="735"/>
                </a:lnTo>
                <a:lnTo>
                  <a:pt x="881" y="734"/>
                </a:lnTo>
                <a:lnTo>
                  <a:pt x="905" y="732"/>
                </a:lnTo>
                <a:lnTo>
                  <a:pt x="926" y="729"/>
                </a:lnTo>
                <a:lnTo>
                  <a:pt x="941" y="724"/>
                </a:lnTo>
                <a:lnTo>
                  <a:pt x="941" y="724"/>
                </a:lnTo>
                <a:lnTo>
                  <a:pt x="959" y="717"/>
                </a:lnTo>
                <a:lnTo>
                  <a:pt x="969" y="711"/>
                </a:lnTo>
                <a:lnTo>
                  <a:pt x="971" y="709"/>
                </a:lnTo>
                <a:lnTo>
                  <a:pt x="975" y="709"/>
                </a:lnTo>
                <a:lnTo>
                  <a:pt x="985" y="709"/>
                </a:lnTo>
                <a:lnTo>
                  <a:pt x="985" y="709"/>
                </a:lnTo>
                <a:lnTo>
                  <a:pt x="1012" y="715"/>
                </a:lnTo>
                <a:lnTo>
                  <a:pt x="1054" y="727"/>
                </a:lnTo>
                <a:lnTo>
                  <a:pt x="1105" y="739"/>
                </a:lnTo>
                <a:lnTo>
                  <a:pt x="1153" y="754"/>
                </a:lnTo>
                <a:lnTo>
                  <a:pt x="1153" y="754"/>
                </a:lnTo>
                <a:lnTo>
                  <a:pt x="1175" y="760"/>
                </a:lnTo>
                <a:lnTo>
                  <a:pt x="1200" y="765"/>
                </a:lnTo>
                <a:lnTo>
                  <a:pt x="1254" y="774"/>
                </a:lnTo>
                <a:lnTo>
                  <a:pt x="1310" y="783"/>
                </a:lnTo>
                <a:lnTo>
                  <a:pt x="1336" y="787"/>
                </a:lnTo>
                <a:lnTo>
                  <a:pt x="1359" y="792"/>
                </a:lnTo>
                <a:lnTo>
                  <a:pt x="1359" y="792"/>
                </a:lnTo>
                <a:lnTo>
                  <a:pt x="1397" y="801"/>
                </a:lnTo>
                <a:lnTo>
                  <a:pt x="1423" y="804"/>
                </a:lnTo>
                <a:lnTo>
                  <a:pt x="1439" y="804"/>
                </a:lnTo>
                <a:lnTo>
                  <a:pt x="1451" y="803"/>
                </a:lnTo>
                <a:lnTo>
                  <a:pt x="1451" y="803"/>
                </a:lnTo>
                <a:lnTo>
                  <a:pt x="1464" y="797"/>
                </a:lnTo>
                <a:lnTo>
                  <a:pt x="1479" y="788"/>
                </a:lnTo>
                <a:lnTo>
                  <a:pt x="1486" y="782"/>
                </a:lnTo>
                <a:lnTo>
                  <a:pt x="1493" y="777"/>
                </a:lnTo>
                <a:lnTo>
                  <a:pt x="1495" y="772"/>
                </a:lnTo>
                <a:lnTo>
                  <a:pt x="1496" y="771"/>
                </a:lnTo>
                <a:lnTo>
                  <a:pt x="1496" y="769"/>
                </a:lnTo>
                <a:lnTo>
                  <a:pt x="1496" y="769"/>
                </a:lnTo>
                <a:lnTo>
                  <a:pt x="1494" y="766"/>
                </a:lnTo>
                <a:lnTo>
                  <a:pt x="1489" y="764"/>
                </a:lnTo>
                <a:lnTo>
                  <a:pt x="1473" y="756"/>
                </a:lnTo>
                <a:lnTo>
                  <a:pt x="1425" y="739"/>
                </a:lnTo>
                <a:lnTo>
                  <a:pt x="1357" y="715"/>
                </a:lnTo>
                <a:lnTo>
                  <a:pt x="1357" y="715"/>
                </a:lnTo>
                <a:lnTo>
                  <a:pt x="1248" y="669"/>
                </a:lnTo>
                <a:lnTo>
                  <a:pt x="1151" y="625"/>
                </a:lnTo>
                <a:lnTo>
                  <a:pt x="1058" y="585"/>
                </a:lnTo>
                <a:lnTo>
                  <a:pt x="1058" y="585"/>
                </a:lnTo>
                <a:lnTo>
                  <a:pt x="1017" y="564"/>
                </a:lnTo>
                <a:lnTo>
                  <a:pt x="975" y="541"/>
                </a:lnTo>
                <a:lnTo>
                  <a:pt x="932" y="517"/>
                </a:lnTo>
                <a:lnTo>
                  <a:pt x="891" y="492"/>
                </a:lnTo>
                <a:lnTo>
                  <a:pt x="852" y="467"/>
                </a:lnTo>
                <a:lnTo>
                  <a:pt x="816" y="444"/>
                </a:lnTo>
                <a:lnTo>
                  <a:pt x="755" y="403"/>
                </a:lnTo>
                <a:lnTo>
                  <a:pt x="755" y="403"/>
                </a:lnTo>
                <a:lnTo>
                  <a:pt x="728" y="386"/>
                </a:lnTo>
                <a:lnTo>
                  <a:pt x="697" y="370"/>
                </a:lnTo>
                <a:lnTo>
                  <a:pt x="666" y="354"/>
                </a:lnTo>
                <a:lnTo>
                  <a:pt x="634" y="339"/>
                </a:lnTo>
                <a:lnTo>
                  <a:pt x="604" y="324"/>
                </a:lnTo>
                <a:lnTo>
                  <a:pt x="574" y="311"/>
                </a:lnTo>
                <a:lnTo>
                  <a:pt x="548" y="296"/>
                </a:lnTo>
                <a:lnTo>
                  <a:pt x="537" y="288"/>
                </a:lnTo>
                <a:lnTo>
                  <a:pt x="526" y="281"/>
                </a:lnTo>
                <a:lnTo>
                  <a:pt x="526" y="281"/>
                </a:lnTo>
                <a:lnTo>
                  <a:pt x="517" y="274"/>
                </a:lnTo>
                <a:lnTo>
                  <a:pt x="507" y="265"/>
                </a:lnTo>
                <a:lnTo>
                  <a:pt x="491" y="246"/>
                </a:lnTo>
                <a:lnTo>
                  <a:pt x="478" y="225"/>
                </a:lnTo>
                <a:lnTo>
                  <a:pt x="464" y="206"/>
                </a:lnTo>
                <a:lnTo>
                  <a:pt x="453" y="185"/>
                </a:lnTo>
                <a:lnTo>
                  <a:pt x="444" y="166"/>
                </a:lnTo>
                <a:lnTo>
                  <a:pt x="431" y="137"/>
                </a:lnTo>
                <a:lnTo>
                  <a:pt x="431" y="137"/>
                </a:lnTo>
                <a:lnTo>
                  <a:pt x="411" y="97"/>
                </a:lnTo>
                <a:lnTo>
                  <a:pt x="400" y="79"/>
                </a:lnTo>
                <a:lnTo>
                  <a:pt x="394" y="69"/>
                </a:lnTo>
                <a:lnTo>
                  <a:pt x="385" y="59"/>
                </a:lnTo>
                <a:lnTo>
                  <a:pt x="385" y="59"/>
                </a:lnTo>
                <a:lnTo>
                  <a:pt x="375" y="49"/>
                </a:lnTo>
                <a:lnTo>
                  <a:pt x="364" y="40"/>
                </a:lnTo>
                <a:lnTo>
                  <a:pt x="352" y="33"/>
                </a:lnTo>
                <a:lnTo>
                  <a:pt x="339" y="27"/>
                </a:lnTo>
                <a:lnTo>
                  <a:pt x="328" y="22"/>
                </a:lnTo>
                <a:lnTo>
                  <a:pt x="316" y="17"/>
                </a:lnTo>
                <a:lnTo>
                  <a:pt x="297" y="12"/>
                </a:lnTo>
                <a:lnTo>
                  <a:pt x="297" y="12"/>
                </a:lnTo>
                <a:lnTo>
                  <a:pt x="284" y="9"/>
                </a:lnTo>
                <a:lnTo>
                  <a:pt x="274" y="11"/>
                </a:lnTo>
                <a:lnTo>
                  <a:pt x="269" y="11"/>
                </a:lnTo>
                <a:lnTo>
                  <a:pt x="266" y="12"/>
                </a:lnTo>
                <a:lnTo>
                  <a:pt x="270" y="5"/>
                </a:lnTo>
                <a:lnTo>
                  <a:pt x="258" y="13"/>
                </a:lnTo>
                <a:lnTo>
                  <a:pt x="260" y="0"/>
                </a:lnTo>
                <a:lnTo>
                  <a:pt x="249" y="14"/>
                </a:lnTo>
                <a:lnTo>
                  <a:pt x="245" y="2"/>
                </a:lnTo>
                <a:lnTo>
                  <a:pt x="233" y="26"/>
                </a:lnTo>
                <a:lnTo>
                  <a:pt x="229" y="11"/>
                </a:lnTo>
                <a:lnTo>
                  <a:pt x="215" y="32"/>
                </a:lnTo>
                <a:lnTo>
                  <a:pt x="215" y="32"/>
                </a:lnTo>
                <a:lnTo>
                  <a:pt x="215" y="32"/>
                </a:lnTo>
                <a:lnTo>
                  <a:pt x="212" y="33"/>
                </a:lnTo>
                <a:lnTo>
                  <a:pt x="208" y="37"/>
                </a:lnTo>
                <a:lnTo>
                  <a:pt x="205" y="44"/>
                </a:lnTo>
                <a:lnTo>
                  <a:pt x="205" y="44"/>
                </a:lnTo>
                <a:lnTo>
                  <a:pt x="196" y="59"/>
                </a:lnTo>
                <a:lnTo>
                  <a:pt x="192" y="64"/>
                </a:lnTo>
                <a:lnTo>
                  <a:pt x="192" y="64"/>
                </a:lnTo>
                <a:close/>
                <a:moveTo>
                  <a:pt x="565" y="762"/>
                </a:moveTo>
                <a:lnTo>
                  <a:pt x="576" y="761"/>
                </a:lnTo>
                <a:lnTo>
                  <a:pt x="583" y="757"/>
                </a:lnTo>
                <a:lnTo>
                  <a:pt x="596" y="762"/>
                </a:lnTo>
                <a:lnTo>
                  <a:pt x="617" y="757"/>
                </a:lnTo>
                <a:lnTo>
                  <a:pt x="648" y="839"/>
                </a:lnTo>
                <a:lnTo>
                  <a:pt x="648" y="839"/>
                </a:lnTo>
                <a:lnTo>
                  <a:pt x="616" y="890"/>
                </a:lnTo>
                <a:lnTo>
                  <a:pt x="594" y="925"/>
                </a:lnTo>
                <a:lnTo>
                  <a:pt x="581" y="944"/>
                </a:lnTo>
                <a:lnTo>
                  <a:pt x="581" y="944"/>
                </a:lnTo>
                <a:lnTo>
                  <a:pt x="566" y="961"/>
                </a:lnTo>
                <a:lnTo>
                  <a:pt x="566" y="961"/>
                </a:lnTo>
                <a:lnTo>
                  <a:pt x="564" y="967"/>
                </a:lnTo>
                <a:lnTo>
                  <a:pt x="562" y="972"/>
                </a:lnTo>
                <a:lnTo>
                  <a:pt x="559" y="976"/>
                </a:lnTo>
                <a:lnTo>
                  <a:pt x="559" y="976"/>
                </a:lnTo>
                <a:lnTo>
                  <a:pt x="552" y="981"/>
                </a:lnTo>
                <a:lnTo>
                  <a:pt x="547" y="983"/>
                </a:lnTo>
                <a:lnTo>
                  <a:pt x="541" y="985"/>
                </a:lnTo>
                <a:lnTo>
                  <a:pt x="541" y="985"/>
                </a:lnTo>
                <a:lnTo>
                  <a:pt x="529" y="985"/>
                </a:lnTo>
                <a:lnTo>
                  <a:pt x="510" y="985"/>
                </a:lnTo>
                <a:lnTo>
                  <a:pt x="510" y="985"/>
                </a:lnTo>
                <a:lnTo>
                  <a:pt x="484" y="983"/>
                </a:lnTo>
                <a:lnTo>
                  <a:pt x="473" y="983"/>
                </a:lnTo>
                <a:lnTo>
                  <a:pt x="473" y="983"/>
                </a:lnTo>
                <a:lnTo>
                  <a:pt x="468" y="986"/>
                </a:lnTo>
                <a:lnTo>
                  <a:pt x="460" y="990"/>
                </a:lnTo>
                <a:lnTo>
                  <a:pt x="452" y="994"/>
                </a:lnTo>
                <a:lnTo>
                  <a:pt x="452" y="994"/>
                </a:lnTo>
                <a:lnTo>
                  <a:pt x="452" y="994"/>
                </a:lnTo>
                <a:lnTo>
                  <a:pt x="450" y="994"/>
                </a:lnTo>
                <a:lnTo>
                  <a:pt x="433" y="999"/>
                </a:lnTo>
                <a:lnTo>
                  <a:pt x="433" y="999"/>
                </a:lnTo>
                <a:lnTo>
                  <a:pt x="417" y="1003"/>
                </a:lnTo>
                <a:lnTo>
                  <a:pt x="405" y="1004"/>
                </a:lnTo>
                <a:lnTo>
                  <a:pt x="396" y="1004"/>
                </a:lnTo>
                <a:lnTo>
                  <a:pt x="394" y="1004"/>
                </a:lnTo>
                <a:lnTo>
                  <a:pt x="394" y="1003"/>
                </a:lnTo>
                <a:lnTo>
                  <a:pt x="394" y="1003"/>
                </a:lnTo>
                <a:lnTo>
                  <a:pt x="405" y="993"/>
                </a:lnTo>
                <a:lnTo>
                  <a:pt x="431" y="972"/>
                </a:lnTo>
                <a:lnTo>
                  <a:pt x="460" y="949"/>
                </a:lnTo>
                <a:lnTo>
                  <a:pt x="485" y="931"/>
                </a:lnTo>
                <a:lnTo>
                  <a:pt x="485" y="931"/>
                </a:lnTo>
                <a:lnTo>
                  <a:pt x="503" y="919"/>
                </a:lnTo>
                <a:lnTo>
                  <a:pt x="512" y="912"/>
                </a:lnTo>
                <a:lnTo>
                  <a:pt x="521" y="904"/>
                </a:lnTo>
                <a:lnTo>
                  <a:pt x="527" y="896"/>
                </a:lnTo>
                <a:lnTo>
                  <a:pt x="533" y="888"/>
                </a:lnTo>
                <a:lnTo>
                  <a:pt x="538" y="880"/>
                </a:lnTo>
                <a:lnTo>
                  <a:pt x="541" y="871"/>
                </a:lnTo>
                <a:lnTo>
                  <a:pt x="541" y="871"/>
                </a:lnTo>
                <a:lnTo>
                  <a:pt x="543" y="857"/>
                </a:lnTo>
                <a:lnTo>
                  <a:pt x="544" y="846"/>
                </a:lnTo>
                <a:lnTo>
                  <a:pt x="544" y="836"/>
                </a:lnTo>
                <a:lnTo>
                  <a:pt x="545" y="824"/>
                </a:lnTo>
                <a:lnTo>
                  <a:pt x="545" y="824"/>
                </a:lnTo>
                <a:lnTo>
                  <a:pt x="549" y="812"/>
                </a:lnTo>
                <a:lnTo>
                  <a:pt x="554" y="803"/>
                </a:lnTo>
                <a:lnTo>
                  <a:pt x="558" y="796"/>
                </a:lnTo>
                <a:lnTo>
                  <a:pt x="560" y="790"/>
                </a:lnTo>
                <a:lnTo>
                  <a:pt x="560" y="790"/>
                </a:lnTo>
                <a:lnTo>
                  <a:pt x="564" y="774"/>
                </a:lnTo>
                <a:lnTo>
                  <a:pt x="565" y="762"/>
                </a:lnTo>
                <a:lnTo>
                  <a:pt x="565" y="7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C9FF607-2CAE-43FC-97C3-0ED04D4E5E32}"/>
              </a:ext>
            </a:extLst>
          </p:cNvPr>
          <p:cNvSpPr>
            <a:spLocks noEditPoints="1"/>
          </p:cNvSpPr>
          <p:nvPr/>
        </p:nvSpPr>
        <p:spPr bwMode="auto">
          <a:xfrm>
            <a:off x="3705577" y="1920484"/>
            <a:ext cx="2517123" cy="1140027"/>
          </a:xfrm>
          <a:custGeom>
            <a:avLst/>
            <a:gdLst>
              <a:gd name="T0" fmla="*/ 207 w 2166"/>
              <a:gd name="T1" fmla="*/ 543 h 981"/>
              <a:gd name="T2" fmla="*/ 328 w 2166"/>
              <a:gd name="T3" fmla="*/ 529 h 981"/>
              <a:gd name="T4" fmla="*/ 494 w 2166"/>
              <a:gd name="T5" fmla="*/ 577 h 981"/>
              <a:gd name="T6" fmla="*/ 678 w 2166"/>
              <a:gd name="T7" fmla="*/ 634 h 981"/>
              <a:gd name="T8" fmla="*/ 731 w 2166"/>
              <a:gd name="T9" fmla="*/ 679 h 981"/>
              <a:gd name="T10" fmla="*/ 715 w 2166"/>
              <a:gd name="T11" fmla="*/ 809 h 981"/>
              <a:gd name="T12" fmla="*/ 620 w 2166"/>
              <a:gd name="T13" fmla="*/ 855 h 981"/>
              <a:gd name="T14" fmla="*/ 441 w 2166"/>
              <a:gd name="T15" fmla="*/ 916 h 981"/>
              <a:gd name="T16" fmla="*/ 350 w 2166"/>
              <a:gd name="T17" fmla="*/ 916 h 981"/>
              <a:gd name="T18" fmla="*/ 248 w 2166"/>
              <a:gd name="T19" fmla="*/ 936 h 981"/>
              <a:gd name="T20" fmla="*/ 334 w 2166"/>
              <a:gd name="T21" fmla="*/ 944 h 981"/>
              <a:gd name="T22" fmla="*/ 309 w 2166"/>
              <a:gd name="T23" fmla="*/ 981 h 981"/>
              <a:gd name="T24" fmla="*/ 451 w 2166"/>
              <a:gd name="T25" fmla="*/ 961 h 981"/>
              <a:gd name="T26" fmla="*/ 490 w 2166"/>
              <a:gd name="T27" fmla="*/ 930 h 981"/>
              <a:gd name="T28" fmla="*/ 672 w 2166"/>
              <a:gd name="T29" fmla="*/ 887 h 981"/>
              <a:gd name="T30" fmla="*/ 662 w 2166"/>
              <a:gd name="T31" fmla="*/ 926 h 981"/>
              <a:gd name="T32" fmla="*/ 522 w 2166"/>
              <a:gd name="T33" fmla="*/ 951 h 981"/>
              <a:gd name="T34" fmla="*/ 605 w 2166"/>
              <a:gd name="T35" fmla="*/ 971 h 981"/>
              <a:gd name="T36" fmla="*/ 665 w 2166"/>
              <a:gd name="T37" fmla="*/ 955 h 981"/>
              <a:gd name="T38" fmla="*/ 826 w 2166"/>
              <a:gd name="T39" fmla="*/ 937 h 981"/>
              <a:gd name="T40" fmla="*/ 905 w 2166"/>
              <a:gd name="T41" fmla="*/ 944 h 981"/>
              <a:gd name="T42" fmla="*/ 950 w 2166"/>
              <a:gd name="T43" fmla="*/ 934 h 981"/>
              <a:gd name="T44" fmla="*/ 798 w 2166"/>
              <a:gd name="T45" fmla="*/ 923 h 981"/>
              <a:gd name="T46" fmla="*/ 964 w 2166"/>
              <a:gd name="T47" fmla="*/ 761 h 981"/>
              <a:gd name="T48" fmla="*/ 1037 w 2166"/>
              <a:gd name="T49" fmla="*/ 701 h 981"/>
              <a:gd name="T50" fmla="*/ 1048 w 2166"/>
              <a:gd name="T51" fmla="*/ 624 h 981"/>
              <a:gd name="T52" fmla="*/ 1170 w 2166"/>
              <a:gd name="T53" fmla="*/ 553 h 981"/>
              <a:gd name="T54" fmla="*/ 1332 w 2166"/>
              <a:gd name="T55" fmla="*/ 531 h 981"/>
              <a:gd name="T56" fmla="*/ 1554 w 2166"/>
              <a:gd name="T57" fmla="*/ 535 h 981"/>
              <a:gd name="T58" fmla="*/ 1896 w 2166"/>
              <a:gd name="T59" fmla="*/ 543 h 981"/>
              <a:gd name="T60" fmla="*/ 2105 w 2166"/>
              <a:gd name="T61" fmla="*/ 578 h 981"/>
              <a:gd name="T62" fmla="*/ 2085 w 2166"/>
              <a:gd name="T63" fmla="*/ 560 h 981"/>
              <a:gd name="T64" fmla="*/ 2163 w 2166"/>
              <a:gd name="T65" fmla="*/ 546 h 981"/>
              <a:gd name="T66" fmla="*/ 1895 w 2166"/>
              <a:gd name="T67" fmla="*/ 455 h 981"/>
              <a:gd name="T68" fmla="*/ 1984 w 2166"/>
              <a:gd name="T69" fmla="*/ 450 h 981"/>
              <a:gd name="T70" fmla="*/ 1980 w 2166"/>
              <a:gd name="T71" fmla="*/ 415 h 981"/>
              <a:gd name="T72" fmla="*/ 1747 w 2166"/>
              <a:gd name="T73" fmla="*/ 355 h 981"/>
              <a:gd name="T74" fmla="*/ 1504 w 2166"/>
              <a:gd name="T75" fmla="*/ 282 h 981"/>
              <a:gd name="T76" fmla="*/ 1494 w 2166"/>
              <a:gd name="T77" fmla="*/ 264 h 981"/>
              <a:gd name="T78" fmla="*/ 1520 w 2166"/>
              <a:gd name="T79" fmla="*/ 247 h 981"/>
              <a:gd name="T80" fmla="*/ 1163 w 2166"/>
              <a:gd name="T81" fmla="*/ 144 h 981"/>
              <a:gd name="T82" fmla="*/ 820 w 2166"/>
              <a:gd name="T83" fmla="*/ 42 h 981"/>
              <a:gd name="T84" fmla="*/ 612 w 2166"/>
              <a:gd name="T85" fmla="*/ 0 h 981"/>
              <a:gd name="T86" fmla="*/ 478 w 2166"/>
              <a:gd name="T87" fmla="*/ 24 h 981"/>
              <a:gd name="T88" fmla="*/ 258 w 2166"/>
              <a:gd name="T89" fmla="*/ 134 h 981"/>
              <a:gd name="T90" fmla="*/ 29 w 2166"/>
              <a:gd name="T91" fmla="*/ 310 h 981"/>
              <a:gd name="T92" fmla="*/ 1 w 2166"/>
              <a:gd name="T93" fmla="*/ 385 h 981"/>
              <a:gd name="T94" fmla="*/ 21 w 2166"/>
              <a:gd name="T95" fmla="*/ 528 h 981"/>
              <a:gd name="T96" fmla="*/ 22 w 2166"/>
              <a:gd name="T97" fmla="*/ 711 h 981"/>
              <a:gd name="T98" fmla="*/ 63 w 2166"/>
              <a:gd name="T99" fmla="*/ 848 h 981"/>
              <a:gd name="T100" fmla="*/ 86 w 2166"/>
              <a:gd name="T101" fmla="*/ 855 h 981"/>
              <a:gd name="T102" fmla="*/ 831 w 2166"/>
              <a:gd name="T103" fmla="*/ 679 h 981"/>
              <a:gd name="T104" fmla="*/ 891 w 2166"/>
              <a:gd name="T105" fmla="*/ 675 h 981"/>
              <a:gd name="T106" fmla="*/ 933 w 2166"/>
              <a:gd name="T107" fmla="*/ 721 h 981"/>
              <a:gd name="T108" fmla="*/ 822 w 2166"/>
              <a:gd name="T109" fmla="*/ 704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6" h="981">
                <a:moveTo>
                  <a:pt x="170" y="589"/>
                </a:moveTo>
                <a:lnTo>
                  <a:pt x="170" y="589"/>
                </a:lnTo>
                <a:lnTo>
                  <a:pt x="181" y="571"/>
                </a:lnTo>
                <a:lnTo>
                  <a:pt x="193" y="557"/>
                </a:lnTo>
                <a:lnTo>
                  <a:pt x="202" y="547"/>
                </a:lnTo>
                <a:lnTo>
                  <a:pt x="202" y="547"/>
                </a:lnTo>
                <a:lnTo>
                  <a:pt x="207" y="543"/>
                </a:lnTo>
                <a:lnTo>
                  <a:pt x="214" y="542"/>
                </a:lnTo>
                <a:lnTo>
                  <a:pt x="222" y="539"/>
                </a:lnTo>
                <a:lnTo>
                  <a:pt x="232" y="538"/>
                </a:lnTo>
                <a:lnTo>
                  <a:pt x="264" y="534"/>
                </a:lnTo>
                <a:lnTo>
                  <a:pt x="313" y="529"/>
                </a:lnTo>
                <a:lnTo>
                  <a:pt x="313" y="529"/>
                </a:lnTo>
                <a:lnTo>
                  <a:pt x="328" y="529"/>
                </a:lnTo>
                <a:lnTo>
                  <a:pt x="343" y="529"/>
                </a:lnTo>
                <a:lnTo>
                  <a:pt x="359" y="532"/>
                </a:lnTo>
                <a:lnTo>
                  <a:pt x="374" y="535"/>
                </a:lnTo>
                <a:lnTo>
                  <a:pt x="405" y="542"/>
                </a:lnTo>
                <a:lnTo>
                  <a:pt x="436" y="553"/>
                </a:lnTo>
                <a:lnTo>
                  <a:pt x="466" y="564"/>
                </a:lnTo>
                <a:lnTo>
                  <a:pt x="494" y="577"/>
                </a:lnTo>
                <a:lnTo>
                  <a:pt x="521" y="588"/>
                </a:lnTo>
                <a:lnTo>
                  <a:pt x="546" y="596"/>
                </a:lnTo>
                <a:lnTo>
                  <a:pt x="546" y="596"/>
                </a:lnTo>
                <a:lnTo>
                  <a:pt x="590" y="609"/>
                </a:lnTo>
                <a:lnTo>
                  <a:pt x="627" y="619"/>
                </a:lnTo>
                <a:lnTo>
                  <a:pt x="662" y="629"/>
                </a:lnTo>
                <a:lnTo>
                  <a:pt x="678" y="634"/>
                </a:lnTo>
                <a:lnTo>
                  <a:pt x="694" y="641"/>
                </a:lnTo>
                <a:lnTo>
                  <a:pt x="694" y="641"/>
                </a:lnTo>
                <a:lnTo>
                  <a:pt x="707" y="648"/>
                </a:lnTo>
                <a:lnTo>
                  <a:pt x="717" y="656"/>
                </a:lnTo>
                <a:lnTo>
                  <a:pt x="724" y="663"/>
                </a:lnTo>
                <a:lnTo>
                  <a:pt x="728" y="672"/>
                </a:lnTo>
                <a:lnTo>
                  <a:pt x="731" y="679"/>
                </a:lnTo>
                <a:lnTo>
                  <a:pt x="732" y="687"/>
                </a:lnTo>
                <a:lnTo>
                  <a:pt x="733" y="705"/>
                </a:lnTo>
                <a:lnTo>
                  <a:pt x="733" y="705"/>
                </a:lnTo>
                <a:lnTo>
                  <a:pt x="733" y="718"/>
                </a:lnTo>
                <a:lnTo>
                  <a:pt x="732" y="735"/>
                </a:lnTo>
                <a:lnTo>
                  <a:pt x="724" y="774"/>
                </a:lnTo>
                <a:lnTo>
                  <a:pt x="715" y="809"/>
                </a:lnTo>
                <a:lnTo>
                  <a:pt x="711" y="824"/>
                </a:lnTo>
                <a:lnTo>
                  <a:pt x="711" y="824"/>
                </a:lnTo>
                <a:lnTo>
                  <a:pt x="694" y="832"/>
                </a:lnTo>
                <a:lnTo>
                  <a:pt x="676" y="839"/>
                </a:lnTo>
                <a:lnTo>
                  <a:pt x="652" y="846"/>
                </a:lnTo>
                <a:lnTo>
                  <a:pt x="652" y="846"/>
                </a:lnTo>
                <a:lnTo>
                  <a:pt x="620" y="855"/>
                </a:lnTo>
                <a:lnTo>
                  <a:pt x="578" y="866"/>
                </a:lnTo>
                <a:lnTo>
                  <a:pt x="486" y="894"/>
                </a:lnTo>
                <a:lnTo>
                  <a:pt x="486" y="894"/>
                </a:lnTo>
                <a:lnTo>
                  <a:pt x="468" y="900"/>
                </a:lnTo>
                <a:lnTo>
                  <a:pt x="455" y="907"/>
                </a:lnTo>
                <a:lnTo>
                  <a:pt x="447" y="911"/>
                </a:lnTo>
                <a:lnTo>
                  <a:pt x="441" y="916"/>
                </a:lnTo>
                <a:lnTo>
                  <a:pt x="434" y="922"/>
                </a:lnTo>
                <a:lnTo>
                  <a:pt x="430" y="925"/>
                </a:lnTo>
                <a:lnTo>
                  <a:pt x="425" y="926"/>
                </a:lnTo>
                <a:lnTo>
                  <a:pt x="425" y="926"/>
                </a:lnTo>
                <a:lnTo>
                  <a:pt x="411" y="926"/>
                </a:lnTo>
                <a:lnTo>
                  <a:pt x="397" y="925"/>
                </a:lnTo>
                <a:lnTo>
                  <a:pt x="350" y="916"/>
                </a:lnTo>
                <a:lnTo>
                  <a:pt x="350" y="916"/>
                </a:lnTo>
                <a:lnTo>
                  <a:pt x="342" y="915"/>
                </a:lnTo>
                <a:lnTo>
                  <a:pt x="334" y="915"/>
                </a:lnTo>
                <a:lnTo>
                  <a:pt x="314" y="916"/>
                </a:lnTo>
                <a:lnTo>
                  <a:pt x="296" y="921"/>
                </a:lnTo>
                <a:lnTo>
                  <a:pt x="278" y="926"/>
                </a:lnTo>
                <a:lnTo>
                  <a:pt x="248" y="936"/>
                </a:lnTo>
                <a:lnTo>
                  <a:pt x="237" y="940"/>
                </a:lnTo>
                <a:lnTo>
                  <a:pt x="237" y="940"/>
                </a:lnTo>
                <a:lnTo>
                  <a:pt x="258" y="940"/>
                </a:lnTo>
                <a:lnTo>
                  <a:pt x="285" y="941"/>
                </a:lnTo>
                <a:lnTo>
                  <a:pt x="318" y="943"/>
                </a:lnTo>
                <a:lnTo>
                  <a:pt x="318" y="943"/>
                </a:lnTo>
                <a:lnTo>
                  <a:pt x="334" y="944"/>
                </a:lnTo>
                <a:lnTo>
                  <a:pt x="343" y="947"/>
                </a:lnTo>
                <a:lnTo>
                  <a:pt x="349" y="948"/>
                </a:lnTo>
                <a:lnTo>
                  <a:pt x="352" y="951"/>
                </a:lnTo>
                <a:lnTo>
                  <a:pt x="352" y="953"/>
                </a:lnTo>
                <a:lnTo>
                  <a:pt x="350" y="954"/>
                </a:lnTo>
                <a:lnTo>
                  <a:pt x="348" y="955"/>
                </a:lnTo>
                <a:lnTo>
                  <a:pt x="309" y="981"/>
                </a:lnTo>
                <a:lnTo>
                  <a:pt x="309" y="981"/>
                </a:lnTo>
                <a:lnTo>
                  <a:pt x="355" y="976"/>
                </a:lnTo>
                <a:lnTo>
                  <a:pt x="390" y="974"/>
                </a:lnTo>
                <a:lnTo>
                  <a:pt x="412" y="971"/>
                </a:lnTo>
                <a:lnTo>
                  <a:pt x="412" y="971"/>
                </a:lnTo>
                <a:lnTo>
                  <a:pt x="433" y="965"/>
                </a:lnTo>
                <a:lnTo>
                  <a:pt x="451" y="961"/>
                </a:lnTo>
                <a:lnTo>
                  <a:pt x="451" y="961"/>
                </a:lnTo>
                <a:lnTo>
                  <a:pt x="460" y="958"/>
                </a:lnTo>
                <a:lnTo>
                  <a:pt x="466" y="953"/>
                </a:lnTo>
                <a:lnTo>
                  <a:pt x="473" y="946"/>
                </a:lnTo>
                <a:lnTo>
                  <a:pt x="483" y="936"/>
                </a:lnTo>
                <a:lnTo>
                  <a:pt x="483" y="936"/>
                </a:lnTo>
                <a:lnTo>
                  <a:pt x="490" y="930"/>
                </a:lnTo>
                <a:lnTo>
                  <a:pt x="499" y="926"/>
                </a:lnTo>
                <a:lnTo>
                  <a:pt x="518" y="919"/>
                </a:lnTo>
                <a:lnTo>
                  <a:pt x="566" y="907"/>
                </a:lnTo>
                <a:lnTo>
                  <a:pt x="566" y="907"/>
                </a:lnTo>
                <a:lnTo>
                  <a:pt x="583" y="902"/>
                </a:lnTo>
                <a:lnTo>
                  <a:pt x="609" y="897"/>
                </a:lnTo>
                <a:lnTo>
                  <a:pt x="672" y="887"/>
                </a:lnTo>
                <a:lnTo>
                  <a:pt x="753" y="876"/>
                </a:lnTo>
                <a:lnTo>
                  <a:pt x="753" y="876"/>
                </a:lnTo>
                <a:lnTo>
                  <a:pt x="715" y="900"/>
                </a:lnTo>
                <a:lnTo>
                  <a:pt x="685" y="916"/>
                </a:lnTo>
                <a:lnTo>
                  <a:pt x="672" y="922"/>
                </a:lnTo>
                <a:lnTo>
                  <a:pt x="662" y="926"/>
                </a:lnTo>
                <a:lnTo>
                  <a:pt x="662" y="926"/>
                </a:lnTo>
                <a:lnTo>
                  <a:pt x="641" y="932"/>
                </a:lnTo>
                <a:lnTo>
                  <a:pt x="613" y="937"/>
                </a:lnTo>
                <a:lnTo>
                  <a:pt x="588" y="941"/>
                </a:lnTo>
                <a:lnTo>
                  <a:pt x="570" y="943"/>
                </a:lnTo>
                <a:lnTo>
                  <a:pt x="570" y="943"/>
                </a:lnTo>
                <a:lnTo>
                  <a:pt x="550" y="946"/>
                </a:lnTo>
                <a:lnTo>
                  <a:pt x="522" y="951"/>
                </a:lnTo>
                <a:lnTo>
                  <a:pt x="483" y="961"/>
                </a:lnTo>
                <a:lnTo>
                  <a:pt x="534" y="965"/>
                </a:lnTo>
                <a:lnTo>
                  <a:pt x="534" y="965"/>
                </a:lnTo>
                <a:lnTo>
                  <a:pt x="563" y="968"/>
                </a:lnTo>
                <a:lnTo>
                  <a:pt x="587" y="969"/>
                </a:lnTo>
                <a:lnTo>
                  <a:pt x="605" y="971"/>
                </a:lnTo>
                <a:lnTo>
                  <a:pt x="605" y="971"/>
                </a:lnTo>
                <a:lnTo>
                  <a:pt x="619" y="969"/>
                </a:lnTo>
                <a:lnTo>
                  <a:pt x="634" y="967"/>
                </a:lnTo>
                <a:lnTo>
                  <a:pt x="648" y="964"/>
                </a:lnTo>
                <a:lnTo>
                  <a:pt x="655" y="961"/>
                </a:lnTo>
                <a:lnTo>
                  <a:pt x="659" y="958"/>
                </a:lnTo>
                <a:lnTo>
                  <a:pt x="659" y="958"/>
                </a:lnTo>
                <a:lnTo>
                  <a:pt x="665" y="955"/>
                </a:lnTo>
                <a:lnTo>
                  <a:pt x="673" y="954"/>
                </a:lnTo>
                <a:lnTo>
                  <a:pt x="699" y="950"/>
                </a:lnTo>
                <a:lnTo>
                  <a:pt x="735" y="947"/>
                </a:lnTo>
                <a:lnTo>
                  <a:pt x="782" y="940"/>
                </a:lnTo>
                <a:lnTo>
                  <a:pt x="782" y="940"/>
                </a:lnTo>
                <a:lnTo>
                  <a:pt x="806" y="937"/>
                </a:lnTo>
                <a:lnTo>
                  <a:pt x="826" y="937"/>
                </a:lnTo>
                <a:lnTo>
                  <a:pt x="842" y="937"/>
                </a:lnTo>
                <a:lnTo>
                  <a:pt x="855" y="937"/>
                </a:lnTo>
                <a:lnTo>
                  <a:pt x="873" y="941"/>
                </a:lnTo>
                <a:lnTo>
                  <a:pt x="880" y="943"/>
                </a:lnTo>
                <a:lnTo>
                  <a:pt x="887" y="943"/>
                </a:lnTo>
                <a:lnTo>
                  <a:pt x="887" y="943"/>
                </a:lnTo>
                <a:lnTo>
                  <a:pt x="905" y="944"/>
                </a:lnTo>
                <a:lnTo>
                  <a:pt x="929" y="947"/>
                </a:lnTo>
                <a:lnTo>
                  <a:pt x="961" y="951"/>
                </a:lnTo>
                <a:lnTo>
                  <a:pt x="961" y="951"/>
                </a:lnTo>
                <a:lnTo>
                  <a:pt x="960" y="947"/>
                </a:lnTo>
                <a:lnTo>
                  <a:pt x="959" y="943"/>
                </a:lnTo>
                <a:lnTo>
                  <a:pt x="956" y="939"/>
                </a:lnTo>
                <a:lnTo>
                  <a:pt x="950" y="934"/>
                </a:lnTo>
                <a:lnTo>
                  <a:pt x="943" y="930"/>
                </a:lnTo>
                <a:lnTo>
                  <a:pt x="933" y="928"/>
                </a:lnTo>
                <a:lnTo>
                  <a:pt x="921" y="926"/>
                </a:lnTo>
                <a:lnTo>
                  <a:pt x="921" y="926"/>
                </a:lnTo>
                <a:lnTo>
                  <a:pt x="886" y="925"/>
                </a:lnTo>
                <a:lnTo>
                  <a:pt x="845" y="923"/>
                </a:lnTo>
                <a:lnTo>
                  <a:pt x="798" y="923"/>
                </a:lnTo>
                <a:lnTo>
                  <a:pt x="798" y="923"/>
                </a:lnTo>
                <a:lnTo>
                  <a:pt x="855" y="862"/>
                </a:lnTo>
                <a:lnTo>
                  <a:pt x="924" y="789"/>
                </a:lnTo>
                <a:lnTo>
                  <a:pt x="924" y="789"/>
                </a:lnTo>
                <a:lnTo>
                  <a:pt x="931" y="784"/>
                </a:lnTo>
                <a:lnTo>
                  <a:pt x="940" y="777"/>
                </a:lnTo>
                <a:lnTo>
                  <a:pt x="964" y="761"/>
                </a:lnTo>
                <a:lnTo>
                  <a:pt x="993" y="743"/>
                </a:lnTo>
                <a:lnTo>
                  <a:pt x="1020" y="725"/>
                </a:lnTo>
                <a:lnTo>
                  <a:pt x="1020" y="725"/>
                </a:lnTo>
                <a:lnTo>
                  <a:pt x="1026" y="721"/>
                </a:lnTo>
                <a:lnTo>
                  <a:pt x="1031" y="715"/>
                </a:lnTo>
                <a:lnTo>
                  <a:pt x="1034" y="708"/>
                </a:lnTo>
                <a:lnTo>
                  <a:pt x="1037" y="701"/>
                </a:lnTo>
                <a:lnTo>
                  <a:pt x="1041" y="686"/>
                </a:lnTo>
                <a:lnTo>
                  <a:pt x="1042" y="670"/>
                </a:lnTo>
                <a:lnTo>
                  <a:pt x="1042" y="656"/>
                </a:lnTo>
                <a:lnTo>
                  <a:pt x="1041" y="645"/>
                </a:lnTo>
                <a:lnTo>
                  <a:pt x="1040" y="634"/>
                </a:lnTo>
                <a:lnTo>
                  <a:pt x="1040" y="634"/>
                </a:lnTo>
                <a:lnTo>
                  <a:pt x="1048" y="624"/>
                </a:lnTo>
                <a:lnTo>
                  <a:pt x="1059" y="615"/>
                </a:lnTo>
                <a:lnTo>
                  <a:pt x="1075" y="602"/>
                </a:lnTo>
                <a:lnTo>
                  <a:pt x="1094" y="588"/>
                </a:lnTo>
                <a:lnTo>
                  <a:pt x="1121" y="573"/>
                </a:lnTo>
                <a:lnTo>
                  <a:pt x="1135" y="566"/>
                </a:lnTo>
                <a:lnTo>
                  <a:pt x="1151" y="559"/>
                </a:lnTo>
                <a:lnTo>
                  <a:pt x="1170" y="553"/>
                </a:lnTo>
                <a:lnTo>
                  <a:pt x="1188" y="547"/>
                </a:lnTo>
                <a:lnTo>
                  <a:pt x="1188" y="547"/>
                </a:lnTo>
                <a:lnTo>
                  <a:pt x="1207" y="542"/>
                </a:lnTo>
                <a:lnTo>
                  <a:pt x="1227" y="538"/>
                </a:lnTo>
                <a:lnTo>
                  <a:pt x="1263" y="534"/>
                </a:lnTo>
                <a:lnTo>
                  <a:pt x="1298" y="531"/>
                </a:lnTo>
                <a:lnTo>
                  <a:pt x="1332" y="531"/>
                </a:lnTo>
                <a:lnTo>
                  <a:pt x="1365" y="534"/>
                </a:lnTo>
                <a:lnTo>
                  <a:pt x="1399" y="535"/>
                </a:lnTo>
                <a:lnTo>
                  <a:pt x="1434" y="538"/>
                </a:lnTo>
                <a:lnTo>
                  <a:pt x="1470" y="539"/>
                </a:lnTo>
                <a:lnTo>
                  <a:pt x="1470" y="539"/>
                </a:lnTo>
                <a:lnTo>
                  <a:pt x="1509" y="539"/>
                </a:lnTo>
                <a:lnTo>
                  <a:pt x="1554" y="535"/>
                </a:lnTo>
                <a:lnTo>
                  <a:pt x="1599" y="529"/>
                </a:lnTo>
                <a:lnTo>
                  <a:pt x="1642" y="524"/>
                </a:lnTo>
                <a:lnTo>
                  <a:pt x="1713" y="511"/>
                </a:lnTo>
                <a:lnTo>
                  <a:pt x="1741" y="506"/>
                </a:lnTo>
                <a:lnTo>
                  <a:pt x="1741" y="506"/>
                </a:lnTo>
                <a:lnTo>
                  <a:pt x="1789" y="517"/>
                </a:lnTo>
                <a:lnTo>
                  <a:pt x="1896" y="543"/>
                </a:lnTo>
                <a:lnTo>
                  <a:pt x="1956" y="557"/>
                </a:lnTo>
                <a:lnTo>
                  <a:pt x="2014" y="568"/>
                </a:lnTo>
                <a:lnTo>
                  <a:pt x="2060" y="577"/>
                </a:lnTo>
                <a:lnTo>
                  <a:pt x="2078" y="578"/>
                </a:lnTo>
                <a:lnTo>
                  <a:pt x="2091" y="580"/>
                </a:lnTo>
                <a:lnTo>
                  <a:pt x="2091" y="580"/>
                </a:lnTo>
                <a:lnTo>
                  <a:pt x="2105" y="578"/>
                </a:lnTo>
                <a:lnTo>
                  <a:pt x="2109" y="577"/>
                </a:lnTo>
                <a:lnTo>
                  <a:pt x="2112" y="575"/>
                </a:lnTo>
                <a:lnTo>
                  <a:pt x="2112" y="574"/>
                </a:lnTo>
                <a:lnTo>
                  <a:pt x="2112" y="571"/>
                </a:lnTo>
                <a:lnTo>
                  <a:pt x="2107" y="568"/>
                </a:lnTo>
                <a:lnTo>
                  <a:pt x="2093" y="563"/>
                </a:lnTo>
                <a:lnTo>
                  <a:pt x="2085" y="560"/>
                </a:lnTo>
                <a:lnTo>
                  <a:pt x="2085" y="560"/>
                </a:lnTo>
                <a:lnTo>
                  <a:pt x="2162" y="552"/>
                </a:lnTo>
                <a:lnTo>
                  <a:pt x="2162" y="552"/>
                </a:lnTo>
                <a:lnTo>
                  <a:pt x="2165" y="552"/>
                </a:lnTo>
                <a:lnTo>
                  <a:pt x="2166" y="550"/>
                </a:lnTo>
                <a:lnTo>
                  <a:pt x="2166" y="549"/>
                </a:lnTo>
                <a:lnTo>
                  <a:pt x="2163" y="546"/>
                </a:lnTo>
                <a:lnTo>
                  <a:pt x="2154" y="542"/>
                </a:lnTo>
                <a:lnTo>
                  <a:pt x="2140" y="535"/>
                </a:lnTo>
                <a:lnTo>
                  <a:pt x="2098" y="520"/>
                </a:lnTo>
                <a:lnTo>
                  <a:pt x="2045" y="501"/>
                </a:lnTo>
                <a:lnTo>
                  <a:pt x="1943" y="469"/>
                </a:lnTo>
                <a:lnTo>
                  <a:pt x="1895" y="455"/>
                </a:lnTo>
                <a:lnTo>
                  <a:pt x="1895" y="455"/>
                </a:lnTo>
                <a:lnTo>
                  <a:pt x="1941" y="457"/>
                </a:lnTo>
                <a:lnTo>
                  <a:pt x="1973" y="457"/>
                </a:lnTo>
                <a:lnTo>
                  <a:pt x="1984" y="457"/>
                </a:lnTo>
                <a:lnTo>
                  <a:pt x="1989" y="455"/>
                </a:lnTo>
                <a:lnTo>
                  <a:pt x="1989" y="455"/>
                </a:lnTo>
                <a:lnTo>
                  <a:pt x="1987" y="454"/>
                </a:lnTo>
                <a:lnTo>
                  <a:pt x="1984" y="450"/>
                </a:lnTo>
                <a:lnTo>
                  <a:pt x="1972" y="441"/>
                </a:lnTo>
                <a:lnTo>
                  <a:pt x="1954" y="430"/>
                </a:lnTo>
                <a:lnTo>
                  <a:pt x="1954" y="430"/>
                </a:lnTo>
                <a:lnTo>
                  <a:pt x="1958" y="429"/>
                </a:lnTo>
                <a:lnTo>
                  <a:pt x="1968" y="425"/>
                </a:lnTo>
                <a:lnTo>
                  <a:pt x="1977" y="418"/>
                </a:lnTo>
                <a:lnTo>
                  <a:pt x="1980" y="415"/>
                </a:lnTo>
                <a:lnTo>
                  <a:pt x="1982" y="411"/>
                </a:lnTo>
                <a:lnTo>
                  <a:pt x="1982" y="411"/>
                </a:lnTo>
                <a:lnTo>
                  <a:pt x="1979" y="409"/>
                </a:lnTo>
                <a:lnTo>
                  <a:pt x="1972" y="406"/>
                </a:lnTo>
                <a:lnTo>
                  <a:pt x="1945" y="399"/>
                </a:lnTo>
                <a:lnTo>
                  <a:pt x="1859" y="378"/>
                </a:lnTo>
                <a:lnTo>
                  <a:pt x="1747" y="355"/>
                </a:lnTo>
                <a:lnTo>
                  <a:pt x="1638" y="330"/>
                </a:lnTo>
                <a:lnTo>
                  <a:pt x="1638" y="330"/>
                </a:lnTo>
                <a:lnTo>
                  <a:pt x="1593" y="317"/>
                </a:lnTo>
                <a:lnTo>
                  <a:pt x="1560" y="307"/>
                </a:lnTo>
                <a:lnTo>
                  <a:pt x="1534" y="297"/>
                </a:lnTo>
                <a:lnTo>
                  <a:pt x="1515" y="289"/>
                </a:lnTo>
                <a:lnTo>
                  <a:pt x="1504" y="282"/>
                </a:lnTo>
                <a:lnTo>
                  <a:pt x="1495" y="275"/>
                </a:lnTo>
                <a:lnTo>
                  <a:pt x="1491" y="271"/>
                </a:lnTo>
                <a:lnTo>
                  <a:pt x="1490" y="267"/>
                </a:lnTo>
                <a:lnTo>
                  <a:pt x="1490" y="267"/>
                </a:lnTo>
                <a:lnTo>
                  <a:pt x="1490" y="267"/>
                </a:lnTo>
                <a:lnTo>
                  <a:pt x="1490" y="265"/>
                </a:lnTo>
                <a:lnTo>
                  <a:pt x="1494" y="264"/>
                </a:lnTo>
                <a:lnTo>
                  <a:pt x="1508" y="262"/>
                </a:lnTo>
                <a:lnTo>
                  <a:pt x="1534" y="262"/>
                </a:lnTo>
                <a:lnTo>
                  <a:pt x="1534" y="262"/>
                </a:lnTo>
                <a:lnTo>
                  <a:pt x="1534" y="261"/>
                </a:lnTo>
                <a:lnTo>
                  <a:pt x="1534" y="260"/>
                </a:lnTo>
                <a:lnTo>
                  <a:pt x="1530" y="255"/>
                </a:lnTo>
                <a:lnTo>
                  <a:pt x="1520" y="247"/>
                </a:lnTo>
                <a:lnTo>
                  <a:pt x="1508" y="239"/>
                </a:lnTo>
                <a:lnTo>
                  <a:pt x="1490" y="229"/>
                </a:lnTo>
                <a:lnTo>
                  <a:pt x="1467" y="218"/>
                </a:lnTo>
                <a:lnTo>
                  <a:pt x="1439" y="209"/>
                </a:lnTo>
                <a:lnTo>
                  <a:pt x="1409" y="201"/>
                </a:lnTo>
                <a:lnTo>
                  <a:pt x="1409" y="201"/>
                </a:lnTo>
                <a:lnTo>
                  <a:pt x="1163" y="144"/>
                </a:lnTo>
                <a:lnTo>
                  <a:pt x="1031" y="113"/>
                </a:lnTo>
                <a:lnTo>
                  <a:pt x="959" y="93"/>
                </a:lnTo>
                <a:lnTo>
                  <a:pt x="959" y="93"/>
                </a:lnTo>
                <a:lnTo>
                  <a:pt x="939" y="86"/>
                </a:lnTo>
                <a:lnTo>
                  <a:pt x="907" y="74"/>
                </a:lnTo>
                <a:lnTo>
                  <a:pt x="866" y="58"/>
                </a:lnTo>
                <a:lnTo>
                  <a:pt x="820" y="42"/>
                </a:lnTo>
                <a:lnTo>
                  <a:pt x="768" y="26"/>
                </a:lnTo>
                <a:lnTo>
                  <a:pt x="742" y="18"/>
                </a:lnTo>
                <a:lnTo>
                  <a:pt x="715" y="12"/>
                </a:lnTo>
                <a:lnTo>
                  <a:pt x="689" y="7"/>
                </a:lnTo>
                <a:lnTo>
                  <a:pt x="662" y="3"/>
                </a:lnTo>
                <a:lnTo>
                  <a:pt x="637" y="0"/>
                </a:lnTo>
                <a:lnTo>
                  <a:pt x="612" y="0"/>
                </a:lnTo>
                <a:lnTo>
                  <a:pt x="612" y="0"/>
                </a:lnTo>
                <a:lnTo>
                  <a:pt x="588" y="1"/>
                </a:lnTo>
                <a:lnTo>
                  <a:pt x="564" y="4"/>
                </a:lnTo>
                <a:lnTo>
                  <a:pt x="542" y="7"/>
                </a:lnTo>
                <a:lnTo>
                  <a:pt x="520" y="12"/>
                </a:lnTo>
                <a:lnTo>
                  <a:pt x="499" y="18"/>
                </a:lnTo>
                <a:lnTo>
                  <a:pt x="478" y="24"/>
                </a:lnTo>
                <a:lnTo>
                  <a:pt x="440" y="36"/>
                </a:lnTo>
                <a:lnTo>
                  <a:pt x="409" y="50"/>
                </a:lnTo>
                <a:lnTo>
                  <a:pt x="385" y="61"/>
                </a:lnTo>
                <a:lnTo>
                  <a:pt x="366" y="71"/>
                </a:lnTo>
                <a:lnTo>
                  <a:pt x="366" y="71"/>
                </a:lnTo>
                <a:lnTo>
                  <a:pt x="313" y="102"/>
                </a:lnTo>
                <a:lnTo>
                  <a:pt x="258" y="134"/>
                </a:lnTo>
                <a:lnTo>
                  <a:pt x="195" y="174"/>
                </a:lnTo>
                <a:lnTo>
                  <a:pt x="163" y="197"/>
                </a:lnTo>
                <a:lnTo>
                  <a:pt x="131" y="219"/>
                </a:lnTo>
                <a:lnTo>
                  <a:pt x="100" y="243"/>
                </a:lnTo>
                <a:lnTo>
                  <a:pt x="72" y="265"/>
                </a:lnTo>
                <a:lnTo>
                  <a:pt x="49" y="288"/>
                </a:lnTo>
                <a:lnTo>
                  <a:pt x="29" y="310"/>
                </a:lnTo>
                <a:lnTo>
                  <a:pt x="22" y="320"/>
                </a:lnTo>
                <a:lnTo>
                  <a:pt x="15" y="330"/>
                </a:lnTo>
                <a:lnTo>
                  <a:pt x="9" y="339"/>
                </a:lnTo>
                <a:lnTo>
                  <a:pt x="7" y="349"/>
                </a:lnTo>
                <a:lnTo>
                  <a:pt x="7" y="349"/>
                </a:lnTo>
                <a:lnTo>
                  <a:pt x="4" y="367"/>
                </a:lnTo>
                <a:lnTo>
                  <a:pt x="1" y="385"/>
                </a:lnTo>
                <a:lnTo>
                  <a:pt x="0" y="402"/>
                </a:lnTo>
                <a:lnTo>
                  <a:pt x="0" y="420"/>
                </a:lnTo>
                <a:lnTo>
                  <a:pt x="1" y="437"/>
                </a:lnTo>
                <a:lnTo>
                  <a:pt x="2" y="452"/>
                </a:lnTo>
                <a:lnTo>
                  <a:pt x="8" y="483"/>
                </a:lnTo>
                <a:lnTo>
                  <a:pt x="14" y="508"/>
                </a:lnTo>
                <a:lnTo>
                  <a:pt x="21" y="528"/>
                </a:lnTo>
                <a:lnTo>
                  <a:pt x="26" y="545"/>
                </a:lnTo>
                <a:lnTo>
                  <a:pt x="26" y="545"/>
                </a:lnTo>
                <a:lnTo>
                  <a:pt x="25" y="560"/>
                </a:lnTo>
                <a:lnTo>
                  <a:pt x="22" y="599"/>
                </a:lnTo>
                <a:lnTo>
                  <a:pt x="21" y="654"/>
                </a:lnTo>
                <a:lnTo>
                  <a:pt x="21" y="682"/>
                </a:lnTo>
                <a:lnTo>
                  <a:pt x="22" y="711"/>
                </a:lnTo>
                <a:lnTo>
                  <a:pt x="22" y="711"/>
                </a:lnTo>
                <a:lnTo>
                  <a:pt x="25" y="737"/>
                </a:lnTo>
                <a:lnTo>
                  <a:pt x="30" y="765"/>
                </a:lnTo>
                <a:lnTo>
                  <a:pt x="37" y="791"/>
                </a:lnTo>
                <a:lnTo>
                  <a:pt x="46" y="813"/>
                </a:lnTo>
                <a:lnTo>
                  <a:pt x="54" y="832"/>
                </a:lnTo>
                <a:lnTo>
                  <a:pt x="63" y="848"/>
                </a:lnTo>
                <a:lnTo>
                  <a:pt x="70" y="859"/>
                </a:lnTo>
                <a:lnTo>
                  <a:pt x="77" y="865"/>
                </a:lnTo>
                <a:lnTo>
                  <a:pt x="77" y="865"/>
                </a:lnTo>
                <a:lnTo>
                  <a:pt x="81" y="865"/>
                </a:lnTo>
                <a:lnTo>
                  <a:pt x="84" y="863"/>
                </a:lnTo>
                <a:lnTo>
                  <a:pt x="85" y="860"/>
                </a:lnTo>
                <a:lnTo>
                  <a:pt x="86" y="855"/>
                </a:lnTo>
                <a:lnTo>
                  <a:pt x="86" y="846"/>
                </a:lnTo>
                <a:lnTo>
                  <a:pt x="86" y="842"/>
                </a:lnTo>
                <a:lnTo>
                  <a:pt x="170" y="589"/>
                </a:lnTo>
                <a:close/>
                <a:moveTo>
                  <a:pt x="823" y="680"/>
                </a:moveTo>
                <a:lnTo>
                  <a:pt x="823" y="680"/>
                </a:lnTo>
                <a:lnTo>
                  <a:pt x="826" y="680"/>
                </a:lnTo>
                <a:lnTo>
                  <a:pt x="831" y="679"/>
                </a:lnTo>
                <a:lnTo>
                  <a:pt x="849" y="679"/>
                </a:lnTo>
                <a:lnTo>
                  <a:pt x="868" y="679"/>
                </a:lnTo>
                <a:lnTo>
                  <a:pt x="876" y="677"/>
                </a:lnTo>
                <a:lnTo>
                  <a:pt x="882" y="676"/>
                </a:lnTo>
                <a:lnTo>
                  <a:pt x="882" y="676"/>
                </a:lnTo>
                <a:lnTo>
                  <a:pt x="886" y="675"/>
                </a:lnTo>
                <a:lnTo>
                  <a:pt x="891" y="675"/>
                </a:lnTo>
                <a:lnTo>
                  <a:pt x="904" y="675"/>
                </a:lnTo>
                <a:lnTo>
                  <a:pt x="919" y="679"/>
                </a:lnTo>
                <a:lnTo>
                  <a:pt x="919" y="679"/>
                </a:lnTo>
                <a:lnTo>
                  <a:pt x="928" y="697"/>
                </a:lnTo>
                <a:lnTo>
                  <a:pt x="932" y="711"/>
                </a:lnTo>
                <a:lnTo>
                  <a:pt x="933" y="717"/>
                </a:lnTo>
                <a:lnTo>
                  <a:pt x="933" y="721"/>
                </a:lnTo>
                <a:lnTo>
                  <a:pt x="933" y="721"/>
                </a:lnTo>
                <a:lnTo>
                  <a:pt x="915" y="739"/>
                </a:lnTo>
                <a:lnTo>
                  <a:pt x="879" y="774"/>
                </a:lnTo>
                <a:lnTo>
                  <a:pt x="827" y="821"/>
                </a:lnTo>
                <a:lnTo>
                  <a:pt x="827" y="821"/>
                </a:lnTo>
                <a:lnTo>
                  <a:pt x="824" y="753"/>
                </a:lnTo>
                <a:lnTo>
                  <a:pt x="822" y="704"/>
                </a:lnTo>
                <a:lnTo>
                  <a:pt x="822" y="687"/>
                </a:lnTo>
                <a:lnTo>
                  <a:pt x="823" y="680"/>
                </a:lnTo>
                <a:lnTo>
                  <a:pt x="823" y="68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97A6C08-1500-4EB4-A1DE-15C002062CDD}"/>
              </a:ext>
            </a:extLst>
          </p:cNvPr>
          <p:cNvSpPr>
            <a:spLocks noEditPoints="1"/>
          </p:cNvSpPr>
          <p:nvPr/>
        </p:nvSpPr>
        <p:spPr bwMode="auto">
          <a:xfrm>
            <a:off x="839471" y="1453397"/>
            <a:ext cx="2490754" cy="1305831"/>
          </a:xfrm>
          <a:custGeom>
            <a:avLst/>
            <a:gdLst>
              <a:gd name="T0" fmla="*/ 12 w 1957"/>
              <a:gd name="T1" fmla="*/ 456 h 1026"/>
              <a:gd name="T2" fmla="*/ 106 w 1957"/>
              <a:gd name="T3" fmla="*/ 432 h 1026"/>
              <a:gd name="T4" fmla="*/ 249 w 1957"/>
              <a:gd name="T5" fmla="*/ 544 h 1026"/>
              <a:gd name="T6" fmla="*/ 376 w 1957"/>
              <a:gd name="T7" fmla="*/ 607 h 1026"/>
              <a:gd name="T8" fmla="*/ 544 w 1957"/>
              <a:gd name="T9" fmla="*/ 654 h 1026"/>
              <a:gd name="T10" fmla="*/ 585 w 1957"/>
              <a:gd name="T11" fmla="*/ 731 h 1026"/>
              <a:gd name="T12" fmla="*/ 566 w 1957"/>
              <a:gd name="T13" fmla="*/ 850 h 1026"/>
              <a:gd name="T14" fmla="*/ 416 w 1957"/>
              <a:gd name="T15" fmla="*/ 920 h 1026"/>
              <a:gd name="T16" fmla="*/ 324 w 1957"/>
              <a:gd name="T17" fmla="*/ 928 h 1026"/>
              <a:gd name="T18" fmla="*/ 288 w 1957"/>
              <a:gd name="T19" fmla="*/ 952 h 1026"/>
              <a:gd name="T20" fmla="*/ 253 w 1957"/>
              <a:gd name="T21" fmla="*/ 955 h 1026"/>
              <a:gd name="T22" fmla="*/ 205 w 1957"/>
              <a:gd name="T23" fmla="*/ 974 h 1026"/>
              <a:gd name="T24" fmla="*/ 285 w 1957"/>
              <a:gd name="T25" fmla="*/ 981 h 1026"/>
              <a:gd name="T26" fmla="*/ 316 w 1957"/>
              <a:gd name="T27" fmla="*/ 970 h 1026"/>
              <a:gd name="T28" fmla="*/ 284 w 1957"/>
              <a:gd name="T29" fmla="*/ 1026 h 1026"/>
              <a:gd name="T30" fmla="*/ 409 w 1957"/>
              <a:gd name="T31" fmla="*/ 964 h 1026"/>
              <a:gd name="T32" fmla="*/ 583 w 1957"/>
              <a:gd name="T33" fmla="*/ 907 h 1026"/>
              <a:gd name="T34" fmla="*/ 564 w 1957"/>
              <a:gd name="T35" fmla="*/ 931 h 1026"/>
              <a:gd name="T36" fmla="*/ 476 w 1957"/>
              <a:gd name="T37" fmla="*/ 955 h 1026"/>
              <a:gd name="T38" fmla="*/ 388 w 1957"/>
              <a:gd name="T39" fmla="*/ 1012 h 1026"/>
              <a:gd name="T40" fmla="*/ 546 w 1957"/>
              <a:gd name="T41" fmla="*/ 981 h 1026"/>
              <a:gd name="T42" fmla="*/ 629 w 1957"/>
              <a:gd name="T43" fmla="*/ 963 h 1026"/>
              <a:gd name="T44" fmla="*/ 682 w 1957"/>
              <a:gd name="T45" fmla="*/ 968 h 1026"/>
              <a:gd name="T46" fmla="*/ 806 w 1957"/>
              <a:gd name="T47" fmla="*/ 974 h 1026"/>
              <a:gd name="T48" fmla="*/ 911 w 1957"/>
              <a:gd name="T49" fmla="*/ 981 h 1026"/>
              <a:gd name="T50" fmla="*/ 862 w 1957"/>
              <a:gd name="T51" fmla="*/ 957 h 1026"/>
              <a:gd name="T52" fmla="*/ 820 w 1957"/>
              <a:gd name="T53" fmla="*/ 945 h 1026"/>
              <a:gd name="T54" fmla="*/ 718 w 1957"/>
              <a:gd name="T55" fmla="*/ 942 h 1026"/>
              <a:gd name="T56" fmla="*/ 701 w 1957"/>
              <a:gd name="T57" fmla="*/ 932 h 1026"/>
              <a:gd name="T58" fmla="*/ 715 w 1957"/>
              <a:gd name="T59" fmla="*/ 872 h 1026"/>
              <a:gd name="T60" fmla="*/ 873 w 1957"/>
              <a:gd name="T61" fmla="*/ 737 h 1026"/>
              <a:gd name="T62" fmla="*/ 903 w 1957"/>
              <a:gd name="T63" fmla="*/ 696 h 1026"/>
              <a:gd name="T64" fmla="*/ 953 w 1957"/>
              <a:gd name="T65" fmla="*/ 616 h 1026"/>
              <a:gd name="T66" fmla="*/ 1154 w 1957"/>
              <a:gd name="T67" fmla="*/ 565 h 1026"/>
              <a:gd name="T68" fmla="*/ 1287 w 1957"/>
              <a:gd name="T69" fmla="*/ 573 h 1026"/>
              <a:gd name="T70" fmla="*/ 1441 w 1957"/>
              <a:gd name="T71" fmla="*/ 573 h 1026"/>
              <a:gd name="T72" fmla="*/ 1658 w 1957"/>
              <a:gd name="T73" fmla="*/ 584 h 1026"/>
              <a:gd name="T74" fmla="*/ 1880 w 1957"/>
              <a:gd name="T75" fmla="*/ 639 h 1026"/>
              <a:gd name="T76" fmla="*/ 1955 w 1957"/>
              <a:gd name="T77" fmla="*/ 636 h 1026"/>
              <a:gd name="T78" fmla="*/ 1708 w 1957"/>
              <a:gd name="T79" fmla="*/ 531 h 1026"/>
              <a:gd name="T80" fmla="*/ 1775 w 1957"/>
              <a:gd name="T81" fmla="*/ 531 h 1026"/>
              <a:gd name="T82" fmla="*/ 1743 w 1957"/>
              <a:gd name="T83" fmla="*/ 505 h 1026"/>
              <a:gd name="T84" fmla="*/ 1554 w 1957"/>
              <a:gd name="T85" fmla="*/ 443 h 1026"/>
              <a:gd name="T86" fmla="*/ 1349 w 1957"/>
              <a:gd name="T87" fmla="*/ 370 h 1026"/>
              <a:gd name="T88" fmla="*/ 1322 w 1957"/>
              <a:gd name="T89" fmla="*/ 343 h 1026"/>
              <a:gd name="T90" fmla="*/ 1269 w 1957"/>
              <a:gd name="T91" fmla="*/ 291 h 1026"/>
              <a:gd name="T92" fmla="*/ 1198 w 1957"/>
              <a:gd name="T93" fmla="*/ 262 h 1026"/>
              <a:gd name="T94" fmla="*/ 791 w 1957"/>
              <a:gd name="T95" fmla="*/ 112 h 1026"/>
              <a:gd name="T96" fmla="*/ 521 w 1957"/>
              <a:gd name="T97" fmla="*/ 9 h 1026"/>
              <a:gd name="T98" fmla="*/ 398 w 1957"/>
              <a:gd name="T99" fmla="*/ 6 h 1026"/>
              <a:gd name="T100" fmla="*/ 253 w 1957"/>
              <a:gd name="T101" fmla="*/ 38 h 1026"/>
              <a:gd name="T102" fmla="*/ 140 w 1957"/>
              <a:gd name="T103" fmla="*/ 42 h 1026"/>
              <a:gd name="T104" fmla="*/ 86 w 1957"/>
              <a:gd name="T105" fmla="*/ 74 h 1026"/>
              <a:gd name="T106" fmla="*/ 29 w 1957"/>
              <a:gd name="T107" fmla="*/ 173 h 1026"/>
              <a:gd name="T108" fmla="*/ 19 w 1957"/>
              <a:gd name="T109" fmla="*/ 256 h 1026"/>
              <a:gd name="T110" fmla="*/ 694 w 1957"/>
              <a:gd name="T111" fmla="*/ 714 h 1026"/>
              <a:gd name="T112" fmla="*/ 736 w 1957"/>
              <a:gd name="T113" fmla="*/ 706 h 1026"/>
              <a:gd name="T114" fmla="*/ 798 w 1957"/>
              <a:gd name="T115" fmla="*/ 709 h 1026"/>
              <a:gd name="T116" fmla="*/ 694 w 1957"/>
              <a:gd name="T117" fmla="*/ 714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7" h="1026">
                <a:moveTo>
                  <a:pt x="32" y="301"/>
                </a:moveTo>
                <a:lnTo>
                  <a:pt x="32" y="301"/>
                </a:lnTo>
                <a:lnTo>
                  <a:pt x="26" y="365"/>
                </a:lnTo>
                <a:lnTo>
                  <a:pt x="19" y="417"/>
                </a:lnTo>
                <a:lnTo>
                  <a:pt x="17" y="439"/>
                </a:lnTo>
                <a:lnTo>
                  <a:pt x="12" y="456"/>
                </a:lnTo>
                <a:lnTo>
                  <a:pt x="12" y="456"/>
                </a:lnTo>
                <a:lnTo>
                  <a:pt x="8" y="471"/>
                </a:lnTo>
                <a:lnTo>
                  <a:pt x="5" y="488"/>
                </a:lnTo>
                <a:lnTo>
                  <a:pt x="3" y="521"/>
                </a:lnTo>
                <a:lnTo>
                  <a:pt x="0" y="558"/>
                </a:lnTo>
                <a:lnTo>
                  <a:pt x="106" y="432"/>
                </a:lnTo>
                <a:lnTo>
                  <a:pt x="106" y="432"/>
                </a:lnTo>
                <a:lnTo>
                  <a:pt x="126" y="449"/>
                </a:lnTo>
                <a:lnTo>
                  <a:pt x="148" y="468"/>
                </a:lnTo>
                <a:lnTo>
                  <a:pt x="176" y="491"/>
                </a:lnTo>
                <a:lnTo>
                  <a:pt x="211" y="517"/>
                </a:lnTo>
                <a:lnTo>
                  <a:pt x="249" y="544"/>
                </a:lnTo>
                <a:lnTo>
                  <a:pt x="291" y="569"/>
                </a:lnTo>
                <a:lnTo>
                  <a:pt x="311" y="580"/>
                </a:lnTo>
                <a:lnTo>
                  <a:pt x="334" y="590"/>
                </a:lnTo>
                <a:lnTo>
                  <a:pt x="334" y="590"/>
                </a:lnTo>
                <a:lnTo>
                  <a:pt x="355" y="600"/>
                </a:lnTo>
                <a:lnTo>
                  <a:pt x="376" y="607"/>
                </a:lnTo>
                <a:lnTo>
                  <a:pt x="415" y="619"/>
                </a:lnTo>
                <a:lnTo>
                  <a:pt x="451" y="628"/>
                </a:lnTo>
                <a:lnTo>
                  <a:pt x="483" y="636"/>
                </a:lnTo>
                <a:lnTo>
                  <a:pt x="511" y="642"/>
                </a:lnTo>
                <a:lnTo>
                  <a:pt x="534" y="650"/>
                </a:lnTo>
                <a:lnTo>
                  <a:pt x="544" y="654"/>
                </a:lnTo>
                <a:lnTo>
                  <a:pt x="551" y="658"/>
                </a:lnTo>
                <a:lnTo>
                  <a:pt x="556" y="665"/>
                </a:lnTo>
                <a:lnTo>
                  <a:pt x="560" y="672"/>
                </a:lnTo>
                <a:lnTo>
                  <a:pt x="560" y="672"/>
                </a:lnTo>
                <a:lnTo>
                  <a:pt x="580" y="716"/>
                </a:lnTo>
                <a:lnTo>
                  <a:pt x="585" y="731"/>
                </a:lnTo>
                <a:lnTo>
                  <a:pt x="588" y="744"/>
                </a:lnTo>
                <a:lnTo>
                  <a:pt x="588" y="744"/>
                </a:lnTo>
                <a:lnTo>
                  <a:pt x="587" y="753"/>
                </a:lnTo>
                <a:lnTo>
                  <a:pt x="585" y="767"/>
                </a:lnTo>
                <a:lnTo>
                  <a:pt x="577" y="804"/>
                </a:lnTo>
                <a:lnTo>
                  <a:pt x="566" y="850"/>
                </a:lnTo>
                <a:lnTo>
                  <a:pt x="566" y="850"/>
                </a:lnTo>
                <a:lnTo>
                  <a:pt x="545" y="861"/>
                </a:lnTo>
                <a:lnTo>
                  <a:pt x="497" y="885"/>
                </a:lnTo>
                <a:lnTo>
                  <a:pt x="469" y="899"/>
                </a:lnTo>
                <a:lnTo>
                  <a:pt x="441" y="911"/>
                </a:lnTo>
                <a:lnTo>
                  <a:pt x="416" y="920"/>
                </a:lnTo>
                <a:lnTo>
                  <a:pt x="405" y="922"/>
                </a:lnTo>
                <a:lnTo>
                  <a:pt x="395" y="924"/>
                </a:lnTo>
                <a:lnTo>
                  <a:pt x="395" y="924"/>
                </a:lnTo>
                <a:lnTo>
                  <a:pt x="365" y="927"/>
                </a:lnTo>
                <a:lnTo>
                  <a:pt x="341" y="927"/>
                </a:lnTo>
                <a:lnTo>
                  <a:pt x="324" y="928"/>
                </a:lnTo>
                <a:lnTo>
                  <a:pt x="317" y="929"/>
                </a:lnTo>
                <a:lnTo>
                  <a:pt x="311" y="932"/>
                </a:lnTo>
                <a:lnTo>
                  <a:pt x="311" y="932"/>
                </a:lnTo>
                <a:lnTo>
                  <a:pt x="302" y="939"/>
                </a:lnTo>
                <a:lnTo>
                  <a:pt x="295" y="945"/>
                </a:lnTo>
                <a:lnTo>
                  <a:pt x="288" y="952"/>
                </a:lnTo>
                <a:lnTo>
                  <a:pt x="279" y="956"/>
                </a:lnTo>
                <a:lnTo>
                  <a:pt x="279" y="956"/>
                </a:lnTo>
                <a:lnTo>
                  <a:pt x="274" y="957"/>
                </a:lnTo>
                <a:lnTo>
                  <a:pt x="270" y="957"/>
                </a:lnTo>
                <a:lnTo>
                  <a:pt x="258" y="956"/>
                </a:lnTo>
                <a:lnTo>
                  <a:pt x="253" y="955"/>
                </a:lnTo>
                <a:lnTo>
                  <a:pt x="246" y="956"/>
                </a:lnTo>
                <a:lnTo>
                  <a:pt x="237" y="957"/>
                </a:lnTo>
                <a:lnTo>
                  <a:pt x="228" y="961"/>
                </a:lnTo>
                <a:lnTo>
                  <a:pt x="228" y="961"/>
                </a:lnTo>
                <a:lnTo>
                  <a:pt x="216" y="967"/>
                </a:lnTo>
                <a:lnTo>
                  <a:pt x="205" y="974"/>
                </a:lnTo>
                <a:lnTo>
                  <a:pt x="183" y="991"/>
                </a:lnTo>
                <a:lnTo>
                  <a:pt x="161" y="1009"/>
                </a:lnTo>
                <a:lnTo>
                  <a:pt x="260" y="981"/>
                </a:lnTo>
                <a:lnTo>
                  <a:pt x="260" y="981"/>
                </a:lnTo>
                <a:lnTo>
                  <a:pt x="274" y="981"/>
                </a:lnTo>
                <a:lnTo>
                  <a:pt x="285" y="981"/>
                </a:lnTo>
                <a:lnTo>
                  <a:pt x="293" y="978"/>
                </a:lnTo>
                <a:lnTo>
                  <a:pt x="293" y="978"/>
                </a:lnTo>
                <a:lnTo>
                  <a:pt x="302" y="974"/>
                </a:lnTo>
                <a:lnTo>
                  <a:pt x="310" y="970"/>
                </a:lnTo>
                <a:lnTo>
                  <a:pt x="314" y="968"/>
                </a:lnTo>
                <a:lnTo>
                  <a:pt x="316" y="970"/>
                </a:lnTo>
                <a:lnTo>
                  <a:pt x="316" y="974"/>
                </a:lnTo>
                <a:lnTo>
                  <a:pt x="314" y="981"/>
                </a:lnTo>
                <a:lnTo>
                  <a:pt x="314" y="981"/>
                </a:lnTo>
                <a:lnTo>
                  <a:pt x="305" y="998"/>
                </a:lnTo>
                <a:lnTo>
                  <a:pt x="295" y="1012"/>
                </a:lnTo>
                <a:lnTo>
                  <a:pt x="284" y="1026"/>
                </a:lnTo>
                <a:lnTo>
                  <a:pt x="284" y="1026"/>
                </a:lnTo>
                <a:lnTo>
                  <a:pt x="367" y="984"/>
                </a:lnTo>
                <a:lnTo>
                  <a:pt x="367" y="984"/>
                </a:lnTo>
                <a:lnTo>
                  <a:pt x="386" y="974"/>
                </a:lnTo>
                <a:lnTo>
                  <a:pt x="398" y="968"/>
                </a:lnTo>
                <a:lnTo>
                  <a:pt x="409" y="964"/>
                </a:lnTo>
                <a:lnTo>
                  <a:pt x="409" y="964"/>
                </a:lnTo>
                <a:lnTo>
                  <a:pt x="499" y="934"/>
                </a:lnTo>
                <a:lnTo>
                  <a:pt x="553" y="915"/>
                </a:lnTo>
                <a:lnTo>
                  <a:pt x="580" y="907"/>
                </a:lnTo>
                <a:lnTo>
                  <a:pt x="580" y="907"/>
                </a:lnTo>
                <a:lnTo>
                  <a:pt x="583" y="907"/>
                </a:lnTo>
                <a:lnTo>
                  <a:pt x="585" y="910"/>
                </a:lnTo>
                <a:lnTo>
                  <a:pt x="585" y="913"/>
                </a:lnTo>
                <a:lnTo>
                  <a:pt x="585" y="917"/>
                </a:lnTo>
                <a:lnTo>
                  <a:pt x="581" y="921"/>
                </a:lnTo>
                <a:lnTo>
                  <a:pt x="574" y="925"/>
                </a:lnTo>
                <a:lnTo>
                  <a:pt x="564" y="931"/>
                </a:lnTo>
                <a:lnTo>
                  <a:pt x="551" y="934"/>
                </a:lnTo>
                <a:lnTo>
                  <a:pt x="551" y="934"/>
                </a:lnTo>
                <a:lnTo>
                  <a:pt x="507" y="945"/>
                </a:lnTo>
                <a:lnTo>
                  <a:pt x="493" y="948"/>
                </a:lnTo>
                <a:lnTo>
                  <a:pt x="476" y="955"/>
                </a:lnTo>
                <a:lnTo>
                  <a:pt x="476" y="955"/>
                </a:lnTo>
                <a:lnTo>
                  <a:pt x="465" y="960"/>
                </a:lnTo>
                <a:lnTo>
                  <a:pt x="450" y="968"/>
                </a:lnTo>
                <a:lnTo>
                  <a:pt x="419" y="988"/>
                </a:lnTo>
                <a:lnTo>
                  <a:pt x="395" y="1006"/>
                </a:lnTo>
                <a:lnTo>
                  <a:pt x="390" y="1010"/>
                </a:lnTo>
                <a:lnTo>
                  <a:pt x="388" y="1012"/>
                </a:lnTo>
                <a:lnTo>
                  <a:pt x="390" y="1010"/>
                </a:lnTo>
                <a:lnTo>
                  <a:pt x="390" y="1010"/>
                </a:lnTo>
                <a:lnTo>
                  <a:pt x="398" y="1008"/>
                </a:lnTo>
                <a:lnTo>
                  <a:pt x="415" y="1005"/>
                </a:lnTo>
                <a:lnTo>
                  <a:pt x="460" y="996"/>
                </a:lnTo>
                <a:lnTo>
                  <a:pt x="546" y="981"/>
                </a:lnTo>
                <a:lnTo>
                  <a:pt x="546" y="981"/>
                </a:lnTo>
                <a:lnTo>
                  <a:pt x="620" y="968"/>
                </a:lnTo>
                <a:lnTo>
                  <a:pt x="620" y="968"/>
                </a:lnTo>
                <a:lnTo>
                  <a:pt x="623" y="968"/>
                </a:lnTo>
                <a:lnTo>
                  <a:pt x="625" y="967"/>
                </a:lnTo>
                <a:lnTo>
                  <a:pt x="629" y="963"/>
                </a:lnTo>
                <a:lnTo>
                  <a:pt x="632" y="961"/>
                </a:lnTo>
                <a:lnTo>
                  <a:pt x="636" y="961"/>
                </a:lnTo>
                <a:lnTo>
                  <a:pt x="644" y="961"/>
                </a:lnTo>
                <a:lnTo>
                  <a:pt x="654" y="964"/>
                </a:lnTo>
                <a:lnTo>
                  <a:pt x="654" y="964"/>
                </a:lnTo>
                <a:lnTo>
                  <a:pt x="682" y="968"/>
                </a:lnTo>
                <a:lnTo>
                  <a:pt x="710" y="974"/>
                </a:lnTo>
                <a:lnTo>
                  <a:pt x="738" y="977"/>
                </a:lnTo>
                <a:lnTo>
                  <a:pt x="752" y="977"/>
                </a:lnTo>
                <a:lnTo>
                  <a:pt x="763" y="977"/>
                </a:lnTo>
                <a:lnTo>
                  <a:pt x="763" y="977"/>
                </a:lnTo>
                <a:lnTo>
                  <a:pt x="806" y="974"/>
                </a:lnTo>
                <a:lnTo>
                  <a:pt x="826" y="973"/>
                </a:lnTo>
                <a:lnTo>
                  <a:pt x="847" y="974"/>
                </a:lnTo>
                <a:lnTo>
                  <a:pt x="847" y="974"/>
                </a:lnTo>
                <a:lnTo>
                  <a:pt x="869" y="975"/>
                </a:lnTo>
                <a:lnTo>
                  <a:pt x="890" y="978"/>
                </a:lnTo>
                <a:lnTo>
                  <a:pt x="911" y="981"/>
                </a:lnTo>
                <a:lnTo>
                  <a:pt x="911" y="981"/>
                </a:lnTo>
                <a:lnTo>
                  <a:pt x="894" y="971"/>
                </a:lnTo>
                <a:lnTo>
                  <a:pt x="880" y="964"/>
                </a:lnTo>
                <a:lnTo>
                  <a:pt x="868" y="959"/>
                </a:lnTo>
                <a:lnTo>
                  <a:pt x="868" y="959"/>
                </a:lnTo>
                <a:lnTo>
                  <a:pt x="862" y="957"/>
                </a:lnTo>
                <a:lnTo>
                  <a:pt x="861" y="956"/>
                </a:lnTo>
                <a:lnTo>
                  <a:pt x="855" y="952"/>
                </a:lnTo>
                <a:lnTo>
                  <a:pt x="851" y="949"/>
                </a:lnTo>
                <a:lnTo>
                  <a:pt x="844" y="948"/>
                </a:lnTo>
                <a:lnTo>
                  <a:pt x="834" y="946"/>
                </a:lnTo>
                <a:lnTo>
                  <a:pt x="820" y="945"/>
                </a:lnTo>
                <a:lnTo>
                  <a:pt x="820" y="945"/>
                </a:lnTo>
                <a:lnTo>
                  <a:pt x="785" y="942"/>
                </a:lnTo>
                <a:lnTo>
                  <a:pt x="755" y="942"/>
                </a:lnTo>
                <a:lnTo>
                  <a:pt x="721" y="942"/>
                </a:lnTo>
                <a:lnTo>
                  <a:pt x="721" y="942"/>
                </a:lnTo>
                <a:lnTo>
                  <a:pt x="718" y="942"/>
                </a:lnTo>
                <a:lnTo>
                  <a:pt x="711" y="942"/>
                </a:lnTo>
                <a:lnTo>
                  <a:pt x="708" y="942"/>
                </a:lnTo>
                <a:lnTo>
                  <a:pt x="704" y="939"/>
                </a:lnTo>
                <a:lnTo>
                  <a:pt x="703" y="936"/>
                </a:lnTo>
                <a:lnTo>
                  <a:pt x="701" y="932"/>
                </a:lnTo>
                <a:lnTo>
                  <a:pt x="701" y="932"/>
                </a:lnTo>
                <a:lnTo>
                  <a:pt x="701" y="918"/>
                </a:lnTo>
                <a:lnTo>
                  <a:pt x="701" y="910"/>
                </a:lnTo>
                <a:lnTo>
                  <a:pt x="703" y="901"/>
                </a:lnTo>
                <a:lnTo>
                  <a:pt x="704" y="892"/>
                </a:lnTo>
                <a:lnTo>
                  <a:pt x="708" y="882"/>
                </a:lnTo>
                <a:lnTo>
                  <a:pt x="715" y="872"/>
                </a:lnTo>
                <a:lnTo>
                  <a:pt x="724" y="862"/>
                </a:lnTo>
                <a:lnTo>
                  <a:pt x="724" y="862"/>
                </a:lnTo>
                <a:lnTo>
                  <a:pt x="739" y="848"/>
                </a:lnTo>
                <a:lnTo>
                  <a:pt x="762" y="829"/>
                </a:lnTo>
                <a:lnTo>
                  <a:pt x="820" y="781"/>
                </a:lnTo>
                <a:lnTo>
                  <a:pt x="873" y="737"/>
                </a:lnTo>
                <a:lnTo>
                  <a:pt x="890" y="721"/>
                </a:lnTo>
                <a:lnTo>
                  <a:pt x="894" y="717"/>
                </a:lnTo>
                <a:lnTo>
                  <a:pt x="897" y="714"/>
                </a:lnTo>
                <a:lnTo>
                  <a:pt x="897" y="714"/>
                </a:lnTo>
                <a:lnTo>
                  <a:pt x="899" y="707"/>
                </a:lnTo>
                <a:lnTo>
                  <a:pt x="903" y="696"/>
                </a:lnTo>
                <a:lnTo>
                  <a:pt x="918" y="665"/>
                </a:lnTo>
                <a:lnTo>
                  <a:pt x="933" y="636"/>
                </a:lnTo>
                <a:lnTo>
                  <a:pt x="939" y="625"/>
                </a:lnTo>
                <a:lnTo>
                  <a:pt x="943" y="619"/>
                </a:lnTo>
                <a:lnTo>
                  <a:pt x="943" y="619"/>
                </a:lnTo>
                <a:lnTo>
                  <a:pt x="953" y="616"/>
                </a:lnTo>
                <a:lnTo>
                  <a:pt x="974" y="609"/>
                </a:lnTo>
                <a:lnTo>
                  <a:pt x="1037" y="591"/>
                </a:lnTo>
                <a:lnTo>
                  <a:pt x="1072" y="581"/>
                </a:lnTo>
                <a:lnTo>
                  <a:pt x="1105" y="573"/>
                </a:lnTo>
                <a:lnTo>
                  <a:pt x="1133" y="567"/>
                </a:lnTo>
                <a:lnTo>
                  <a:pt x="1154" y="565"/>
                </a:lnTo>
                <a:lnTo>
                  <a:pt x="1154" y="565"/>
                </a:lnTo>
                <a:lnTo>
                  <a:pt x="1184" y="565"/>
                </a:lnTo>
                <a:lnTo>
                  <a:pt x="1216" y="565"/>
                </a:lnTo>
                <a:lnTo>
                  <a:pt x="1249" y="567"/>
                </a:lnTo>
                <a:lnTo>
                  <a:pt x="1287" y="573"/>
                </a:lnTo>
                <a:lnTo>
                  <a:pt x="1287" y="573"/>
                </a:lnTo>
                <a:lnTo>
                  <a:pt x="1308" y="576"/>
                </a:lnTo>
                <a:lnTo>
                  <a:pt x="1332" y="577"/>
                </a:lnTo>
                <a:lnTo>
                  <a:pt x="1356" y="579"/>
                </a:lnTo>
                <a:lnTo>
                  <a:pt x="1378" y="577"/>
                </a:lnTo>
                <a:lnTo>
                  <a:pt x="1423" y="574"/>
                </a:lnTo>
                <a:lnTo>
                  <a:pt x="1441" y="573"/>
                </a:lnTo>
                <a:lnTo>
                  <a:pt x="1455" y="570"/>
                </a:lnTo>
                <a:lnTo>
                  <a:pt x="1455" y="570"/>
                </a:lnTo>
                <a:lnTo>
                  <a:pt x="1505" y="561"/>
                </a:lnTo>
                <a:lnTo>
                  <a:pt x="1529" y="555"/>
                </a:lnTo>
                <a:lnTo>
                  <a:pt x="1529" y="555"/>
                </a:lnTo>
                <a:lnTo>
                  <a:pt x="1658" y="584"/>
                </a:lnTo>
                <a:lnTo>
                  <a:pt x="1758" y="607"/>
                </a:lnTo>
                <a:lnTo>
                  <a:pt x="1799" y="618"/>
                </a:lnTo>
                <a:lnTo>
                  <a:pt x="1825" y="625"/>
                </a:lnTo>
                <a:lnTo>
                  <a:pt x="1825" y="625"/>
                </a:lnTo>
                <a:lnTo>
                  <a:pt x="1871" y="637"/>
                </a:lnTo>
                <a:lnTo>
                  <a:pt x="1880" y="639"/>
                </a:lnTo>
                <a:lnTo>
                  <a:pt x="1888" y="640"/>
                </a:lnTo>
                <a:lnTo>
                  <a:pt x="1888" y="640"/>
                </a:lnTo>
                <a:lnTo>
                  <a:pt x="1908" y="640"/>
                </a:lnTo>
                <a:lnTo>
                  <a:pt x="1937" y="639"/>
                </a:lnTo>
                <a:lnTo>
                  <a:pt x="1948" y="637"/>
                </a:lnTo>
                <a:lnTo>
                  <a:pt x="1955" y="636"/>
                </a:lnTo>
                <a:lnTo>
                  <a:pt x="1957" y="633"/>
                </a:lnTo>
                <a:lnTo>
                  <a:pt x="1955" y="632"/>
                </a:lnTo>
                <a:lnTo>
                  <a:pt x="1952" y="630"/>
                </a:lnTo>
                <a:lnTo>
                  <a:pt x="1947" y="628"/>
                </a:lnTo>
                <a:lnTo>
                  <a:pt x="1947" y="628"/>
                </a:lnTo>
                <a:lnTo>
                  <a:pt x="1708" y="531"/>
                </a:lnTo>
                <a:lnTo>
                  <a:pt x="1708" y="531"/>
                </a:lnTo>
                <a:lnTo>
                  <a:pt x="1722" y="533"/>
                </a:lnTo>
                <a:lnTo>
                  <a:pt x="1753" y="534"/>
                </a:lnTo>
                <a:lnTo>
                  <a:pt x="1767" y="533"/>
                </a:lnTo>
                <a:lnTo>
                  <a:pt x="1771" y="533"/>
                </a:lnTo>
                <a:lnTo>
                  <a:pt x="1775" y="531"/>
                </a:lnTo>
                <a:lnTo>
                  <a:pt x="1776" y="528"/>
                </a:lnTo>
                <a:lnTo>
                  <a:pt x="1776" y="526"/>
                </a:lnTo>
                <a:lnTo>
                  <a:pt x="1772" y="523"/>
                </a:lnTo>
                <a:lnTo>
                  <a:pt x="1767" y="519"/>
                </a:lnTo>
                <a:lnTo>
                  <a:pt x="1767" y="519"/>
                </a:lnTo>
                <a:lnTo>
                  <a:pt x="1743" y="505"/>
                </a:lnTo>
                <a:lnTo>
                  <a:pt x="1727" y="496"/>
                </a:lnTo>
                <a:lnTo>
                  <a:pt x="1704" y="488"/>
                </a:lnTo>
                <a:lnTo>
                  <a:pt x="1660" y="477"/>
                </a:lnTo>
                <a:lnTo>
                  <a:pt x="1660" y="477"/>
                </a:lnTo>
                <a:lnTo>
                  <a:pt x="1606" y="460"/>
                </a:lnTo>
                <a:lnTo>
                  <a:pt x="1554" y="443"/>
                </a:lnTo>
                <a:lnTo>
                  <a:pt x="1502" y="425"/>
                </a:lnTo>
                <a:lnTo>
                  <a:pt x="1445" y="407"/>
                </a:lnTo>
                <a:lnTo>
                  <a:pt x="1445" y="407"/>
                </a:lnTo>
                <a:lnTo>
                  <a:pt x="1416" y="397"/>
                </a:lnTo>
                <a:lnTo>
                  <a:pt x="1391" y="387"/>
                </a:lnTo>
                <a:lnTo>
                  <a:pt x="1349" y="370"/>
                </a:lnTo>
                <a:lnTo>
                  <a:pt x="1321" y="357"/>
                </a:lnTo>
                <a:lnTo>
                  <a:pt x="1312" y="352"/>
                </a:lnTo>
                <a:lnTo>
                  <a:pt x="1312" y="352"/>
                </a:lnTo>
                <a:lnTo>
                  <a:pt x="1314" y="351"/>
                </a:lnTo>
                <a:lnTo>
                  <a:pt x="1319" y="348"/>
                </a:lnTo>
                <a:lnTo>
                  <a:pt x="1322" y="343"/>
                </a:lnTo>
                <a:lnTo>
                  <a:pt x="1323" y="340"/>
                </a:lnTo>
                <a:lnTo>
                  <a:pt x="1322" y="337"/>
                </a:lnTo>
                <a:lnTo>
                  <a:pt x="1322" y="337"/>
                </a:lnTo>
                <a:lnTo>
                  <a:pt x="1309" y="324"/>
                </a:lnTo>
                <a:lnTo>
                  <a:pt x="1284" y="303"/>
                </a:lnTo>
                <a:lnTo>
                  <a:pt x="1269" y="291"/>
                </a:lnTo>
                <a:lnTo>
                  <a:pt x="1254" y="281"/>
                </a:lnTo>
                <a:lnTo>
                  <a:pt x="1238" y="273"/>
                </a:lnTo>
                <a:lnTo>
                  <a:pt x="1230" y="270"/>
                </a:lnTo>
                <a:lnTo>
                  <a:pt x="1223" y="269"/>
                </a:lnTo>
                <a:lnTo>
                  <a:pt x="1223" y="269"/>
                </a:lnTo>
                <a:lnTo>
                  <a:pt x="1198" y="262"/>
                </a:lnTo>
                <a:lnTo>
                  <a:pt x="1156" y="249"/>
                </a:lnTo>
                <a:lnTo>
                  <a:pt x="1045" y="214"/>
                </a:lnTo>
                <a:lnTo>
                  <a:pt x="897" y="164"/>
                </a:lnTo>
                <a:lnTo>
                  <a:pt x="897" y="164"/>
                </a:lnTo>
                <a:lnTo>
                  <a:pt x="845" y="139"/>
                </a:lnTo>
                <a:lnTo>
                  <a:pt x="791" y="112"/>
                </a:lnTo>
                <a:lnTo>
                  <a:pt x="725" y="83"/>
                </a:lnTo>
                <a:lnTo>
                  <a:pt x="654" y="53"/>
                </a:lnTo>
                <a:lnTo>
                  <a:pt x="619" y="39"/>
                </a:lnTo>
                <a:lnTo>
                  <a:pt x="584" y="27"/>
                </a:lnTo>
                <a:lnTo>
                  <a:pt x="552" y="16"/>
                </a:lnTo>
                <a:lnTo>
                  <a:pt x="521" y="9"/>
                </a:lnTo>
                <a:lnTo>
                  <a:pt x="495" y="3"/>
                </a:lnTo>
                <a:lnTo>
                  <a:pt x="472" y="0"/>
                </a:lnTo>
                <a:lnTo>
                  <a:pt x="472" y="0"/>
                </a:lnTo>
                <a:lnTo>
                  <a:pt x="451" y="2"/>
                </a:lnTo>
                <a:lnTo>
                  <a:pt x="433" y="2"/>
                </a:lnTo>
                <a:lnTo>
                  <a:pt x="398" y="6"/>
                </a:lnTo>
                <a:lnTo>
                  <a:pt x="367" y="13"/>
                </a:lnTo>
                <a:lnTo>
                  <a:pt x="338" y="20"/>
                </a:lnTo>
                <a:lnTo>
                  <a:pt x="313" y="27"/>
                </a:lnTo>
                <a:lnTo>
                  <a:pt x="288" y="32"/>
                </a:lnTo>
                <a:lnTo>
                  <a:pt x="265" y="37"/>
                </a:lnTo>
                <a:lnTo>
                  <a:pt x="253" y="38"/>
                </a:lnTo>
                <a:lnTo>
                  <a:pt x="242" y="38"/>
                </a:lnTo>
                <a:lnTo>
                  <a:pt x="242" y="38"/>
                </a:lnTo>
                <a:lnTo>
                  <a:pt x="198" y="37"/>
                </a:lnTo>
                <a:lnTo>
                  <a:pt x="179" y="37"/>
                </a:lnTo>
                <a:lnTo>
                  <a:pt x="159" y="38"/>
                </a:lnTo>
                <a:lnTo>
                  <a:pt x="140" y="42"/>
                </a:lnTo>
                <a:lnTo>
                  <a:pt x="131" y="45"/>
                </a:lnTo>
                <a:lnTo>
                  <a:pt x="121" y="49"/>
                </a:lnTo>
                <a:lnTo>
                  <a:pt x="113" y="53"/>
                </a:lnTo>
                <a:lnTo>
                  <a:pt x="105" y="60"/>
                </a:lnTo>
                <a:lnTo>
                  <a:pt x="95" y="67"/>
                </a:lnTo>
                <a:lnTo>
                  <a:pt x="86" y="74"/>
                </a:lnTo>
                <a:lnTo>
                  <a:pt x="86" y="74"/>
                </a:lnTo>
                <a:lnTo>
                  <a:pt x="70" y="94"/>
                </a:lnTo>
                <a:lnTo>
                  <a:pt x="57" y="113"/>
                </a:lnTo>
                <a:lnTo>
                  <a:pt x="46" y="134"/>
                </a:lnTo>
                <a:lnTo>
                  <a:pt x="36" y="154"/>
                </a:lnTo>
                <a:lnTo>
                  <a:pt x="29" y="173"/>
                </a:lnTo>
                <a:lnTo>
                  <a:pt x="24" y="192"/>
                </a:lnTo>
                <a:lnTo>
                  <a:pt x="17" y="218"/>
                </a:lnTo>
                <a:lnTo>
                  <a:pt x="17" y="218"/>
                </a:lnTo>
                <a:lnTo>
                  <a:pt x="17" y="229"/>
                </a:lnTo>
                <a:lnTo>
                  <a:pt x="17" y="243"/>
                </a:lnTo>
                <a:lnTo>
                  <a:pt x="19" y="256"/>
                </a:lnTo>
                <a:lnTo>
                  <a:pt x="22" y="270"/>
                </a:lnTo>
                <a:lnTo>
                  <a:pt x="29" y="291"/>
                </a:lnTo>
                <a:lnTo>
                  <a:pt x="32" y="301"/>
                </a:lnTo>
                <a:lnTo>
                  <a:pt x="32" y="301"/>
                </a:lnTo>
                <a:close/>
                <a:moveTo>
                  <a:pt x="694" y="714"/>
                </a:moveTo>
                <a:lnTo>
                  <a:pt x="694" y="714"/>
                </a:lnTo>
                <a:lnTo>
                  <a:pt x="704" y="709"/>
                </a:lnTo>
                <a:lnTo>
                  <a:pt x="713" y="706"/>
                </a:lnTo>
                <a:lnTo>
                  <a:pt x="721" y="704"/>
                </a:lnTo>
                <a:lnTo>
                  <a:pt x="721" y="704"/>
                </a:lnTo>
                <a:lnTo>
                  <a:pt x="729" y="704"/>
                </a:lnTo>
                <a:lnTo>
                  <a:pt x="736" y="706"/>
                </a:lnTo>
                <a:lnTo>
                  <a:pt x="745" y="707"/>
                </a:lnTo>
                <a:lnTo>
                  <a:pt x="753" y="709"/>
                </a:lnTo>
                <a:lnTo>
                  <a:pt x="753" y="709"/>
                </a:lnTo>
                <a:lnTo>
                  <a:pt x="780" y="709"/>
                </a:lnTo>
                <a:lnTo>
                  <a:pt x="798" y="709"/>
                </a:lnTo>
                <a:lnTo>
                  <a:pt x="798" y="709"/>
                </a:lnTo>
                <a:lnTo>
                  <a:pt x="791" y="718"/>
                </a:lnTo>
                <a:lnTo>
                  <a:pt x="773" y="744"/>
                </a:lnTo>
                <a:lnTo>
                  <a:pt x="773" y="744"/>
                </a:lnTo>
                <a:lnTo>
                  <a:pt x="731" y="795"/>
                </a:lnTo>
                <a:lnTo>
                  <a:pt x="699" y="833"/>
                </a:lnTo>
                <a:lnTo>
                  <a:pt x="694" y="71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380C9DFA-E329-4852-B7E5-B9D051521B4B}"/>
              </a:ext>
            </a:extLst>
          </p:cNvPr>
          <p:cNvSpPr>
            <a:spLocks/>
          </p:cNvSpPr>
          <p:nvPr/>
        </p:nvSpPr>
        <p:spPr bwMode="auto">
          <a:xfrm>
            <a:off x="6639386" y="4140589"/>
            <a:ext cx="2549968" cy="1911868"/>
          </a:xfrm>
          <a:custGeom>
            <a:avLst/>
            <a:gdLst>
              <a:gd name="T0" fmla="*/ 147 w 2102"/>
              <a:gd name="T1" fmla="*/ 241 h 1576"/>
              <a:gd name="T2" fmla="*/ 32 w 2102"/>
              <a:gd name="T3" fmla="*/ 377 h 1576"/>
              <a:gd name="T4" fmla="*/ 0 w 2102"/>
              <a:gd name="T5" fmla="*/ 560 h 1576"/>
              <a:gd name="T6" fmla="*/ 24 w 2102"/>
              <a:gd name="T7" fmla="*/ 687 h 1576"/>
              <a:gd name="T8" fmla="*/ 95 w 2102"/>
              <a:gd name="T9" fmla="*/ 839 h 1576"/>
              <a:gd name="T10" fmla="*/ 146 w 2102"/>
              <a:gd name="T11" fmla="*/ 919 h 1576"/>
              <a:gd name="T12" fmla="*/ 221 w 2102"/>
              <a:gd name="T13" fmla="*/ 1158 h 1576"/>
              <a:gd name="T14" fmla="*/ 290 w 2102"/>
              <a:gd name="T15" fmla="*/ 1260 h 1576"/>
              <a:gd name="T16" fmla="*/ 329 w 2102"/>
              <a:gd name="T17" fmla="*/ 874 h 1576"/>
              <a:gd name="T18" fmla="*/ 355 w 2102"/>
              <a:gd name="T19" fmla="*/ 778 h 1576"/>
              <a:gd name="T20" fmla="*/ 389 w 2102"/>
              <a:gd name="T21" fmla="*/ 757 h 1576"/>
              <a:gd name="T22" fmla="*/ 464 w 2102"/>
              <a:gd name="T23" fmla="*/ 922 h 1576"/>
              <a:gd name="T24" fmla="*/ 503 w 2102"/>
              <a:gd name="T25" fmla="*/ 1059 h 1576"/>
              <a:gd name="T26" fmla="*/ 503 w 2102"/>
              <a:gd name="T27" fmla="*/ 1115 h 1576"/>
              <a:gd name="T28" fmla="*/ 329 w 2102"/>
              <a:gd name="T29" fmla="*/ 1446 h 1576"/>
              <a:gd name="T30" fmla="*/ 308 w 2102"/>
              <a:gd name="T31" fmla="*/ 1453 h 1576"/>
              <a:gd name="T32" fmla="*/ 161 w 2102"/>
              <a:gd name="T33" fmla="*/ 1464 h 1576"/>
              <a:gd name="T34" fmla="*/ 250 w 2102"/>
              <a:gd name="T35" fmla="*/ 1474 h 1576"/>
              <a:gd name="T36" fmla="*/ 371 w 2102"/>
              <a:gd name="T37" fmla="*/ 1514 h 1576"/>
              <a:gd name="T38" fmla="*/ 446 w 2102"/>
              <a:gd name="T39" fmla="*/ 1562 h 1576"/>
              <a:gd name="T40" fmla="*/ 442 w 2102"/>
              <a:gd name="T41" fmla="*/ 1478 h 1576"/>
              <a:gd name="T42" fmla="*/ 501 w 2102"/>
              <a:gd name="T43" fmla="*/ 1411 h 1576"/>
              <a:gd name="T44" fmla="*/ 583 w 2102"/>
              <a:gd name="T45" fmla="*/ 1379 h 1576"/>
              <a:gd name="T46" fmla="*/ 659 w 2102"/>
              <a:gd name="T47" fmla="*/ 1279 h 1576"/>
              <a:gd name="T48" fmla="*/ 654 w 2102"/>
              <a:gd name="T49" fmla="*/ 1194 h 1576"/>
              <a:gd name="T50" fmla="*/ 770 w 2102"/>
              <a:gd name="T51" fmla="*/ 1064 h 1576"/>
              <a:gd name="T52" fmla="*/ 766 w 2102"/>
              <a:gd name="T53" fmla="*/ 1041 h 1576"/>
              <a:gd name="T54" fmla="*/ 768 w 2102"/>
              <a:gd name="T55" fmla="*/ 994 h 1576"/>
              <a:gd name="T56" fmla="*/ 807 w 2102"/>
              <a:gd name="T57" fmla="*/ 978 h 1576"/>
              <a:gd name="T58" fmla="*/ 923 w 2102"/>
              <a:gd name="T59" fmla="*/ 999 h 1576"/>
              <a:gd name="T60" fmla="*/ 995 w 2102"/>
              <a:gd name="T61" fmla="*/ 1027 h 1576"/>
              <a:gd name="T62" fmla="*/ 1035 w 2102"/>
              <a:gd name="T63" fmla="*/ 1057 h 1576"/>
              <a:gd name="T64" fmla="*/ 1064 w 2102"/>
              <a:gd name="T65" fmla="*/ 1155 h 1576"/>
              <a:gd name="T66" fmla="*/ 1046 w 2102"/>
              <a:gd name="T67" fmla="*/ 1281 h 1576"/>
              <a:gd name="T68" fmla="*/ 1004 w 2102"/>
              <a:gd name="T69" fmla="*/ 1405 h 1576"/>
              <a:gd name="T70" fmla="*/ 878 w 2102"/>
              <a:gd name="T71" fmla="*/ 1481 h 1576"/>
              <a:gd name="T72" fmla="*/ 798 w 2102"/>
              <a:gd name="T73" fmla="*/ 1524 h 1576"/>
              <a:gd name="T74" fmla="*/ 979 w 2102"/>
              <a:gd name="T75" fmla="*/ 1499 h 1576"/>
              <a:gd name="T76" fmla="*/ 1051 w 2102"/>
              <a:gd name="T77" fmla="*/ 1507 h 1576"/>
              <a:gd name="T78" fmla="*/ 1114 w 2102"/>
              <a:gd name="T79" fmla="*/ 1543 h 1576"/>
              <a:gd name="T80" fmla="*/ 1127 w 2102"/>
              <a:gd name="T81" fmla="*/ 1513 h 1576"/>
              <a:gd name="T82" fmla="*/ 1072 w 2102"/>
              <a:gd name="T83" fmla="*/ 1451 h 1576"/>
              <a:gd name="T84" fmla="*/ 1125 w 2102"/>
              <a:gd name="T85" fmla="*/ 1212 h 1576"/>
              <a:gd name="T86" fmla="*/ 1170 w 2102"/>
              <a:gd name="T87" fmla="*/ 1158 h 1576"/>
              <a:gd name="T88" fmla="*/ 1248 w 2102"/>
              <a:gd name="T89" fmla="*/ 1043 h 1576"/>
              <a:gd name="T90" fmla="*/ 1306 w 2102"/>
              <a:gd name="T91" fmla="*/ 1025 h 1576"/>
              <a:gd name="T92" fmla="*/ 1453 w 2102"/>
              <a:gd name="T93" fmla="*/ 1156 h 1576"/>
              <a:gd name="T94" fmla="*/ 1636 w 2102"/>
              <a:gd name="T95" fmla="*/ 1254 h 1576"/>
              <a:gd name="T96" fmla="*/ 1915 w 2102"/>
              <a:gd name="T97" fmla="*/ 1339 h 1576"/>
              <a:gd name="T98" fmla="*/ 2002 w 2102"/>
              <a:gd name="T99" fmla="*/ 1323 h 1576"/>
              <a:gd name="T100" fmla="*/ 2093 w 2102"/>
              <a:gd name="T101" fmla="*/ 1327 h 1576"/>
              <a:gd name="T102" fmla="*/ 2101 w 2102"/>
              <a:gd name="T103" fmla="*/ 1295 h 1576"/>
              <a:gd name="T104" fmla="*/ 2056 w 2102"/>
              <a:gd name="T105" fmla="*/ 1261 h 1576"/>
              <a:gd name="T106" fmla="*/ 1912 w 2102"/>
              <a:gd name="T107" fmla="*/ 1156 h 1576"/>
              <a:gd name="T108" fmla="*/ 1763 w 2102"/>
              <a:gd name="T109" fmla="*/ 943 h 1576"/>
              <a:gd name="T110" fmla="*/ 1627 w 2102"/>
              <a:gd name="T111" fmla="*/ 694 h 1576"/>
              <a:gd name="T112" fmla="*/ 1520 w 2102"/>
              <a:gd name="T113" fmla="*/ 557 h 1576"/>
              <a:gd name="T114" fmla="*/ 1330 w 2102"/>
              <a:gd name="T115" fmla="*/ 225 h 1576"/>
              <a:gd name="T116" fmla="*/ 1233 w 2102"/>
              <a:gd name="T117" fmla="*/ 114 h 1576"/>
              <a:gd name="T118" fmla="*/ 928 w 2102"/>
              <a:gd name="T119" fmla="*/ 14 h 1576"/>
              <a:gd name="T120" fmla="*/ 643 w 2102"/>
              <a:gd name="T121" fmla="*/ 1 h 1576"/>
              <a:gd name="T122" fmla="*/ 478 w 2102"/>
              <a:gd name="T123" fmla="*/ 29 h 1576"/>
              <a:gd name="T124" fmla="*/ 287 w 2102"/>
              <a:gd name="T125" fmla="*/ 149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2" h="1576">
                <a:moveTo>
                  <a:pt x="287" y="149"/>
                </a:moveTo>
                <a:lnTo>
                  <a:pt x="287" y="149"/>
                </a:lnTo>
                <a:lnTo>
                  <a:pt x="276" y="155"/>
                </a:lnTo>
                <a:lnTo>
                  <a:pt x="249" y="169"/>
                </a:lnTo>
                <a:lnTo>
                  <a:pt x="211" y="192"/>
                </a:lnTo>
                <a:lnTo>
                  <a:pt x="169" y="223"/>
                </a:lnTo>
                <a:lnTo>
                  <a:pt x="147" y="241"/>
                </a:lnTo>
                <a:lnTo>
                  <a:pt x="125" y="259"/>
                </a:lnTo>
                <a:lnTo>
                  <a:pt x="104" y="279"/>
                </a:lnTo>
                <a:lnTo>
                  <a:pt x="83" y="300"/>
                </a:lnTo>
                <a:lnTo>
                  <a:pt x="65" y="321"/>
                </a:lnTo>
                <a:lnTo>
                  <a:pt x="49" y="343"/>
                </a:lnTo>
                <a:lnTo>
                  <a:pt x="37" y="366"/>
                </a:lnTo>
                <a:lnTo>
                  <a:pt x="32" y="377"/>
                </a:lnTo>
                <a:lnTo>
                  <a:pt x="28" y="388"/>
                </a:lnTo>
                <a:lnTo>
                  <a:pt x="28" y="388"/>
                </a:lnTo>
                <a:lnTo>
                  <a:pt x="16" y="433"/>
                </a:lnTo>
                <a:lnTo>
                  <a:pt x="7" y="476"/>
                </a:lnTo>
                <a:lnTo>
                  <a:pt x="2" y="518"/>
                </a:lnTo>
                <a:lnTo>
                  <a:pt x="0" y="539"/>
                </a:lnTo>
                <a:lnTo>
                  <a:pt x="0" y="560"/>
                </a:lnTo>
                <a:lnTo>
                  <a:pt x="0" y="579"/>
                </a:lnTo>
                <a:lnTo>
                  <a:pt x="2" y="599"/>
                </a:lnTo>
                <a:lnTo>
                  <a:pt x="4" y="617"/>
                </a:lnTo>
                <a:lnTo>
                  <a:pt x="7" y="635"/>
                </a:lnTo>
                <a:lnTo>
                  <a:pt x="11" y="653"/>
                </a:lnTo>
                <a:lnTo>
                  <a:pt x="17" y="670"/>
                </a:lnTo>
                <a:lnTo>
                  <a:pt x="24" y="687"/>
                </a:lnTo>
                <a:lnTo>
                  <a:pt x="31" y="702"/>
                </a:lnTo>
                <a:lnTo>
                  <a:pt x="31" y="702"/>
                </a:lnTo>
                <a:lnTo>
                  <a:pt x="58" y="755"/>
                </a:lnTo>
                <a:lnTo>
                  <a:pt x="76" y="795"/>
                </a:lnTo>
                <a:lnTo>
                  <a:pt x="93" y="835"/>
                </a:lnTo>
                <a:lnTo>
                  <a:pt x="93" y="835"/>
                </a:lnTo>
                <a:lnTo>
                  <a:pt x="95" y="839"/>
                </a:lnTo>
                <a:lnTo>
                  <a:pt x="101" y="844"/>
                </a:lnTo>
                <a:lnTo>
                  <a:pt x="113" y="859"/>
                </a:lnTo>
                <a:lnTo>
                  <a:pt x="122" y="870"/>
                </a:lnTo>
                <a:lnTo>
                  <a:pt x="130" y="883"/>
                </a:lnTo>
                <a:lnTo>
                  <a:pt x="139" y="899"/>
                </a:lnTo>
                <a:lnTo>
                  <a:pt x="146" y="919"/>
                </a:lnTo>
                <a:lnTo>
                  <a:pt x="146" y="919"/>
                </a:lnTo>
                <a:lnTo>
                  <a:pt x="154" y="943"/>
                </a:lnTo>
                <a:lnTo>
                  <a:pt x="162" y="972"/>
                </a:lnTo>
                <a:lnTo>
                  <a:pt x="181" y="1039"/>
                </a:lnTo>
                <a:lnTo>
                  <a:pt x="190" y="1074"/>
                </a:lnTo>
                <a:lnTo>
                  <a:pt x="202" y="1106"/>
                </a:lnTo>
                <a:lnTo>
                  <a:pt x="211" y="1134"/>
                </a:lnTo>
                <a:lnTo>
                  <a:pt x="221" y="1158"/>
                </a:lnTo>
                <a:lnTo>
                  <a:pt x="221" y="1158"/>
                </a:lnTo>
                <a:lnTo>
                  <a:pt x="232" y="1179"/>
                </a:lnTo>
                <a:lnTo>
                  <a:pt x="243" y="1197"/>
                </a:lnTo>
                <a:lnTo>
                  <a:pt x="266" y="1229"/>
                </a:lnTo>
                <a:lnTo>
                  <a:pt x="283" y="1251"/>
                </a:lnTo>
                <a:lnTo>
                  <a:pt x="290" y="1260"/>
                </a:lnTo>
                <a:lnTo>
                  <a:pt x="290" y="1260"/>
                </a:lnTo>
                <a:lnTo>
                  <a:pt x="304" y="1117"/>
                </a:lnTo>
                <a:lnTo>
                  <a:pt x="312" y="1015"/>
                </a:lnTo>
                <a:lnTo>
                  <a:pt x="316" y="961"/>
                </a:lnTo>
                <a:lnTo>
                  <a:pt x="316" y="961"/>
                </a:lnTo>
                <a:lnTo>
                  <a:pt x="318" y="948"/>
                </a:lnTo>
                <a:lnTo>
                  <a:pt x="320" y="927"/>
                </a:lnTo>
                <a:lnTo>
                  <a:pt x="329" y="874"/>
                </a:lnTo>
                <a:lnTo>
                  <a:pt x="339" y="823"/>
                </a:lnTo>
                <a:lnTo>
                  <a:pt x="343" y="806"/>
                </a:lnTo>
                <a:lnTo>
                  <a:pt x="344" y="800"/>
                </a:lnTo>
                <a:lnTo>
                  <a:pt x="344" y="800"/>
                </a:lnTo>
                <a:lnTo>
                  <a:pt x="347" y="797"/>
                </a:lnTo>
                <a:lnTo>
                  <a:pt x="351" y="789"/>
                </a:lnTo>
                <a:lnTo>
                  <a:pt x="355" y="778"/>
                </a:lnTo>
                <a:lnTo>
                  <a:pt x="361" y="767"/>
                </a:lnTo>
                <a:lnTo>
                  <a:pt x="368" y="758"/>
                </a:lnTo>
                <a:lnTo>
                  <a:pt x="372" y="754"/>
                </a:lnTo>
                <a:lnTo>
                  <a:pt x="376" y="753"/>
                </a:lnTo>
                <a:lnTo>
                  <a:pt x="380" y="753"/>
                </a:lnTo>
                <a:lnTo>
                  <a:pt x="385" y="754"/>
                </a:lnTo>
                <a:lnTo>
                  <a:pt x="389" y="757"/>
                </a:lnTo>
                <a:lnTo>
                  <a:pt x="394" y="762"/>
                </a:lnTo>
                <a:lnTo>
                  <a:pt x="394" y="762"/>
                </a:lnTo>
                <a:lnTo>
                  <a:pt x="404" y="781"/>
                </a:lnTo>
                <a:lnTo>
                  <a:pt x="417" y="803"/>
                </a:lnTo>
                <a:lnTo>
                  <a:pt x="428" y="831"/>
                </a:lnTo>
                <a:lnTo>
                  <a:pt x="441" y="862"/>
                </a:lnTo>
                <a:lnTo>
                  <a:pt x="464" y="922"/>
                </a:lnTo>
                <a:lnTo>
                  <a:pt x="481" y="968"/>
                </a:lnTo>
                <a:lnTo>
                  <a:pt x="481" y="968"/>
                </a:lnTo>
                <a:lnTo>
                  <a:pt x="499" y="1021"/>
                </a:lnTo>
                <a:lnTo>
                  <a:pt x="503" y="1039"/>
                </a:lnTo>
                <a:lnTo>
                  <a:pt x="505" y="1049"/>
                </a:lnTo>
                <a:lnTo>
                  <a:pt x="503" y="1059"/>
                </a:lnTo>
                <a:lnTo>
                  <a:pt x="503" y="1059"/>
                </a:lnTo>
                <a:lnTo>
                  <a:pt x="502" y="1075"/>
                </a:lnTo>
                <a:lnTo>
                  <a:pt x="499" y="1088"/>
                </a:lnTo>
                <a:lnTo>
                  <a:pt x="499" y="1094"/>
                </a:lnTo>
                <a:lnTo>
                  <a:pt x="499" y="1101"/>
                </a:lnTo>
                <a:lnTo>
                  <a:pt x="501" y="1106"/>
                </a:lnTo>
                <a:lnTo>
                  <a:pt x="503" y="1115"/>
                </a:lnTo>
                <a:lnTo>
                  <a:pt x="503" y="1115"/>
                </a:lnTo>
                <a:lnTo>
                  <a:pt x="506" y="1120"/>
                </a:lnTo>
                <a:lnTo>
                  <a:pt x="508" y="1130"/>
                </a:lnTo>
                <a:lnTo>
                  <a:pt x="509" y="1158"/>
                </a:lnTo>
                <a:lnTo>
                  <a:pt x="512" y="1231"/>
                </a:lnTo>
                <a:lnTo>
                  <a:pt x="512" y="1299"/>
                </a:lnTo>
                <a:lnTo>
                  <a:pt x="512" y="1330"/>
                </a:lnTo>
                <a:lnTo>
                  <a:pt x="329" y="1446"/>
                </a:lnTo>
                <a:lnTo>
                  <a:pt x="329" y="1446"/>
                </a:lnTo>
                <a:lnTo>
                  <a:pt x="332" y="1448"/>
                </a:lnTo>
                <a:lnTo>
                  <a:pt x="332" y="1450"/>
                </a:lnTo>
                <a:lnTo>
                  <a:pt x="332" y="1451"/>
                </a:lnTo>
                <a:lnTo>
                  <a:pt x="327" y="1453"/>
                </a:lnTo>
                <a:lnTo>
                  <a:pt x="320" y="1453"/>
                </a:lnTo>
                <a:lnTo>
                  <a:pt x="308" y="1453"/>
                </a:lnTo>
                <a:lnTo>
                  <a:pt x="290" y="1450"/>
                </a:lnTo>
                <a:lnTo>
                  <a:pt x="290" y="1450"/>
                </a:lnTo>
                <a:lnTo>
                  <a:pt x="267" y="1448"/>
                </a:lnTo>
                <a:lnTo>
                  <a:pt x="243" y="1450"/>
                </a:lnTo>
                <a:lnTo>
                  <a:pt x="220" y="1451"/>
                </a:lnTo>
                <a:lnTo>
                  <a:pt x="197" y="1455"/>
                </a:lnTo>
                <a:lnTo>
                  <a:pt x="161" y="1464"/>
                </a:lnTo>
                <a:lnTo>
                  <a:pt x="146" y="1467"/>
                </a:lnTo>
                <a:lnTo>
                  <a:pt x="146" y="1467"/>
                </a:lnTo>
                <a:lnTo>
                  <a:pt x="158" y="1467"/>
                </a:lnTo>
                <a:lnTo>
                  <a:pt x="189" y="1468"/>
                </a:lnTo>
                <a:lnTo>
                  <a:pt x="209" y="1469"/>
                </a:lnTo>
                <a:lnTo>
                  <a:pt x="229" y="1471"/>
                </a:lnTo>
                <a:lnTo>
                  <a:pt x="250" y="1474"/>
                </a:lnTo>
                <a:lnTo>
                  <a:pt x="271" y="1479"/>
                </a:lnTo>
                <a:lnTo>
                  <a:pt x="271" y="1479"/>
                </a:lnTo>
                <a:lnTo>
                  <a:pt x="333" y="1495"/>
                </a:lnTo>
                <a:lnTo>
                  <a:pt x="350" y="1500"/>
                </a:lnTo>
                <a:lnTo>
                  <a:pt x="361" y="1506"/>
                </a:lnTo>
                <a:lnTo>
                  <a:pt x="361" y="1506"/>
                </a:lnTo>
                <a:lnTo>
                  <a:pt x="371" y="1514"/>
                </a:lnTo>
                <a:lnTo>
                  <a:pt x="382" y="1524"/>
                </a:lnTo>
                <a:lnTo>
                  <a:pt x="393" y="1534"/>
                </a:lnTo>
                <a:lnTo>
                  <a:pt x="400" y="1539"/>
                </a:lnTo>
                <a:lnTo>
                  <a:pt x="408" y="1542"/>
                </a:lnTo>
                <a:lnTo>
                  <a:pt x="408" y="1542"/>
                </a:lnTo>
                <a:lnTo>
                  <a:pt x="427" y="1550"/>
                </a:lnTo>
                <a:lnTo>
                  <a:pt x="446" y="1562"/>
                </a:lnTo>
                <a:lnTo>
                  <a:pt x="469" y="1576"/>
                </a:lnTo>
                <a:lnTo>
                  <a:pt x="469" y="1576"/>
                </a:lnTo>
                <a:lnTo>
                  <a:pt x="446" y="1516"/>
                </a:lnTo>
                <a:lnTo>
                  <a:pt x="446" y="1516"/>
                </a:lnTo>
                <a:lnTo>
                  <a:pt x="443" y="1506"/>
                </a:lnTo>
                <a:lnTo>
                  <a:pt x="442" y="1493"/>
                </a:lnTo>
                <a:lnTo>
                  <a:pt x="442" y="1478"/>
                </a:lnTo>
                <a:lnTo>
                  <a:pt x="442" y="1478"/>
                </a:lnTo>
                <a:lnTo>
                  <a:pt x="446" y="1469"/>
                </a:lnTo>
                <a:lnTo>
                  <a:pt x="456" y="1451"/>
                </a:lnTo>
                <a:lnTo>
                  <a:pt x="464" y="1440"/>
                </a:lnTo>
                <a:lnTo>
                  <a:pt x="474" y="1429"/>
                </a:lnTo>
                <a:lnTo>
                  <a:pt x="487" y="1419"/>
                </a:lnTo>
                <a:lnTo>
                  <a:pt x="501" y="1411"/>
                </a:lnTo>
                <a:lnTo>
                  <a:pt x="501" y="1411"/>
                </a:lnTo>
                <a:lnTo>
                  <a:pt x="515" y="1404"/>
                </a:lnTo>
                <a:lnTo>
                  <a:pt x="529" y="1400"/>
                </a:lnTo>
                <a:lnTo>
                  <a:pt x="541" y="1397"/>
                </a:lnTo>
                <a:lnTo>
                  <a:pt x="555" y="1393"/>
                </a:lnTo>
                <a:lnTo>
                  <a:pt x="569" y="1387"/>
                </a:lnTo>
                <a:lnTo>
                  <a:pt x="583" y="1379"/>
                </a:lnTo>
                <a:lnTo>
                  <a:pt x="590" y="1372"/>
                </a:lnTo>
                <a:lnTo>
                  <a:pt x="599" y="1365"/>
                </a:lnTo>
                <a:lnTo>
                  <a:pt x="614" y="1345"/>
                </a:lnTo>
                <a:lnTo>
                  <a:pt x="614" y="1345"/>
                </a:lnTo>
                <a:lnTo>
                  <a:pt x="642" y="1307"/>
                </a:lnTo>
                <a:lnTo>
                  <a:pt x="652" y="1292"/>
                </a:lnTo>
                <a:lnTo>
                  <a:pt x="659" y="1279"/>
                </a:lnTo>
                <a:lnTo>
                  <a:pt x="663" y="1267"/>
                </a:lnTo>
                <a:lnTo>
                  <a:pt x="666" y="1257"/>
                </a:lnTo>
                <a:lnTo>
                  <a:pt x="664" y="1246"/>
                </a:lnTo>
                <a:lnTo>
                  <a:pt x="661" y="1235"/>
                </a:lnTo>
                <a:lnTo>
                  <a:pt x="661" y="1235"/>
                </a:lnTo>
                <a:lnTo>
                  <a:pt x="657" y="1218"/>
                </a:lnTo>
                <a:lnTo>
                  <a:pt x="654" y="1194"/>
                </a:lnTo>
                <a:lnTo>
                  <a:pt x="650" y="1138"/>
                </a:lnTo>
                <a:lnTo>
                  <a:pt x="649" y="1088"/>
                </a:lnTo>
                <a:lnTo>
                  <a:pt x="647" y="1066"/>
                </a:lnTo>
                <a:lnTo>
                  <a:pt x="797" y="1095"/>
                </a:lnTo>
                <a:lnTo>
                  <a:pt x="775" y="1070"/>
                </a:lnTo>
                <a:lnTo>
                  <a:pt x="775" y="1070"/>
                </a:lnTo>
                <a:lnTo>
                  <a:pt x="770" y="1064"/>
                </a:lnTo>
                <a:lnTo>
                  <a:pt x="762" y="1052"/>
                </a:lnTo>
                <a:lnTo>
                  <a:pt x="759" y="1046"/>
                </a:lnTo>
                <a:lnTo>
                  <a:pt x="758" y="1041"/>
                </a:lnTo>
                <a:lnTo>
                  <a:pt x="758" y="1039"/>
                </a:lnTo>
                <a:lnTo>
                  <a:pt x="759" y="1039"/>
                </a:lnTo>
                <a:lnTo>
                  <a:pt x="766" y="1041"/>
                </a:lnTo>
                <a:lnTo>
                  <a:pt x="766" y="1041"/>
                </a:lnTo>
                <a:lnTo>
                  <a:pt x="775" y="1043"/>
                </a:lnTo>
                <a:lnTo>
                  <a:pt x="780" y="1045"/>
                </a:lnTo>
                <a:lnTo>
                  <a:pt x="786" y="1043"/>
                </a:lnTo>
                <a:lnTo>
                  <a:pt x="789" y="1043"/>
                </a:lnTo>
                <a:lnTo>
                  <a:pt x="793" y="1039"/>
                </a:lnTo>
                <a:lnTo>
                  <a:pt x="794" y="1038"/>
                </a:lnTo>
                <a:lnTo>
                  <a:pt x="768" y="994"/>
                </a:lnTo>
                <a:lnTo>
                  <a:pt x="768" y="994"/>
                </a:lnTo>
                <a:lnTo>
                  <a:pt x="768" y="992"/>
                </a:lnTo>
                <a:lnTo>
                  <a:pt x="769" y="989"/>
                </a:lnTo>
                <a:lnTo>
                  <a:pt x="773" y="986"/>
                </a:lnTo>
                <a:lnTo>
                  <a:pt x="780" y="982"/>
                </a:lnTo>
                <a:lnTo>
                  <a:pt x="790" y="979"/>
                </a:lnTo>
                <a:lnTo>
                  <a:pt x="807" y="978"/>
                </a:lnTo>
                <a:lnTo>
                  <a:pt x="828" y="978"/>
                </a:lnTo>
                <a:lnTo>
                  <a:pt x="828" y="978"/>
                </a:lnTo>
                <a:lnTo>
                  <a:pt x="840" y="978"/>
                </a:lnTo>
                <a:lnTo>
                  <a:pt x="853" y="979"/>
                </a:lnTo>
                <a:lnTo>
                  <a:pt x="878" y="985"/>
                </a:lnTo>
                <a:lnTo>
                  <a:pt x="902" y="990"/>
                </a:lnTo>
                <a:lnTo>
                  <a:pt x="923" y="999"/>
                </a:lnTo>
                <a:lnTo>
                  <a:pt x="941" y="1007"/>
                </a:lnTo>
                <a:lnTo>
                  <a:pt x="955" y="1014"/>
                </a:lnTo>
                <a:lnTo>
                  <a:pt x="970" y="1021"/>
                </a:lnTo>
                <a:lnTo>
                  <a:pt x="970" y="1021"/>
                </a:lnTo>
                <a:lnTo>
                  <a:pt x="976" y="1022"/>
                </a:lnTo>
                <a:lnTo>
                  <a:pt x="988" y="1024"/>
                </a:lnTo>
                <a:lnTo>
                  <a:pt x="995" y="1027"/>
                </a:lnTo>
                <a:lnTo>
                  <a:pt x="1002" y="1029"/>
                </a:lnTo>
                <a:lnTo>
                  <a:pt x="1008" y="1032"/>
                </a:lnTo>
                <a:lnTo>
                  <a:pt x="1014" y="1038"/>
                </a:lnTo>
                <a:lnTo>
                  <a:pt x="1014" y="1038"/>
                </a:lnTo>
                <a:lnTo>
                  <a:pt x="1023" y="1047"/>
                </a:lnTo>
                <a:lnTo>
                  <a:pt x="1032" y="1054"/>
                </a:lnTo>
                <a:lnTo>
                  <a:pt x="1035" y="1057"/>
                </a:lnTo>
                <a:lnTo>
                  <a:pt x="1039" y="1063"/>
                </a:lnTo>
                <a:lnTo>
                  <a:pt x="1042" y="1068"/>
                </a:lnTo>
                <a:lnTo>
                  <a:pt x="1044" y="1078"/>
                </a:lnTo>
                <a:lnTo>
                  <a:pt x="1044" y="1078"/>
                </a:lnTo>
                <a:lnTo>
                  <a:pt x="1051" y="1101"/>
                </a:lnTo>
                <a:lnTo>
                  <a:pt x="1058" y="1127"/>
                </a:lnTo>
                <a:lnTo>
                  <a:pt x="1064" y="1155"/>
                </a:lnTo>
                <a:lnTo>
                  <a:pt x="1065" y="1169"/>
                </a:lnTo>
                <a:lnTo>
                  <a:pt x="1065" y="1182"/>
                </a:lnTo>
                <a:lnTo>
                  <a:pt x="1065" y="1182"/>
                </a:lnTo>
                <a:lnTo>
                  <a:pt x="1064" y="1196"/>
                </a:lnTo>
                <a:lnTo>
                  <a:pt x="1063" y="1211"/>
                </a:lnTo>
                <a:lnTo>
                  <a:pt x="1054" y="1246"/>
                </a:lnTo>
                <a:lnTo>
                  <a:pt x="1046" y="1281"/>
                </a:lnTo>
                <a:lnTo>
                  <a:pt x="1037" y="1310"/>
                </a:lnTo>
                <a:lnTo>
                  <a:pt x="1037" y="1310"/>
                </a:lnTo>
                <a:lnTo>
                  <a:pt x="1022" y="1365"/>
                </a:lnTo>
                <a:lnTo>
                  <a:pt x="1014" y="1388"/>
                </a:lnTo>
                <a:lnTo>
                  <a:pt x="1008" y="1398"/>
                </a:lnTo>
                <a:lnTo>
                  <a:pt x="1004" y="1405"/>
                </a:lnTo>
                <a:lnTo>
                  <a:pt x="1004" y="1405"/>
                </a:lnTo>
                <a:lnTo>
                  <a:pt x="990" y="1418"/>
                </a:lnTo>
                <a:lnTo>
                  <a:pt x="972" y="1430"/>
                </a:lnTo>
                <a:lnTo>
                  <a:pt x="933" y="1455"/>
                </a:lnTo>
                <a:lnTo>
                  <a:pt x="933" y="1455"/>
                </a:lnTo>
                <a:lnTo>
                  <a:pt x="906" y="1471"/>
                </a:lnTo>
                <a:lnTo>
                  <a:pt x="895" y="1476"/>
                </a:lnTo>
                <a:lnTo>
                  <a:pt x="878" y="1481"/>
                </a:lnTo>
                <a:lnTo>
                  <a:pt x="878" y="1481"/>
                </a:lnTo>
                <a:lnTo>
                  <a:pt x="864" y="1485"/>
                </a:lnTo>
                <a:lnTo>
                  <a:pt x="845" y="1492"/>
                </a:lnTo>
                <a:lnTo>
                  <a:pt x="801" y="1509"/>
                </a:lnTo>
                <a:lnTo>
                  <a:pt x="744" y="1531"/>
                </a:lnTo>
                <a:lnTo>
                  <a:pt x="744" y="1531"/>
                </a:lnTo>
                <a:lnTo>
                  <a:pt x="798" y="1524"/>
                </a:lnTo>
                <a:lnTo>
                  <a:pt x="847" y="1518"/>
                </a:lnTo>
                <a:lnTo>
                  <a:pt x="892" y="1516"/>
                </a:lnTo>
                <a:lnTo>
                  <a:pt x="892" y="1516"/>
                </a:lnTo>
                <a:lnTo>
                  <a:pt x="910" y="1513"/>
                </a:lnTo>
                <a:lnTo>
                  <a:pt x="927" y="1511"/>
                </a:lnTo>
                <a:lnTo>
                  <a:pt x="956" y="1504"/>
                </a:lnTo>
                <a:lnTo>
                  <a:pt x="979" y="1499"/>
                </a:lnTo>
                <a:lnTo>
                  <a:pt x="988" y="1497"/>
                </a:lnTo>
                <a:lnTo>
                  <a:pt x="997" y="1497"/>
                </a:lnTo>
                <a:lnTo>
                  <a:pt x="997" y="1497"/>
                </a:lnTo>
                <a:lnTo>
                  <a:pt x="1014" y="1500"/>
                </a:lnTo>
                <a:lnTo>
                  <a:pt x="1033" y="1503"/>
                </a:lnTo>
                <a:lnTo>
                  <a:pt x="1043" y="1504"/>
                </a:lnTo>
                <a:lnTo>
                  <a:pt x="1051" y="1507"/>
                </a:lnTo>
                <a:lnTo>
                  <a:pt x="1058" y="1511"/>
                </a:lnTo>
                <a:lnTo>
                  <a:pt x="1064" y="1516"/>
                </a:lnTo>
                <a:lnTo>
                  <a:pt x="1064" y="1516"/>
                </a:lnTo>
                <a:lnTo>
                  <a:pt x="1075" y="1525"/>
                </a:lnTo>
                <a:lnTo>
                  <a:pt x="1089" y="1532"/>
                </a:lnTo>
                <a:lnTo>
                  <a:pt x="1102" y="1538"/>
                </a:lnTo>
                <a:lnTo>
                  <a:pt x="1114" y="1543"/>
                </a:lnTo>
                <a:lnTo>
                  <a:pt x="1114" y="1543"/>
                </a:lnTo>
                <a:lnTo>
                  <a:pt x="1132" y="1548"/>
                </a:lnTo>
                <a:lnTo>
                  <a:pt x="1156" y="1552"/>
                </a:lnTo>
                <a:lnTo>
                  <a:pt x="1187" y="1555"/>
                </a:lnTo>
                <a:lnTo>
                  <a:pt x="1187" y="1555"/>
                </a:lnTo>
                <a:lnTo>
                  <a:pt x="1153" y="1532"/>
                </a:lnTo>
                <a:lnTo>
                  <a:pt x="1127" y="1513"/>
                </a:lnTo>
                <a:lnTo>
                  <a:pt x="1116" y="1504"/>
                </a:lnTo>
                <a:lnTo>
                  <a:pt x="1107" y="1497"/>
                </a:lnTo>
                <a:lnTo>
                  <a:pt x="1107" y="1497"/>
                </a:lnTo>
                <a:lnTo>
                  <a:pt x="1095" y="1483"/>
                </a:lnTo>
                <a:lnTo>
                  <a:pt x="1084" y="1471"/>
                </a:lnTo>
                <a:lnTo>
                  <a:pt x="1075" y="1458"/>
                </a:lnTo>
                <a:lnTo>
                  <a:pt x="1072" y="1451"/>
                </a:lnTo>
                <a:lnTo>
                  <a:pt x="1072" y="1446"/>
                </a:lnTo>
                <a:lnTo>
                  <a:pt x="1072" y="1446"/>
                </a:lnTo>
                <a:lnTo>
                  <a:pt x="1074" y="1432"/>
                </a:lnTo>
                <a:lnTo>
                  <a:pt x="1081" y="1402"/>
                </a:lnTo>
                <a:lnTo>
                  <a:pt x="1099" y="1320"/>
                </a:lnTo>
                <a:lnTo>
                  <a:pt x="1118" y="1239"/>
                </a:lnTo>
                <a:lnTo>
                  <a:pt x="1125" y="1212"/>
                </a:lnTo>
                <a:lnTo>
                  <a:pt x="1130" y="1201"/>
                </a:lnTo>
                <a:lnTo>
                  <a:pt x="1130" y="1201"/>
                </a:lnTo>
                <a:lnTo>
                  <a:pt x="1148" y="1186"/>
                </a:lnTo>
                <a:lnTo>
                  <a:pt x="1160" y="1173"/>
                </a:lnTo>
                <a:lnTo>
                  <a:pt x="1166" y="1166"/>
                </a:lnTo>
                <a:lnTo>
                  <a:pt x="1170" y="1158"/>
                </a:lnTo>
                <a:lnTo>
                  <a:pt x="1170" y="1158"/>
                </a:lnTo>
                <a:lnTo>
                  <a:pt x="1194" y="1110"/>
                </a:lnTo>
                <a:lnTo>
                  <a:pt x="1208" y="1084"/>
                </a:lnTo>
                <a:lnTo>
                  <a:pt x="1215" y="1074"/>
                </a:lnTo>
                <a:lnTo>
                  <a:pt x="1222" y="1067"/>
                </a:lnTo>
                <a:lnTo>
                  <a:pt x="1222" y="1067"/>
                </a:lnTo>
                <a:lnTo>
                  <a:pt x="1237" y="1053"/>
                </a:lnTo>
                <a:lnTo>
                  <a:pt x="1248" y="1043"/>
                </a:lnTo>
                <a:lnTo>
                  <a:pt x="1260" y="1034"/>
                </a:lnTo>
                <a:lnTo>
                  <a:pt x="1271" y="1027"/>
                </a:lnTo>
                <a:lnTo>
                  <a:pt x="1282" y="1021"/>
                </a:lnTo>
                <a:lnTo>
                  <a:pt x="1288" y="1021"/>
                </a:lnTo>
                <a:lnTo>
                  <a:pt x="1295" y="1021"/>
                </a:lnTo>
                <a:lnTo>
                  <a:pt x="1300" y="1022"/>
                </a:lnTo>
                <a:lnTo>
                  <a:pt x="1306" y="1025"/>
                </a:lnTo>
                <a:lnTo>
                  <a:pt x="1306" y="1025"/>
                </a:lnTo>
                <a:lnTo>
                  <a:pt x="1318" y="1035"/>
                </a:lnTo>
                <a:lnTo>
                  <a:pt x="1335" y="1050"/>
                </a:lnTo>
                <a:lnTo>
                  <a:pt x="1378" y="1091"/>
                </a:lnTo>
                <a:lnTo>
                  <a:pt x="1402" y="1113"/>
                </a:lnTo>
                <a:lnTo>
                  <a:pt x="1427" y="1136"/>
                </a:lnTo>
                <a:lnTo>
                  <a:pt x="1453" y="1156"/>
                </a:lnTo>
                <a:lnTo>
                  <a:pt x="1476" y="1173"/>
                </a:lnTo>
                <a:lnTo>
                  <a:pt x="1476" y="1173"/>
                </a:lnTo>
                <a:lnTo>
                  <a:pt x="1500" y="1187"/>
                </a:lnTo>
                <a:lnTo>
                  <a:pt x="1521" y="1200"/>
                </a:lnTo>
                <a:lnTo>
                  <a:pt x="1559" y="1219"/>
                </a:lnTo>
                <a:lnTo>
                  <a:pt x="1636" y="1254"/>
                </a:lnTo>
                <a:lnTo>
                  <a:pt x="1636" y="1254"/>
                </a:lnTo>
                <a:lnTo>
                  <a:pt x="1665" y="1265"/>
                </a:lnTo>
                <a:lnTo>
                  <a:pt x="1704" y="1279"/>
                </a:lnTo>
                <a:lnTo>
                  <a:pt x="1749" y="1295"/>
                </a:lnTo>
                <a:lnTo>
                  <a:pt x="1796" y="1310"/>
                </a:lnTo>
                <a:lnTo>
                  <a:pt x="1842" y="1324"/>
                </a:lnTo>
                <a:lnTo>
                  <a:pt x="1883" y="1334"/>
                </a:lnTo>
                <a:lnTo>
                  <a:pt x="1915" y="1339"/>
                </a:lnTo>
                <a:lnTo>
                  <a:pt x="1926" y="1341"/>
                </a:lnTo>
                <a:lnTo>
                  <a:pt x="1933" y="1341"/>
                </a:lnTo>
                <a:lnTo>
                  <a:pt x="1933" y="1341"/>
                </a:lnTo>
                <a:lnTo>
                  <a:pt x="1970" y="1328"/>
                </a:lnTo>
                <a:lnTo>
                  <a:pt x="1986" y="1324"/>
                </a:lnTo>
                <a:lnTo>
                  <a:pt x="1993" y="1323"/>
                </a:lnTo>
                <a:lnTo>
                  <a:pt x="2002" y="1323"/>
                </a:lnTo>
                <a:lnTo>
                  <a:pt x="2002" y="1323"/>
                </a:lnTo>
                <a:lnTo>
                  <a:pt x="2026" y="1324"/>
                </a:lnTo>
                <a:lnTo>
                  <a:pt x="2055" y="1327"/>
                </a:lnTo>
                <a:lnTo>
                  <a:pt x="2070" y="1328"/>
                </a:lnTo>
                <a:lnTo>
                  <a:pt x="2082" y="1328"/>
                </a:lnTo>
                <a:lnTo>
                  <a:pt x="2090" y="1328"/>
                </a:lnTo>
                <a:lnTo>
                  <a:pt x="2093" y="1327"/>
                </a:lnTo>
                <a:lnTo>
                  <a:pt x="2094" y="1326"/>
                </a:lnTo>
                <a:lnTo>
                  <a:pt x="2094" y="1326"/>
                </a:lnTo>
                <a:lnTo>
                  <a:pt x="2095" y="1320"/>
                </a:lnTo>
                <a:lnTo>
                  <a:pt x="2098" y="1314"/>
                </a:lnTo>
                <a:lnTo>
                  <a:pt x="2101" y="1307"/>
                </a:lnTo>
                <a:lnTo>
                  <a:pt x="2102" y="1299"/>
                </a:lnTo>
                <a:lnTo>
                  <a:pt x="2101" y="1295"/>
                </a:lnTo>
                <a:lnTo>
                  <a:pt x="2100" y="1291"/>
                </a:lnTo>
                <a:lnTo>
                  <a:pt x="2097" y="1286"/>
                </a:lnTo>
                <a:lnTo>
                  <a:pt x="2093" y="1281"/>
                </a:lnTo>
                <a:lnTo>
                  <a:pt x="2086" y="1277"/>
                </a:lnTo>
                <a:lnTo>
                  <a:pt x="2079" y="1271"/>
                </a:lnTo>
                <a:lnTo>
                  <a:pt x="2069" y="1267"/>
                </a:lnTo>
                <a:lnTo>
                  <a:pt x="2056" y="1261"/>
                </a:lnTo>
                <a:lnTo>
                  <a:pt x="2056" y="1261"/>
                </a:lnTo>
                <a:lnTo>
                  <a:pt x="2042" y="1254"/>
                </a:lnTo>
                <a:lnTo>
                  <a:pt x="2026" y="1246"/>
                </a:lnTo>
                <a:lnTo>
                  <a:pt x="2009" y="1235"/>
                </a:lnTo>
                <a:lnTo>
                  <a:pt x="1989" y="1221"/>
                </a:lnTo>
                <a:lnTo>
                  <a:pt x="1952" y="1190"/>
                </a:lnTo>
                <a:lnTo>
                  <a:pt x="1912" y="1156"/>
                </a:lnTo>
                <a:lnTo>
                  <a:pt x="1876" y="1124"/>
                </a:lnTo>
                <a:lnTo>
                  <a:pt x="1847" y="1096"/>
                </a:lnTo>
                <a:lnTo>
                  <a:pt x="1827" y="1075"/>
                </a:lnTo>
                <a:lnTo>
                  <a:pt x="1819" y="1066"/>
                </a:lnTo>
                <a:lnTo>
                  <a:pt x="1819" y="1066"/>
                </a:lnTo>
                <a:lnTo>
                  <a:pt x="1801" y="1027"/>
                </a:lnTo>
                <a:lnTo>
                  <a:pt x="1763" y="943"/>
                </a:lnTo>
                <a:lnTo>
                  <a:pt x="1719" y="850"/>
                </a:lnTo>
                <a:lnTo>
                  <a:pt x="1690" y="782"/>
                </a:lnTo>
                <a:lnTo>
                  <a:pt x="1690" y="782"/>
                </a:lnTo>
                <a:lnTo>
                  <a:pt x="1683" y="769"/>
                </a:lnTo>
                <a:lnTo>
                  <a:pt x="1676" y="757"/>
                </a:lnTo>
                <a:lnTo>
                  <a:pt x="1654" y="726"/>
                </a:lnTo>
                <a:lnTo>
                  <a:pt x="1627" y="694"/>
                </a:lnTo>
                <a:lnTo>
                  <a:pt x="1598" y="660"/>
                </a:lnTo>
                <a:lnTo>
                  <a:pt x="1570" y="627"/>
                </a:lnTo>
                <a:lnTo>
                  <a:pt x="1546" y="598"/>
                </a:lnTo>
                <a:lnTo>
                  <a:pt x="1528" y="574"/>
                </a:lnTo>
                <a:lnTo>
                  <a:pt x="1522" y="564"/>
                </a:lnTo>
                <a:lnTo>
                  <a:pt x="1520" y="557"/>
                </a:lnTo>
                <a:lnTo>
                  <a:pt x="1520" y="557"/>
                </a:lnTo>
                <a:lnTo>
                  <a:pt x="1515" y="547"/>
                </a:lnTo>
                <a:lnTo>
                  <a:pt x="1508" y="529"/>
                </a:lnTo>
                <a:lnTo>
                  <a:pt x="1482" y="479"/>
                </a:lnTo>
                <a:lnTo>
                  <a:pt x="1444" y="412"/>
                </a:lnTo>
                <a:lnTo>
                  <a:pt x="1399" y="336"/>
                </a:lnTo>
                <a:lnTo>
                  <a:pt x="1353" y="261"/>
                </a:lnTo>
                <a:lnTo>
                  <a:pt x="1330" y="225"/>
                </a:lnTo>
                <a:lnTo>
                  <a:pt x="1306" y="192"/>
                </a:lnTo>
                <a:lnTo>
                  <a:pt x="1285" y="164"/>
                </a:lnTo>
                <a:lnTo>
                  <a:pt x="1265" y="141"/>
                </a:lnTo>
                <a:lnTo>
                  <a:pt x="1247" y="124"/>
                </a:lnTo>
                <a:lnTo>
                  <a:pt x="1240" y="118"/>
                </a:lnTo>
                <a:lnTo>
                  <a:pt x="1233" y="114"/>
                </a:lnTo>
                <a:lnTo>
                  <a:pt x="1233" y="114"/>
                </a:lnTo>
                <a:lnTo>
                  <a:pt x="1201" y="99"/>
                </a:lnTo>
                <a:lnTo>
                  <a:pt x="1159" y="81"/>
                </a:lnTo>
                <a:lnTo>
                  <a:pt x="1110" y="62"/>
                </a:lnTo>
                <a:lnTo>
                  <a:pt x="1053" y="44"/>
                </a:lnTo>
                <a:lnTo>
                  <a:pt x="993" y="28"/>
                </a:lnTo>
                <a:lnTo>
                  <a:pt x="961" y="21"/>
                </a:lnTo>
                <a:lnTo>
                  <a:pt x="928" y="14"/>
                </a:lnTo>
                <a:lnTo>
                  <a:pt x="896" y="8"/>
                </a:lnTo>
                <a:lnTo>
                  <a:pt x="863" y="4"/>
                </a:lnTo>
                <a:lnTo>
                  <a:pt x="831" y="1"/>
                </a:lnTo>
                <a:lnTo>
                  <a:pt x="798" y="0"/>
                </a:lnTo>
                <a:lnTo>
                  <a:pt x="798" y="0"/>
                </a:lnTo>
                <a:lnTo>
                  <a:pt x="687" y="0"/>
                </a:lnTo>
                <a:lnTo>
                  <a:pt x="643" y="1"/>
                </a:lnTo>
                <a:lnTo>
                  <a:pt x="604" y="4"/>
                </a:lnTo>
                <a:lnTo>
                  <a:pt x="571" y="7"/>
                </a:lnTo>
                <a:lnTo>
                  <a:pt x="541" y="12"/>
                </a:lnTo>
                <a:lnTo>
                  <a:pt x="515" y="18"/>
                </a:lnTo>
                <a:lnTo>
                  <a:pt x="491" y="25"/>
                </a:lnTo>
                <a:lnTo>
                  <a:pt x="491" y="25"/>
                </a:lnTo>
                <a:lnTo>
                  <a:pt x="478" y="29"/>
                </a:lnTo>
                <a:lnTo>
                  <a:pt x="464" y="36"/>
                </a:lnTo>
                <a:lnTo>
                  <a:pt x="434" y="53"/>
                </a:lnTo>
                <a:lnTo>
                  <a:pt x="401" y="72"/>
                </a:lnTo>
                <a:lnTo>
                  <a:pt x="368" y="95"/>
                </a:lnTo>
                <a:lnTo>
                  <a:pt x="312" y="132"/>
                </a:lnTo>
                <a:lnTo>
                  <a:pt x="294" y="144"/>
                </a:lnTo>
                <a:lnTo>
                  <a:pt x="287" y="149"/>
                </a:lnTo>
                <a:lnTo>
                  <a:pt x="287" y="14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413E6CCA-FFDA-4EE4-9F13-460260C9B229}"/>
              </a:ext>
            </a:extLst>
          </p:cNvPr>
          <p:cNvSpPr>
            <a:spLocks/>
          </p:cNvSpPr>
          <p:nvPr/>
        </p:nvSpPr>
        <p:spPr bwMode="auto">
          <a:xfrm>
            <a:off x="6682533" y="1149840"/>
            <a:ext cx="2383995" cy="2434855"/>
          </a:xfrm>
          <a:custGeom>
            <a:avLst/>
            <a:gdLst>
              <a:gd name="T0" fmla="*/ 160 w 1828"/>
              <a:gd name="T1" fmla="*/ 75 h 1867"/>
              <a:gd name="T2" fmla="*/ 25 w 1828"/>
              <a:gd name="T3" fmla="*/ 24 h 1867"/>
              <a:gd name="T4" fmla="*/ 197 w 1828"/>
              <a:gd name="T5" fmla="*/ 1 h 1867"/>
              <a:gd name="T6" fmla="*/ 362 w 1828"/>
              <a:gd name="T7" fmla="*/ 60 h 1867"/>
              <a:gd name="T8" fmla="*/ 584 w 1828"/>
              <a:gd name="T9" fmla="*/ 87 h 1867"/>
              <a:gd name="T10" fmla="*/ 690 w 1828"/>
              <a:gd name="T11" fmla="*/ 144 h 1867"/>
              <a:gd name="T12" fmla="*/ 884 w 1828"/>
              <a:gd name="T13" fmla="*/ 393 h 1867"/>
              <a:gd name="T14" fmla="*/ 1044 w 1828"/>
              <a:gd name="T15" fmla="*/ 478 h 1867"/>
              <a:gd name="T16" fmla="*/ 1207 w 1828"/>
              <a:gd name="T17" fmla="*/ 675 h 1867"/>
              <a:gd name="T18" fmla="*/ 1379 w 1828"/>
              <a:gd name="T19" fmla="*/ 1072 h 1867"/>
              <a:gd name="T20" fmla="*/ 1532 w 1828"/>
              <a:gd name="T21" fmla="*/ 1303 h 1867"/>
              <a:gd name="T22" fmla="*/ 1559 w 1828"/>
              <a:gd name="T23" fmla="*/ 1397 h 1867"/>
              <a:gd name="T24" fmla="*/ 1782 w 1828"/>
              <a:gd name="T25" fmla="*/ 1602 h 1867"/>
              <a:gd name="T26" fmla="*/ 1826 w 1828"/>
              <a:gd name="T27" fmla="*/ 1670 h 1867"/>
              <a:gd name="T28" fmla="*/ 1724 w 1828"/>
              <a:gd name="T29" fmla="*/ 1675 h 1867"/>
              <a:gd name="T30" fmla="*/ 1590 w 1828"/>
              <a:gd name="T31" fmla="*/ 1665 h 1867"/>
              <a:gd name="T32" fmla="*/ 1473 w 1828"/>
              <a:gd name="T33" fmla="*/ 1688 h 1867"/>
              <a:gd name="T34" fmla="*/ 1340 w 1828"/>
              <a:gd name="T35" fmla="*/ 1619 h 1867"/>
              <a:gd name="T36" fmla="*/ 1221 w 1828"/>
              <a:gd name="T37" fmla="*/ 1545 h 1867"/>
              <a:gd name="T38" fmla="*/ 1037 w 1828"/>
              <a:gd name="T39" fmla="*/ 1464 h 1867"/>
              <a:gd name="T40" fmla="*/ 995 w 1828"/>
              <a:gd name="T41" fmla="*/ 1524 h 1867"/>
              <a:gd name="T42" fmla="*/ 981 w 1828"/>
              <a:gd name="T43" fmla="*/ 1774 h 1867"/>
              <a:gd name="T44" fmla="*/ 1021 w 1828"/>
              <a:gd name="T45" fmla="*/ 1853 h 1867"/>
              <a:gd name="T46" fmla="*/ 838 w 1828"/>
              <a:gd name="T47" fmla="*/ 1774 h 1867"/>
              <a:gd name="T48" fmla="*/ 647 w 1828"/>
              <a:gd name="T49" fmla="*/ 1781 h 1867"/>
              <a:gd name="T50" fmla="*/ 771 w 1828"/>
              <a:gd name="T51" fmla="*/ 1739 h 1867"/>
              <a:gd name="T52" fmla="*/ 907 w 1828"/>
              <a:gd name="T53" fmla="*/ 1689 h 1867"/>
              <a:gd name="T54" fmla="*/ 965 w 1828"/>
              <a:gd name="T55" fmla="*/ 1509 h 1867"/>
              <a:gd name="T56" fmla="*/ 933 w 1828"/>
              <a:gd name="T57" fmla="*/ 1372 h 1867"/>
              <a:gd name="T58" fmla="*/ 914 w 1828"/>
              <a:gd name="T59" fmla="*/ 1350 h 1867"/>
              <a:gd name="T60" fmla="*/ 809 w 1828"/>
              <a:gd name="T61" fmla="*/ 1309 h 1867"/>
              <a:gd name="T62" fmla="*/ 743 w 1828"/>
              <a:gd name="T63" fmla="*/ 1330 h 1867"/>
              <a:gd name="T64" fmla="*/ 687 w 1828"/>
              <a:gd name="T65" fmla="*/ 1344 h 1867"/>
              <a:gd name="T66" fmla="*/ 690 w 1828"/>
              <a:gd name="T67" fmla="*/ 1390 h 1867"/>
              <a:gd name="T68" fmla="*/ 610 w 1828"/>
              <a:gd name="T69" fmla="*/ 1375 h 1867"/>
              <a:gd name="T70" fmla="*/ 629 w 1828"/>
              <a:gd name="T71" fmla="*/ 1487 h 1867"/>
              <a:gd name="T72" fmla="*/ 574 w 1828"/>
              <a:gd name="T73" fmla="*/ 1605 h 1867"/>
              <a:gd name="T74" fmla="*/ 412 w 1828"/>
              <a:gd name="T75" fmla="*/ 1735 h 1867"/>
              <a:gd name="T76" fmla="*/ 461 w 1828"/>
              <a:gd name="T77" fmla="*/ 1770 h 1867"/>
              <a:gd name="T78" fmla="*/ 496 w 1828"/>
              <a:gd name="T79" fmla="*/ 1829 h 1867"/>
              <a:gd name="T80" fmla="*/ 426 w 1828"/>
              <a:gd name="T81" fmla="*/ 1797 h 1867"/>
              <a:gd name="T82" fmla="*/ 240 w 1828"/>
              <a:gd name="T83" fmla="*/ 1783 h 1867"/>
              <a:gd name="T84" fmla="*/ 86 w 1828"/>
              <a:gd name="T85" fmla="*/ 1742 h 1867"/>
              <a:gd name="T86" fmla="*/ 335 w 1828"/>
              <a:gd name="T87" fmla="*/ 1720 h 1867"/>
              <a:gd name="T88" fmla="*/ 483 w 1828"/>
              <a:gd name="T89" fmla="*/ 1619 h 1867"/>
              <a:gd name="T90" fmla="*/ 458 w 1828"/>
              <a:gd name="T91" fmla="*/ 1383 h 1867"/>
              <a:gd name="T92" fmla="*/ 427 w 1828"/>
              <a:gd name="T93" fmla="*/ 1278 h 1867"/>
              <a:gd name="T94" fmla="*/ 394 w 1828"/>
              <a:gd name="T95" fmla="*/ 1181 h 1867"/>
              <a:gd name="T96" fmla="*/ 325 w 1828"/>
              <a:gd name="T97" fmla="*/ 1148 h 1867"/>
              <a:gd name="T98" fmla="*/ 275 w 1828"/>
              <a:gd name="T99" fmla="*/ 1130 h 1867"/>
              <a:gd name="T100" fmla="*/ 206 w 1828"/>
              <a:gd name="T101" fmla="*/ 947 h 1867"/>
              <a:gd name="T102" fmla="*/ 186 w 1828"/>
              <a:gd name="T103" fmla="*/ 760 h 1867"/>
              <a:gd name="T104" fmla="*/ 237 w 1828"/>
              <a:gd name="T105" fmla="*/ 591 h 1867"/>
              <a:gd name="T106" fmla="*/ 335 w 1828"/>
              <a:gd name="T107" fmla="*/ 433 h 1867"/>
              <a:gd name="T108" fmla="*/ 276 w 1828"/>
              <a:gd name="T109" fmla="*/ 275 h 1867"/>
              <a:gd name="T110" fmla="*/ 65 w 1828"/>
              <a:gd name="T111" fmla="*/ 149 h 1867"/>
              <a:gd name="T112" fmla="*/ 241 w 1828"/>
              <a:gd name="T113" fmla="*/ 158 h 1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8" h="1867">
                <a:moveTo>
                  <a:pt x="246" y="158"/>
                </a:moveTo>
                <a:lnTo>
                  <a:pt x="246" y="158"/>
                </a:lnTo>
                <a:lnTo>
                  <a:pt x="237" y="145"/>
                </a:lnTo>
                <a:lnTo>
                  <a:pt x="227" y="134"/>
                </a:lnTo>
                <a:lnTo>
                  <a:pt x="216" y="120"/>
                </a:lnTo>
                <a:lnTo>
                  <a:pt x="201" y="106"/>
                </a:lnTo>
                <a:lnTo>
                  <a:pt x="183" y="91"/>
                </a:lnTo>
                <a:lnTo>
                  <a:pt x="160" y="75"/>
                </a:lnTo>
                <a:lnTo>
                  <a:pt x="149" y="68"/>
                </a:lnTo>
                <a:lnTo>
                  <a:pt x="135" y="63"/>
                </a:lnTo>
                <a:lnTo>
                  <a:pt x="135" y="63"/>
                </a:lnTo>
                <a:lnTo>
                  <a:pt x="110" y="52"/>
                </a:lnTo>
                <a:lnTo>
                  <a:pt x="88" y="43"/>
                </a:lnTo>
                <a:lnTo>
                  <a:pt x="54" y="31"/>
                </a:lnTo>
                <a:lnTo>
                  <a:pt x="32" y="25"/>
                </a:lnTo>
                <a:lnTo>
                  <a:pt x="25" y="24"/>
                </a:lnTo>
                <a:lnTo>
                  <a:pt x="25" y="24"/>
                </a:lnTo>
                <a:lnTo>
                  <a:pt x="44" y="18"/>
                </a:lnTo>
                <a:lnTo>
                  <a:pt x="65" y="14"/>
                </a:lnTo>
                <a:lnTo>
                  <a:pt x="92" y="8"/>
                </a:lnTo>
                <a:lnTo>
                  <a:pt x="121" y="4"/>
                </a:lnTo>
                <a:lnTo>
                  <a:pt x="152" y="1"/>
                </a:lnTo>
                <a:lnTo>
                  <a:pt x="183" y="0"/>
                </a:lnTo>
                <a:lnTo>
                  <a:pt x="197" y="1"/>
                </a:lnTo>
                <a:lnTo>
                  <a:pt x="209" y="3"/>
                </a:lnTo>
                <a:lnTo>
                  <a:pt x="209" y="3"/>
                </a:lnTo>
                <a:lnTo>
                  <a:pt x="233" y="8"/>
                </a:lnTo>
                <a:lnTo>
                  <a:pt x="257" y="15"/>
                </a:lnTo>
                <a:lnTo>
                  <a:pt x="279" y="24"/>
                </a:lnTo>
                <a:lnTo>
                  <a:pt x="300" y="32"/>
                </a:lnTo>
                <a:lnTo>
                  <a:pt x="341" y="50"/>
                </a:lnTo>
                <a:lnTo>
                  <a:pt x="362" y="60"/>
                </a:lnTo>
                <a:lnTo>
                  <a:pt x="383" y="67"/>
                </a:lnTo>
                <a:lnTo>
                  <a:pt x="383" y="67"/>
                </a:lnTo>
                <a:lnTo>
                  <a:pt x="394" y="70"/>
                </a:lnTo>
                <a:lnTo>
                  <a:pt x="406" y="73"/>
                </a:lnTo>
                <a:lnTo>
                  <a:pt x="437" y="75"/>
                </a:lnTo>
                <a:lnTo>
                  <a:pt x="508" y="80"/>
                </a:lnTo>
                <a:lnTo>
                  <a:pt x="546" y="82"/>
                </a:lnTo>
                <a:lnTo>
                  <a:pt x="584" y="87"/>
                </a:lnTo>
                <a:lnTo>
                  <a:pt x="601" y="91"/>
                </a:lnTo>
                <a:lnTo>
                  <a:pt x="617" y="96"/>
                </a:lnTo>
                <a:lnTo>
                  <a:pt x="633" y="102"/>
                </a:lnTo>
                <a:lnTo>
                  <a:pt x="647" y="109"/>
                </a:lnTo>
                <a:lnTo>
                  <a:pt x="647" y="109"/>
                </a:lnTo>
                <a:lnTo>
                  <a:pt x="661" y="117"/>
                </a:lnTo>
                <a:lnTo>
                  <a:pt x="675" y="130"/>
                </a:lnTo>
                <a:lnTo>
                  <a:pt x="690" y="144"/>
                </a:lnTo>
                <a:lnTo>
                  <a:pt x="705" y="161"/>
                </a:lnTo>
                <a:lnTo>
                  <a:pt x="736" y="196"/>
                </a:lnTo>
                <a:lnTo>
                  <a:pt x="764" y="233"/>
                </a:lnTo>
                <a:lnTo>
                  <a:pt x="791" y="268"/>
                </a:lnTo>
                <a:lnTo>
                  <a:pt x="810" y="298"/>
                </a:lnTo>
                <a:lnTo>
                  <a:pt x="828" y="325"/>
                </a:lnTo>
                <a:lnTo>
                  <a:pt x="884" y="393"/>
                </a:lnTo>
                <a:lnTo>
                  <a:pt x="884" y="393"/>
                </a:lnTo>
                <a:lnTo>
                  <a:pt x="891" y="395"/>
                </a:lnTo>
                <a:lnTo>
                  <a:pt x="911" y="401"/>
                </a:lnTo>
                <a:lnTo>
                  <a:pt x="940" y="413"/>
                </a:lnTo>
                <a:lnTo>
                  <a:pt x="958" y="422"/>
                </a:lnTo>
                <a:lnTo>
                  <a:pt x="978" y="433"/>
                </a:lnTo>
                <a:lnTo>
                  <a:pt x="999" y="446"/>
                </a:lnTo>
                <a:lnTo>
                  <a:pt x="1021" y="460"/>
                </a:lnTo>
                <a:lnTo>
                  <a:pt x="1044" y="478"/>
                </a:lnTo>
                <a:lnTo>
                  <a:pt x="1067" y="497"/>
                </a:lnTo>
                <a:lnTo>
                  <a:pt x="1093" y="520"/>
                </a:lnTo>
                <a:lnTo>
                  <a:pt x="1116" y="545"/>
                </a:lnTo>
                <a:lnTo>
                  <a:pt x="1140" y="574"/>
                </a:lnTo>
                <a:lnTo>
                  <a:pt x="1163" y="605"/>
                </a:lnTo>
                <a:lnTo>
                  <a:pt x="1163" y="605"/>
                </a:lnTo>
                <a:lnTo>
                  <a:pt x="1185" y="640"/>
                </a:lnTo>
                <a:lnTo>
                  <a:pt x="1207" y="675"/>
                </a:lnTo>
                <a:lnTo>
                  <a:pt x="1227" y="711"/>
                </a:lnTo>
                <a:lnTo>
                  <a:pt x="1246" y="747"/>
                </a:lnTo>
                <a:lnTo>
                  <a:pt x="1265" y="784"/>
                </a:lnTo>
                <a:lnTo>
                  <a:pt x="1281" y="820"/>
                </a:lnTo>
                <a:lnTo>
                  <a:pt x="1311" y="890"/>
                </a:lnTo>
                <a:lnTo>
                  <a:pt x="1336" y="954"/>
                </a:lnTo>
                <a:lnTo>
                  <a:pt x="1357" y="1007"/>
                </a:lnTo>
                <a:lnTo>
                  <a:pt x="1379" y="1072"/>
                </a:lnTo>
                <a:lnTo>
                  <a:pt x="1379" y="1072"/>
                </a:lnTo>
                <a:lnTo>
                  <a:pt x="1383" y="1081"/>
                </a:lnTo>
                <a:lnTo>
                  <a:pt x="1390" y="1093"/>
                </a:lnTo>
                <a:lnTo>
                  <a:pt x="1410" y="1122"/>
                </a:lnTo>
                <a:lnTo>
                  <a:pt x="1463" y="1196"/>
                </a:lnTo>
                <a:lnTo>
                  <a:pt x="1490" y="1235"/>
                </a:lnTo>
                <a:lnTo>
                  <a:pt x="1515" y="1273"/>
                </a:lnTo>
                <a:lnTo>
                  <a:pt x="1532" y="1303"/>
                </a:lnTo>
                <a:lnTo>
                  <a:pt x="1537" y="1316"/>
                </a:lnTo>
                <a:lnTo>
                  <a:pt x="1541" y="1326"/>
                </a:lnTo>
                <a:lnTo>
                  <a:pt x="1541" y="1326"/>
                </a:lnTo>
                <a:lnTo>
                  <a:pt x="1546" y="1354"/>
                </a:lnTo>
                <a:lnTo>
                  <a:pt x="1548" y="1372"/>
                </a:lnTo>
                <a:lnTo>
                  <a:pt x="1550" y="1380"/>
                </a:lnTo>
                <a:lnTo>
                  <a:pt x="1554" y="1389"/>
                </a:lnTo>
                <a:lnTo>
                  <a:pt x="1559" y="1397"/>
                </a:lnTo>
                <a:lnTo>
                  <a:pt x="1569" y="1410"/>
                </a:lnTo>
                <a:lnTo>
                  <a:pt x="1569" y="1410"/>
                </a:lnTo>
                <a:lnTo>
                  <a:pt x="1576" y="1418"/>
                </a:lnTo>
                <a:lnTo>
                  <a:pt x="1589" y="1429"/>
                </a:lnTo>
                <a:lnTo>
                  <a:pt x="1624" y="1460"/>
                </a:lnTo>
                <a:lnTo>
                  <a:pt x="1716" y="1541"/>
                </a:lnTo>
                <a:lnTo>
                  <a:pt x="1761" y="1583"/>
                </a:lnTo>
                <a:lnTo>
                  <a:pt x="1782" y="1602"/>
                </a:lnTo>
                <a:lnTo>
                  <a:pt x="1799" y="1621"/>
                </a:lnTo>
                <a:lnTo>
                  <a:pt x="1812" y="1637"/>
                </a:lnTo>
                <a:lnTo>
                  <a:pt x="1822" y="1651"/>
                </a:lnTo>
                <a:lnTo>
                  <a:pt x="1825" y="1657"/>
                </a:lnTo>
                <a:lnTo>
                  <a:pt x="1828" y="1663"/>
                </a:lnTo>
                <a:lnTo>
                  <a:pt x="1828" y="1667"/>
                </a:lnTo>
                <a:lnTo>
                  <a:pt x="1826" y="1670"/>
                </a:lnTo>
                <a:lnTo>
                  <a:pt x="1826" y="1670"/>
                </a:lnTo>
                <a:lnTo>
                  <a:pt x="1822" y="1675"/>
                </a:lnTo>
                <a:lnTo>
                  <a:pt x="1815" y="1679"/>
                </a:lnTo>
                <a:lnTo>
                  <a:pt x="1807" y="1682"/>
                </a:lnTo>
                <a:lnTo>
                  <a:pt x="1797" y="1684"/>
                </a:lnTo>
                <a:lnTo>
                  <a:pt x="1786" y="1684"/>
                </a:lnTo>
                <a:lnTo>
                  <a:pt x="1775" y="1684"/>
                </a:lnTo>
                <a:lnTo>
                  <a:pt x="1750" y="1679"/>
                </a:lnTo>
                <a:lnTo>
                  <a:pt x="1724" y="1675"/>
                </a:lnTo>
                <a:lnTo>
                  <a:pt x="1701" y="1670"/>
                </a:lnTo>
                <a:lnTo>
                  <a:pt x="1667" y="1658"/>
                </a:lnTo>
                <a:lnTo>
                  <a:pt x="1667" y="1658"/>
                </a:lnTo>
                <a:lnTo>
                  <a:pt x="1657" y="1656"/>
                </a:lnTo>
                <a:lnTo>
                  <a:pt x="1645" y="1656"/>
                </a:lnTo>
                <a:lnTo>
                  <a:pt x="1632" y="1657"/>
                </a:lnTo>
                <a:lnTo>
                  <a:pt x="1620" y="1658"/>
                </a:lnTo>
                <a:lnTo>
                  <a:pt x="1590" y="1665"/>
                </a:lnTo>
                <a:lnTo>
                  <a:pt x="1559" y="1672"/>
                </a:lnTo>
                <a:lnTo>
                  <a:pt x="1559" y="1672"/>
                </a:lnTo>
                <a:lnTo>
                  <a:pt x="1544" y="1677"/>
                </a:lnTo>
                <a:lnTo>
                  <a:pt x="1532" y="1681"/>
                </a:lnTo>
                <a:lnTo>
                  <a:pt x="1509" y="1688"/>
                </a:lnTo>
                <a:lnTo>
                  <a:pt x="1498" y="1689"/>
                </a:lnTo>
                <a:lnTo>
                  <a:pt x="1487" y="1689"/>
                </a:lnTo>
                <a:lnTo>
                  <a:pt x="1473" y="1688"/>
                </a:lnTo>
                <a:lnTo>
                  <a:pt x="1457" y="1682"/>
                </a:lnTo>
                <a:lnTo>
                  <a:pt x="1457" y="1682"/>
                </a:lnTo>
                <a:lnTo>
                  <a:pt x="1443" y="1675"/>
                </a:lnTo>
                <a:lnTo>
                  <a:pt x="1430" y="1668"/>
                </a:lnTo>
                <a:lnTo>
                  <a:pt x="1406" y="1653"/>
                </a:lnTo>
                <a:lnTo>
                  <a:pt x="1378" y="1636"/>
                </a:lnTo>
                <a:lnTo>
                  <a:pt x="1361" y="1628"/>
                </a:lnTo>
                <a:lnTo>
                  <a:pt x="1340" y="1619"/>
                </a:lnTo>
                <a:lnTo>
                  <a:pt x="1340" y="1619"/>
                </a:lnTo>
                <a:lnTo>
                  <a:pt x="1319" y="1609"/>
                </a:lnTo>
                <a:lnTo>
                  <a:pt x="1298" y="1600"/>
                </a:lnTo>
                <a:lnTo>
                  <a:pt x="1279" y="1588"/>
                </a:lnTo>
                <a:lnTo>
                  <a:pt x="1260" y="1577"/>
                </a:lnTo>
                <a:lnTo>
                  <a:pt x="1234" y="1558"/>
                </a:lnTo>
                <a:lnTo>
                  <a:pt x="1225" y="1551"/>
                </a:lnTo>
                <a:lnTo>
                  <a:pt x="1221" y="1545"/>
                </a:lnTo>
                <a:lnTo>
                  <a:pt x="1221" y="1545"/>
                </a:lnTo>
                <a:lnTo>
                  <a:pt x="1149" y="1463"/>
                </a:lnTo>
                <a:lnTo>
                  <a:pt x="1083" y="1389"/>
                </a:lnTo>
                <a:lnTo>
                  <a:pt x="1083" y="1389"/>
                </a:lnTo>
                <a:lnTo>
                  <a:pt x="1065" y="1422"/>
                </a:lnTo>
                <a:lnTo>
                  <a:pt x="1049" y="1447"/>
                </a:lnTo>
                <a:lnTo>
                  <a:pt x="1042" y="1459"/>
                </a:lnTo>
                <a:lnTo>
                  <a:pt x="1037" y="1464"/>
                </a:lnTo>
                <a:lnTo>
                  <a:pt x="1037" y="1464"/>
                </a:lnTo>
                <a:lnTo>
                  <a:pt x="1027" y="1473"/>
                </a:lnTo>
                <a:lnTo>
                  <a:pt x="1017" y="1481"/>
                </a:lnTo>
                <a:lnTo>
                  <a:pt x="1009" y="1492"/>
                </a:lnTo>
                <a:lnTo>
                  <a:pt x="999" y="1509"/>
                </a:lnTo>
                <a:lnTo>
                  <a:pt x="999" y="1509"/>
                </a:lnTo>
                <a:lnTo>
                  <a:pt x="998" y="1514"/>
                </a:lnTo>
                <a:lnTo>
                  <a:pt x="995" y="1524"/>
                </a:lnTo>
                <a:lnTo>
                  <a:pt x="991" y="1552"/>
                </a:lnTo>
                <a:lnTo>
                  <a:pt x="984" y="1626"/>
                </a:lnTo>
                <a:lnTo>
                  <a:pt x="978" y="1696"/>
                </a:lnTo>
                <a:lnTo>
                  <a:pt x="977" y="1732"/>
                </a:lnTo>
                <a:lnTo>
                  <a:pt x="977" y="1732"/>
                </a:lnTo>
                <a:lnTo>
                  <a:pt x="977" y="1745"/>
                </a:lnTo>
                <a:lnTo>
                  <a:pt x="978" y="1765"/>
                </a:lnTo>
                <a:lnTo>
                  <a:pt x="981" y="1774"/>
                </a:lnTo>
                <a:lnTo>
                  <a:pt x="984" y="1785"/>
                </a:lnTo>
                <a:lnTo>
                  <a:pt x="988" y="1794"/>
                </a:lnTo>
                <a:lnTo>
                  <a:pt x="992" y="1802"/>
                </a:lnTo>
                <a:lnTo>
                  <a:pt x="992" y="1802"/>
                </a:lnTo>
                <a:lnTo>
                  <a:pt x="1030" y="1841"/>
                </a:lnTo>
                <a:lnTo>
                  <a:pt x="1055" y="1867"/>
                </a:lnTo>
                <a:lnTo>
                  <a:pt x="1055" y="1867"/>
                </a:lnTo>
                <a:lnTo>
                  <a:pt x="1021" y="1853"/>
                </a:lnTo>
                <a:lnTo>
                  <a:pt x="985" y="1836"/>
                </a:lnTo>
                <a:lnTo>
                  <a:pt x="937" y="1813"/>
                </a:lnTo>
                <a:lnTo>
                  <a:pt x="937" y="1813"/>
                </a:lnTo>
                <a:lnTo>
                  <a:pt x="896" y="1792"/>
                </a:lnTo>
                <a:lnTo>
                  <a:pt x="869" y="1781"/>
                </a:lnTo>
                <a:lnTo>
                  <a:pt x="861" y="1777"/>
                </a:lnTo>
                <a:lnTo>
                  <a:pt x="852" y="1776"/>
                </a:lnTo>
                <a:lnTo>
                  <a:pt x="838" y="1774"/>
                </a:lnTo>
                <a:lnTo>
                  <a:pt x="838" y="1774"/>
                </a:lnTo>
                <a:lnTo>
                  <a:pt x="796" y="1777"/>
                </a:lnTo>
                <a:lnTo>
                  <a:pt x="725" y="1785"/>
                </a:lnTo>
                <a:lnTo>
                  <a:pt x="629" y="1797"/>
                </a:lnTo>
                <a:lnTo>
                  <a:pt x="629" y="1797"/>
                </a:lnTo>
                <a:lnTo>
                  <a:pt x="630" y="1795"/>
                </a:lnTo>
                <a:lnTo>
                  <a:pt x="636" y="1790"/>
                </a:lnTo>
                <a:lnTo>
                  <a:pt x="647" y="1781"/>
                </a:lnTo>
                <a:lnTo>
                  <a:pt x="657" y="1777"/>
                </a:lnTo>
                <a:lnTo>
                  <a:pt x="668" y="1772"/>
                </a:lnTo>
                <a:lnTo>
                  <a:pt x="668" y="1772"/>
                </a:lnTo>
                <a:lnTo>
                  <a:pt x="694" y="1762"/>
                </a:lnTo>
                <a:lnTo>
                  <a:pt x="724" y="1752"/>
                </a:lnTo>
                <a:lnTo>
                  <a:pt x="749" y="1745"/>
                </a:lnTo>
                <a:lnTo>
                  <a:pt x="771" y="1739"/>
                </a:lnTo>
                <a:lnTo>
                  <a:pt x="771" y="1739"/>
                </a:lnTo>
                <a:lnTo>
                  <a:pt x="809" y="1732"/>
                </a:lnTo>
                <a:lnTo>
                  <a:pt x="830" y="1727"/>
                </a:lnTo>
                <a:lnTo>
                  <a:pt x="852" y="1718"/>
                </a:lnTo>
                <a:lnTo>
                  <a:pt x="852" y="1718"/>
                </a:lnTo>
                <a:lnTo>
                  <a:pt x="889" y="1703"/>
                </a:lnTo>
                <a:lnTo>
                  <a:pt x="900" y="1696"/>
                </a:lnTo>
                <a:lnTo>
                  <a:pt x="907" y="1689"/>
                </a:lnTo>
                <a:lnTo>
                  <a:pt x="907" y="1689"/>
                </a:lnTo>
                <a:lnTo>
                  <a:pt x="912" y="1679"/>
                </a:lnTo>
                <a:lnTo>
                  <a:pt x="921" y="1663"/>
                </a:lnTo>
                <a:lnTo>
                  <a:pt x="931" y="1639"/>
                </a:lnTo>
                <a:lnTo>
                  <a:pt x="940" y="1611"/>
                </a:lnTo>
                <a:lnTo>
                  <a:pt x="950" y="1582"/>
                </a:lnTo>
                <a:lnTo>
                  <a:pt x="958" y="1551"/>
                </a:lnTo>
                <a:lnTo>
                  <a:pt x="964" y="1521"/>
                </a:lnTo>
                <a:lnTo>
                  <a:pt x="965" y="1509"/>
                </a:lnTo>
                <a:lnTo>
                  <a:pt x="965" y="1496"/>
                </a:lnTo>
                <a:lnTo>
                  <a:pt x="965" y="1496"/>
                </a:lnTo>
                <a:lnTo>
                  <a:pt x="963" y="1474"/>
                </a:lnTo>
                <a:lnTo>
                  <a:pt x="958" y="1452"/>
                </a:lnTo>
                <a:lnTo>
                  <a:pt x="954" y="1431"/>
                </a:lnTo>
                <a:lnTo>
                  <a:pt x="947" y="1412"/>
                </a:lnTo>
                <a:lnTo>
                  <a:pt x="937" y="1383"/>
                </a:lnTo>
                <a:lnTo>
                  <a:pt x="933" y="1372"/>
                </a:lnTo>
                <a:lnTo>
                  <a:pt x="933" y="1372"/>
                </a:lnTo>
                <a:lnTo>
                  <a:pt x="931" y="1368"/>
                </a:lnTo>
                <a:lnTo>
                  <a:pt x="926" y="1358"/>
                </a:lnTo>
                <a:lnTo>
                  <a:pt x="924" y="1354"/>
                </a:lnTo>
                <a:lnTo>
                  <a:pt x="921" y="1350"/>
                </a:lnTo>
                <a:lnTo>
                  <a:pt x="917" y="1348"/>
                </a:lnTo>
                <a:lnTo>
                  <a:pt x="914" y="1350"/>
                </a:lnTo>
                <a:lnTo>
                  <a:pt x="914" y="1350"/>
                </a:lnTo>
                <a:lnTo>
                  <a:pt x="911" y="1351"/>
                </a:lnTo>
                <a:lnTo>
                  <a:pt x="905" y="1351"/>
                </a:lnTo>
                <a:lnTo>
                  <a:pt x="891" y="1351"/>
                </a:lnTo>
                <a:lnTo>
                  <a:pt x="873" y="1347"/>
                </a:lnTo>
                <a:lnTo>
                  <a:pt x="873" y="1347"/>
                </a:lnTo>
                <a:lnTo>
                  <a:pt x="841" y="1326"/>
                </a:lnTo>
                <a:lnTo>
                  <a:pt x="819" y="1313"/>
                </a:lnTo>
                <a:lnTo>
                  <a:pt x="809" y="1309"/>
                </a:lnTo>
                <a:lnTo>
                  <a:pt x="803" y="1308"/>
                </a:lnTo>
                <a:lnTo>
                  <a:pt x="803" y="1308"/>
                </a:lnTo>
                <a:lnTo>
                  <a:pt x="792" y="1312"/>
                </a:lnTo>
                <a:lnTo>
                  <a:pt x="774" y="1320"/>
                </a:lnTo>
                <a:lnTo>
                  <a:pt x="756" y="1327"/>
                </a:lnTo>
                <a:lnTo>
                  <a:pt x="749" y="1330"/>
                </a:lnTo>
                <a:lnTo>
                  <a:pt x="743" y="1330"/>
                </a:lnTo>
                <a:lnTo>
                  <a:pt x="743" y="1330"/>
                </a:lnTo>
                <a:lnTo>
                  <a:pt x="733" y="1329"/>
                </a:lnTo>
                <a:lnTo>
                  <a:pt x="719" y="1324"/>
                </a:lnTo>
                <a:lnTo>
                  <a:pt x="705" y="1322"/>
                </a:lnTo>
                <a:lnTo>
                  <a:pt x="701" y="1322"/>
                </a:lnTo>
                <a:lnTo>
                  <a:pt x="697" y="1323"/>
                </a:lnTo>
                <a:lnTo>
                  <a:pt x="697" y="1323"/>
                </a:lnTo>
                <a:lnTo>
                  <a:pt x="693" y="1331"/>
                </a:lnTo>
                <a:lnTo>
                  <a:pt x="687" y="1344"/>
                </a:lnTo>
                <a:lnTo>
                  <a:pt x="686" y="1351"/>
                </a:lnTo>
                <a:lnTo>
                  <a:pt x="685" y="1359"/>
                </a:lnTo>
                <a:lnTo>
                  <a:pt x="685" y="1366"/>
                </a:lnTo>
                <a:lnTo>
                  <a:pt x="686" y="1372"/>
                </a:lnTo>
                <a:lnTo>
                  <a:pt x="686" y="1372"/>
                </a:lnTo>
                <a:lnTo>
                  <a:pt x="690" y="1383"/>
                </a:lnTo>
                <a:lnTo>
                  <a:pt x="690" y="1387"/>
                </a:lnTo>
                <a:lnTo>
                  <a:pt x="690" y="1390"/>
                </a:lnTo>
                <a:lnTo>
                  <a:pt x="687" y="1391"/>
                </a:lnTo>
                <a:lnTo>
                  <a:pt x="685" y="1393"/>
                </a:lnTo>
                <a:lnTo>
                  <a:pt x="679" y="1393"/>
                </a:lnTo>
                <a:lnTo>
                  <a:pt x="672" y="1390"/>
                </a:lnTo>
                <a:lnTo>
                  <a:pt x="672" y="1390"/>
                </a:lnTo>
                <a:lnTo>
                  <a:pt x="654" y="1386"/>
                </a:lnTo>
                <a:lnTo>
                  <a:pt x="633" y="1380"/>
                </a:lnTo>
                <a:lnTo>
                  <a:pt x="610" y="1375"/>
                </a:lnTo>
                <a:lnTo>
                  <a:pt x="610" y="1375"/>
                </a:lnTo>
                <a:lnTo>
                  <a:pt x="616" y="1386"/>
                </a:lnTo>
                <a:lnTo>
                  <a:pt x="620" y="1401"/>
                </a:lnTo>
                <a:lnTo>
                  <a:pt x="626" y="1419"/>
                </a:lnTo>
                <a:lnTo>
                  <a:pt x="629" y="1443"/>
                </a:lnTo>
                <a:lnTo>
                  <a:pt x="630" y="1457"/>
                </a:lnTo>
                <a:lnTo>
                  <a:pt x="630" y="1471"/>
                </a:lnTo>
                <a:lnTo>
                  <a:pt x="629" y="1487"/>
                </a:lnTo>
                <a:lnTo>
                  <a:pt x="626" y="1502"/>
                </a:lnTo>
                <a:lnTo>
                  <a:pt x="623" y="1519"/>
                </a:lnTo>
                <a:lnTo>
                  <a:pt x="617" y="1537"/>
                </a:lnTo>
                <a:lnTo>
                  <a:pt x="617" y="1537"/>
                </a:lnTo>
                <a:lnTo>
                  <a:pt x="609" y="1554"/>
                </a:lnTo>
                <a:lnTo>
                  <a:pt x="599" y="1572"/>
                </a:lnTo>
                <a:lnTo>
                  <a:pt x="588" y="1588"/>
                </a:lnTo>
                <a:lnTo>
                  <a:pt x="574" y="1605"/>
                </a:lnTo>
                <a:lnTo>
                  <a:pt x="559" y="1622"/>
                </a:lnTo>
                <a:lnTo>
                  <a:pt x="542" y="1637"/>
                </a:lnTo>
                <a:lnTo>
                  <a:pt x="508" y="1665"/>
                </a:lnTo>
                <a:lnTo>
                  <a:pt x="475" y="1690"/>
                </a:lnTo>
                <a:lnTo>
                  <a:pt x="447" y="1711"/>
                </a:lnTo>
                <a:lnTo>
                  <a:pt x="425" y="1727"/>
                </a:lnTo>
                <a:lnTo>
                  <a:pt x="412" y="1735"/>
                </a:lnTo>
                <a:lnTo>
                  <a:pt x="412" y="1735"/>
                </a:lnTo>
                <a:lnTo>
                  <a:pt x="411" y="1738"/>
                </a:lnTo>
                <a:lnTo>
                  <a:pt x="409" y="1739"/>
                </a:lnTo>
                <a:lnTo>
                  <a:pt x="411" y="1742"/>
                </a:lnTo>
                <a:lnTo>
                  <a:pt x="413" y="1745"/>
                </a:lnTo>
                <a:lnTo>
                  <a:pt x="422" y="1751"/>
                </a:lnTo>
                <a:lnTo>
                  <a:pt x="434" y="1756"/>
                </a:lnTo>
                <a:lnTo>
                  <a:pt x="447" y="1763"/>
                </a:lnTo>
                <a:lnTo>
                  <a:pt x="461" y="1770"/>
                </a:lnTo>
                <a:lnTo>
                  <a:pt x="472" y="1779"/>
                </a:lnTo>
                <a:lnTo>
                  <a:pt x="478" y="1783"/>
                </a:lnTo>
                <a:lnTo>
                  <a:pt x="482" y="1788"/>
                </a:lnTo>
                <a:lnTo>
                  <a:pt x="482" y="1788"/>
                </a:lnTo>
                <a:lnTo>
                  <a:pt x="487" y="1798"/>
                </a:lnTo>
                <a:lnTo>
                  <a:pt x="492" y="1809"/>
                </a:lnTo>
                <a:lnTo>
                  <a:pt x="494" y="1819"/>
                </a:lnTo>
                <a:lnTo>
                  <a:pt x="496" y="1829"/>
                </a:lnTo>
                <a:lnTo>
                  <a:pt x="497" y="1843"/>
                </a:lnTo>
                <a:lnTo>
                  <a:pt x="497" y="1848"/>
                </a:lnTo>
                <a:lnTo>
                  <a:pt x="497" y="1848"/>
                </a:lnTo>
                <a:lnTo>
                  <a:pt x="489" y="1840"/>
                </a:lnTo>
                <a:lnTo>
                  <a:pt x="468" y="1822"/>
                </a:lnTo>
                <a:lnTo>
                  <a:pt x="454" y="1812"/>
                </a:lnTo>
                <a:lnTo>
                  <a:pt x="440" y="1804"/>
                </a:lnTo>
                <a:lnTo>
                  <a:pt x="426" y="1797"/>
                </a:lnTo>
                <a:lnTo>
                  <a:pt x="419" y="1794"/>
                </a:lnTo>
                <a:lnTo>
                  <a:pt x="412" y="1792"/>
                </a:lnTo>
                <a:lnTo>
                  <a:pt x="412" y="1792"/>
                </a:lnTo>
                <a:lnTo>
                  <a:pt x="380" y="1790"/>
                </a:lnTo>
                <a:lnTo>
                  <a:pt x="339" y="1787"/>
                </a:lnTo>
                <a:lnTo>
                  <a:pt x="278" y="1785"/>
                </a:lnTo>
                <a:lnTo>
                  <a:pt x="278" y="1785"/>
                </a:lnTo>
                <a:lnTo>
                  <a:pt x="240" y="1783"/>
                </a:lnTo>
                <a:lnTo>
                  <a:pt x="174" y="1777"/>
                </a:lnTo>
                <a:lnTo>
                  <a:pt x="74" y="1770"/>
                </a:lnTo>
                <a:lnTo>
                  <a:pt x="74" y="1770"/>
                </a:lnTo>
                <a:lnTo>
                  <a:pt x="32" y="1767"/>
                </a:lnTo>
                <a:lnTo>
                  <a:pt x="0" y="1765"/>
                </a:lnTo>
                <a:lnTo>
                  <a:pt x="0" y="1765"/>
                </a:lnTo>
                <a:lnTo>
                  <a:pt x="47" y="1752"/>
                </a:lnTo>
                <a:lnTo>
                  <a:pt x="86" y="1742"/>
                </a:lnTo>
                <a:lnTo>
                  <a:pt x="114" y="1735"/>
                </a:lnTo>
                <a:lnTo>
                  <a:pt x="114" y="1735"/>
                </a:lnTo>
                <a:lnTo>
                  <a:pt x="138" y="1732"/>
                </a:lnTo>
                <a:lnTo>
                  <a:pt x="169" y="1730"/>
                </a:lnTo>
                <a:lnTo>
                  <a:pt x="232" y="1725"/>
                </a:lnTo>
                <a:lnTo>
                  <a:pt x="232" y="1725"/>
                </a:lnTo>
                <a:lnTo>
                  <a:pt x="303" y="1721"/>
                </a:lnTo>
                <a:lnTo>
                  <a:pt x="335" y="1720"/>
                </a:lnTo>
                <a:lnTo>
                  <a:pt x="346" y="1718"/>
                </a:lnTo>
                <a:lnTo>
                  <a:pt x="352" y="1717"/>
                </a:lnTo>
                <a:lnTo>
                  <a:pt x="352" y="1717"/>
                </a:lnTo>
                <a:lnTo>
                  <a:pt x="419" y="1671"/>
                </a:lnTo>
                <a:lnTo>
                  <a:pt x="462" y="1639"/>
                </a:lnTo>
                <a:lnTo>
                  <a:pt x="478" y="1626"/>
                </a:lnTo>
                <a:lnTo>
                  <a:pt x="482" y="1622"/>
                </a:lnTo>
                <a:lnTo>
                  <a:pt x="483" y="1619"/>
                </a:lnTo>
                <a:lnTo>
                  <a:pt x="483" y="1619"/>
                </a:lnTo>
                <a:lnTo>
                  <a:pt x="483" y="1608"/>
                </a:lnTo>
                <a:lnTo>
                  <a:pt x="482" y="1584"/>
                </a:lnTo>
                <a:lnTo>
                  <a:pt x="475" y="1514"/>
                </a:lnTo>
                <a:lnTo>
                  <a:pt x="466" y="1439"/>
                </a:lnTo>
                <a:lnTo>
                  <a:pt x="462" y="1407"/>
                </a:lnTo>
                <a:lnTo>
                  <a:pt x="458" y="1383"/>
                </a:lnTo>
                <a:lnTo>
                  <a:pt x="458" y="1383"/>
                </a:lnTo>
                <a:lnTo>
                  <a:pt x="447" y="1322"/>
                </a:lnTo>
                <a:lnTo>
                  <a:pt x="443" y="1298"/>
                </a:lnTo>
                <a:lnTo>
                  <a:pt x="440" y="1290"/>
                </a:lnTo>
                <a:lnTo>
                  <a:pt x="437" y="1284"/>
                </a:lnTo>
                <a:lnTo>
                  <a:pt x="437" y="1284"/>
                </a:lnTo>
                <a:lnTo>
                  <a:pt x="434" y="1281"/>
                </a:lnTo>
                <a:lnTo>
                  <a:pt x="432" y="1280"/>
                </a:lnTo>
                <a:lnTo>
                  <a:pt x="427" y="1278"/>
                </a:lnTo>
                <a:lnTo>
                  <a:pt x="425" y="1277"/>
                </a:lnTo>
                <a:lnTo>
                  <a:pt x="419" y="1271"/>
                </a:lnTo>
                <a:lnTo>
                  <a:pt x="415" y="1263"/>
                </a:lnTo>
                <a:lnTo>
                  <a:pt x="411" y="1248"/>
                </a:lnTo>
                <a:lnTo>
                  <a:pt x="405" y="1227"/>
                </a:lnTo>
                <a:lnTo>
                  <a:pt x="405" y="1227"/>
                </a:lnTo>
                <a:lnTo>
                  <a:pt x="399" y="1203"/>
                </a:lnTo>
                <a:lnTo>
                  <a:pt x="394" y="1181"/>
                </a:lnTo>
                <a:lnTo>
                  <a:pt x="381" y="1146"/>
                </a:lnTo>
                <a:lnTo>
                  <a:pt x="371" y="1122"/>
                </a:lnTo>
                <a:lnTo>
                  <a:pt x="369" y="1113"/>
                </a:lnTo>
                <a:lnTo>
                  <a:pt x="348" y="1097"/>
                </a:lnTo>
                <a:lnTo>
                  <a:pt x="338" y="1139"/>
                </a:lnTo>
                <a:lnTo>
                  <a:pt x="338" y="1139"/>
                </a:lnTo>
                <a:lnTo>
                  <a:pt x="332" y="1144"/>
                </a:lnTo>
                <a:lnTo>
                  <a:pt x="325" y="1148"/>
                </a:lnTo>
                <a:lnTo>
                  <a:pt x="317" y="1153"/>
                </a:lnTo>
                <a:lnTo>
                  <a:pt x="311" y="1153"/>
                </a:lnTo>
                <a:lnTo>
                  <a:pt x="306" y="1153"/>
                </a:lnTo>
                <a:lnTo>
                  <a:pt x="300" y="1151"/>
                </a:lnTo>
                <a:lnTo>
                  <a:pt x="295" y="1148"/>
                </a:lnTo>
                <a:lnTo>
                  <a:pt x="289" y="1144"/>
                </a:lnTo>
                <a:lnTo>
                  <a:pt x="282" y="1139"/>
                </a:lnTo>
                <a:lnTo>
                  <a:pt x="275" y="1130"/>
                </a:lnTo>
                <a:lnTo>
                  <a:pt x="269" y="1120"/>
                </a:lnTo>
                <a:lnTo>
                  <a:pt x="269" y="1120"/>
                </a:lnTo>
                <a:lnTo>
                  <a:pt x="257" y="1095"/>
                </a:lnTo>
                <a:lnTo>
                  <a:pt x="244" y="1066"/>
                </a:lnTo>
                <a:lnTo>
                  <a:pt x="233" y="1035"/>
                </a:lnTo>
                <a:lnTo>
                  <a:pt x="222" y="1003"/>
                </a:lnTo>
                <a:lnTo>
                  <a:pt x="213" y="974"/>
                </a:lnTo>
                <a:lnTo>
                  <a:pt x="206" y="947"/>
                </a:lnTo>
                <a:lnTo>
                  <a:pt x="202" y="926"/>
                </a:lnTo>
                <a:lnTo>
                  <a:pt x="199" y="912"/>
                </a:lnTo>
                <a:lnTo>
                  <a:pt x="199" y="912"/>
                </a:lnTo>
                <a:lnTo>
                  <a:pt x="194" y="873"/>
                </a:lnTo>
                <a:lnTo>
                  <a:pt x="190" y="841"/>
                </a:lnTo>
                <a:lnTo>
                  <a:pt x="187" y="802"/>
                </a:lnTo>
                <a:lnTo>
                  <a:pt x="186" y="782"/>
                </a:lnTo>
                <a:lnTo>
                  <a:pt x="186" y="760"/>
                </a:lnTo>
                <a:lnTo>
                  <a:pt x="187" y="739"/>
                </a:lnTo>
                <a:lnTo>
                  <a:pt x="190" y="717"/>
                </a:lnTo>
                <a:lnTo>
                  <a:pt x="194" y="694"/>
                </a:lnTo>
                <a:lnTo>
                  <a:pt x="199" y="672"/>
                </a:lnTo>
                <a:lnTo>
                  <a:pt x="206" y="650"/>
                </a:lnTo>
                <a:lnTo>
                  <a:pt x="216" y="629"/>
                </a:lnTo>
                <a:lnTo>
                  <a:pt x="216" y="629"/>
                </a:lnTo>
                <a:lnTo>
                  <a:pt x="237" y="591"/>
                </a:lnTo>
                <a:lnTo>
                  <a:pt x="257" y="559"/>
                </a:lnTo>
                <a:lnTo>
                  <a:pt x="275" y="534"/>
                </a:lnTo>
                <a:lnTo>
                  <a:pt x="292" y="513"/>
                </a:lnTo>
                <a:lnTo>
                  <a:pt x="317" y="485"/>
                </a:lnTo>
                <a:lnTo>
                  <a:pt x="324" y="476"/>
                </a:lnTo>
                <a:lnTo>
                  <a:pt x="327" y="471"/>
                </a:lnTo>
                <a:lnTo>
                  <a:pt x="327" y="471"/>
                </a:lnTo>
                <a:lnTo>
                  <a:pt x="335" y="433"/>
                </a:lnTo>
                <a:lnTo>
                  <a:pt x="341" y="400"/>
                </a:lnTo>
                <a:lnTo>
                  <a:pt x="341" y="400"/>
                </a:lnTo>
                <a:lnTo>
                  <a:pt x="332" y="380"/>
                </a:lnTo>
                <a:lnTo>
                  <a:pt x="313" y="341"/>
                </a:lnTo>
                <a:lnTo>
                  <a:pt x="285" y="286"/>
                </a:lnTo>
                <a:lnTo>
                  <a:pt x="285" y="286"/>
                </a:lnTo>
                <a:lnTo>
                  <a:pt x="282" y="282"/>
                </a:lnTo>
                <a:lnTo>
                  <a:pt x="276" y="275"/>
                </a:lnTo>
                <a:lnTo>
                  <a:pt x="267" y="267"/>
                </a:lnTo>
                <a:lnTo>
                  <a:pt x="254" y="257"/>
                </a:lnTo>
                <a:lnTo>
                  <a:pt x="237" y="244"/>
                </a:lnTo>
                <a:lnTo>
                  <a:pt x="215" y="230"/>
                </a:lnTo>
                <a:lnTo>
                  <a:pt x="187" y="215"/>
                </a:lnTo>
                <a:lnTo>
                  <a:pt x="187" y="215"/>
                </a:lnTo>
                <a:lnTo>
                  <a:pt x="123" y="182"/>
                </a:lnTo>
                <a:lnTo>
                  <a:pt x="65" y="149"/>
                </a:lnTo>
                <a:lnTo>
                  <a:pt x="7" y="116"/>
                </a:lnTo>
                <a:lnTo>
                  <a:pt x="7" y="116"/>
                </a:lnTo>
                <a:lnTo>
                  <a:pt x="78" y="126"/>
                </a:lnTo>
                <a:lnTo>
                  <a:pt x="134" y="135"/>
                </a:lnTo>
                <a:lnTo>
                  <a:pt x="174" y="144"/>
                </a:lnTo>
                <a:lnTo>
                  <a:pt x="174" y="144"/>
                </a:lnTo>
                <a:lnTo>
                  <a:pt x="225" y="155"/>
                </a:lnTo>
                <a:lnTo>
                  <a:pt x="241" y="158"/>
                </a:lnTo>
                <a:lnTo>
                  <a:pt x="246" y="158"/>
                </a:lnTo>
                <a:lnTo>
                  <a:pt x="247" y="158"/>
                </a:lnTo>
                <a:lnTo>
                  <a:pt x="246" y="158"/>
                </a:lnTo>
                <a:lnTo>
                  <a:pt x="246" y="15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FCEE8898-5EB6-41E0-B01F-98A6CCE3045F}"/>
              </a:ext>
            </a:extLst>
          </p:cNvPr>
          <p:cNvSpPr>
            <a:spLocks/>
          </p:cNvSpPr>
          <p:nvPr/>
        </p:nvSpPr>
        <p:spPr bwMode="auto">
          <a:xfrm>
            <a:off x="839471" y="3934885"/>
            <a:ext cx="1979157" cy="2215637"/>
          </a:xfrm>
          <a:custGeom>
            <a:avLst/>
            <a:gdLst>
              <a:gd name="T0" fmla="*/ 851 w 1632"/>
              <a:gd name="T1" fmla="*/ 1319 h 1827"/>
              <a:gd name="T2" fmla="*/ 701 w 1632"/>
              <a:gd name="T3" fmla="*/ 1462 h 1827"/>
              <a:gd name="T4" fmla="*/ 518 w 1632"/>
              <a:gd name="T5" fmla="*/ 1669 h 1827"/>
              <a:gd name="T6" fmla="*/ 408 w 1632"/>
              <a:gd name="T7" fmla="*/ 1808 h 1827"/>
              <a:gd name="T8" fmla="*/ 381 w 1632"/>
              <a:gd name="T9" fmla="*/ 1813 h 1827"/>
              <a:gd name="T10" fmla="*/ 360 w 1632"/>
              <a:gd name="T11" fmla="*/ 1792 h 1827"/>
              <a:gd name="T12" fmla="*/ 346 w 1632"/>
              <a:gd name="T13" fmla="*/ 1789 h 1827"/>
              <a:gd name="T14" fmla="*/ 338 w 1632"/>
              <a:gd name="T15" fmla="*/ 1756 h 1827"/>
              <a:gd name="T16" fmla="*/ 356 w 1632"/>
              <a:gd name="T17" fmla="*/ 1652 h 1827"/>
              <a:gd name="T18" fmla="*/ 395 w 1632"/>
              <a:gd name="T19" fmla="*/ 1581 h 1827"/>
              <a:gd name="T20" fmla="*/ 472 w 1632"/>
              <a:gd name="T21" fmla="*/ 1400 h 1827"/>
              <a:gd name="T22" fmla="*/ 426 w 1632"/>
              <a:gd name="T23" fmla="*/ 1451 h 1827"/>
              <a:gd name="T24" fmla="*/ 167 w 1632"/>
              <a:gd name="T25" fmla="*/ 1732 h 1827"/>
              <a:gd name="T26" fmla="*/ 110 w 1632"/>
              <a:gd name="T27" fmla="*/ 1822 h 1827"/>
              <a:gd name="T28" fmla="*/ 88 w 1632"/>
              <a:gd name="T29" fmla="*/ 1824 h 1827"/>
              <a:gd name="T30" fmla="*/ 53 w 1632"/>
              <a:gd name="T31" fmla="*/ 1785 h 1827"/>
              <a:gd name="T32" fmla="*/ 43 w 1632"/>
              <a:gd name="T33" fmla="*/ 1768 h 1827"/>
              <a:gd name="T34" fmla="*/ 25 w 1632"/>
              <a:gd name="T35" fmla="*/ 1770 h 1827"/>
              <a:gd name="T36" fmla="*/ 0 w 1632"/>
              <a:gd name="T37" fmla="*/ 1774 h 1827"/>
              <a:gd name="T38" fmla="*/ 29 w 1632"/>
              <a:gd name="T39" fmla="*/ 1725 h 1827"/>
              <a:gd name="T40" fmla="*/ 377 w 1632"/>
              <a:gd name="T41" fmla="*/ 1277 h 1827"/>
              <a:gd name="T42" fmla="*/ 472 w 1632"/>
              <a:gd name="T43" fmla="*/ 1088 h 1827"/>
              <a:gd name="T44" fmla="*/ 665 w 1632"/>
              <a:gd name="T45" fmla="*/ 722 h 1827"/>
              <a:gd name="T46" fmla="*/ 694 w 1632"/>
              <a:gd name="T47" fmla="*/ 661 h 1827"/>
              <a:gd name="T48" fmla="*/ 863 w 1632"/>
              <a:gd name="T49" fmla="*/ 350 h 1827"/>
              <a:gd name="T50" fmla="*/ 922 w 1632"/>
              <a:gd name="T51" fmla="*/ 279 h 1827"/>
              <a:gd name="T52" fmla="*/ 978 w 1632"/>
              <a:gd name="T53" fmla="*/ 152 h 1827"/>
              <a:gd name="T54" fmla="*/ 1069 w 1632"/>
              <a:gd name="T55" fmla="*/ 40 h 1827"/>
              <a:gd name="T56" fmla="*/ 1132 w 1632"/>
              <a:gd name="T57" fmla="*/ 8 h 1827"/>
              <a:gd name="T58" fmla="*/ 1216 w 1632"/>
              <a:gd name="T59" fmla="*/ 0 h 1827"/>
              <a:gd name="T60" fmla="*/ 1287 w 1632"/>
              <a:gd name="T61" fmla="*/ 22 h 1827"/>
              <a:gd name="T62" fmla="*/ 1319 w 1632"/>
              <a:gd name="T63" fmla="*/ 61 h 1827"/>
              <a:gd name="T64" fmla="*/ 1336 w 1632"/>
              <a:gd name="T65" fmla="*/ 90 h 1827"/>
              <a:gd name="T66" fmla="*/ 1348 w 1632"/>
              <a:gd name="T67" fmla="*/ 86 h 1827"/>
              <a:gd name="T68" fmla="*/ 1456 w 1632"/>
              <a:gd name="T69" fmla="*/ 100 h 1827"/>
              <a:gd name="T70" fmla="*/ 1554 w 1632"/>
              <a:gd name="T71" fmla="*/ 131 h 1827"/>
              <a:gd name="T72" fmla="*/ 1629 w 1632"/>
              <a:gd name="T73" fmla="*/ 185 h 1827"/>
              <a:gd name="T74" fmla="*/ 1590 w 1632"/>
              <a:gd name="T75" fmla="*/ 205 h 1827"/>
              <a:gd name="T76" fmla="*/ 1427 w 1632"/>
              <a:gd name="T77" fmla="*/ 250 h 1827"/>
              <a:gd name="T78" fmla="*/ 1375 w 1632"/>
              <a:gd name="T79" fmla="*/ 275 h 1827"/>
              <a:gd name="T80" fmla="*/ 1348 w 1632"/>
              <a:gd name="T81" fmla="*/ 313 h 1827"/>
              <a:gd name="T82" fmla="*/ 1402 w 1632"/>
              <a:gd name="T83" fmla="*/ 385 h 1827"/>
              <a:gd name="T84" fmla="*/ 1427 w 1632"/>
              <a:gd name="T85" fmla="*/ 459 h 1827"/>
              <a:gd name="T86" fmla="*/ 1413 w 1632"/>
              <a:gd name="T87" fmla="*/ 538 h 1827"/>
              <a:gd name="T88" fmla="*/ 1374 w 1632"/>
              <a:gd name="T89" fmla="*/ 702 h 1827"/>
              <a:gd name="T90" fmla="*/ 1337 w 1632"/>
              <a:gd name="T91" fmla="*/ 832 h 1827"/>
              <a:gd name="T92" fmla="*/ 1288 w 1632"/>
              <a:gd name="T93" fmla="*/ 922 h 1827"/>
              <a:gd name="T94" fmla="*/ 1251 w 1632"/>
              <a:gd name="T95" fmla="*/ 939 h 1827"/>
              <a:gd name="T96" fmla="*/ 1242 w 1632"/>
              <a:gd name="T97" fmla="*/ 923 h 1827"/>
              <a:gd name="T98" fmla="*/ 1143 w 1632"/>
              <a:gd name="T99" fmla="*/ 1042 h 1827"/>
              <a:gd name="T100" fmla="*/ 1070 w 1632"/>
              <a:gd name="T101" fmla="*/ 1144 h 1827"/>
              <a:gd name="T102" fmla="*/ 1167 w 1632"/>
              <a:gd name="T103" fmla="*/ 1148 h 1827"/>
              <a:gd name="T104" fmla="*/ 1209 w 1632"/>
              <a:gd name="T105" fmla="*/ 1145 h 1827"/>
              <a:gd name="T106" fmla="*/ 1255 w 1632"/>
              <a:gd name="T107" fmla="*/ 1170 h 1827"/>
              <a:gd name="T108" fmla="*/ 1272 w 1632"/>
              <a:gd name="T109" fmla="*/ 1197 h 1827"/>
              <a:gd name="T110" fmla="*/ 1246 w 1632"/>
              <a:gd name="T111" fmla="*/ 1180 h 1827"/>
              <a:gd name="T112" fmla="*/ 1178 w 1632"/>
              <a:gd name="T113" fmla="*/ 1179 h 1827"/>
              <a:gd name="T114" fmla="*/ 1128 w 1632"/>
              <a:gd name="T115" fmla="*/ 1193 h 1827"/>
              <a:gd name="T116" fmla="*/ 1042 w 1632"/>
              <a:gd name="T117" fmla="*/ 1196 h 1827"/>
              <a:gd name="T118" fmla="*/ 977 w 1632"/>
              <a:gd name="T119" fmla="*/ 1204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2" h="1827">
                <a:moveTo>
                  <a:pt x="956" y="1217"/>
                </a:moveTo>
                <a:lnTo>
                  <a:pt x="956" y="1217"/>
                </a:lnTo>
                <a:lnTo>
                  <a:pt x="939" y="1231"/>
                </a:lnTo>
                <a:lnTo>
                  <a:pt x="915" y="1254"/>
                </a:lnTo>
                <a:lnTo>
                  <a:pt x="851" y="1319"/>
                </a:lnTo>
                <a:lnTo>
                  <a:pt x="781" y="1387"/>
                </a:lnTo>
                <a:lnTo>
                  <a:pt x="750" y="1418"/>
                </a:lnTo>
                <a:lnTo>
                  <a:pt x="725" y="1442"/>
                </a:lnTo>
                <a:lnTo>
                  <a:pt x="725" y="1442"/>
                </a:lnTo>
                <a:lnTo>
                  <a:pt x="701" y="1462"/>
                </a:lnTo>
                <a:lnTo>
                  <a:pt x="675" y="1489"/>
                </a:lnTo>
                <a:lnTo>
                  <a:pt x="647" y="1518"/>
                </a:lnTo>
                <a:lnTo>
                  <a:pt x="619" y="1550"/>
                </a:lnTo>
                <a:lnTo>
                  <a:pt x="564" y="1613"/>
                </a:lnTo>
                <a:lnTo>
                  <a:pt x="518" y="1669"/>
                </a:lnTo>
                <a:lnTo>
                  <a:pt x="518" y="1669"/>
                </a:lnTo>
                <a:lnTo>
                  <a:pt x="447" y="1756"/>
                </a:lnTo>
                <a:lnTo>
                  <a:pt x="422" y="1787"/>
                </a:lnTo>
                <a:lnTo>
                  <a:pt x="408" y="1808"/>
                </a:lnTo>
                <a:lnTo>
                  <a:pt x="408" y="1808"/>
                </a:lnTo>
                <a:lnTo>
                  <a:pt x="405" y="1812"/>
                </a:lnTo>
                <a:lnTo>
                  <a:pt x="402" y="1813"/>
                </a:lnTo>
                <a:lnTo>
                  <a:pt x="395" y="1816"/>
                </a:lnTo>
                <a:lnTo>
                  <a:pt x="388" y="1816"/>
                </a:lnTo>
                <a:lnTo>
                  <a:pt x="381" y="1813"/>
                </a:lnTo>
                <a:lnTo>
                  <a:pt x="374" y="1809"/>
                </a:lnTo>
                <a:lnTo>
                  <a:pt x="367" y="1803"/>
                </a:lnTo>
                <a:lnTo>
                  <a:pt x="363" y="1798"/>
                </a:lnTo>
                <a:lnTo>
                  <a:pt x="360" y="1792"/>
                </a:lnTo>
                <a:lnTo>
                  <a:pt x="360" y="1792"/>
                </a:lnTo>
                <a:lnTo>
                  <a:pt x="359" y="1788"/>
                </a:lnTo>
                <a:lnTo>
                  <a:pt x="357" y="1787"/>
                </a:lnTo>
                <a:lnTo>
                  <a:pt x="353" y="1788"/>
                </a:lnTo>
                <a:lnTo>
                  <a:pt x="350" y="1789"/>
                </a:lnTo>
                <a:lnTo>
                  <a:pt x="346" y="1789"/>
                </a:lnTo>
                <a:lnTo>
                  <a:pt x="343" y="1789"/>
                </a:lnTo>
                <a:lnTo>
                  <a:pt x="341" y="1788"/>
                </a:lnTo>
                <a:lnTo>
                  <a:pt x="339" y="1782"/>
                </a:lnTo>
                <a:lnTo>
                  <a:pt x="339" y="1782"/>
                </a:lnTo>
                <a:lnTo>
                  <a:pt x="338" y="1756"/>
                </a:lnTo>
                <a:lnTo>
                  <a:pt x="339" y="1736"/>
                </a:lnTo>
                <a:lnTo>
                  <a:pt x="341" y="1715"/>
                </a:lnTo>
                <a:lnTo>
                  <a:pt x="345" y="1693"/>
                </a:lnTo>
                <a:lnTo>
                  <a:pt x="349" y="1671"/>
                </a:lnTo>
                <a:lnTo>
                  <a:pt x="356" y="1652"/>
                </a:lnTo>
                <a:lnTo>
                  <a:pt x="360" y="1644"/>
                </a:lnTo>
                <a:lnTo>
                  <a:pt x="366" y="1636"/>
                </a:lnTo>
                <a:lnTo>
                  <a:pt x="366" y="1636"/>
                </a:lnTo>
                <a:lnTo>
                  <a:pt x="378" y="1615"/>
                </a:lnTo>
                <a:lnTo>
                  <a:pt x="395" y="1581"/>
                </a:lnTo>
                <a:lnTo>
                  <a:pt x="413" y="1541"/>
                </a:lnTo>
                <a:lnTo>
                  <a:pt x="433" y="1499"/>
                </a:lnTo>
                <a:lnTo>
                  <a:pt x="464" y="1425"/>
                </a:lnTo>
                <a:lnTo>
                  <a:pt x="471" y="1404"/>
                </a:lnTo>
                <a:lnTo>
                  <a:pt x="472" y="1400"/>
                </a:lnTo>
                <a:lnTo>
                  <a:pt x="472" y="1400"/>
                </a:lnTo>
                <a:lnTo>
                  <a:pt x="472" y="1400"/>
                </a:lnTo>
                <a:lnTo>
                  <a:pt x="472" y="1400"/>
                </a:lnTo>
                <a:lnTo>
                  <a:pt x="457" y="1416"/>
                </a:lnTo>
                <a:lnTo>
                  <a:pt x="426" y="1451"/>
                </a:lnTo>
                <a:lnTo>
                  <a:pt x="336" y="1548"/>
                </a:lnTo>
                <a:lnTo>
                  <a:pt x="240" y="1650"/>
                </a:lnTo>
                <a:lnTo>
                  <a:pt x="180" y="1715"/>
                </a:lnTo>
                <a:lnTo>
                  <a:pt x="180" y="1715"/>
                </a:lnTo>
                <a:lnTo>
                  <a:pt x="167" y="1732"/>
                </a:lnTo>
                <a:lnTo>
                  <a:pt x="155" y="1753"/>
                </a:lnTo>
                <a:lnTo>
                  <a:pt x="132" y="1794"/>
                </a:lnTo>
                <a:lnTo>
                  <a:pt x="121" y="1810"/>
                </a:lnTo>
                <a:lnTo>
                  <a:pt x="116" y="1816"/>
                </a:lnTo>
                <a:lnTo>
                  <a:pt x="110" y="1822"/>
                </a:lnTo>
                <a:lnTo>
                  <a:pt x="104" y="1826"/>
                </a:lnTo>
                <a:lnTo>
                  <a:pt x="99" y="1827"/>
                </a:lnTo>
                <a:lnTo>
                  <a:pt x="93" y="1827"/>
                </a:lnTo>
                <a:lnTo>
                  <a:pt x="88" y="1824"/>
                </a:lnTo>
                <a:lnTo>
                  <a:pt x="88" y="1824"/>
                </a:lnTo>
                <a:lnTo>
                  <a:pt x="76" y="1816"/>
                </a:lnTo>
                <a:lnTo>
                  <a:pt x="68" y="1809"/>
                </a:lnTo>
                <a:lnTo>
                  <a:pt x="63" y="1802"/>
                </a:lnTo>
                <a:lnTo>
                  <a:pt x="58" y="1795"/>
                </a:lnTo>
                <a:lnTo>
                  <a:pt x="53" y="1785"/>
                </a:lnTo>
                <a:lnTo>
                  <a:pt x="53" y="1782"/>
                </a:lnTo>
                <a:lnTo>
                  <a:pt x="53" y="1782"/>
                </a:lnTo>
                <a:lnTo>
                  <a:pt x="51" y="1780"/>
                </a:lnTo>
                <a:lnTo>
                  <a:pt x="49" y="1774"/>
                </a:lnTo>
                <a:lnTo>
                  <a:pt x="43" y="1768"/>
                </a:lnTo>
                <a:lnTo>
                  <a:pt x="40" y="1767"/>
                </a:lnTo>
                <a:lnTo>
                  <a:pt x="36" y="1766"/>
                </a:lnTo>
                <a:lnTo>
                  <a:pt x="36" y="1766"/>
                </a:lnTo>
                <a:lnTo>
                  <a:pt x="32" y="1767"/>
                </a:lnTo>
                <a:lnTo>
                  <a:pt x="25" y="1770"/>
                </a:lnTo>
                <a:lnTo>
                  <a:pt x="9" y="1777"/>
                </a:lnTo>
                <a:lnTo>
                  <a:pt x="2" y="1778"/>
                </a:lnTo>
                <a:lnTo>
                  <a:pt x="1" y="1778"/>
                </a:lnTo>
                <a:lnTo>
                  <a:pt x="0" y="1775"/>
                </a:lnTo>
                <a:lnTo>
                  <a:pt x="0" y="1774"/>
                </a:lnTo>
                <a:lnTo>
                  <a:pt x="1" y="1770"/>
                </a:lnTo>
                <a:lnTo>
                  <a:pt x="7" y="1757"/>
                </a:lnTo>
                <a:lnTo>
                  <a:pt x="7" y="1757"/>
                </a:lnTo>
                <a:lnTo>
                  <a:pt x="14" y="1745"/>
                </a:lnTo>
                <a:lnTo>
                  <a:pt x="29" y="1725"/>
                </a:lnTo>
                <a:lnTo>
                  <a:pt x="74" y="1666"/>
                </a:lnTo>
                <a:lnTo>
                  <a:pt x="202" y="1502"/>
                </a:lnTo>
                <a:lnTo>
                  <a:pt x="271" y="1415"/>
                </a:lnTo>
                <a:lnTo>
                  <a:pt x="331" y="1337"/>
                </a:lnTo>
                <a:lnTo>
                  <a:pt x="377" y="1277"/>
                </a:lnTo>
                <a:lnTo>
                  <a:pt x="391" y="1254"/>
                </a:lnTo>
                <a:lnTo>
                  <a:pt x="399" y="1242"/>
                </a:lnTo>
                <a:lnTo>
                  <a:pt x="399" y="1242"/>
                </a:lnTo>
                <a:lnTo>
                  <a:pt x="438" y="1154"/>
                </a:lnTo>
                <a:lnTo>
                  <a:pt x="472" y="1088"/>
                </a:lnTo>
                <a:lnTo>
                  <a:pt x="472" y="1088"/>
                </a:lnTo>
                <a:lnTo>
                  <a:pt x="573" y="901"/>
                </a:lnTo>
                <a:lnTo>
                  <a:pt x="638" y="779"/>
                </a:lnTo>
                <a:lnTo>
                  <a:pt x="659" y="736"/>
                </a:lnTo>
                <a:lnTo>
                  <a:pt x="665" y="722"/>
                </a:lnTo>
                <a:lnTo>
                  <a:pt x="668" y="716"/>
                </a:lnTo>
                <a:lnTo>
                  <a:pt x="668" y="716"/>
                </a:lnTo>
                <a:lnTo>
                  <a:pt x="671" y="709"/>
                </a:lnTo>
                <a:lnTo>
                  <a:pt x="675" y="698"/>
                </a:lnTo>
                <a:lnTo>
                  <a:pt x="694" y="661"/>
                </a:lnTo>
                <a:lnTo>
                  <a:pt x="752" y="553"/>
                </a:lnTo>
                <a:lnTo>
                  <a:pt x="813" y="440"/>
                </a:lnTo>
                <a:lnTo>
                  <a:pt x="852" y="367"/>
                </a:lnTo>
                <a:lnTo>
                  <a:pt x="852" y="367"/>
                </a:lnTo>
                <a:lnTo>
                  <a:pt x="863" y="350"/>
                </a:lnTo>
                <a:lnTo>
                  <a:pt x="875" y="334"/>
                </a:lnTo>
                <a:lnTo>
                  <a:pt x="897" y="306"/>
                </a:lnTo>
                <a:lnTo>
                  <a:pt x="915" y="286"/>
                </a:lnTo>
                <a:lnTo>
                  <a:pt x="922" y="279"/>
                </a:lnTo>
                <a:lnTo>
                  <a:pt x="922" y="279"/>
                </a:lnTo>
                <a:lnTo>
                  <a:pt x="926" y="268"/>
                </a:lnTo>
                <a:lnTo>
                  <a:pt x="936" y="240"/>
                </a:lnTo>
                <a:lnTo>
                  <a:pt x="954" y="199"/>
                </a:lnTo>
                <a:lnTo>
                  <a:pt x="965" y="176"/>
                </a:lnTo>
                <a:lnTo>
                  <a:pt x="978" y="152"/>
                </a:lnTo>
                <a:lnTo>
                  <a:pt x="993" y="127"/>
                </a:lnTo>
                <a:lnTo>
                  <a:pt x="1009" y="103"/>
                </a:lnTo>
                <a:lnTo>
                  <a:pt x="1027" y="81"/>
                </a:lnTo>
                <a:lnTo>
                  <a:pt x="1048" y="58"/>
                </a:lnTo>
                <a:lnTo>
                  <a:pt x="1069" y="40"/>
                </a:lnTo>
                <a:lnTo>
                  <a:pt x="1081" y="32"/>
                </a:lnTo>
                <a:lnTo>
                  <a:pt x="1093" y="25"/>
                </a:lnTo>
                <a:lnTo>
                  <a:pt x="1105" y="18"/>
                </a:lnTo>
                <a:lnTo>
                  <a:pt x="1118" y="12"/>
                </a:lnTo>
                <a:lnTo>
                  <a:pt x="1132" y="8"/>
                </a:lnTo>
                <a:lnTo>
                  <a:pt x="1144" y="5"/>
                </a:lnTo>
                <a:lnTo>
                  <a:pt x="1144" y="5"/>
                </a:lnTo>
                <a:lnTo>
                  <a:pt x="1171" y="1"/>
                </a:lnTo>
                <a:lnTo>
                  <a:pt x="1195" y="0"/>
                </a:lnTo>
                <a:lnTo>
                  <a:pt x="1216" y="0"/>
                </a:lnTo>
                <a:lnTo>
                  <a:pt x="1234" y="2"/>
                </a:lnTo>
                <a:lnTo>
                  <a:pt x="1251" y="5"/>
                </a:lnTo>
                <a:lnTo>
                  <a:pt x="1265" y="11"/>
                </a:lnTo>
                <a:lnTo>
                  <a:pt x="1277" y="16"/>
                </a:lnTo>
                <a:lnTo>
                  <a:pt x="1287" y="22"/>
                </a:lnTo>
                <a:lnTo>
                  <a:pt x="1295" y="29"/>
                </a:lnTo>
                <a:lnTo>
                  <a:pt x="1302" y="36"/>
                </a:lnTo>
                <a:lnTo>
                  <a:pt x="1308" y="43"/>
                </a:lnTo>
                <a:lnTo>
                  <a:pt x="1313" y="50"/>
                </a:lnTo>
                <a:lnTo>
                  <a:pt x="1319" y="61"/>
                </a:lnTo>
                <a:lnTo>
                  <a:pt x="1322" y="70"/>
                </a:lnTo>
                <a:lnTo>
                  <a:pt x="1322" y="70"/>
                </a:lnTo>
                <a:lnTo>
                  <a:pt x="1327" y="78"/>
                </a:lnTo>
                <a:lnTo>
                  <a:pt x="1332" y="85"/>
                </a:lnTo>
                <a:lnTo>
                  <a:pt x="1336" y="90"/>
                </a:lnTo>
                <a:lnTo>
                  <a:pt x="1336" y="90"/>
                </a:lnTo>
                <a:lnTo>
                  <a:pt x="1336" y="90"/>
                </a:lnTo>
                <a:lnTo>
                  <a:pt x="1336" y="89"/>
                </a:lnTo>
                <a:lnTo>
                  <a:pt x="1340" y="88"/>
                </a:lnTo>
                <a:lnTo>
                  <a:pt x="1348" y="86"/>
                </a:lnTo>
                <a:lnTo>
                  <a:pt x="1362" y="86"/>
                </a:lnTo>
                <a:lnTo>
                  <a:pt x="1383" y="88"/>
                </a:lnTo>
                <a:lnTo>
                  <a:pt x="1414" y="92"/>
                </a:lnTo>
                <a:lnTo>
                  <a:pt x="1456" y="100"/>
                </a:lnTo>
                <a:lnTo>
                  <a:pt x="1456" y="100"/>
                </a:lnTo>
                <a:lnTo>
                  <a:pt x="1480" y="104"/>
                </a:lnTo>
                <a:lnTo>
                  <a:pt x="1501" y="110"/>
                </a:lnTo>
                <a:lnTo>
                  <a:pt x="1520" y="117"/>
                </a:lnTo>
                <a:lnTo>
                  <a:pt x="1537" y="124"/>
                </a:lnTo>
                <a:lnTo>
                  <a:pt x="1554" y="131"/>
                </a:lnTo>
                <a:lnTo>
                  <a:pt x="1568" y="138"/>
                </a:lnTo>
                <a:lnTo>
                  <a:pt x="1592" y="152"/>
                </a:lnTo>
                <a:lnTo>
                  <a:pt x="1610" y="166"/>
                </a:lnTo>
                <a:lnTo>
                  <a:pt x="1622" y="177"/>
                </a:lnTo>
                <a:lnTo>
                  <a:pt x="1629" y="185"/>
                </a:lnTo>
                <a:lnTo>
                  <a:pt x="1632" y="190"/>
                </a:lnTo>
                <a:lnTo>
                  <a:pt x="1632" y="190"/>
                </a:lnTo>
                <a:lnTo>
                  <a:pt x="1629" y="192"/>
                </a:lnTo>
                <a:lnTo>
                  <a:pt x="1621" y="197"/>
                </a:lnTo>
                <a:lnTo>
                  <a:pt x="1590" y="205"/>
                </a:lnTo>
                <a:lnTo>
                  <a:pt x="1550" y="216"/>
                </a:lnTo>
                <a:lnTo>
                  <a:pt x="1508" y="226"/>
                </a:lnTo>
                <a:lnTo>
                  <a:pt x="1508" y="226"/>
                </a:lnTo>
                <a:lnTo>
                  <a:pt x="1466" y="237"/>
                </a:lnTo>
                <a:lnTo>
                  <a:pt x="1427" y="250"/>
                </a:lnTo>
                <a:lnTo>
                  <a:pt x="1410" y="255"/>
                </a:lnTo>
                <a:lnTo>
                  <a:pt x="1395" y="262"/>
                </a:lnTo>
                <a:lnTo>
                  <a:pt x="1383" y="268"/>
                </a:lnTo>
                <a:lnTo>
                  <a:pt x="1375" y="275"/>
                </a:lnTo>
                <a:lnTo>
                  <a:pt x="1375" y="275"/>
                </a:lnTo>
                <a:lnTo>
                  <a:pt x="1368" y="280"/>
                </a:lnTo>
                <a:lnTo>
                  <a:pt x="1364" y="287"/>
                </a:lnTo>
                <a:lnTo>
                  <a:pt x="1355" y="299"/>
                </a:lnTo>
                <a:lnTo>
                  <a:pt x="1350" y="308"/>
                </a:lnTo>
                <a:lnTo>
                  <a:pt x="1348" y="313"/>
                </a:lnTo>
                <a:lnTo>
                  <a:pt x="1348" y="313"/>
                </a:lnTo>
                <a:lnTo>
                  <a:pt x="1361" y="327"/>
                </a:lnTo>
                <a:lnTo>
                  <a:pt x="1374" y="342"/>
                </a:lnTo>
                <a:lnTo>
                  <a:pt x="1388" y="363"/>
                </a:lnTo>
                <a:lnTo>
                  <a:pt x="1402" y="385"/>
                </a:lnTo>
                <a:lnTo>
                  <a:pt x="1414" y="410"/>
                </a:lnTo>
                <a:lnTo>
                  <a:pt x="1420" y="423"/>
                </a:lnTo>
                <a:lnTo>
                  <a:pt x="1424" y="436"/>
                </a:lnTo>
                <a:lnTo>
                  <a:pt x="1427" y="448"/>
                </a:lnTo>
                <a:lnTo>
                  <a:pt x="1427" y="459"/>
                </a:lnTo>
                <a:lnTo>
                  <a:pt x="1427" y="459"/>
                </a:lnTo>
                <a:lnTo>
                  <a:pt x="1427" y="480"/>
                </a:lnTo>
                <a:lnTo>
                  <a:pt x="1424" y="500"/>
                </a:lnTo>
                <a:lnTo>
                  <a:pt x="1420" y="518"/>
                </a:lnTo>
                <a:lnTo>
                  <a:pt x="1413" y="538"/>
                </a:lnTo>
                <a:lnTo>
                  <a:pt x="1399" y="585"/>
                </a:lnTo>
                <a:lnTo>
                  <a:pt x="1390" y="619"/>
                </a:lnTo>
                <a:lnTo>
                  <a:pt x="1382" y="661"/>
                </a:lnTo>
                <a:lnTo>
                  <a:pt x="1382" y="661"/>
                </a:lnTo>
                <a:lnTo>
                  <a:pt x="1374" y="702"/>
                </a:lnTo>
                <a:lnTo>
                  <a:pt x="1367" y="737"/>
                </a:lnTo>
                <a:lnTo>
                  <a:pt x="1360" y="767"/>
                </a:lnTo>
                <a:lnTo>
                  <a:pt x="1353" y="792"/>
                </a:lnTo>
                <a:lnTo>
                  <a:pt x="1344" y="813"/>
                </a:lnTo>
                <a:lnTo>
                  <a:pt x="1337" y="832"/>
                </a:lnTo>
                <a:lnTo>
                  <a:pt x="1319" y="870"/>
                </a:lnTo>
                <a:lnTo>
                  <a:pt x="1319" y="870"/>
                </a:lnTo>
                <a:lnTo>
                  <a:pt x="1309" y="890"/>
                </a:lnTo>
                <a:lnTo>
                  <a:pt x="1298" y="906"/>
                </a:lnTo>
                <a:lnTo>
                  <a:pt x="1288" y="922"/>
                </a:lnTo>
                <a:lnTo>
                  <a:pt x="1277" y="934"/>
                </a:lnTo>
                <a:lnTo>
                  <a:pt x="1262" y="953"/>
                </a:lnTo>
                <a:lnTo>
                  <a:pt x="1255" y="960"/>
                </a:lnTo>
                <a:lnTo>
                  <a:pt x="1255" y="960"/>
                </a:lnTo>
                <a:lnTo>
                  <a:pt x="1251" y="939"/>
                </a:lnTo>
                <a:lnTo>
                  <a:pt x="1246" y="926"/>
                </a:lnTo>
                <a:lnTo>
                  <a:pt x="1244" y="923"/>
                </a:lnTo>
                <a:lnTo>
                  <a:pt x="1244" y="922"/>
                </a:lnTo>
                <a:lnTo>
                  <a:pt x="1242" y="923"/>
                </a:lnTo>
                <a:lnTo>
                  <a:pt x="1242" y="923"/>
                </a:lnTo>
                <a:lnTo>
                  <a:pt x="1228" y="939"/>
                </a:lnTo>
                <a:lnTo>
                  <a:pt x="1197" y="972"/>
                </a:lnTo>
                <a:lnTo>
                  <a:pt x="1179" y="994"/>
                </a:lnTo>
                <a:lnTo>
                  <a:pt x="1160" y="1018"/>
                </a:lnTo>
                <a:lnTo>
                  <a:pt x="1143" y="1042"/>
                </a:lnTo>
                <a:lnTo>
                  <a:pt x="1126" y="1067"/>
                </a:lnTo>
                <a:lnTo>
                  <a:pt x="1126" y="1067"/>
                </a:lnTo>
                <a:lnTo>
                  <a:pt x="1100" y="1106"/>
                </a:lnTo>
                <a:lnTo>
                  <a:pt x="1081" y="1131"/>
                </a:lnTo>
                <a:lnTo>
                  <a:pt x="1070" y="1144"/>
                </a:lnTo>
                <a:lnTo>
                  <a:pt x="1066" y="1148"/>
                </a:lnTo>
                <a:lnTo>
                  <a:pt x="1066" y="1148"/>
                </a:lnTo>
                <a:lnTo>
                  <a:pt x="1153" y="1148"/>
                </a:lnTo>
                <a:lnTo>
                  <a:pt x="1153" y="1148"/>
                </a:lnTo>
                <a:lnTo>
                  <a:pt x="1167" y="1148"/>
                </a:lnTo>
                <a:lnTo>
                  <a:pt x="1177" y="1147"/>
                </a:lnTo>
                <a:lnTo>
                  <a:pt x="1189" y="1144"/>
                </a:lnTo>
                <a:lnTo>
                  <a:pt x="1195" y="1143"/>
                </a:lnTo>
                <a:lnTo>
                  <a:pt x="1200" y="1144"/>
                </a:lnTo>
                <a:lnTo>
                  <a:pt x="1209" y="1145"/>
                </a:lnTo>
                <a:lnTo>
                  <a:pt x="1223" y="1150"/>
                </a:lnTo>
                <a:lnTo>
                  <a:pt x="1223" y="1150"/>
                </a:lnTo>
                <a:lnTo>
                  <a:pt x="1235" y="1155"/>
                </a:lnTo>
                <a:lnTo>
                  <a:pt x="1246" y="1163"/>
                </a:lnTo>
                <a:lnTo>
                  <a:pt x="1255" y="1170"/>
                </a:lnTo>
                <a:lnTo>
                  <a:pt x="1262" y="1179"/>
                </a:lnTo>
                <a:lnTo>
                  <a:pt x="1266" y="1186"/>
                </a:lnTo>
                <a:lnTo>
                  <a:pt x="1269" y="1191"/>
                </a:lnTo>
                <a:lnTo>
                  <a:pt x="1272" y="1197"/>
                </a:lnTo>
                <a:lnTo>
                  <a:pt x="1272" y="1197"/>
                </a:lnTo>
                <a:lnTo>
                  <a:pt x="1270" y="1193"/>
                </a:lnTo>
                <a:lnTo>
                  <a:pt x="1266" y="1190"/>
                </a:lnTo>
                <a:lnTo>
                  <a:pt x="1262" y="1187"/>
                </a:lnTo>
                <a:lnTo>
                  <a:pt x="1256" y="1183"/>
                </a:lnTo>
                <a:lnTo>
                  <a:pt x="1246" y="1180"/>
                </a:lnTo>
                <a:lnTo>
                  <a:pt x="1237" y="1179"/>
                </a:lnTo>
                <a:lnTo>
                  <a:pt x="1223" y="1177"/>
                </a:lnTo>
                <a:lnTo>
                  <a:pt x="1223" y="1177"/>
                </a:lnTo>
                <a:lnTo>
                  <a:pt x="1196" y="1177"/>
                </a:lnTo>
                <a:lnTo>
                  <a:pt x="1178" y="1179"/>
                </a:lnTo>
                <a:lnTo>
                  <a:pt x="1163" y="1182"/>
                </a:lnTo>
                <a:lnTo>
                  <a:pt x="1147" y="1187"/>
                </a:lnTo>
                <a:lnTo>
                  <a:pt x="1147" y="1187"/>
                </a:lnTo>
                <a:lnTo>
                  <a:pt x="1139" y="1191"/>
                </a:lnTo>
                <a:lnTo>
                  <a:pt x="1128" y="1193"/>
                </a:lnTo>
                <a:lnTo>
                  <a:pt x="1102" y="1197"/>
                </a:lnTo>
                <a:lnTo>
                  <a:pt x="1081" y="1198"/>
                </a:lnTo>
                <a:lnTo>
                  <a:pt x="1070" y="1200"/>
                </a:lnTo>
                <a:lnTo>
                  <a:pt x="1070" y="1200"/>
                </a:lnTo>
                <a:lnTo>
                  <a:pt x="1042" y="1196"/>
                </a:lnTo>
                <a:lnTo>
                  <a:pt x="1014" y="1191"/>
                </a:lnTo>
                <a:lnTo>
                  <a:pt x="1014" y="1191"/>
                </a:lnTo>
                <a:lnTo>
                  <a:pt x="1007" y="1193"/>
                </a:lnTo>
                <a:lnTo>
                  <a:pt x="995" y="1196"/>
                </a:lnTo>
                <a:lnTo>
                  <a:pt x="977" y="1204"/>
                </a:lnTo>
                <a:lnTo>
                  <a:pt x="967" y="1210"/>
                </a:lnTo>
                <a:lnTo>
                  <a:pt x="956" y="1217"/>
                </a:lnTo>
                <a:lnTo>
                  <a:pt x="956" y="121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968FBD4-9990-43CC-B027-9AA4DEEE0CAE}"/>
              </a:ext>
            </a:extLst>
          </p:cNvPr>
          <p:cNvSpPr>
            <a:spLocks noEditPoints="1"/>
          </p:cNvSpPr>
          <p:nvPr/>
        </p:nvSpPr>
        <p:spPr bwMode="auto">
          <a:xfrm>
            <a:off x="3618507" y="4100857"/>
            <a:ext cx="2658136" cy="1911868"/>
          </a:xfrm>
          <a:custGeom>
            <a:avLst/>
            <a:gdLst>
              <a:gd name="T0" fmla="*/ 111 w 1496"/>
              <a:gd name="T1" fmla="*/ 79 h 1076"/>
              <a:gd name="T2" fmla="*/ 24 w 1496"/>
              <a:gd name="T3" fmla="*/ 118 h 1076"/>
              <a:gd name="T4" fmla="*/ 21 w 1496"/>
              <a:gd name="T5" fmla="*/ 151 h 1076"/>
              <a:gd name="T6" fmla="*/ 161 w 1496"/>
              <a:gd name="T7" fmla="*/ 158 h 1076"/>
              <a:gd name="T8" fmla="*/ 250 w 1496"/>
              <a:gd name="T9" fmla="*/ 203 h 1076"/>
              <a:gd name="T10" fmla="*/ 281 w 1496"/>
              <a:gd name="T11" fmla="*/ 349 h 1076"/>
              <a:gd name="T12" fmla="*/ 331 w 1496"/>
              <a:gd name="T13" fmla="*/ 529 h 1076"/>
              <a:gd name="T14" fmla="*/ 384 w 1496"/>
              <a:gd name="T15" fmla="*/ 607 h 1076"/>
              <a:gd name="T16" fmla="*/ 450 w 1496"/>
              <a:gd name="T17" fmla="*/ 677 h 1076"/>
              <a:gd name="T18" fmla="*/ 474 w 1496"/>
              <a:gd name="T19" fmla="*/ 819 h 1076"/>
              <a:gd name="T20" fmla="*/ 457 w 1496"/>
              <a:gd name="T21" fmla="*/ 869 h 1076"/>
              <a:gd name="T22" fmla="*/ 443 w 1496"/>
              <a:gd name="T23" fmla="*/ 913 h 1076"/>
              <a:gd name="T24" fmla="*/ 312 w 1496"/>
              <a:gd name="T25" fmla="*/ 1020 h 1076"/>
              <a:gd name="T26" fmla="*/ 224 w 1496"/>
              <a:gd name="T27" fmla="*/ 1038 h 1076"/>
              <a:gd name="T28" fmla="*/ 181 w 1496"/>
              <a:gd name="T29" fmla="*/ 1071 h 1076"/>
              <a:gd name="T30" fmla="*/ 223 w 1496"/>
              <a:gd name="T31" fmla="*/ 1062 h 1076"/>
              <a:gd name="T32" fmla="*/ 321 w 1496"/>
              <a:gd name="T33" fmla="*/ 1045 h 1076"/>
              <a:gd name="T34" fmla="*/ 322 w 1496"/>
              <a:gd name="T35" fmla="*/ 1076 h 1076"/>
              <a:gd name="T36" fmla="*/ 365 w 1496"/>
              <a:gd name="T37" fmla="*/ 1033 h 1076"/>
              <a:gd name="T38" fmla="*/ 452 w 1496"/>
              <a:gd name="T39" fmla="*/ 1015 h 1076"/>
              <a:gd name="T40" fmla="*/ 500 w 1496"/>
              <a:gd name="T41" fmla="*/ 1025 h 1076"/>
              <a:gd name="T42" fmla="*/ 545 w 1496"/>
              <a:gd name="T43" fmla="*/ 1004 h 1076"/>
              <a:gd name="T44" fmla="*/ 608 w 1496"/>
              <a:gd name="T45" fmla="*/ 1004 h 1076"/>
              <a:gd name="T46" fmla="*/ 660 w 1496"/>
              <a:gd name="T47" fmla="*/ 986 h 1076"/>
              <a:gd name="T48" fmla="*/ 695 w 1496"/>
              <a:gd name="T49" fmla="*/ 972 h 1076"/>
              <a:gd name="T50" fmla="*/ 715 w 1496"/>
              <a:gd name="T51" fmla="*/ 962 h 1076"/>
              <a:gd name="T52" fmla="*/ 675 w 1496"/>
              <a:gd name="T53" fmla="*/ 957 h 1076"/>
              <a:gd name="T54" fmla="*/ 617 w 1496"/>
              <a:gd name="T55" fmla="*/ 966 h 1076"/>
              <a:gd name="T56" fmla="*/ 617 w 1496"/>
              <a:gd name="T57" fmla="*/ 933 h 1076"/>
              <a:gd name="T58" fmla="*/ 663 w 1496"/>
              <a:gd name="T59" fmla="*/ 861 h 1076"/>
              <a:gd name="T60" fmla="*/ 705 w 1496"/>
              <a:gd name="T61" fmla="*/ 818 h 1076"/>
              <a:gd name="T62" fmla="*/ 720 w 1496"/>
              <a:gd name="T63" fmla="*/ 750 h 1076"/>
              <a:gd name="T64" fmla="*/ 749 w 1496"/>
              <a:gd name="T65" fmla="*/ 735 h 1076"/>
              <a:gd name="T66" fmla="*/ 905 w 1496"/>
              <a:gd name="T67" fmla="*/ 732 h 1076"/>
              <a:gd name="T68" fmla="*/ 971 w 1496"/>
              <a:gd name="T69" fmla="*/ 709 h 1076"/>
              <a:gd name="T70" fmla="*/ 1105 w 1496"/>
              <a:gd name="T71" fmla="*/ 739 h 1076"/>
              <a:gd name="T72" fmla="*/ 1310 w 1496"/>
              <a:gd name="T73" fmla="*/ 783 h 1076"/>
              <a:gd name="T74" fmla="*/ 1439 w 1496"/>
              <a:gd name="T75" fmla="*/ 804 h 1076"/>
              <a:gd name="T76" fmla="*/ 1493 w 1496"/>
              <a:gd name="T77" fmla="*/ 777 h 1076"/>
              <a:gd name="T78" fmla="*/ 1489 w 1496"/>
              <a:gd name="T79" fmla="*/ 764 h 1076"/>
              <a:gd name="T80" fmla="*/ 1151 w 1496"/>
              <a:gd name="T81" fmla="*/ 625 h 1076"/>
              <a:gd name="T82" fmla="*/ 891 w 1496"/>
              <a:gd name="T83" fmla="*/ 492 h 1076"/>
              <a:gd name="T84" fmla="*/ 697 w 1496"/>
              <a:gd name="T85" fmla="*/ 370 h 1076"/>
              <a:gd name="T86" fmla="*/ 537 w 1496"/>
              <a:gd name="T87" fmla="*/ 288 h 1076"/>
              <a:gd name="T88" fmla="*/ 478 w 1496"/>
              <a:gd name="T89" fmla="*/ 225 h 1076"/>
              <a:gd name="T90" fmla="*/ 411 w 1496"/>
              <a:gd name="T91" fmla="*/ 97 h 1076"/>
              <a:gd name="T92" fmla="*/ 364 w 1496"/>
              <a:gd name="T93" fmla="*/ 40 h 1076"/>
              <a:gd name="T94" fmla="*/ 297 w 1496"/>
              <a:gd name="T95" fmla="*/ 12 h 1076"/>
              <a:gd name="T96" fmla="*/ 258 w 1496"/>
              <a:gd name="T97" fmla="*/ 13 h 1076"/>
              <a:gd name="T98" fmla="*/ 215 w 1496"/>
              <a:gd name="T99" fmla="*/ 32 h 1076"/>
              <a:gd name="T100" fmla="*/ 205 w 1496"/>
              <a:gd name="T101" fmla="*/ 44 h 1076"/>
              <a:gd name="T102" fmla="*/ 583 w 1496"/>
              <a:gd name="T103" fmla="*/ 757 h 1076"/>
              <a:gd name="T104" fmla="*/ 594 w 1496"/>
              <a:gd name="T105" fmla="*/ 925 h 1076"/>
              <a:gd name="T106" fmla="*/ 562 w 1496"/>
              <a:gd name="T107" fmla="*/ 972 h 1076"/>
              <a:gd name="T108" fmla="*/ 541 w 1496"/>
              <a:gd name="T109" fmla="*/ 985 h 1076"/>
              <a:gd name="T110" fmla="*/ 473 w 1496"/>
              <a:gd name="T111" fmla="*/ 983 h 1076"/>
              <a:gd name="T112" fmla="*/ 450 w 1496"/>
              <a:gd name="T113" fmla="*/ 994 h 1076"/>
              <a:gd name="T114" fmla="*/ 394 w 1496"/>
              <a:gd name="T115" fmla="*/ 1004 h 1076"/>
              <a:gd name="T116" fmla="*/ 485 w 1496"/>
              <a:gd name="T117" fmla="*/ 931 h 1076"/>
              <a:gd name="T118" fmla="*/ 533 w 1496"/>
              <a:gd name="T119" fmla="*/ 888 h 1076"/>
              <a:gd name="T120" fmla="*/ 544 w 1496"/>
              <a:gd name="T121" fmla="*/ 836 h 1076"/>
              <a:gd name="T122" fmla="*/ 560 w 1496"/>
              <a:gd name="T123" fmla="*/ 790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6" h="1076">
                <a:moveTo>
                  <a:pt x="192" y="64"/>
                </a:moveTo>
                <a:lnTo>
                  <a:pt x="192" y="64"/>
                </a:lnTo>
                <a:lnTo>
                  <a:pt x="180" y="65"/>
                </a:lnTo>
                <a:lnTo>
                  <a:pt x="150" y="70"/>
                </a:lnTo>
                <a:lnTo>
                  <a:pt x="131" y="74"/>
                </a:lnTo>
                <a:lnTo>
                  <a:pt x="111" y="79"/>
                </a:lnTo>
                <a:lnTo>
                  <a:pt x="90" y="84"/>
                </a:lnTo>
                <a:lnTo>
                  <a:pt x="70" y="90"/>
                </a:lnTo>
                <a:lnTo>
                  <a:pt x="70" y="90"/>
                </a:lnTo>
                <a:lnTo>
                  <a:pt x="52" y="98"/>
                </a:lnTo>
                <a:lnTo>
                  <a:pt x="37" y="108"/>
                </a:lnTo>
                <a:lnTo>
                  <a:pt x="24" y="118"/>
                </a:lnTo>
                <a:lnTo>
                  <a:pt x="16" y="128"/>
                </a:lnTo>
                <a:lnTo>
                  <a:pt x="8" y="137"/>
                </a:lnTo>
                <a:lnTo>
                  <a:pt x="3" y="144"/>
                </a:lnTo>
                <a:lnTo>
                  <a:pt x="0" y="151"/>
                </a:lnTo>
                <a:lnTo>
                  <a:pt x="0" y="151"/>
                </a:lnTo>
                <a:lnTo>
                  <a:pt x="21" y="151"/>
                </a:lnTo>
                <a:lnTo>
                  <a:pt x="69" y="150"/>
                </a:lnTo>
                <a:lnTo>
                  <a:pt x="96" y="151"/>
                </a:lnTo>
                <a:lnTo>
                  <a:pt x="123" y="153"/>
                </a:lnTo>
                <a:lnTo>
                  <a:pt x="145" y="154"/>
                </a:lnTo>
                <a:lnTo>
                  <a:pt x="161" y="158"/>
                </a:lnTo>
                <a:lnTo>
                  <a:pt x="161" y="158"/>
                </a:lnTo>
                <a:lnTo>
                  <a:pt x="189" y="166"/>
                </a:lnTo>
                <a:lnTo>
                  <a:pt x="203" y="172"/>
                </a:lnTo>
                <a:lnTo>
                  <a:pt x="217" y="179"/>
                </a:lnTo>
                <a:lnTo>
                  <a:pt x="231" y="186"/>
                </a:lnTo>
                <a:lnTo>
                  <a:pt x="242" y="195"/>
                </a:lnTo>
                <a:lnTo>
                  <a:pt x="250" y="203"/>
                </a:lnTo>
                <a:lnTo>
                  <a:pt x="254" y="208"/>
                </a:lnTo>
                <a:lnTo>
                  <a:pt x="257" y="213"/>
                </a:lnTo>
                <a:lnTo>
                  <a:pt x="257" y="213"/>
                </a:lnTo>
                <a:lnTo>
                  <a:pt x="260" y="232"/>
                </a:lnTo>
                <a:lnTo>
                  <a:pt x="266" y="263"/>
                </a:lnTo>
                <a:lnTo>
                  <a:pt x="281" y="349"/>
                </a:lnTo>
                <a:lnTo>
                  <a:pt x="291" y="398"/>
                </a:lnTo>
                <a:lnTo>
                  <a:pt x="302" y="446"/>
                </a:lnTo>
                <a:lnTo>
                  <a:pt x="310" y="470"/>
                </a:lnTo>
                <a:lnTo>
                  <a:pt x="316" y="491"/>
                </a:lnTo>
                <a:lnTo>
                  <a:pt x="323" y="512"/>
                </a:lnTo>
                <a:lnTo>
                  <a:pt x="331" y="529"/>
                </a:lnTo>
                <a:lnTo>
                  <a:pt x="331" y="529"/>
                </a:lnTo>
                <a:lnTo>
                  <a:pt x="338" y="545"/>
                </a:lnTo>
                <a:lnTo>
                  <a:pt x="347" y="560"/>
                </a:lnTo>
                <a:lnTo>
                  <a:pt x="355" y="572"/>
                </a:lnTo>
                <a:lnTo>
                  <a:pt x="365" y="585"/>
                </a:lnTo>
                <a:lnTo>
                  <a:pt x="384" y="607"/>
                </a:lnTo>
                <a:lnTo>
                  <a:pt x="402" y="625"/>
                </a:lnTo>
                <a:lnTo>
                  <a:pt x="434" y="654"/>
                </a:lnTo>
                <a:lnTo>
                  <a:pt x="444" y="666"/>
                </a:lnTo>
                <a:lnTo>
                  <a:pt x="448" y="672"/>
                </a:lnTo>
                <a:lnTo>
                  <a:pt x="450" y="677"/>
                </a:lnTo>
                <a:lnTo>
                  <a:pt x="450" y="677"/>
                </a:lnTo>
                <a:lnTo>
                  <a:pt x="459" y="711"/>
                </a:lnTo>
                <a:lnTo>
                  <a:pt x="469" y="756"/>
                </a:lnTo>
                <a:lnTo>
                  <a:pt x="473" y="778"/>
                </a:lnTo>
                <a:lnTo>
                  <a:pt x="475" y="798"/>
                </a:lnTo>
                <a:lnTo>
                  <a:pt x="475" y="813"/>
                </a:lnTo>
                <a:lnTo>
                  <a:pt x="474" y="819"/>
                </a:lnTo>
                <a:lnTo>
                  <a:pt x="473" y="823"/>
                </a:lnTo>
                <a:lnTo>
                  <a:pt x="473" y="823"/>
                </a:lnTo>
                <a:lnTo>
                  <a:pt x="469" y="829"/>
                </a:lnTo>
                <a:lnTo>
                  <a:pt x="466" y="836"/>
                </a:lnTo>
                <a:lnTo>
                  <a:pt x="460" y="853"/>
                </a:lnTo>
                <a:lnTo>
                  <a:pt x="457" y="869"/>
                </a:lnTo>
                <a:lnTo>
                  <a:pt x="454" y="881"/>
                </a:lnTo>
                <a:lnTo>
                  <a:pt x="454" y="881"/>
                </a:lnTo>
                <a:lnTo>
                  <a:pt x="452" y="892"/>
                </a:lnTo>
                <a:lnTo>
                  <a:pt x="448" y="902"/>
                </a:lnTo>
                <a:lnTo>
                  <a:pt x="443" y="913"/>
                </a:lnTo>
                <a:lnTo>
                  <a:pt x="443" y="913"/>
                </a:lnTo>
                <a:lnTo>
                  <a:pt x="413" y="944"/>
                </a:lnTo>
                <a:lnTo>
                  <a:pt x="390" y="967"/>
                </a:lnTo>
                <a:lnTo>
                  <a:pt x="380" y="976"/>
                </a:lnTo>
                <a:lnTo>
                  <a:pt x="371" y="982"/>
                </a:lnTo>
                <a:lnTo>
                  <a:pt x="371" y="982"/>
                </a:lnTo>
                <a:lnTo>
                  <a:pt x="312" y="1020"/>
                </a:lnTo>
                <a:lnTo>
                  <a:pt x="312" y="1020"/>
                </a:lnTo>
                <a:lnTo>
                  <a:pt x="299" y="1023"/>
                </a:lnTo>
                <a:lnTo>
                  <a:pt x="268" y="1029"/>
                </a:lnTo>
                <a:lnTo>
                  <a:pt x="268" y="1029"/>
                </a:lnTo>
                <a:lnTo>
                  <a:pt x="238" y="1035"/>
                </a:lnTo>
                <a:lnTo>
                  <a:pt x="224" y="1038"/>
                </a:lnTo>
                <a:lnTo>
                  <a:pt x="212" y="1043"/>
                </a:lnTo>
                <a:lnTo>
                  <a:pt x="212" y="1043"/>
                </a:lnTo>
                <a:lnTo>
                  <a:pt x="206" y="1045"/>
                </a:lnTo>
                <a:lnTo>
                  <a:pt x="200" y="1050"/>
                </a:lnTo>
                <a:lnTo>
                  <a:pt x="189" y="1061"/>
                </a:lnTo>
                <a:lnTo>
                  <a:pt x="181" y="1071"/>
                </a:lnTo>
                <a:lnTo>
                  <a:pt x="177" y="1076"/>
                </a:lnTo>
                <a:lnTo>
                  <a:pt x="177" y="1076"/>
                </a:lnTo>
                <a:lnTo>
                  <a:pt x="189" y="1070"/>
                </a:lnTo>
                <a:lnTo>
                  <a:pt x="202" y="1064"/>
                </a:lnTo>
                <a:lnTo>
                  <a:pt x="202" y="1064"/>
                </a:lnTo>
                <a:lnTo>
                  <a:pt x="223" y="1062"/>
                </a:lnTo>
                <a:lnTo>
                  <a:pt x="240" y="1061"/>
                </a:lnTo>
                <a:lnTo>
                  <a:pt x="260" y="1059"/>
                </a:lnTo>
                <a:lnTo>
                  <a:pt x="260" y="1059"/>
                </a:lnTo>
                <a:lnTo>
                  <a:pt x="280" y="1055"/>
                </a:lnTo>
                <a:lnTo>
                  <a:pt x="300" y="1050"/>
                </a:lnTo>
                <a:lnTo>
                  <a:pt x="321" y="1045"/>
                </a:lnTo>
                <a:lnTo>
                  <a:pt x="321" y="1045"/>
                </a:lnTo>
                <a:lnTo>
                  <a:pt x="321" y="1059"/>
                </a:lnTo>
                <a:lnTo>
                  <a:pt x="319" y="1070"/>
                </a:lnTo>
                <a:lnTo>
                  <a:pt x="321" y="1073"/>
                </a:lnTo>
                <a:lnTo>
                  <a:pt x="322" y="1076"/>
                </a:lnTo>
                <a:lnTo>
                  <a:pt x="322" y="1076"/>
                </a:lnTo>
                <a:lnTo>
                  <a:pt x="323" y="1076"/>
                </a:lnTo>
                <a:lnTo>
                  <a:pt x="324" y="1075"/>
                </a:lnTo>
                <a:lnTo>
                  <a:pt x="329" y="1071"/>
                </a:lnTo>
                <a:lnTo>
                  <a:pt x="338" y="1061"/>
                </a:lnTo>
                <a:lnTo>
                  <a:pt x="338" y="1061"/>
                </a:lnTo>
                <a:lnTo>
                  <a:pt x="365" y="1033"/>
                </a:lnTo>
                <a:lnTo>
                  <a:pt x="365" y="1033"/>
                </a:lnTo>
                <a:lnTo>
                  <a:pt x="390" y="1030"/>
                </a:lnTo>
                <a:lnTo>
                  <a:pt x="411" y="1028"/>
                </a:lnTo>
                <a:lnTo>
                  <a:pt x="429" y="1024"/>
                </a:lnTo>
                <a:lnTo>
                  <a:pt x="429" y="1024"/>
                </a:lnTo>
                <a:lnTo>
                  <a:pt x="452" y="1015"/>
                </a:lnTo>
                <a:lnTo>
                  <a:pt x="460" y="1014"/>
                </a:lnTo>
                <a:lnTo>
                  <a:pt x="470" y="1014"/>
                </a:lnTo>
                <a:lnTo>
                  <a:pt x="470" y="1014"/>
                </a:lnTo>
                <a:lnTo>
                  <a:pt x="480" y="1017"/>
                </a:lnTo>
                <a:lnTo>
                  <a:pt x="490" y="1020"/>
                </a:lnTo>
                <a:lnTo>
                  <a:pt x="500" y="1025"/>
                </a:lnTo>
                <a:lnTo>
                  <a:pt x="497" y="1008"/>
                </a:lnTo>
                <a:lnTo>
                  <a:pt x="497" y="1008"/>
                </a:lnTo>
                <a:lnTo>
                  <a:pt x="515" y="1006"/>
                </a:lnTo>
                <a:lnTo>
                  <a:pt x="531" y="1004"/>
                </a:lnTo>
                <a:lnTo>
                  <a:pt x="538" y="1004"/>
                </a:lnTo>
                <a:lnTo>
                  <a:pt x="545" y="1004"/>
                </a:lnTo>
                <a:lnTo>
                  <a:pt x="545" y="1004"/>
                </a:lnTo>
                <a:lnTo>
                  <a:pt x="563" y="1008"/>
                </a:lnTo>
                <a:lnTo>
                  <a:pt x="581" y="1008"/>
                </a:lnTo>
                <a:lnTo>
                  <a:pt x="581" y="1008"/>
                </a:lnTo>
                <a:lnTo>
                  <a:pt x="595" y="1007"/>
                </a:lnTo>
                <a:lnTo>
                  <a:pt x="608" y="1004"/>
                </a:lnTo>
                <a:lnTo>
                  <a:pt x="620" y="1001"/>
                </a:lnTo>
                <a:lnTo>
                  <a:pt x="628" y="997"/>
                </a:lnTo>
                <a:lnTo>
                  <a:pt x="628" y="997"/>
                </a:lnTo>
                <a:lnTo>
                  <a:pt x="637" y="993"/>
                </a:lnTo>
                <a:lnTo>
                  <a:pt x="648" y="990"/>
                </a:lnTo>
                <a:lnTo>
                  <a:pt x="660" y="986"/>
                </a:lnTo>
                <a:lnTo>
                  <a:pt x="670" y="982"/>
                </a:lnTo>
                <a:lnTo>
                  <a:pt x="670" y="982"/>
                </a:lnTo>
                <a:lnTo>
                  <a:pt x="684" y="975"/>
                </a:lnTo>
                <a:lnTo>
                  <a:pt x="689" y="972"/>
                </a:lnTo>
                <a:lnTo>
                  <a:pt x="695" y="972"/>
                </a:lnTo>
                <a:lnTo>
                  <a:pt x="695" y="972"/>
                </a:lnTo>
                <a:lnTo>
                  <a:pt x="711" y="975"/>
                </a:lnTo>
                <a:lnTo>
                  <a:pt x="722" y="977"/>
                </a:lnTo>
                <a:lnTo>
                  <a:pt x="722" y="977"/>
                </a:lnTo>
                <a:lnTo>
                  <a:pt x="721" y="975"/>
                </a:lnTo>
                <a:lnTo>
                  <a:pt x="720" y="969"/>
                </a:lnTo>
                <a:lnTo>
                  <a:pt x="715" y="962"/>
                </a:lnTo>
                <a:lnTo>
                  <a:pt x="712" y="960"/>
                </a:lnTo>
                <a:lnTo>
                  <a:pt x="708" y="957"/>
                </a:lnTo>
                <a:lnTo>
                  <a:pt x="708" y="957"/>
                </a:lnTo>
                <a:lnTo>
                  <a:pt x="699" y="955"/>
                </a:lnTo>
                <a:lnTo>
                  <a:pt x="687" y="955"/>
                </a:lnTo>
                <a:lnTo>
                  <a:pt x="675" y="957"/>
                </a:lnTo>
                <a:lnTo>
                  <a:pt x="663" y="961"/>
                </a:lnTo>
                <a:lnTo>
                  <a:pt x="663" y="961"/>
                </a:lnTo>
                <a:lnTo>
                  <a:pt x="650" y="964"/>
                </a:lnTo>
                <a:lnTo>
                  <a:pt x="638" y="966"/>
                </a:lnTo>
                <a:lnTo>
                  <a:pt x="627" y="967"/>
                </a:lnTo>
                <a:lnTo>
                  <a:pt x="617" y="966"/>
                </a:lnTo>
                <a:lnTo>
                  <a:pt x="617" y="966"/>
                </a:lnTo>
                <a:lnTo>
                  <a:pt x="605" y="965"/>
                </a:lnTo>
                <a:lnTo>
                  <a:pt x="604" y="964"/>
                </a:lnTo>
                <a:lnTo>
                  <a:pt x="604" y="964"/>
                </a:lnTo>
                <a:lnTo>
                  <a:pt x="606" y="955"/>
                </a:lnTo>
                <a:lnTo>
                  <a:pt x="617" y="933"/>
                </a:lnTo>
                <a:lnTo>
                  <a:pt x="623" y="919"/>
                </a:lnTo>
                <a:lnTo>
                  <a:pt x="632" y="904"/>
                </a:lnTo>
                <a:lnTo>
                  <a:pt x="642" y="888"/>
                </a:lnTo>
                <a:lnTo>
                  <a:pt x="653" y="873"/>
                </a:lnTo>
                <a:lnTo>
                  <a:pt x="653" y="873"/>
                </a:lnTo>
                <a:lnTo>
                  <a:pt x="663" y="861"/>
                </a:lnTo>
                <a:lnTo>
                  <a:pt x="673" y="851"/>
                </a:lnTo>
                <a:lnTo>
                  <a:pt x="689" y="836"/>
                </a:lnTo>
                <a:lnTo>
                  <a:pt x="700" y="827"/>
                </a:lnTo>
                <a:lnTo>
                  <a:pt x="702" y="822"/>
                </a:lnTo>
                <a:lnTo>
                  <a:pt x="705" y="818"/>
                </a:lnTo>
                <a:lnTo>
                  <a:pt x="705" y="818"/>
                </a:lnTo>
                <a:lnTo>
                  <a:pt x="712" y="791"/>
                </a:lnTo>
                <a:lnTo>
                  <a:pt x="712" y="791"/>
                </a:lnTo>
                <a:lnTo>
                  <a:pt x="716" y="771"/>
                </a:lnTo>
                <a:lnTo>
                  <a:pt x="717" y="761"/>
                </a:lnTo>
                <a:lnTo>
                  <a:pt x="720" y="750"/>
                </a:lnTo>
                <a:lnTo>
                  <a:pt x="720" y="750"/>
                </a:lnTo>
                <a:lnTo>
                  <a:pt x="720" y="748"/>
                </a:lnTo>
                <a:lnTo>
                  <a:pt x="722" y="745"/>
                </a:lnTo>
                <a:lnTo>
                  <a:pt x="725" y="743"/>
                </a:lnTo>
                <a:lnTo>
                  <a:pt x="731" y="739"/>
                </a:lnTo>
                <a:lnTo>
                  <a:pt x="738" y="736"/>
                </a:lnTo>
                <a:lnTo>
                  <a:pt x="749" y="735"/>
                </a:lnTo>
                <a:lnTo>
                  <a:pt x="764" y="735"/>
                </a:lnTo>
                <a:lnTo>
                  <a:pt x="764" y="735"/>
                </a:lnTo>
                <a:lnTo>
                  <a:pt x="806" y="736"/>
                </a:lnTo>
                <a:lnTo>
                  <a:pt x="857" y="735"/>
                </a:lnTo>
                <a:lnTo>
                  <a:pt x="881" y="734"/>
                </a:lnTo>
                <a:lnTo>
                  <a:pt x="905" y="732"/>
                </a:lnTo>
                <a:lnTo>
                  <a:pt x="926" y="729"/>
                </a:lnTo>
                <a:lnTo>
                  <a:pt x="941" y="724"/>
                </a:lnTo>
                <a:lnTo>
                  <a:pt x="941" y="724"/>
                </a:lnTo>
                <a:lnTo>
                  <a:pt x="959" y="717"/>
                </a:lnTo>
                <a:lnTo>
                  <a:pt x="969" y="711"/>
                </a:lnTo>
                <a:lnTo>
                  <a:pt x="971" y="709"/>
                </a:lnTo>
                <a:lnTo>
                  <a:pt x="975" y="709"/>
                </a:lnTo>
                <a:lnTo>
                  <a:pt x="985" y="709"/>
                </a:lnTo>
                <a:lnTo>
                  <a:pt x="985" y="709"/>
                </a:lnTo>
                <a:lnTo>
                  <a:pt x="1012" y="715"/>
                </a:lnTo>
                <a:lnTo>
                  <a:pt x="1054" y="727"/>
                </a:lnTo>
                <a:lnTo>
                  <a:pt x="1105" y="739"/>
                </a:lnTo>
                <a:lnTo>
                  <a:pt x="1153" y="754"/>
                </a:lnTo>
                <a:lnTo>
                  <a:pt x="1153" y="754"/>
                </a:lnTo>
                <a:lnTo>
                  <a:pt x="1175" y="760"/>
                </a:lnTo>
                <a:lnTo>
                  <a:pt x="1200" y="765"/>
                </a:lnTo>
                <a:lnTo>
                  <a:pt x="1254" y="774"/>
                </a:lnTo>
                <a:lnTo>
                  <a:pt x="1310" y="783"/>
                </a:lnTo>
                <a:lnTo>
                  <a:pt x="1336" y="787"/>
                </a:lnTo>
                <a:lnTo>
                  <a:pt x="1359" y="792"/>
                </a:lnTo>
                <a:lnTo>
                  <a:pt x="1359" y="792"/>
                </a:lnTo>
                <a:lnTo>
                  <a:pt x="1397" y="801"/>
                </a:lnTo>
                <a:lnTo>
                  <a:pt x="1423" y="804"/>
                </a:lnTo>
                <a:lnTo>
                  <a:pt x="1439" y="804"/>
                </a:lnTo>
                <a:lnTo>
                  <a:pt x="1451" y="803"/>
                </a:lnTo>
                <a:lnTo>
                  <a:pt x="1451" y="803"/>
                </a:lnTo>
                <a:lnTo>
                  <a:pt x="1464" y="797"/>
                </a:lnTo>
                <a:lnTo>
                  <a:pt x="1479" y="788"/>
                </a:lnTo>
                <a:lnTo>
                  <a:pt x="1486" y="782"/>
                </a:lnTo>
                <a:lnTo>
                  <a:pt x="1493" y="777"/>
                </a:lnTo>
                <a:lnTo>
                  <a:pt x="1495" y="772"/>
                </a:lnTo>
                <a:lnTo>
                  <a:pt x="1496" y="771"/>
                </a:lnTo>
                <a:lnTo>
                  <a:pt x="1496" y="769"/>
                </a:lnTo>
                <a:lnTo>
                  <a:pt x="1496" y="769"/>
                </a:lnTo>
                <a:lnTo>
                  <a:pt x="1494" y="766"/>
                </a:lnTo>
                <a:lnTo>
                  <a:pt x="1489" y="764"/>
                </a:lnTo>
                <a:lnTo>
                  <a:pt x="1473" y="756"/>
                </a:lnTo>
                <a:lnTo>
                  <a:pt x="1425" y="739"/>
                </a:lnTo>
                <a:lnTo>
                  <a:pt x="1357" y="715"/>
                </a:lnTo>
                <a:lnTo>
                  <a:pt x="1357" y="715"/>
                </a:lnTo>
                <a:lnTo>
                  <a:pt x="1248" y="669"/>
                </a:lnTo>
                <a:lnTo>
                  <a:pt x="1151" y="625"/>
                </a:lnTo>
                <a:lnTo>
                  <a:pt x="1058" y="585"/>
                </a:lnTo>
                <a:lnTo>
                  <a:pt x="1058" y="585"/>
                </a:lnTo>
                <a:lnTo>
                  <a:pt x="1017" y="564"/>
                </a:lnTo>
                <a:lnTo>
                  <a:pt x="975" y="541"/>
                </a:lnTo>
                <a:lnTo>
                  <a:pt x="932" y="517"/>
                </a:lnTo>
                <a:lnTo>
                  <a:pt x="891" y="492"/>
                </a:lnTo>
                <a:lnTo>
                  <a:pt x="852" y="467"/>
                </a:lnTo>
                <a:lnTo>
                  <a:pt x="816" y="444"/>
                </a:lnTo>
                <a:lnTo>
                  <a:pt x="755" y="403"/>
                </a:lnTo>
                <a:lnTo>
                  <a:pt x="755" y="403"/>
                </a:lnTo>
                <a:lnTo>
                  <a:pt x="728" y="386"/>
                </a:lnTo>
                <a:lnTo>
                  <a:pt x="697" y="370"/>
                </a:lnTo>
                <a:lnTo>
                  <a:pt x="666" y="354"/>
                </a:lnTo>
                <a:lnTo>
                  <a:pt x="634" y="339"/>
                </a:lnTo>
                <a:lnTo>
                  <a:pt x="604" y="324"/>
                </a:lnTo>
                <a:lnTo>
                  <a:pt x="574" y="311"/>
                </a:lnTo>
                <a:lnTo>
                  <a:pt x="548" y="296"/>
                </a:lnTo>
                <a:lnTo>
                  <a:pt x="537" y="288"/>
                </a:lnTo>
                <a:lnTo>
                  <a:pt x="526" y="281"/>
                </a:lnTo>
                <a:lnTo>
                  <a:pt x="526" y="281"/>
                </a:lnTo>
                <a:lnTo>
                  <a:pt x="517" y="274"/>
                </a:lnTo>
                <a:lnTo>
                  <a:pt x="507" y="265"/>
                </a:lnTo>
                <a:lnTo>
                  <a:pt x="491" y="246"/>
                </a:lnTo>
                <a:lnTo>
                  <a:pt x="478" y="225"/>
                </a:lnTo>
                <a:lnTo>
                  <a:pt x="464" y="206"/>
                </a:lnTo>
                <a:lnTo>
                  <a:pt x="453" y="185"/>
                </a:lnTo>
                <a:lnTo>
                  <a:pt x="444" y="166"/>
                </a:lnTo>
                <a:lnTo>
                  <a:pt x="431" y="137"/>
                </a:lnTo>
                <a:lnTo>
                  <a:pt x="431" y="137"/>
                </a:lnTo>
                <a:lnTo>
                  <a:pt x="411" y="97"/>
                </a:lnTo>
                <a:lnTo>
                  <a:pt x="400" y="79"/>
                </a:lnTo>
                <a:lnTo>
                  <a:pt x="394" y="69"/>
                </a:lnTo>
                <a:lnTo>
                  <a:pt x="385" y="59"/>
                </a:lnTo>
                <a:lnTo>
                  <a:pt x="385" y="59"/>
                </a:lnTo>
                <a:lnTo>
                  <a:pt x="375" y="49"/>
                </a:lnTo>
                <a:lnTo>
                  <a:pt x="364" y="40"/>
                </a:lnTo>
                <a:lnTo>
                  <a:pt x="352" y="33"/>
                </a:lnTo>
                <a:lnTo>
                  <a:pt x="339" y="27"/>
                </a:lnTo>
                <a:lnTo>
                  <a:pt x="328" y="22"/>
                </a:lnTo>
                <a:lnTo>
                  <a:pt x="316" y="17"/>
                </a:lnTo>
                <a:lnTo>
                  <a:pt x="297" y="12"/>
                </a:lnTo>
                <a:lnTo>
                  <a:pt x="297" y="12"/>
                </a:lnTo>
                <a:lnTo>
                  <a:pt x="284" y="9"/>
                </a:lnTo>
                <a:lnTo>
                  <a:pt x="274" y="11"/>
                </a:lnTo>
                <a:lnTo>
                  <a:pt x="269" y="11"/>
                </a:lnTo>
                <a:lnTo>
                  <a:pt x="266" y="12"/>
                </a:lnTo>
                <a:lnTo>
                  <a:pt x="270" y="5"/>
                </a:lnTo>
                <a:lnTo>
                  <a:pt x="258" y="13"/>
                </a:lnTo>
                <a:lnTo>
                  <a:pt x="260" y="0"/>
                </a:lnTo>
                <a:lnTo>
                  <a:pt x="249" y="14"/>
                </a:lnTo>
                <a:lnTo>
                  <a:pt x="245" y="2"/>
                </a:lnTo>
                <a:lnTo>
                  <a:pt x="233" y="26"/>
                </a:lnTo>
                <a:lnTo>
                  <a:pt x="229" y="11"/>
                </a:lnTo>
                <a:lnTo>
                  <a:pt x="215" y="32"/>
                </a:lnTo>
                <a:lnTo>
                  <a:pt x="215" y="32"/>
                </a:lnTo>
                <a:lnTo>
                  <a:pt x="215" y="32"/>
                </a:lnTo>
                <a:lnTo>
                  <a:pt x="212" y="33"/>
                </a:lnTo>
                <a:lnTo>
                  <a:pt x="208" y="37"/>
                </a:lnTo>
                <a:lnTo>
                  <a:pt x="205" y="44"/>
                </a:lnTo>
                <a:lnTo>
                  <a:pt x="205" y="44"/>
                </a:lnTo>
                <a:lnTo>
                  <a:pt x="196" y="59"/>
                </a:lnTo>
                <a:lnTo>
                  <a:pt x="192" y="64"/>
                </a:lnTo>
                <a:lnTo>
                  <a:pt x="192" y="64"/>
                </a:lnTo>
                <a:close/>
                <a:moveTo>
                  <a:pt x="565" y="762"/>
                </a:moveTo>
                <a:lnTo>
                  <a:pt x="576" y="761"/>
                </a:lnTo>
                <a:lnTo>
                  <a:pt x="583" y="757"/>
                </a:lnTo>
                <a:lnTo>
                  <a:pt x="596" y="762"/>
                </a:lnTo>
                <a:lnTo>
                  <a:pt x="617" y="757"/>
                </a:lnTo>
                <a:lnTo>
                  <a:pt x="648" y="839"/>
                </a:lnTo>
                <a:lnTo>
                  <a:pt x="648" y="839"/>
                </a:lnTo>
                <a:lnTo>
                  <a:pt x="616" y="890"/>
                </a:lnTo>
                <a:lnTo>
                  <a:pt x="594" y="925"/>
                </a:lnTo>
                <a:lnTo>
                  <a:pt x="581" y="944"/>
                </a:lnTo>
                <a:lnTo>
                  <a:pt x="581" y="944"/>
                </a:lnTo>
                <a:lnTo>
                  <a:pt x="566" y="961"/>
                </a:lnTo>
                <a:lnTo>
                  <a:pt x="566" y="961"/>
                </a:lnTo>
                <a:lnTo>
                  <a:pt x="564" y="967"/>
                </a:lnTo>
                <a:lnTo>
                  <a:pt x="562" y="972"/>
                </a:lnTo>
                <a:lnTo>
                  <a:pt x="559" y="976"/>
                </a:lnTo>
                <a:lnTo>
                  <a:pt x="559" y="976"/>
                </a:lnTo>
                <a:lnTo>
                  <a:pt x="552" y="981"/>
                </a:lnTo>
                <a:lnTo>
                  <a:pt x="547" y="983"/>
                </a:lnTo>
                <a:lnTo>
                  <a:pt x="541" y="985"/>
                </a:lnTo>
                <a:lnTo>
                  <a:pt x="541" y="985"/>
                </a:lnTo>
                <a:lnTo>
                  <a:pt x="529" y="985"/>
                </a:lnTo>
                <a:lnTo>
                  <a:pt x="510" y="985"/>
                </a:lnTo>
                <a:lnTo>
                  <a:pt x="510" y="985"/>
                </a:lnTo>
                <a:lnTo>
                  <a:pt x="484" y="983"/>
                </a:lnTo>
                <a:lnTo>
                  <a:pt x="473" y="983"/>
                </a:lnTo>
                <a:lnTo>
                  <a:pt x="473" y="983"/>
                </a:lnTo>
                <a:lnTo>
                  <a:pt x="468" y="986"/>
                </a:lnTo>
                <a:lnTo>
                  <a:pt x="460" y="990"/>
                </a:lnTo>
                <a:lnTo>
                  <a:pt x="452" y="994"/>
                </a:lnTo>
                <a:lnTo>
                  <a:pt x="452" y="994"/>
                </a:lnTo>
                <a:lnTo>
                  <a:pt x="452" y="994"/>
                </a:lnTo>
                <a:lnTo>
                  <a:pt x="450" y="994"/>
                </a:lnTo>
                <a:lnTo>
                  <a:pt x="433" y="999"/>
                </a:lnTo>
                <a:lnTo>
                  <a:pt x="433" y="999"/>
                </a:lnTo>
                <a:lnTo>
                  <a:pt x="417" y="1003"/>
                </a:lnTo>
                <a:lnTo>
                  <a:pt x="405" y="1004"/>
                </a:lnTo>
                <a:lnTo>
                  <a:pt x="396" y="1004"/>
                </a:lnTo>
                <a:lnTo>
                  <a:pt x="394" y="1004"/>
                </a:lnTo>
                <a:lnTo>
                  <a:pt x="394" y="1003"/>
                </a:lnTo>
                <a:lnTo>
                  <a:pt x="394" y="1003"/>
                </a:lnTo>
                <a:lnTo>
                  <a:pt x="405" y="993"/>
                </a:lnTo>
                <a:lnTo>
                  <a:pt x="431" y="972"/>
                </a:lnTo>
                <a:lnTo>
                  <a:pt x="460" y="949"/>
                </a:lnTo>
                <a:lnTo>
                  <a:pt x="485" y="931"/>
                </a:lnTo>
                <a:lnTo>
                  <a:pt x="485" y="931"/>
                </a:lnTo>
                <a:lnTo>
                  <a:pt x="503" y="919"/>
                </a:lnTo>
                <a:lnTo>
                  <a:pt x="512" y="912"/>
                </a:lnTo>
                <a:lnTo>
                  <a:pt x="521" y="904"/>
                </a:lnTo>
                <a:lnTo>
                  <a:pt x="527" y="896"/>
                </a:lnTo>
                <a:lnTo>
                  <a:pt x="533" y="888"/>
                </a:lnTo>
                <a:lnTo>
                  <a:pt x="538" y="880"/>
                </a:lnTo>
                <a:lnTo>
                  <a:pt x="541" y="871"/>
                </a:lnTo>
                <a:lnTo>
                  <a:pt x="541" y="871"/>
                </a:lnTo>
                <a:lnTo>
                  <a:pt x="543" y="857"/>
                </a:lnTo>
                <a:lnTo>
                  <a:pt x="544" y="846"/>
                </a:lnTo>
                <a:lnTo>
                  <a:pt x="544" y="836"/>
                </a:lnTo>
                <a:lnTo>
                  <a:pt x="545" y="824"/>
                </a:lnTo>
                <a:lnTo>
                  <a:pt x="545" y="824"/>
                </a:lnTo>
                <a:lnTo>
                  <a:pt x="549" y="812"/>
                </a:lnTo>
                <a:lnTo>
                  <a:pt x="554" y="803"/>
                </a:lnTo>
                <a:lnTo>
                  <a:pt x="558" y="796"/>
                </a:lnTo>
                <a:lnTo>
                  <a:pt x="560" y="790"/>
                </a:lnTo>
                <a:lnTo>
                  <a:pt x="560" y="790"/>
                </a:lnTo>
                <a:lnTo>
                  <a:pt x="564" y="774"/>
                </a:lnTo>
                <a:lnTo>
                  <a:pt x="565" y="762"/>
                </a:lnTo>
                <a:lnTo>
                  <a:pt x="565" y="76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pptxa18_カラスのシルエット</dc:title>
  <dc:subject>pptxa18_カラスのシルエット</dc:subject>
  <dc:creator>でじけろお</dc:creator>
  <cp:lastModifiedBy>裕樹 籔</cp:lastModifiedBy>
  <cp:revision>2</cp:revision>
  <dcterms:created xsi:type="dcterms:W3CDTF">2018-05-20T00:31:01Z</dcterms:created>
  <dcterms:modified xsi:type="dcterms:W3CDTF">2019-05-09T02:35:39Z</dcterms:modified>
  <cp:version>1</cp:version>
</cp:coreProperties>
</file>