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389E0E33-DFD1-4E81-A6C3-7C8B7C37346D}"/>
              </a:ext>
            </a:extLst>
          </p:cNvPr>
          <p:cNvSpPr>
            <a:spLocks/>
          </p:cNvSpPr>
          <p:nvPr/>
        </p:nvSpPr>
        <p:spPr bwMode="auto">
          <a:xfrm>
            <a:off x="3549506" y="3905767"/>
            <a:ext cx="2806988" cy="2378878"/>
          </a:xfrm>
          <a:custGeom>
            <a:avLst/>
            <a:gdLst>
              <a:gd name="T0" fmla="*/ 1272 w 1272"/>
              <a:gd name="T1" fmla="*/ 1040 h 1078"/>
              <a:gd name="T2" fmla="*/ 1244 w 1272"/>
              <a:gd name="T3" fmla="*/ 1029 h 1078"/>
              <a:gd name="T4" fmla="*/ 1155 w 1272"/>
              <a:gd name="T5" fmla="*/ 930 h 1078"/>
              <a:gd name="T6" fmla="*/ 1049 w 1272"/>
              <a:gd name="T7" fmla="*/ 804 h 1078"/>
              <a:gd name="T8" fmla="*/ 923 w 1272"/>
              <a:gd name="T9" fmla="*/ 710 h 1078"/>
              <a:gd name="T10" fmla="*/ 904 w 1272"/>
              <a:gd name="T11" fmla="*/ 702 h 1078"/>
              <a:gd name="T12" fmla="*/ 1025 w 1272"/>
              <a:gd name="T13" fmla="*/ 639 h 1078"/>
              <a:gd name="T14" fmla="*/ 1097 w 1272"/>
              <a:gd name="T15" fmla="*/ 616 h 1078"/>
              <a:gd name="T16" fmla="*/ 1202 w 1272"/>
              <a:gd name="T17" fmla="*/ 582 h 1078"/>
              <a:gd name="T18" fmla="*/ 1229 w 1272"/>
              <a:gd name="T19" fmla="*/ 578 h 1078"/>
              <a:gd name="T20" fmla="*/ 1196 w 1272"/>
              <a:gd name="T21" fmla="*/ 555 h 1078"/>
              <a:gd name="T22" fmla="*/ 1088 w 1272"/>
              <a:gd name="T23" fmla="*/ 497 h 1078"/>
              <a:gd name="T24" fmla="*/ 1104 w 1272"/>
              <a:gd name="T25" fmla="*/ 437 h 1078"/>
              <a:gd name="T26" fmla="*/ 1102 w 1272"/>
              <a:gd name="T27" fmla="*/ 321 h 1078"/>
              <a:gd name="T28" fmla="*/ 1054 w 1272"/>
              <a:gd name="T29" fmla="*/ 312 h 1078"/>
              <a:gd name="T30" fmla="*/ 959 w 1272"/>
              <a:gd name="T31" fmla="*/ 356 h 1078"/>
              <a:gd name="T32" fmla="*/ 890 w 1272"/>
              <a:gd name="T33" fmla="*/ 198 h 1078"/>
              <a:gd name="T34" fmla="*/ 827 w 1272"/>
              <a:gd name="T35" fmla="*/ 83 h 1078"/>
              <a:gd name="T36" fmla="*/ 821 w 1272"/>
              <a:gd name="T37" fmla="*/ 0 h 1078"/>
              <a:gd name="T38" fmla="*/ 794 w 1272"/>
              <a:gd name="T39" fmla="*/ 43 h 1078"/>
              <a:gd name="T40" fmla="*/ 760 w 1272"/>
              <a:gd name="T41" fmla="*/ 144 h 1078"/>
              <a:gd name="T42" fmla="*/ 684 w 1272"/>
              <a:gd name="T43" fmla="*/ 283 h 1078"/>
              <a:gd name="T44" fmla="*/ 605 w 1272"/>
              <a:gd name="T45" fmla="*/ 213 h 1078"/>
              <a:gd name="T46" fmla="*/ 493 w 1272"/>
              <a:gd name="T47" fmla="*/ 159 h 1078"/>
              <a:gd name="T48" fmla="*/ 395 w 1272"/>
              <a:gd name="T49" fmla="*/ 104 h 1078"/>
              <a:gd name="T50" fmla="*/ 353 w 1272"/>
              <a:gd name="T51" fmla="*/ 50 h 1078"/>
              <a:gd name="T52" fmla="*/ 364 w 1272"/>
              <a:gd name="T53" fmla="*/ 100 h 1078"/>
              <a:gd name="T54" fmla="*/ 381 w 1272"/>
              <a:gd name="T55" fmla="*/ 178 h 1078"/>
              <a:gd name="T56" fmla="*/ 386 w 1272"/>
              <a:gd name="T57" fmla="*/ 267 h 1078"/>
              <a:gd name="T58" fmla="*/ 436 w 1272"/>
              <a:gd name="T59" fmla="*/ 398 h 1078"/>
              <a:gd name="T60" fmla="*/ 324 w 1272"/>
              <a:gd name="T61" fmla="*/ 483 h 1078"/>
              <a:gd name="T62" fmla="*/ 179 w 1272"/>
              <a:gd name="T63" fmla="*/ 509 h 1078"/>
              <a:gd name="T64" fmla="*/ 120 w 1272"/>
              <a:gd name="T65" fmla="*/ 516 h 1078"/>
              <a:gd name="T66" fmla="*/ 102 w 1272"/>
              <a:gd name="T67" fmla="*/ 545 h 1078"/>
              <a:gd name="T68" fmla="*/ 198 w 1272"/>
              <a:gd name="T69" fmla="*/ 593 h 1078"/>
              <a:gd name="T70" fmla="*/ 292 w 1272"/>
              <a:gd name="T71" fmla="*/ 663 h 1078"/>
              <a:gd name="T72" fmla="*/ 465 w 1272"/>
              <a:gd name="T73" fmla="*/ 719 h 1078"/>
              <a:gd name="T74" fmla="*/ 451 w 1272"/>
              <a:gd name="T75" fmla="*/ 772 h 1078"/>
              <a:gd name="T76" fmla="*/ 413 w 1272"/>
              <a:gd name="T77" fmla="*/ 807 h 1078"/>
              <a:gd name="T78" fmla="*/ 298 w 1272"/>
              <a:gd name="T79" fmla="*/ 926 h 1078"/>
              <a:gd name="T80" fmla="*/ 247 w 1272"/>
              <a:gd name="T81" fmla="*/ 1000 h 1078"/>
              <a:gd name="T82" fmla="*/ 256 w 1272"/>
              <a:gd name="T83" fmla="*/ 1002 h 1078"/>
              <a:gd name="T84" fmla="*/ 366 w 1272"/>
              <a:gd name="T85" fmla="*/ 938 h 1078"/>
              <a:gd name="T86" fmla="*/ 519 w 1272"/>
              <a:gd name="T87" fmla="*/ 915 h 1078"/>
              <a:gd name="T88" fmla="*/ 600 w 1272"/>
              <a:gd name="T89" fmla="*/ 978 h 1078"/>
              <a:gd name="T90" fmla="*/ 613 w 1272"/>
              <a:gd name="T91" fmla="*/ 1078 h 1078"/>
              <a:gd name="T92" fmla="*/ 663 w 1272"/>
              <a:gd name="T93" fmla="*/ 997 h 1078"/>
              <a:gd name="T94" fmla="*/ 782 w 1272"/>
              <a:gd name="T95" fmla="*/ 823 h 1078"/>
              <a:gd name="T96" fmla="*/ 846 w 1272"/>
              <a:gd name="T97" fmla="*/ 709 h 1078"/>
              <a:gd name="T98" fmla="*/ 867 w 1272"/>
              <a:gd name="T99" fmla="*/ 709 h 1078"/>
              <a:gd name="T100" fmla="*/ 993 w 1272"/>
              <a:gd name="T101" fmla="*/ 772 h 1078"/>
              <a:gd name="T102" fmla="*/ 1220 w 1272"/>
              <a:gd name="T103" fmla="*/ 1023 h 1078"/>
              <a:gd name="T104" fmla="*/ 1238 w 1272"/>
              <a:gd name="T105" fmla="*/ 105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2" h="1078">
                <a:moveTo>
                  <a:pt x="1247" y="1057"/>
                </a:moveTo>
                <a:lnTo>
                  <a:pt x="1247" y="1057"/>
                </a:lnTo>
                <a:lnTo>
                  <a:pt x="1260" y="1053"/>
                </a:lnTo>
                <a:lnTo>
                  <a:pt x="1269" y="1045"/>
                </a:lnTo>
                <a:lnTo>
                  <a:pt x="1271" y="1043"/>
                </a:lnTo>
                <a:lnTo>
                  <a:pt x="1272" y="1040"/>
                </a:lnTo>
                <a:lnTo>
                  <a:pt x="1271" y="1038"/>
                </a:lnTo>
                <a:lnTo>
                  <a:pt x="1267" y="1037"/>
                </a:lnTo>
                <a:lnTo>
                  <a:pt x="1267" y="1037"/>
                </a:lnTo>
                <a:lnTo>
                  <a:pt x="1259" y="1036"/>
                </a:lnTo>
                <a:lnTo>
                  <a:pt x="1253" y="1034"/>
                </a:lnTo>
                <a:lnTo>
                  <a:pt x="1244" y="1029"/>
                </a:lnTo>
                <a:lnTo>
                  <a:pt x="1235" y="1023"/>
                </a:lnTo>
                <a:lnTo>
                  <a:pt x="1235" y="1023"/>
                </a:lnTo>
                <a:lnTo>
                  <a:pt x="1224" y="1014"/>
                </a:lnTo>
                <a:lnTo>
                  <a:pt x="1209" y="999"/>
                </a:lnTo>
                <a:lnTo>
                  <a:pt x="1155" y="930"/>
                </a:lnTo>
                <a:lnTo>
                  <a:pt x="1155" y="930"/>
                </a:lnTo>
                <a:lnTo>
                  <a:pt x="1118" y="886"/>
                </a:lnTo>
                <a:lnTo>
                  <a:pt x="1089" y="854"/>
                </a:lnTo>
                <a:lnTo>
                  <a:pt x="1068" y="829"/>
                </a:lnTo>
                <a:lnTo>
                  <a:pt x="1054" y="810"/>
                </a:lnTo>
                <a:lnTo>
                  <a:pt x="1054" y="810"/>
                </a:lnTo>
                <a:lnTo>
                  <a:pt x="1049" y="804"/>
                </a:lnTo>
                <a:lnTo>
                  <a:pt x="1043" y="798"/>
                </a:lnTo>
                <a:lnTo>
                  <a:pt x="1023" y="781"/>
                </a:lnTo>
                <a:lnTo>
                  <a:pt x="998" y="762"/>
                </a:lnTo>
                <a:lnTo>
                  <a:pt x="971" y="742"/>
                </a:lnTo>
                <a:lnTo>
                  <a:pt x="945" y="725"/>
                </a:lnTo>
                <a:lnTo>
                  <a:pt x="923" y="710"/>
                </a:lnTo>
                <a:lnTo>
                  <a:pt x="907" y="702"/>
                </a:lnTo>
                <a:lnTo>
                  <a:pt x="903" y="701"/>
                </a:lnTo>
                <a:lnTo>
                  <a:pt x="902" y="701"/>
                </a:lnTo>
                <a:lnTo>
                  <a:pt x="902" y="701"/>
                </a:lnTo>
                <a:lnTo>
                  <a:pt x="902" y="701"/>
                </a:lnTo>
                <a:lnTo>
                  <a:pt x="904" y="702"/>
                </a:lnTo>
                <a:lnTo>
                  <a:pt x="908" y="702"/>
                </a:lnTo>
                <a:lnTo>
                  <a:pt x="920" y="696"/>
                </a:lnTo>
                <a:lnTo>
                  <a:pt x="959" y="674"/>
                </a:lnTo>
                <a:lnTo>
                  <a:pt x="981" y="661"/>
                </a:lnTo>
                <a:lnTo>
                  <a:pt x="1004" y="648"/>
                </a:lnTo>
                <a:lnTo>
                  <a:pt x="1025" y="639"/>
                </a:lnTo>
                <a:lnTo>
                  <a:pt x="1033" y="635"/>
                </a:lnTo>
                <a:lnTo>
                  <a:pt x="1040" y="634"/>
                </a:lnTo>
                <a:lnTo>
                  <a:pt x="1040" y="634"/>
                </a:lnTo>
                <a:lnTo>
                  <a:pt x="1055" y="630"/>
                </a:lnTo>
                <a:lnTo>
                  <a:pt x="1070" y="627"/>
                </a:lnTo>
                <a:lnTo>
                  <a:pt x="1097" y="616"/>
                </a:lnTo>
                <a:lnTo>
                  <a:pt x="1124" y="605"/>
                </a:lnTo>
                <a:lnTo>
                  <a:pt x="1151" y="594"/>
                </a:lnTo>
                <a:lnTo>
                  <a:pt x="1151" y="594"/>
                </a:lnTo>
                <a:lnTo>
                  <a:pt x="1185" y="584"/>
                </a:lnTo>
                <a:lnTo>
                  <a:pt x="1193" y="582"/>
                </a:lnTo>
                <a:lnTo>
                  <a:pt x="1202" y="582"/>
                </a:lnTo>
                <a:lnTo>
                  <a:pt x="1202" y="582"/>
                </a:lnTo>
                <a:lnTo>
                  <a:pt x="1212" y="582"/>
                </a:lnTo>
                <a:lnTo>
                  <a:pt x="1221" y="582"/>
                </a:lnTo>
                <a:lnTo>
                  <a:pt x="1225" y="580"/>
                </a:lnTo>
                <a:lnTo>
                  <a:pt x="1227" y="579"/>
                </a:lnTo>
                <a:lnTo>
                  <a:pt x="1229" y="578"/>
                </a:lnTo>
                <a:lnTo>
                  <a:pt x="1229" y="576"/>
                </a:lnTo>
                <a:lnTo>
                  <a:pt x="1229" y="576"/>
                </a:lnTo>
                <a:lnTo>
                  <a:pt x="1225" y="571"/>
                </a:lnTo>
                <a:lnTo>
                  <a:pt x="1220" y="567"/>
                </a:lnTo>
                <a:lnTo>
                  <a:pt x="1210" y="563"/>
                </a:lnTo>
                <a:lnTo>
                  <a:pt x="1196" y="555"/>
                </a:lnTo>
                <a:lnTo>
                  <a:pt x="1196" y="555"/>
                </a:lnTo>
                <a:lnTo>
                  <a:pt x="1150" y="528"/>
                </a:lnTo>
                <a:lnTo>
                  <a:pt x="1123" y="513"/>
                </a:lnTo>
                <a:lnTo>
                  <a:pt x="1085" y="502"/>
                </a:lnTo>
                <a:lnTo>
                  <a:pt x="1085" y="502"/>
                </a:lnTo>
                <a:lnTo>
                  <a:pt x="1088" y="497"/>
                </a:lnTo>
                <a:lnTo>
                  <a:pt x="1094" y="483"/>
                </a:lnTo>
                <a:lnTo>
                  <a:pt x="1096" y="475"/>
                </a:lnTo>
                <a:lnTo>
                  <a:pt x="1100" y="463"/>
                </a:lnTo>
                <a:lnTo>
                  <a:pt x="1102" y="451"/>
                </a:lnTo>
                <a:lnTo>
                  <a:pt x="1104" y="437"/>
                </a:lnTo>
                <a:lnTo>
                  <a:pt x="1104" y="437"/>
                </a:lnTo>
                <a:lnTo>
                  <a:pt x="1107" y="407"/>
                </a:lnTo>
                <a:lnTo>
                  <a:pt x="1110" y="377"/>
                </a:lnTo>
                <a:lnTo>
                  <a:pt x="1110" y="361"/>
                </a:lnTo>
                <a:lnTo>
                  <a:pt x="1108" y="346"/>
                </a:lnTo>
                <a:lnTo>
                  <a:pt x="1106" y="333"/>
                </a:lnTo>
                <a:lnTo>
                  <a:pt x="1102" y="321"/>
                </a:lnTo>
                <a:lnTo>
                  <a:pt x="1102" y="321"/>
                </a:lnTo>
                <a:lnTo>
                  <a:pt x="1090" y="295"/>
                </a:lnTo>
                <a:lnTo>
                  <a:pt x="1088" y="292"/>
                </a:lnTo>
                <a:lnTo>
                  <a:pt x="1088" y="292"/>
                </a:lnTo>
                <a:lnTo>
                  <a:pt x="1071" y="303"/>
                </a:lnTo>
                <a:lnTo>
                  <a:pt x="1054" y="312"/>
                </a:lnTo>
                <a:lnTo>
                  <a:pt x="1037" y="323"/>
                </a:lnTo>
                <a:lnTo>
                  <a:pt x="1037" y="323"/>
                </a:lnTo>
                <a:lnTo>
                  <a:pt x="1014" y="333"/>
                </a:lnTo>
                <a:lnTo>
                  <a:pt x="988" y="344"/>
                </a:lnTo>
                <a:lnTo>
                  <a:pt x="959" y="356"/>
                </a:lnTo>
                <a:lnTo>
                  <a:pt x="959" y="356"/>
                </a:lnTo>
                <a:lnTo>
                  <a:pt x="937" y="307"/>
                </a:lnTo>
                <a:lnTo>
                  <a:pt x="919" y="266"/>
                </a:lnTo>
                <a:lnTo>
                  <a:pt x="906" y="232"/>
                </a:lnTo>
                <a:lnTo>
                  <a:pt x="906" y="232"/>
                </a:lnTo>
                <a:lnTo>
                  <a:pt x="900" y="216"/>
                </a:lnTo>
                <a:lnTo>
                  <a:pt x="890" y="198"/>
                </a:lnTo>
                <a:lnTo>
                  <a:pt x="868" y="159"/>
                </a:lnTo>
                <a:lnTo>
                  <a:pt x="845" y="122"/>
                </a:lnTo>
                <a:lnTo>
                  <a:pt x="830" y="95"/>
                </a:lnTo>
                <a:lnTo>
                  <a:pt x="830" y="95"/>
                </a:lnTo>
                <a:lnTo>
                  <a:pt x="828" y="90"/>
                </a:lnTo>
                <a:lnTo>
                  <a:pt x="827" y="83"/>
                </a:lnTo>
                <a:lnTo>
                  <a:pt x="824" y="68"/>
                </a:lnTo>
                <a:lnTo>
                  <a:pt x="823" y="53"/>
                </a:lnTo>
                <a:lnTo>
                  <a:pt x="823" y="36"/>
                </a:lnTo>
                <a:lnTo>
                  <a:pt x="822" y="9"/>
                </a:lnTo>
                <a:lnTo>
                  <a:pt x="821" y="2"/>
                </a:lnTo>
                <a:lnTo>
                  <a:pt x="821" y="0"/>
                </a:lnTo>
                <a:lnTo>
                  <a:pt x="820" y="0"/>
                </a:lnTo>
                <a:lnTo>
                  <a:pt x="820" y="0"/>
                </a:lnTo>
                <a:lnTo>
                  <a:pt x="816" y="4"/>
                </a:lnTo>
                <a:lnTo>
                  <a:pt x="812" y="10"/>
                </a:lnTo>
                <a:lnTo>
                  <a:pt x="804" y="26"/>
                </a:lnTo>
                <a:lnTo>
                  <a:pt x="794" y="43"/>
                </a:lnTo>
                <a:lnTo>
                  <a:pt x="788" y="60"/>
                </a:lnTo>
                <a:lnTo>
                  <a:pt x="788" y="60"/>
                </a:lnTo>
                <a:lnTo>
                  <a:pt x="782" y="81"/>
                </a:lnTo>
                <a:lnTo>
                  <a:pt x="773" y="108"/>
                </a:lnTo>
                <a:lnTo>
                  <a:pt x="767" y="125"/>
                </a:lnTo>
                <a:lnTo>
                  <a:pt x="760" y="144"/>
                </a:lnTo>
                <a:lnTo>
                  <a:pt x="752" y="163"/>
                </a:lnTo>
                <a:lnTo>
                  <a:pt x="741" y="182"/>
                </a:lnTo>
                <a:lnTo>
                  <a:pt x="741" y="182"/>
                </a:lnTo>
                <a:lnTo>
                  <a:pt x="718" y="221"/>
                </a:lnTo>
                <a:lnTo>
                  <a:pt x="699" y="254"/>
                </a:lnTo>
                <a:lnTo>
                  <a:pt x="684" y="283"/>
                </a:lnTo>
                <a:lnTo>
                  <a:pt x="684" y="283"/>
                </a:lnTo>
                <a:lnTo>
                  <a:pt x="676" y="276"/>
                </a:lnTo>
                <a:lnTo>
                  <a:pt x="657" y="256"/>
                </a:lnTo>
                <a:lnTo>
                  <a:pt x="631" y="233"/>
                </a:lnTo>
                <a:lnTo>
                  <a:pt x="618" y="222"/>
                </a:lnTo>
                <a:lnTo>
                  <a:pt x="605" y="213"/>
                </a:lnTo>
                <a:lnTo>
                  <a:pt x="605" y="213"/>
                </a:lnTo>
                <a:lnTo>
                  <a:pt x="591" y="204"/>
                </a:lnTo>
                <a:lnTo>
                  <a:pt x="579" y="198"/>
                </a:lnTo>
                <a:lnTo>
                  <a:pt x="550" y="185"/>
                </a:lnTo>
                <a:lnTo>
                  <a:pt x="515" y="169"/>
                </a:lnTo>
                <a:lnTo>
                  <a:pt x="493" y="159"/>
                </a:lnTo>
                <a:lnTo>
                  <a:pt x="470" y="147"/>
                </a:lnTo>
                <a:lnTo>
                  <a:pt x="470" y="147"/>
                </a:lnTo>
                <a:lnTo>
                  <a:pt x="430" y="125"/>
                </a:lnTo>
                <a:lnTo>
                  <a:pt x="407" y="113"/>
                </a:lnTo>
                <a:lnTo>
                  <a:pt x="400" y="108"/>
                </a:lnTo>
                <a:lnTo>
                  <a:pt x="395" y="104"/>
                </a:lnTo>
                <a:lnTo>
                  <a:pt x="390" y="99"/>
                </a:lnTo>
                <a:lnTo>
                  <a:pt x="385" y="91"/>
                </a:lnTo>
                <a:lnTo>
                  <a:pt x="385" y="91"/>
                </a:lnTo>
                <a:lnTo>
                  <a:pt x="364" y="64"/>
                </a:lnTo>
                <a:lnTo>
                  <a:pt x="357" y="54"/>
                </a:lnTo>
                <a:lnTo>
                  <a:pt x="353" y="50"/>
                </a:lnTo>
                <a:lnTo>
                  <a:pt x="351" y="49"/>
                </a:lnTo>
                <a:lnTo>
                  <a:pt x="351" y="49"/>
                </a:lnTo>
                <a:lnTo>
                  <a:pt x="350" y="50"/>
                </a:lnTo>
                <a:lnTo>
                  <a:pt x="350" y="53"/>
                </a:lnTo>
                <a:lnTo>
                  <a:pt x="351" y="61"/>
                </a:lnTo>
                <a:lnTo>
                  <a:pt x="364" y="100"/>
                </a:lnTo>
                <a:lnTo>
                  <a:pt x="364" y="100"/>
                </a:lnTo>
                <a:lnTo>
                  <a:pt x="373" y="123"/>
                </a:lnTo>
                <a:lnTo>
                  <a:pt x="379" y="144"/>
                </a:lnTo>
                <a:lnTo>
                  <a:pt x="380" y="153"/>
                </a:lnTo>
                <a:lnTo>
                  <a:pt x="381" y="164"/>
                </a:lnTo>
                <a:lnTo>
                  <a:pt x="381" y="178"/>
                </a:lnTo>
                <a:lnTo>
                  <a:pt x="381" y="192"/>
                </a:lnTo>
                <a:lnTo>
                  <a:pt x="381" y="192"/>
                </a:lnTo>
                <a:lnTo>
                  <a:pt x="381" y="210"/>
                </a:lnTo>
                <a:lnTo>
                  <a:pt x="381" y="229"/>
                </a:lnTo>
                <a:lnTo>
                  <a:pt x="384" y="248"/>
                </a:lnTo>
                <a:lnTo>
                  <a:pt x="386" y="267"/>
                </a:lnTo>
                <a:lnTo>
                  <a:pt x="390" y="287"/>
                </a:lnTo>
                <a:lnTo>
                  <a:pt x="395" y="305"/>
                </a:lnTo>
                <a:lnTo>
                  <a:pt x="400" y="321"/>
                </a:lnTo>
                <a:lnTo>
                  <a:pt x="404" y="334"/>
                </a:lnTo>
                <a:lnTo>
                  <a:pt x="404" y="334"/>
                </a:lnTo>
                <a:lnTo>
                  <a:pt x="436" y="398"/>
                </a:lnTo>
                <a:lnTo>
                  <a:pt x="455" y="441"/>
                </a:lnTo>
                <a:lnTo>
                  <a:pt x="455" y="441"/>
                </a:lnTo>
                <a:lnTo>
                  <a:pt x="403" y="460"/>
                </a:lnTo>
                <a:lnTo>
                  <a:pt x="360" y="475"/>
                </a:lnTo>
                <a:lnTo>
                  <a:pt x="340" y="480"/>
                </a:lnTo>
                <a:lnTo>
                  <a:pt x="324" y="483"/>
                </a:lnTo>
                <a:lnTo>
                  <a:pt x="324" y="483"/>
                </a:lnTo>
                <a:lnTo>
                  <a:pt x="275" y="491"/>
                </a:lnTo>
                <a:lnTo>
                  <a:pt x="211" y="502"/>
                </a:lnTo>
                <a:lnTo>
                  <a:pt x="211" y="502"/>
                </a:lnTo>
                <a:lnTo>
                  <a:pt x="193" y="505"/>
                </a:lnTo>
                <a:lnTo>
                  <a:pt x="179" y="509"/>
                </a:lnTo>
                <a:lnTo>
                  <a:pt x="158" y="515"/>
                </a:lnTo>
                <a:lnTo>
                  <a:pt x="150" y="516"/>
                </a:lnTo>
                <a:lnTo>
                  <a:pt x="141" y="517"/>
                </a:lnTo>
                <a:lnTo>
                  <a:pt x="131" y="517"/>
                </a:lnTo>
                <a:lnTo>
                  <a:pt x="120" y="516"/>
                </a:lnTo>
                <a:lnTo>
                  <a:pt x="120" y="516"/>
                </a:lnTo>
                <a:lnTo>
                  <a:pt x="48" y="504"/>
                </a:lnTo>
                <a:lnTo>
                  <a:pt x="0" y="497"/>
                </a:lnTo>
                <a:lnTo>
                  <a:pt x="0" y="497"/>
                </a:lnTo>
                <a:lnTo>
                  <a:pt x="40" y="515"/>
                </a:lnTo>
                <a:lnTo>
                  <a:pt x="74" y="531"/>
                </a:lnTo>
                <a:lnTo>
                  <a:pt x="102" y="545"/>
                </a:lnTo>
                <a:lnTo>
                  <a:pt x="102" y="545"/>
                </a:lnTo>
                <a:lnTo>
                  <a:pt x="114" y="553"/>
                </a:lnTo>
                <a:lnTo>
                  <a:pt x="129" y="559"/>
                </a:lnTo>
                <a:lnTo>
                  <a:pt x="162" y="574"/>
                </a:lnTo>
                <a:lnTo>
                  <a:pt x="180" y="583"/>
                </a:lnTo>
                <a:lnTo>
                  <a:pt x="198" y="593"/>
                </a:lnTo>
                <a:lnTo>
                  <a:pt x="216" y="605"/>
                </a:lnTo>
                <a:lnTo>
                  <a:pt x="233" y="617"/>
                </a:lnTo>
                <a:lnTo>
                  <a:pt x="233" y="617"/>
                </a:lnTo>
                <a:lnTo>
                  <a:pt x="260" y="639"/>
                </a:lnTo>
                <a:lnTo>
                  <a:pt x="282" y="656"/>
                </a:lnTo>
                <a:lnTo>
                  <a:pt x="292" y="663"/>
                </a:lnTo>
                <a:lnTo>
                  <a:pt x="304" y="669"/>
                </a:lnTo>
                <a:lnTo>
                  <a:pt x="317" y="675"/>
                </a:lnTo>
                <a:lnTo>
                  <a:pt x="334" y="681"/>
                </a:lnTo>
                <a:lnTo>
                  <a:pt x="334" y="681"/>
                </a:lnTo>
                <a:lnTo>
                  <a:pt x="418" y="705"/>
                </a:lnTo>
                <a:lnTo>
                  <a:pt x="465" y="719"/>
                </a:lnTo>
                <a:lnTo>
                  <a:pt x="465" y="719"/>
                </a:lnTo>
                <a:lnTo>
                  <a:pt x="465" y="727"/>
                </a:lnTo>
                <a:lnTo>
                  <a:pt x="464" y="736"/>
                </a:lnTo>
                <a:lnTo>
                  <a:pt x="461" y="748"/>
                </a:lnTo>
                <a:lnTo>
                  <a:pt x="458" y="760"/>
                </a:lnTo>
                <a:lnTo>
                  <a:pt x="451" y="772"/>
                </a:lnTo>
                <a:lnTo>
                  <a:pt x="447" y="779"/>
                </a:lnTo>
                <a:lnTo>
                  <a:pt x="441" y="784"/>
                </a:lnTo>
                <a:lnTo>
                  <a:pt x="436" y="790"/>
                </a:lnTo>
                <a:lnTo>
                  <a:pt x="429" y="795"/>
                </a:lnTo>
                <a:lnTo>
                  <a:pt x="429" y="795"/>
                </a:lnTo>
                <a:lnTo>
                  <a:pt x="413" y="807"/>
                </a:lnTo>
                <a:lnTo>
                  <a:pt x="395" y="822"/>
                </a:lnTo>
                <a:lnTo>
                  <a:pt x="377" y="840"/>
                </a:lnTo>
                <a:lnTo>
                  <a:pt x="358" y="860"/>
                </a:lnTo>
                <a:lnTo>
                  <a:pt x="324" y="897"/>
                </a:lnTo>
                <a:lnTo>
                  <a:pt x="298" y="926"/>
                </a:lnTo>
                <a:lnTo>
                  <a:pt x="298" y="926"/>
                </a:lnTo>
                <a:lnTo>
                  <a:pt x="288" y="937"/>
                </a:lnTo>
                <a:lnTo>
                  <a:pt x="277" y="951"/>
                </a:lnTo>
                <a:lnTo>
                  <a:pt x="267" y="965"/>
                </a:lnTo>
                <a:lnTo>
                  <a:pt x="258" y="978"/>
                </a:lnTo>
                <a:lnTo>
                  <a:pt x="252" y="991"/>
                </a:lnTo>
                <a:lnTo>
                  <a:pt x="247" y="1000"/>
                </a:lnTo>
                <a:lnTo>
                  <a:pt x="245" y="1003"/>
                </a:lnTo>
                <a:lnTo>
                  <a:pt x="245" y="1005"/>
                </a:lnTo>
                <a:lnTo>
                  <a:pt x="247" y="1006"/>
                </a:lnTo>
                <a:lnTo>
                  <a:pt x="249" y="1006"/>
                </a:lnTo>
                <a:lnTo>
                  <a:pt x="249" y="1006"/>
                </a:lnTo>
                <a:lnTo>
                  <a:pt x="256" y="1002"/>
                </a:lnTo>
                <a:lnTo>
                  <a:pt x="268" y="994"/>
                </a:lnTo>
                <a:lnTo>
                  <a:pt x="300" y="974"/>
                </a:lnTo>
                <a:lnTo>
                  <a:pt x="318" y="963"/>
                </a:lnTo>
                <a:lnTo>
                  <a:pt x="335" y="952"/>
                </a:lnTo>
                <a:lnTo>
                  <a:pt x="351" y="943"/>
                </a:lnTo>
                <a:lnTo>
                  <a:pt x="366" y="938"/>
                </a:lnTo>
                <a:lnTo>
                  <a:pt x="366" y="938"/>
                </a:lnTo>
                <a:lnTo>
                  <a:pt x="380" y="935"/>
                </a:lnTo>
                <a:lnTo>
                  <a:pt x="400" y="932"/>
                </a:lnTo>
                <a:lnTo>
                  <a:pt x="447" y="926"/>
                </a:lnTo>
                <a:lnTo>
                  <a:pt x="497" y="919"/>
                </a:lnTo>
                <a:lnTo>
                  <a:pt x="519" y="915"/>
                </a:lnTo>
                <a:lnTo>
                  <a:pt x="539" y="911"/>
                </a:lnTo>
                <a:lnTo>
                  <a:pt x="539" y="911"/>
                </a:lnTo>
                <a:lnTo>
                  <a:pt x="585" y="895"/>
                </a:lnTo>
                <a:lnTo>
                  <a:pt x="595" y="891"/>
                </a:lnTo>
                <a:lnTo>
                  <a:pt x="595" y="891"/>
                </a:lnTo>
                <a:lnTo>
                  <a:pt x="600" y="978"/>
                </a:lnTo>
                <a:lnTo>
                  <a:pt x="606" y="1042"/>
                </a:lnTo>
                <a:lnTo>
                  <a:pt x="608" y="1065"/>
                </a:lnTo>
                <a:lnTo>
                  <a:pt x="610" y="1072"/>
                </a:lnTo>
                <a:lnTo>
                  <a:pt x="611" y="1077"/>
                </a:lnTo>
                <a:lnTo>
                  <a:pt x="611" y="1077"/>
                </a:lnTo>
                <a:lnTo>
                  <a:pt x="613" y="1078"/>
                </a:lnTo>
                <a:lnTo>
                  <a:pt x="616" y="1077"/>
                </a:lnTo>
                <a:lnTo>
                  <a:pt x="619" y="1074"/>
                </a:lnTo>
                <a:lnTo>
                  <a:pt x="623" y="1070"/>
                </a:lnTo>
                <a:lnTo>
                  <a:pt x="631" y="1056"/>
                </a:lnTo>
                <a:lnTo>
                  <a:pt x="641" y="1038"/>
                </a:lnTo>
                <a:lnTo>
                  <a:pt x="663" y="997"/>
                </a:lnTo>
                <a:lnTo>
                  <a:pt x="680" y="960"/>
                </a:lnTo>
                <a:lnTo>
                  <a:pt x="680" y="960"/>
                </a:lnTo>
                <a:lnTo>
                  <a:pt x="691" y="943"/>
                </a:lnTo>
                <a:lnTo>
                  <a:pt x="705" y="923"/>
                </a:lnTo>
                <a:lnTo>
                  <a:pt x="742" y="874"/>
                </a:lnTo>
                <a:lnTo>
                  <a:pt x="782" y="823"/>
                </a:lnTo>
                <a:lnTo>
                  <a:pt x="798" y="799"/>
                </a:lnTo>
                <a:lnTo>
                  <a:pt x="811" y="778"/>
                </a:lnTo>
                <a:lnTo>
                  <a:pt x="811" y="778"/>
                </a:lnTo>
                <a:lnTo>
                  <a:pt x="828" y="746"/>
                </a:lnTo>
                <a:lnTo>
                  <a:pt x="839" y="724"/>
                </a:lnTo>
                <a:lnTo>
                  <a:pt x="846" y="709"/>
                </a:lnTo>
                <a:lnTo>
                  <a:pt x="846" y="709"/>
                </a:lnTo>
                <a:lnTo>
                  <a:pt x="850" y="709"/>
                </a:lnTo>
                <a:lnTo>
                  <a:pt x="855" y="709"/>
                </a:lnTo>
                <a:lnTo>
                  <a:pt x="863" y="709"/>
                </a:lnTo>
                <a:lnTo>
                  <a:pt x="863" y="709"/>
                </a:lnTo>
                <a:lnTo>
                  <a:pt x="867" y="709"/>
                </a:lnTo>
                <a:lnTo>
                  <a:pt x="873" y="712"/>
                </a:lnTo>
                <a:lnTo>
                  <a:pt x="890" y="718"/>
                </a:lnTo>
                <a:lnTo>
                  <a:pt x="913" y="727"/>
                </a:lnTo>
                <a:lnTo>
                  <a:pt x="940" y="741"/>
                </a:lnTo>
                <a:lnTo>
                  <a:pt x="968" y="755"/>
                </a:lnTo>
                <a:lnTo>
                  <a:pt x="993" y="772"/>
                </a:lnTo>
                <a:lnTo>
                  <a:pt x="1015" y="788"/>
                </a:lnTo>
                <a:lnTo>
                  <a:pt x="1025" y="795"/>
                </a:lnTo>
                <a:lnTo>
                  <a:pt x="1032" y="804"/>
                </a:lnTo>
                <a:lnTo>
                  <a:pt x="1032" y="804"/>
                </a:lnTo>
                <a:lnTo>
                  <a:pt x="1138" y="926"/>
                </a:lnTo>
                <a:lnTo>
                  <a:pt x="1220" y="1023"/>
                </a:lnTo>
                <a:lnTo>
                  <a:pt x="1220" y="1023"/>
                </a:lnTo>
                <a:lnTo>
                  <a:pt x="1224" y="1032"/>
                </a:lnTo>
                <a:lnTo>
                  <a:pt x="1229" y="1044"/>
                </a:lnTo>
                <a:lnTo>
                  <a:pt x="1232" y="1051"/>
                </a:lnTo>
                <a:lnTo>
                  <a:pt x="1236" y="1056"/>
                </a:lnTo>
                <a:lnTo>
                  <a:pt x="1238" y="1057"/>
                </a:lnTo>
                <a:lnTo>
                  <a:pt x="1241" y="1059"/>
                </a:lnTo>
                <a:lnTo>
                  <a:pt x="1244" y="1059"/>
                </a:lnTo>
                <a:lnTo>
                  <a:pt x="1247" y="1057"/>
                </a:lnTo>
                <a:lnTo>
                  <a:pt x="1247" y="10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0319C255-C0B7-40B6-8C41-A03B75264185}"/>
              </a:ext>
            </a:extLst>
          </p:cNvPr>
          <p:cNvSpPr>
            <a:spLocks noEditPoints="1"/>
          </p:cNvSpPr>
          <p:nvPr/>
        </p:nvSpPr>
        <p:spPr bwMode="auto">
          <a:xfrm>
            <a:off x="656467" y="979628"/>
            <a:ext cx="2657974" cy="2449372"/>
          </a:xfrm>
          <a:custGeom>
            <a:avLst/>
            <a:gdLst>
              <a:gd name="T0" fmla="*/ 951 w 1185"/>
              <a:gd name="T1" fmla="*/ 752 h 1092"/>
              <a:gd name="T2" fmla="*/ 1043 w 1185"/>
              <a:gd name="T3" fmla="*/ 712 h 1092"/>
              <a:gd name="T4" fmla="*/ 1025 w 1185"/>
              <a:gd name="T5" fmla="*/ 690 h 1092"/>
              <a:gd name="T6" fmla="*/ 1081 w 1185"/>
              <a:gd name="T7" fmla="*/ 604 h 1092"/>
              <a:gd name="T8" fmla="*/ 1081 w 1185"/>
              <a:gd name="T9" fmla="*/ 582 h 1092"/>
              <a:gd name="T10" fmla="*/ 1099 w 1185"/>
              <a:gd name="T11" fmla="*/ 530 h 1092"/>
              <a:gd name="T12" fmla="*/ 1102 w 1185"/>
              <a:gd name="T13" fmla="*/ 514 h 1092"/>
              <a:gd name="T14" fmla="*/ 1123 w 1185"/>
              <a:gd name="T15" fmla="*/ 477 h 1092"/>
              <a:gd name="T16" fmla="*/ 1185 w 1185"/>
              <a:gd name="T17" fmla="*/ 359 h 1092"/>
              <a:gd name="T18" fmla="*/ 1110 w 1185"/>
              <a:gd name="T19" fmla="*/ 416 h 1092"/>
              <a:gd name="T20" fmla="*/ 1037 w 1185"/>
              <a:gd name="T21" fmla="*/ 449 h 1092"/>
              <a:gd name="T22" fmla="*/ 937 w 1185"/>
              <a:gd name="T23" fmla="*/ 522 h 1092"/>
              <a:gd name="T24" fmla="*/ 937 w 1185"/>
              <a:gd name="T25" fmla="*/ 451 h 1092"/>
              <a:gd name="T26" fmla="*/ 906 w 1185"/>
              <a:gd name="T27" fmla="*/ 354 h 1092"/>
              <a:gd name="T28" fmla="*/ 846 w 1185"/>
              <a:gd name="T29" fmla="*/ 239 h 1092"/>
              <a:gd name="T30" fmla="*/ 774 w 1185"/>
              <a:gd name="T31" fmla="*/ 121 h 1092"/>
              <a:gd name="T32" fmla="*/ 720 w 1185"/>
              <a:gd name="T33" fmla="*/ 23 h 1092"/>
              <a:gd name="T34" fmla="*/ 774 w 1185"/>
              <a:gd name="T35" fmla="*/ 230 h 1092"/>
              <a:gd name="T36" fmla="*/ 770 w 1185"/>
              <a:gd name="T37" fmla="*/ 308 h 1092"/>
              <a:gd name="T38" fmla="*/ 750 w 1185"/>
              <a:gd name="T39" fmla="*/ 390 h 1092"/>
              <a:gd name="T40" fmla="*/ 727 w 1185"/>
              <a:gd name="T41" fmla="*/ 457 h 1092"/>
              <a:gd name="T42" fmla="*/ 666 w 1185"/>
              <a:gd name="T43" fmla="*/ 384 h 1092"/>
              <a:gd name="T44" fmla="*/ 514 w 1185"/>
              <a:gd name="T45" fmla="*/ 308 h 1092"/>
              <a:gd name="T46" fmla="*/ 496 w 1185"/>
              <a:gd name="T47" fmla="*/ 278 h 1092"/>
              <a:gd name="T48" fmla="*/ 431 w 1185"/>
              <a:gd name="T49" fmla="*/ 238 h 1092"/>
              <a:gd name="T50" fmla="*/ 375 w 1185"/>
              <a:gd name="T51" fmla="*/ 194 h 1092"/>
              <a:gd name="T52" fmla="*/ 337 w 1185"/>
              <a:gd name="T53" fmla="*/ 149 h 1092"/>
              <a:gd name="T54" fmla="*/ 289 w 1185"/>
              <a:gd name="T55" fmla="*/ 140 h 1092"/>
              <a:gd name="T56" fmla="*/ 356 w 1185"/>
              <a:gd name="T57" fmla="*/ 325 h 1092"/>
              <a:gd name="T58" fmla="*/ 424 w 1185"/>
              <a:gd name="T59" fmla="*/ 451 h 1092"/>
              <a:gd name="T60" fmla="*/ 483 w 1185"/>
              <a:gd name="T61" fmla="*/ 558 h 1092"/>
              <a:gd name="T62" fmla="*/ 474 w 1185"/>
              <a:gd name="T63" fmla="*/ 605 h 1092"/>
              <a:gd name="T64" fmla="*/ 402 w 1185"/>
              <a:gd name="T65" fmla="*/ 610 h 1092"/>
              <a:gd name="T66" fmla="*/ 290 w 1185"/>
              <a:gd name="T67" fmla="*/ 642 h 1092"/>
              <a:gd name="T68" fmla="*/ 205 w 1185"/>
              <a:gd name="T69" fmla="*/ 634 h 1092"/>
              <a:gd name="T70" fmla="*/ 116 w 1185"/>
              <a:gd name="T71" fmla="*/ 600 h 1092"/>
              <a:gd name="T72" fmla="*/ 0 w 1185"/>
              <a:gd name="T73" fmla="*/ 606 h 1092"/>
              <a:gd name="T74" fmla="*/ 125 w 1185"/>
              <a:gd name="T75" fmla="*/ 661 h 1092"/>
              <a:gd name="T76" fmla="*/ 185 w 1185"/>
              <a:gd name="T77" fmla="*/ 708 h 1092"/>
              <a:gd name="T78" fmla="*/ 290 w 1185"/>
              <a:gd name="T79" fmla="*/ 767 h 1092"/>
              <a:gd name="T80" fmla="*/ 324 w 1185"/>
              <a:gd name="T81" fmla="*/ 805 h 1092"/>
              <a:gd name="T82" fmla="*/ 372 w 1185"/>
              <a:gd name="T83" fmla="*/ 833 h 1092"/>
              <a:gd name="T84" fmla="*/ 485 w 1185"/>
              <a:gd name="T85" fmla="*/ 832 h 1092"/>
              <a:gd name="T86" fmla="*/ 570 w 1185"/>
              <a:gd name="T87" fmla="*/ 861 h 1092"/>
              <a:gd name="T88" fmla="*/ 491 w 1185"/>
              <a:gd name="T89" fmla="*/ 906 h 1092"/>
              <a:gd name="T90" fmla="*/ 412 w 1185"/>
              <a:gd name="T91" fmla="*/ 1004 h 1092"/>
              <a:gd name="T92" fmla="*/ 384 w 1185"/>
              <a:gd name="T93" fmla="*/ 1072 h 1092"/>
              <a:gd name="T94" fmla="*/ 488 w 1185"/>
              <a:gd name="T95" fmla="*/ 1028 h 1092"/>
              <a:gd name="T96" fmla="*/ 616 w 1185"/>
              <a:gd name="T97" fmla="*/ 1006 h 1092"/>
              <a:gd name="T98" fmla="*/ 718 w 1185"/>
              <a:gd name="T99" fmla="*/ 977 h 1092"/>
              <a:gd name="T100" fmla="*/ 748 w 1185"/>
              <a:gd name="T101" fmla="*/ 1004 h 1092"/>
              <a:gd name="T102" fmla="*/ 774 w 1185"/>
              <a:gd name="T103" fmla="*/ 1049 h 1092"/>
              <a:gd name="T104" fmla="*/ 791 w 1185"/>
              <a:gd name="T105" fmla="*/ 1028 h 1092"/>
              <a:gd name="T106" fmla="*/ 811 w 1185"/>
              <a:gd name="T107" fmla="*/ 974 h 1092"/>
              <a:gd name="T108" fmla="*/ 880 w 1185"/>
              <a:gd name="T109" fmla="*/ 839 h 1092"/>
              <a:gd name="T110" fmla="*/ 889 w 1185"/>
              <a:gd name="T111" fmla="*/ 788 h 1092"/>
              <a:gd name="T112" fmla="*/ 931 w 1185"/>
              <a:gd name="T113" fmla="*/ 677 h 1092"/>
              <a:gd name="T114" fmla="*/ 950 w 1185"/>
              <a:gd name="T115" fmla="*/ 702 h 1092"/>
              <a:gd name="T116" fmla="*/ 937 w 1185"/>
              <a:gd name="T117" fmla="*/ 734 h 1092"/>
              <a:gd name="T118" fmla="*/ 905 w 1185"/>
              <a:gd name="T119" fmla="*/ 716 h 1092"/>
              <a:gd name="T120" fmla="*/ 923 w 1185"/>
              <a:gd name="T121" fmla="*/ 67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1092">
                <a:moveTo>
                  <a:pt x="889" y="788"/>
                </a:moveTo>
                <a:lnTo>
                  <a:pt x="929" y="769"/>
                </a:lnTo>
                <a:lnTo>
                  <a:pt x="929" y="769"/>
                </a:lnTo>
                <a:lnTo>
                  <a:pt x="939" y="763"/>
                </a:lnTo>
                <a:lnTo>
                  <a:pt x="943" y="759"/>
                </a:lnTo>
                <a:lnTo>
                  <a:pt x="951" y="752"/>
                </a:lnTo>
                <a:lnTo>
                  <a:pt x="951" y="752"/>
                </a:lnTo>
                <a:lnTo>
                  <a:pt x="957" y="750"/>
                </a:lnTo>
                <a:lnTo>
                  <a:pt x="968" y="745"/>
                </a:lnTo>
                <a:lnTo>
                  <a:pt x="999" y="734"/>
                </a:lnTo>
                <a:lnTo>
                  <a:pt x="1016" y="727"/>
                </a:lnTo>
                <a:lnTo>
                  <a:pt x="1031" y="721"/>
                </a:lnTo>
                <a:lnTo>
                  <a:pt x="1041" y="714"/>
                </a:lnTo>
                <a:lnTo>
                  <a:pt x="1043" y="712"/>
                </a:lnTo>
                <a:lnTo>
                  <a:pt x="1044" y="710"/>
                </a:lnTo>
                <a:lnTo>
                  <a:pt x="1044" y="710"/>
                </a:lnTo>
                <a:lnTo>
                  <a:pt x="1043" y="706"/>
                </a:lnTo>
                <a:lnTo>
                  <a:pt x="1041" y="702"/>
                </a:lnTo>
                <a:lnTo>
                  <a:pt x="1033" y="696"/>
                </a:lnTo>
                <a:lnTo>
                  <a:pt x="1027" y="691"/>
                </a:lnTo>
                <a:lnTo>
                  <a:pt x="1025" y="690"/>
                </a:lnTo>
                <a:lnTo>
                  <a:pt x="1025" y="690"/>
                </a:lnTo>
                <a:lnTo>
                  <a:pt x="1044" y="662"/>
                </a:lnTo>
                <a:lnTo>
                  <a:pt x="1061" y="639"/>
                </a:lnTo>
                <a:lnTo>
                  <a:pt x="1075" y="617"/>
                </a:lnTo>
                <a:lnTo>
                  <a:pt x="1075" y="617"/>
                </a:lnTo>
                <a:lnTo>
                  <a:pt x="1079" y="610"/>
                </a:lnTo>
                <a:lnTo>
                  <a:pt x="1081" y="604"/>
                </a:lnTo>
                <a:lnTo>
                  <a:pt x="1082" y="602"/>
                </a:lnTo>
                <a:lnTo>
                  <a:pt x="1081" y="599"/>
                </a:lnTo>
                <a:lnTo>
                  <a:pt x="1079" y="596"/>
                </a:lnTo>
                <a:lnTo>
                  <a:pt x="1078" y="594"/>
                </a:lnTo>
                <a:lnTo>
                  <a:pt x="1078" y="592"/>
                </a:lnTo>
                <a:lnTo>
                  <a:pt x="1078" y="592"/>
                </a:lnTo>
                <a:lnTo>
                  <a:pt x="1081" y="582"/>
                </a:lnTo>
                <a:lnTo>
                  <a:pt x="1087" y="568"/>
                </a:lnTo>
                <a:lnTo>
                  <a:pt x="1092" y="552"/>
                </a:lnTo>
                <a:lnTo>
                  <a:pt x="1094" y="545"/>
                </a:lnTo>
                <a:lnTo>
                  <a:pt x="1095" y="539"/>
                </a:lnTo>
                <a:lnTo>
                  <a:pt x="1095" y="539"/>
                </a:lnTo>
                <a:lnTo>
                  <a:pt x="1096" y="534"/>
                </a:lnTo>
                <a:lnTo>
                  <a:pt x="1099" y="530"/>
                </a:lnTo>
                <a:lnTo>
                  <a:pt x="1101" y="528"/>
                </a:lnTo>
                <a:lnTo>
                  <a:pt x="1105" y="525"/>
                </a:lnTo>
                <a:lnTo>
                  <a:pt x="1111" y="523"/>
                </a:lnTo>
                <a:lnTo>
                  <a:pt x="1115" y="522"/>
                </a:lnTo>
                <a:lnTo>
                  <a:pt x="1115" y="522"/>
                </a:lnTo>
                <a:lnTo>
                  <a:pt x="1107" y="518"/>
                </a:lnTo>
                <a:lnTo>
                  <a:pt x="1102" y="514"/>
                </a:lnTo>
                <a:lnTo>
                  <a:pt x="1100" y="511"/>
                </a:lnTo>
                <a:lnTo>
                  <a:pt x="1100" y="511"/>
                </a:lnTo>
                <a:lnTo>
                  <a:pt x="1101" y="508"/>
                </a:lnTo>
                <a:lnTo>
                  <a:pt x="1102" y="506"/>
                </a:lnTo>
                <a:lnTo>
                  <a:pt x="1107" y="497"/>
                </a:lnTo>
                <a:lnTo>
                  <a:pt x="1123" y="477"/>
                </a:lnTo>
                <a:lnTo>
                  <a:pt x="1123" y="477"/>
                </a:lnTo>
                <a:lnTo>
                  <a:pt x="1133" y="463"/>
                </a:lnTo>
                <a:lnTo>
                  <a:pt x="1145" y="445"/>
                </a:lnTo>
                <a:lnTo>
                  <a:pt x="1162" y="418"/>
                </a:lnTo>
                <a:lnTo>
                  <a:pt x="1162" y="418"/>
                </a:lnTo>
                <a:lnTo>
                  <a:pt x="1175" y="387"/>
                </a:lnTo>
                <a:lnTo>
                  <a:pt x="1185" y="359"/>
                </a:lnTo>
                <a:lnTo>
                  <a:pt x="1185" y="359"/>
                </a:lnTo>
                <a:lnTo>
                  <a:pt x="1164" y="375"/>
                </a:lnTo>
                <a:lnTo>
                  <a:pt x="1146" y="389"/>
                </a:lnTo>
                <a:lnTo>
                  <a:pt x="1129" y="404"/>
                </a:lnTo>
                <a:lnTo>
                  <a:pt x="1129" y="404"/>
                </a:lnTo>
                <a:lnTo>
                  <a:pt x="1122" y="410"/>
                </a:lnTo>
                <a:lnTo>
                  <a:pt x="1116" y="414"/>
                </a:lnTo>
                <a:lnTo>
                  <a:pt x="1110" y="416"/>
                </a:lnTo>
                <a:lnTo>
                  <a:pt x="1104" y="418"/>
                </a:lnTo>
                <a:lnTo>
                  <a:pt x="1092" y="421"/>
                </a:lnTo>
                <a:lnTo>
                  <a:pt x="1085" y="423"/>
                </a:lnTo>
                <a:lnTo>
                  <a:pt x="1078" y="427"/>
                </a:lnTo>
                <a:lnTo>
                  <a:pt x="1078" y="427"/>
                </a:lnTo>
                <a:lnTo>
                  <a:pt x="1059" y="437"/>
                </a:lnTo>
                <a:lnTo>
                  <a:pt x="1037" y="449"/>
                </a:lnTo>
                <a:lnTo>
                  <a:pt x="979" y="480"/>
                </a:lnTo>
                <a:lnTo>
                  <a:pt x="979" y="480"/>
                </a:lnTo>
                <a:lnTo>
                  <a:pt x="971" y="484"/>
                </a:lnTo>
                <a:lnTo>
                  <a:pt x="964" y="489"/>
                </a:lnTo>
                <a:lnTo>
                  <a:pt x="953" y="500"/>
                </a:lnTo>
                <a:lnTo>
                  <a:pt x="943" y="511"/>
                </a:lnTo>
                <a:lnTo>
                  <a:pt x="937" y="522"/>
                </a:lnTo>
                <a:lnTo>
                  <a:pt x="933" y="531"/>
                </a:lnTo>
                <a:lnTo>
                  <a:pt x="930" y="540"/>
                </a:lnTo>
                <a:lnTo>
                  <a:pt x="929" y="547"/>
                </a:lnTo>
                <a:lnTo>
                  <a:pt x="929" y="547"/>
                </a:lnTo>
                <a:lnTo>
                  <a:pt x="933" y="508"/>
                </a:lnTo>
                <a:lnTo>
                  <a:pt x="936" y="477"/>
                </a:lnTo>
                <a:lnTo>
                  <a:pt x="937" y="451"/>
                </a:lnTo>
                <a:lnTo>
                  <a:pt x="937" y="451"/>
                </a:lnTo>
                <a:lnTo>
                  <a:pt x="936" y="443"/>
                </a:lnTo>
                <a:lnTo>
                  <a:pt x="933" y="433"/>
                </a:lnTo>
                <a:lnTo>
                  <a:pt x="924" y="411"/>
                </a:lnTo>
                <a:lnTo>
                  <a:pt x="914" y="386"/>
                </a:lnTo>
                <a:lnTo>
                  <a:pt x="909" y="370"/>
                </a:lnTo>
                <a:lnTo>
                  <a:pt x="906" y="354"/>
                </a:lnTo>
                <a:lnTo>
                  <a:pt x="906" y="354"/>
                </a:lnTo>
                <a:lnTo>
                  <a:pt x="903" y="344"/>
                </a:lnTo>
                <a:lnTo>
                  <a:pt x="901" y="336"/>
                </a:lnTo>
                <a:lnTo>
                  <a:pt x="892" y="316"/>
                </a:lnTo>
                <a:lnTo>
                  <a:pt x="882" y="296"/>
                </a:lnTo>
                <a:lnTo>
                  <a:pt x="869" y="276"/>
                </a:lnTo>
                <a:lnTo>
                  <a:pt x="846" y="239"/>
                </a:lnTo>
                <a:lnTo>
                  <a:pt x="837" y="223"/>
                </a:lnTo>
                <a:lnTo>
                  <a:pt x="829" y="211"/>
                </a:lnTo>
                <a:lnTo>
                  <a:pt x="829" y="211"/>
                </a:lnTo>
                <a:lnTo>
                  <a:pt x="823" y="198"/>
                </a:lnTo>
                <a:lnTo>
                  <a:pt x="814" y="183"/>
                </a:lnTo>
                <a:lnTo>
                  <a:pt x="793" y="150"/>
                </a:lnTo>
                <a:lnTo>
                  <a:pt x="774" y="121"/>
                </a:lnTo>
                <a:lnTo>
                  <a:pt x="761" y="104"/>
                </a:lnTo>
                <a:lnTo>
                  <a:pt x="761" y="104"/>
                </a:lnTo>
                <a:lnTo>
                  <a:pt x="753" y="82"/>
                </a:lnTo>
                <a:lnTo>
                  <a:pt x="740" y="47"/>
                </a:lnTo>
                <a:lnTo>
                  <a:pt x="723" y="0"/>
                </a:lnTo>
                <a:lnTo>
                  <a:pt x="723" y="0"/>
                </a:lnTo>
                <a:lnTo>
                  <a:pt x="720" y="23"/>
                </a:lnTo>
                <a:lnTo>
                  <a:pt x="719" y="43"/>
                </a:lnTo>
                <a:lnTo>
                  <a:pt x="720" y="62"/>
                </a:lnTo>
                <a:lnTo>
                  <a:pt x="720" y="62"/>
                </a:lnTo>
                <a:lnTo>
                  <a:pt x="723" y="74"/>
                </a:lnTo>
                <a:lnTo>
                  <a:pt x="727" y="92"/>
                </a:lnTo>
                <a:lnTo>
                  <a:pt x="744" y="143"/>
                </a:lnTo>
                <a:lnTo>
                  <a:pt x="774" y="230"/>
                </a:lnTo>
                <a:lnTo>
                  <a:pt x="774" y="230"/>
                </a:lnTo>
                <a:lnTo>
                  <a:pt x="776" y="240"/>
                </a:lnTo>
                <a:lnTo>
                  <a:pt x="777" y="250"/>
                </a:lnTo>
                <a:lnTo>
                  <a:pt x="777" y="259"/>
                </a:lnTo>
                <a:lnTo>
                  <a:pt x="777" y="269"/>
                </a:lnTo>
                <a:lnTo>
                  <a:pt x="775" y="289"/>
                </a:lnTo>
                <a:lnTo>
                  <a:pt x="770" y="308"/>
                </a:lnTo>
                <a:lnTo>
                  <a:pt x="770" y="308"/>
                </a:lnTo>
                <a:lnTo>
                  <a:pt x="765" y="329"/>
                </a:lnTo>
                <a:lnTo>
                  <a:pt x="759" y="347"/>
                </a:lnTo>
                <a:lnTo>
                  <a:pt x="754" y="367"/>
                </a:lnTo>
                <a:lnTo>
                  <a:pt x="752" y="378"/>
                </a:lnTo>
                <a:lnTo>
                  <a:pt x="750" y="390"/>
                </a:lnTo>
                <a:lnTo>
                  <a:pt x="750" y="390"/>
                </a:lnTo>
                <a:lnTo>
                  <a:pt x="747" y="454"/>
                </a:lnTo>
                <a:lnTo>
                  <a:pt x="744" y="491"/>
                </a:lnTo>
                <a:lnTo>
                  <a:pt x="744" y="491"/>
                </a:lnTo>
                <a:lnTo>
                  <a:pt x="740" y="481"/>
                </a:lnTo>
                <a:lnTo>
                  <a:pt x="731" y="463"/>
                </a:lnTo>
                <a:lnTo>
                  <a:pt x="731" y="463"/>
                </a:lnTo>
                <a:lnTo>
                  <a:pt x="727" y="457"/>
                </a:lnTo>
                <a:lnTo>
                  <a:pt x="721" y="451"/>
                </a:lnTo>
                <a:lnTo>
                  <a:pt x="708" y="437"/>
                </a:lnTo>
                <a:lnTo>
                  <a:pt x="689" y="421"/>
                </a:lnTo>
                <a:lnTo>
                  <a:pt x="689" y="421"/>
                </a:lnTo>
                <a:lnTo>
                  <a:pt x="679" y="406"/>
                </a:lnTo>
                <a:lnTo>
                  <a:pt x="672" y="395"/>
                </a:lnTo>
                <a:lnTo>
                  <a:pt x="666" y="384"/>
                </a:lnTo>
                <a:lnTo>
                  <a:pt x="666" y="384"/>
                </a:lnTo>
                <a:lnTo>
                  <a:pt x="663" y="382"/>
                </a:lnTo>
                <a:lnTo>
                  <a:pt x="658" y="377"/>
                </a:lnTo>
                <a:lnTo>
                  <a:pt x="642" y="366"/>
                </a:lnTo>
                <a:lnTo>
                  <a:pt x="594" y="337"/>
                </a:lnTo>
                <a:lnTo>
                  <a:pt x="525" y="297"/>
                </a:lnTo>
                <a:lnTo>
                  <a:pt x="514" y="308"/>
                </a:lnTo>
                <a:lnTo>
                  <a:pt x="514" y="308"/>
                </a:lnTo>
                <a:lnTo>
                  <a:pt x="507" y="299"/>
                </a:lnTo>
                <a:lnTo>
                  <a:pt x="500" y="291"/>
                </a:lnTo>
                <a:lnTo>
                  <a:pt x="498" y="286"/>
                </a:lnTo>
                <a:lnTo>
                  <a:pt x="497" y="280"/>
                </a:lnTo>
                <a:lnTo>
                  <a:pt x="497" y="280"/>
                </a:lnTo>
                <a:lnTo>
                  <a:pt x="496" y="278"/>
                </a:lnTo>
                <a:lnTo>
                  <a:pt x="493" y="275"/>
                </a:lnTo>
                <a:lnTo>
                  <a:pt x="486" y="269"/>
                </a:lnTo>
                <a:lnTo>
                  <a:pt x="476" y="264"/>
                </a:lnTo>
                <a:lnTo>
                  <a:pt x="465" y="258"/>
                </a:lnTo>
                <a:lnTo>
                  <a:pt x="453" y="252"/>
                </a:lnTo>
                <a:lnTo>
                  <a:pt x="441" y="245"/>
                </a:lnTo>
                <a:lnTo>
                  <a:pt x="431" y="238"/>
                </a:lnTo>
                <a:lnTo>
                  <a:pt x="424" y="230"/>
                </a:lnTo>
                <a:lnTo>
                  <a:pt x="424" y="230"/>
                </a:lnTo>
                <a:lnTo>
                  <a:pt x="417" y="222"/>
                </a:lnTo>
                <a:lnTo>
                  <a:pt x="408" y="215"/>
                </a:lnTo>
                <a:lnTo>
                  <a:pt x="400" y="208"/>
                </a:lnTo>
                <a:lnTo>
                  <a:pt x="391" y="202"/>
                </a:lnTo>
                <a:lnTo>
                  <a:pt x="375" y="194"/>
                </a:lnTo>
                <a:lnTo>
                  <a:pt x="367" y="190"/>
                </a:lnTo>
                <a:lnTo>
                  <a:pt x="367" y="190"/>
                </a:lnTo>
                <a:lnTo>
                  <a:pt x="364" y="189"/>
                </a:lnTo>
                <a:lnTo>
                  <a:pt x="360" y="184"/>
                </a:lnTo>
                <a:lnTo>
                  <a:pt x="350" y="170"/>
                </a:lnTo>
                <a:lnTo>
                  <a:pt x="337" y="149"/>
                </a:lnTo>
                <a:lnTo>
                  <a:pt x="337" y="149"/>
                </a:lnTo>
                <a:lnTo>
                  <a:pt x="321" y="153"/>
                </a:lnTo>
                <a:lnTo>
                  <a:pt x="309" y="154"/>
                </a:lnTo>
                <a:lnTo>
                  <a:pt x="305" y="153"/>
                </a:lnTo>
                <a:lnTo>
                  <a:pt x="303" y="151"/>
                </a:lnTo>
                <a:lnTo>
                  <a:pt x="303" y="151"/>
                </a:lnTo>
                <a:lnTo>
                  <a:pt x="298" y="147"/>
                </a:lnTo>
                <a:lnTo>
                  <a:pt x="289" y="140"/>
                </a:lnTo>
                <a:lnTo>
                  <a:pt x="263" y="122"/>
                </a:lnTo>
                <a:lnTo>
                  <a:pt x="226" y="98"/>
                </a:lnTo>
                <a:lnTo>
                  <a:pt x="286" y="185"/>
                </a:lnTo>
                <a:lnTo>
                  <a:pt x="273" y="196"/>
                </a:lnTo>
                <a:lnTo>
                  <a:pt x="322" y="263"/>
                </a:lnTo>
                <a:lnTo>
                  <a:pt x="378" y="320"/>
                </a:lnTo>
                <a:lnTo>
                  <a:pt x="356" y="325"/>
                </a:lnTo>
                <a:lnTo>
                  <a:pt x="356" y="325"/>
                </a:lnTo>
                <a:lnTo>
                  <a:pt x="412" y="410"/>
                </a:lnTo>
                <a:lnTo>
                  <a:pt x="412" y="410"/>
                </a:lnTo>
                <a:lnTo>
                  <a:pt x="415" y="416"/>
                </a:lnTo>
                <a:lnTo>
                  <a:pt x="418" y="423"/>
                </a:lnTo>
                <a:lnTo>
                  <a:pt x="424" y="451"/>
                </a:lnTo>
                <a:lnTo>
                  <a:pt x="424" y="451"/>
                </a:lnTo>
                <a:lnTo>
                  <a:pt x="429" y="471"/>
                </a:lnTo>
                <a:lnTo>
                  <a:pt x="435" y="486"/>
                </a:lnTo>
                <a:lnTo>
                  <a:pt x="445" y="503"/>
                </a:lnTo>
                <a:lnTo>
                  <a:pt x="460" y="528"/>
                </a:lnTo>
                <a:lnTo>
                  <a:pt x="460" y="528"/>
                </a:lnTo>
                <a:lnTo>
                  <a:pt x="471" y="543"/>
                </a:lnTo>
                <a:lnTo>
                  <a:pt x="483" y="558"/>
                </a:lnTo>
                <a:lnTo>
                  <a:pt x="498" y="572"/>
                </a:lnTo>
                <a:lnTo>
                  <a:pt x="511" y="586"/>
                </a:lnTo>
                <a:lnTo>
                  <a:pt x="534" y="606"/>
                </a:lnTo>
                <a:lnTo>
                  <a:pt x="544" y="615"/>
                </a:lnTo>
                <a:lnTo>
                  <a:pt x="544" y="615"/>
                </a:lnTo>
                <a:lnTo>
                  <a:pt x="508" y="609"/>
                </a:lnTo>
                <a:lnTo>
                  <a:pt x="474" y="605"/>
                </a:lnTo>
                <a:lnTo>
                  <a:pt x="458" y="604"/>
                </a:lnTo>
                <a:lnTo>
                  <a:pt x="443" y="603"/>
                </a:lnTo>
                <a:lnTo>
                  <a:pt x="443" y="603"/>
                </a:lnTo>
                <a:lnTo>
                  <a:pt x="431" y="604"/>
                </a:lnTo>
                <a:lnTo>
                  <a:pt x="420" y="605"/>
                </a:lnTo>
                <a:lnTo>
                  <a:pt x="411" y="608"/>
                </a:lnTo>
                <a:lnTo>
                  <a:pt x="402" y="610"/>
                </a:lnTo>
                <a:lnTo>
                  <a:pt x="380" y="617"/>
                </a:lnTo>
                <a:lnTo>
                  <a:pt x="350" y="628"/>
                </a:lnTo>
                <a:lnTo>
                  <a:pt x="350" y="628"/>
                </a:lnTo>
                <a:lnTo>
                  <a:pt x="333" y="634"/>
                </a:lnTo>
                <a:lnTo>
                  <a:pt x="317" y="638"/>
                </a:lnTo>
                <a:lnTo>
                  <a:pt x="304" y="640"/>
                </a:lnTo>
                <a:lnTo>
                  <a:pt x="290" y="642"/>
                </a:lnTo>
                <a:lnTo>
                  <a:pt x="278" y="643"/>
                </a:lnTo>
                <a:lnTo>
                  <a:pt x="266" y="643"/>
                </a:lnTo>
                <a:lnTo>
                  <a:pt x="237" y="640"/>
                </a:lnTo>
                <a:lnTo>
                  <a:pt x="237" y="640"/>
                </a:lnTo>
                <a:lnTo>
                  <a:pt x="215" y="637"/>
                </a:lnTo>
                <a:lnTo>
                  <a:pt x="210" y="636"/>
                </a:lnTo>
                <a:lnTo>
                  <a:pt x="205" y="634"/>
                </a:lnTo>
                <a:lnTo>
                  <a:pt x="197" y="630"/>
                </a:lnTo>
                <a:lnTo>
                  <a:pt x="190" y="625"/>
                </a:lnTo>
                <a:lnTo>
                  <a:pt x="178" y="620"/>
                </a:lnTo>
                <a:lnTo>
                  <a:pt x="178" y="620"/>
                </a:lnTo>
                <a:lnTo>
                  <a:pt x="152" y="610"/>
                </a:lnTo>
                <a:lnTo>
                  <a:pt x="131" y="604"/>
                </a:lnTo>
                <a:lnTo>
                  <a:pt x="116" y="600"/>
                </a:lnTo>
                <a:lnTo>
                  <a:pt x="108" y="600"/>
                </a:lnTo>
                <a:lnTo>
                  <a:pt x="102" y="600"/>
                </a:lnTo>
                <a:lnTo>
                  <a:pt x="102" y="600"/>
                </a:lnTo>
                <a:lnTo>
                  <a:pt x="79" y="603"/>
                </a:lnTo>
                <a:lnTo>
                  <a:pt x="45" y="604"/>
                </a:lnTo>
                <a:lnTo>
                  <a:pt x="0" y="606"/>
                </a:lnTo>
                <a:lnTo>
                  <a:pt x="0" y="606"/>
                </a:lnTo>
                <a:lnTo>
                  <a:pt x="40" y="622"/>
                </a:lnTo>
                <a:lnTo>
                  <a:pt x="71" y="633"/>
                </a:lnTo>
                <a:lnTo>
                  <a:pt x="90" y="640"/>
                </a:lnTo>
                <a:lnTo>
                  <a:pt x="90" y="640"/>
                </a:lnTo>
                <a:lnTo>
                  <a:pt x="96" y="643"/>
                </a:lnTo>
                <a:lnTo>
                  <a:pt x="105" y="648"/>
                </a:lnTo>
                <a:lnTo>
                  <a:pt x="125" y="661"/>
                </a:lnTo>
                <a:lnTo>
                  <a:pt x="150" y="679"/>
                </a:lnTo>
                <a:lnTo>
                  <a:pt x="150" y="679"/>
                </a:lnTo>
                <a:lnTo>
                  <a:pt x="158" y="690"/>
                </a:lnTo>
                <a:lnTo>
                  <a:pt x="158" y="690"/>
                </a:lnTo>
                <a:lnTo>
                  <a:pt x="162" y="694"/>
                </a:lnTo>
                <a:lnTo>
                  <a:pt x="168" y="697"/>
                </a:lnTo>
                <a:lnTo>
                  <a:pt x="185" y="708"/>
                </a:lnTo>
                <a:lnTo>
                  <a:pt x="209" y="722"/>
                </a:lnTo>
                <a:lnTo>
                  <a:pt x="192" y="730"/>
                </a:lnTo>
                <a:lnTo>
                  <a:pt x="192" y="730"/>
                </a:lnTo>
                <a:lnTo>
                  <a:pt x="226" y="744"/>
                </a:lnTo>
                <a:lnTo>
                  <a:pt x="258" y="756"/>
                </a:lnTo>
                <a:lnTo>
                  <a:pt x="290" y="767"/>
                </a:lnTo>
                <a:lnTo>
                  <a:pt x="290" y="767"/>
                </a:lnTo>
                <a:lnTo>
                  <a:pt x="339" y="780"/>
                </a:lnTo>
                <a:lnTo>
                  <a:pt x="356" y="786"/>
                </a:lnTo>
                <a:lnTo>
                  <a:pt x="356" y="786"/>
                </a:lnTo>
                <a:lnTo>
                  <a:pt x="341" y="795"/>
                </a:lnTo>
                <a:lnTo>
                  <a:pt x="332" y="801"/>
                </a:lnTo>
                <a:lnTo>
                  <a:pt x="324" y="805"/>
                </a:lnTo>
                <a:lnTo>
                  <a:pt x="324" y="805"/>
                </a:lnTo>
                <a:lnTo>
                  <a:pt x="324" y="807"/>
                </a:lnTo>
                <a:lnTo>
                  <a:pt x="324" y="809"/>
                </a:lnTo>
                <a:lnTo>
                  <a:pt x="331" y="813"/>
                </a:lnTo>
                <a:lnTo>
                  <a:pt x="356" y="829"/>
                </a:lnTo>
                <a:lnTo>
                  <a:pt x="356" y="829"/>
                </a:lnTo>
                <a:lnTo>
                  <a:pt x="363" y="832"/>
                </a:lnTo>
                <a:lnTo>
                  <a:pt x="372" y="833"/>
                </a:lnTo>
                <a:lnTo>
                  <a:pt x="381" y="835"/>
                </a:lnTo>
                <a:lnTo>
                  <a:pt x="392" y="833"/>
                </a:lnTo>
                <a:lnTo>
                  <a:pt x="420" y="832"/>
                </a:lnTo>
                <a:lnTo>
                  <a:pt x="439" y="831"/>
                </a:lnTo>
                <a:lnTo>
                  <a:pt x="460" y="831"/>
                </a:lnTo>
                <a:lnTo>
                  <a:pt x="460" y="831"/>
                </a:lnTo>
                <a:lnTo>
                  <a:pt x="485" y="832"/>
                </a:lnTo>
                <a:lnTo>
                  <a:pt x="511" y="833"/>
                </a:lnTo>
                <a:lnTo>
                  <a:pt x="560" y="839"/>
                </a:lnTo>
                <a:lnTo>
                  <a:pt x="598" y="846"/>
                </a:lnTo>
                <a:lnTo>
                  <a:pt x="612" y="848"/>
                </a:lnTo>
                <a:lnTo>
                  <a:pt x="612" y="848"/>
                </a:lnTo>
                <a:lnTo>
                  <a:pt x="588" y="855"/>
                </a:lnTo>
                <a:lnTo>
                  <a:pt x="570" y="861"/>
                </a:lnTo>
                <a:lnTo>
                  <a:pt x="559" y="865"/>
                </a:lnTo>
                <a:lnTo>
                  <a:pt x="559" y="865"/>
                </a:lnTo>
                <a:lnTo>
                  <a:pt x="554" y="866"/>
                </a:lnTo>
                <a:lnTo>
                  <a:pt x="545" y="871"/>
                </a:lnTo>
                <a:lnTo>
                  <a:pt x="520" y="887"/>
                </a:lnTo>
                <a:lnTo>
                  <a:pt x="505" y="895"/>
                </a:lnTo>
                <a:lnTo>
                  <a:pt x="491" y="906"/>
                </a:lnTo>
                <a:lnTo>
                  <a:pt x="479" y="916"/>
                </a:lnTo>
                <a:lnTo>
                  <a:pt x="469" y="926"/>
                </a:lnTo>
                <a:lnTo>
                  <a:pt x="469" y="926"/>
                </a:lnTo>
                <a:lnTo>
                  <a:pt x="456" y="944"/>
                </a:lnTo>
                <a:lnTo>
                  <a:pt x="446" y="960"/>
                </a:lnTo>
                <a:lnTo>
                  <a:pt x="432" y="978"/>
                </a:lnTo>
                <a:lnTo>
                  <a:pt x="412" y="1004"/>
                </a:lnTo>
                <a:lnTo>
                  <a:pt x="412" y="1004"/>
                </a:lnTo>
                <a:lnTo>
                  <a:pt x="386" y="1036"/>
                </a:lnTo>
                <a:lnTo>
                  <a:pt x="366" y="1064"/>
                </a:lnTo>
                <a:lnTo>
                  <a:pt x="345" y="1092"/>
                </a:lnTo>
                <a:lnTo>
                  <a:pt x="345" y="1092"/>
                </a:lnTo>
                <a:lnTo>
                  <a:pt x="367" y="1081"/>
                </a:lnTo>
                <a:lnTo>
                  <a:pt x="384" y="1072"/>
                </a:lnTo>
                <a:lnTo>
                  <a:pt x="398" y="1064"/>
                </a:lnTo>
                <a:lnTo>
                  <a:pt x="398" y="1064"/>
                </a:lnTo>
                <a:lnTo>
                  <a:pt x="406" y="1059"/>
                </a:lnTo>
                <a:lnTo>
                  <a:pt x="418" y="1054"/>
                </a:lnTo>
                <a:lnTo>
                  <a:pt x="448" y="1042"/>
                </a:lnTo>
                <a:lnTo>
                  <a:pt x="488" y="1028"/>
                </a:lnTo>
                <a:lnTo>
                  <a:pt x="488" y="1028"/>
                </a:lnTo>
                <a:lnTo>
                  <a:pt x="520" y="1019"/>
                </a:lnTo>
                <a:lnTo>
                  <a:pt x="544" y="1013"/>
                </a:lnTo>
                <a:lnTo>
                  <a:pt x="554" y="1011"/>
                </a:lnTo>
                <a:lnTo>
                  <a:pt x="561" y="1011"/>
                </a:lnTo>
                <a:lnTo>
                  <a:pt x="561" y="1011"/>
                </a:lnTo>
                <a:lnTo>
                  <a:pt x="582" y="1009"/>
                </a:lnTo>
                <a:lnTo>
                  <a:pt x="616" y="1006"/>
                </a:lnTo>
                <a:lnTo>
                  <a:pt x="635" y="1002"/>
                </a:lnTo>
                <a:lnTo>
                  <a:pt x="655" y="998"/>
                </a:lnTo>
                <a:lnTo>
                  <a:pt x="674" y="994"/>
                </a:lnTo>
                <a:lnTo>
                  <a:pt x="691" y="988"/>
                </a:lnTo>
                <a:lnTo>
                  <a:pt x="691" y="988"/>
                </a:lnTo>
                <a:lnTo>
                  <a:pt x="706" y="981"/>
                </a:lnTo>
                <a:lnTo>
                  <a:pt x="718" y="977"/>
                </a:lnTo>
                <a:lnTo>
                  <a:pt x="727" y="971"/>
                </a:lnTo>
                <a:lnTo>
                  <a:pt x="735" y="966"/>
                </a:lnTo>
                <a:lnTo>
                  <a:pt x="743" y="957"/>
                </a:lnTo>
                <a:lnTo>
                  <a:pt x="744" y="955"/>
                </a:lnTo>
                <a:lnTo>
                  <a:pt x="744" y="955"/>
                </a:lnTo>
                <a:lnTo>
                  <a:pt x="748" y="1004"/>
                </a:lnTo>
                <a:lnTo>
                  <a:pt x="748" y="1004"/>
                </a:lnTo>
                <a:lnTo>
                  <a:pt x="749" y="1013"/>
                </a:lnTo>
                <a:lnTo>
                  <a:pt x="750" y="1020"/>
                </a:lnTo>
                <a:lnTo>
                  <a:pt x="753" y="1025"/>
                </a:lnTo>
                <a:lnTo>
                  <a:pt x="755" y="1030"/>
                </a:lnTo>
                <a:lnTo>
                  <a:pt x="764" y="1038"/>
                </a:lnTo>
                <a:lnTo>
                  <a:pt x="774" y="1049"/>
                </a:lnTo>
                <a:lnTo>
                  <a:pt x="774" y="1049"/>
                </a:lnTo>
                <a:lnTo>
                  <a:pt x="783" y="1065"/>
                </a:lnTo>
                <a:lnTo>
                  <a:pt x="792" y="1079"/>
                </a:lnTo>
                <a:lnTo>
                  <a:pt x="799" y="1092"/>
                </a:lnTo>
                <a:lnTo>
                  <a:pt x="799" y="1092"/>
                </a:lnTo>
                <a:lnTo>
                  <a:pt x="794" y="1072"/>
                </a:lnTo>
                <a:lnTo>
                  <a:pt x="792" y="1052"/>
                </a:lnTo>
                <a:lnTo>
                  <a:pt x="791" y="1028"/>
                </a:lnTo>
                <a:lnTo>
                  <a:pt x="791" y="1028"/>
                </a:lnTo>
                <a:lnTo>
                  <a:pt x="791" y="1017"/>
                </a:lnTo>
                <a:lnTo>
                  <a:pt x="791" y="1011"/>
                </a:lnTo>
                <a:lnTo>
                  <a:pt x="792" y="1006"/>
                </a:lnTo>
                <a:lnTo>
                  <a:pt x="794" y="1001"/>
                </a:lnTo>
                <a:lnTo>
                  <a:pt x="804" y="988"/>
                </a:lnTo>
                <a:lnTo>
                  <a:pt x="811" y="974"/>
                </a:lnTo>
                <a:lnTo>
                  <a:pt x="821" y="955"/>
                </a:lnTo>
                <a:lnTo>
                  <a:pt x="821" y="955"/>
                </a:lnTo>
                <a:lnTo>
                  <a:pt x="840" y="915"/>
                </a:lnTo>
                <a:lnTo>
                  <a:pt x="855" y="887"/>
                </a:lnTo>
                <a:lnTo>
                  <a:pt x="867" y="864"/>
                </a:lnTo>
                <a:lnTo>
                  <a:pt x="880" y="839"/>
                </a:lnTo>
                <a:lnTo>
                  <a:pt x="880" y="839"/>
                </a:lnTo>
                <a:lnTo>
                  <a:pt x="886" y="826"/>
                </a:lnTo>
                <a:lnTo>
                  <a:pt x="889" y="815"/>
                </a:lnTo>
                <a:lnTo>
                  <a:pt x="891" y="807"/>
                </a:lnTo>
                <a:lnTo>
                  <a:pt x="891" y="799"/>
                </a:lnTo>
                <a:lnTo>
                  <a:pt x="891" y="795"/>
                </a:lnTo>
                <a:lnTo>
                  <a:pt x="890" y="791"/>
                </a:lnTo>
                <a:lnTo>
                  <a:pt x="889" y="788"/>
                </a:lnTo>
                <a:lnTo>
                  <a:pt x="889" y="788"/>
                </a:lnTo>
                <a:close/>
                <a:moveTo>
                  <a:pt x="923" y="679"/>
                </a:moveTo>
                <a:lnTo>
                  <a:pt x="923" y="679"/>
                </a:lnTo>
                <a:lnTo>
                  <a:pt x="925" y="677"/>
                </a:lnTo>
                <a:lnTo>
                  <a:pt x="926" y="676"/>
                </a:lnTo>
                <a:lnTo>
                  <a:pt x="929" y="676"/>
                </a:lnTo>
                <a:lnTo>
                  <a:pt x="931" y="677"/>
                </a:lnTo>
                <a:lnTo>
                  <a:pt x="935" y="679"/>
                </a:lnTo>
                <a:lnTo>
                  <a:pt x="937" y="685"/>
                </a:lnTo>
                <a:lnTo>
                  <a:pt x="943" y="696"/>
                </a:lnTo>
                <a:lnTo>
                  <a:pt x="946" y="700"/>
                </a:lnTo>
                <a:lnTo>
                  <a:pt x="948" y="701"/>
                </a:lnTo>
                <a:lnTo>
                  <a:pt x="948" y="701"/>
                </a:lnTo>
                <a:lnTo>
                  <a:pt x="950" y="702"/>
                </a:lnTo>
                <a:lnTo>
                  <a:pt x="950" y="706"/>
                </a:lnTo>
                <a:lnTo>
                  <a:pt x="950" y="713"/>
                </a:lnTo>
                <a:lnTo>
                  <a:pt x="945" y="730"/>
                </a:lnTo>
                <a:lnTo>
                  <a:pt x="945" y="730"/>
                </a:lnTo>
                <a:lnTo>
                  <a:pt x="943" y="731"/>
                </a:lnTo>
                <a:lnTo>
                  <a:pt x="941" y="733"/>
                </a:lnTo>
                <a:lnTo>
                  <a:pt x="937" y="734"/>
                </a:lnTo>
                <a:lnTo>
                  <a:pt x="933" y="734"/>
                </a:lnTo>
                <a:lnTo>
                  <a:pt x="926" y="733"/>
                </a:lnTo>
                <a:lnTo>
                  <a:pt x="920" y="730"/>
                </a:lnTo>
                <a:lnTo>
                  <a:pt x="914" y="727"/>
                </a:lnTo>
                <a:lnTo>
                  <a:pt x="908" y="722"/>
                </a:lnTo>
                <a:lnTo>
                  <a:pt x="908" y="722"/>
                </a:lnTo>
                <a:lnTo>
                  <a:pt x="905" y="716"/>
                </a:lnTo>
                <a:lnTo>
                  <a:pt x="902" y="711"/>
                </a:lnTo>
                <a:lnTo>
                  <a:pt x="903" y="705"/>
                </a:lnTo>
                <a:lnTo>
                  <a:pt x="906" y="700"/>
                </a:lnTo>
                <a:lnTo>
                  <a:pt x="909" y="695"/>
                </a:lnTo>
                <a:lnTo>
                  <a:pt x="913" y="689"/>
                </a:lnTo>
                <a:lnTo>
                  <a:pt x="923" y="679"/>
                </a:lnTo>
                <a:lnTo>
                  <a:pt x="923" y="6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4">
            <a:extLst>
              <a:ext uri="{FF2B5EF4-FFF2-40B4-BE49-F238E27FC236}">
                <a16:creationId xmlns:a16="http://schemas.microsoft.com/office/drawing/2014/main" id="{0B0BCF5C-D8C8-468B-AEA8-7DDCCEDC7726}"/>
              </a:ext>
            </a:extLst>
          </p:cNvPr>
          <p:cNvSpPr>
            <a:spLocks/>
          </p:cNvSpPr>
          <p:nvPr/>
        </p:nvSpPr>
        <p:spPr bwMode="auto">
          <a:xfrm>
            <a:off x="6591559" y="1040280"/>
            <a:ext cx="2657974" cy="2328068"/>
          </a:xfrm>
          <a:custGeom>
            <a:avLst/>
            <a:gdLst>
              <a:gd name="T0" fmla="*/ 431 w 1136"/>
              <a:gd name="T1" fmla="*/ 669 h 995"/>
              <a:gd name="T2" fmla="*/ 323 w 1136"/>
              <a:gd name="T3" fmla="*/ 631 h 995"/>
              <a:gd name="T4" fmla="*/ 238 w 1136"/>
              <a:gd name="T5" fmla="*/ 602 h 995"/>
              <a:gd name="T6" fmla="*/ 186 w 1136"/>
              <a:gd name="T7" fmla="*/ 570 h 995"/>
              <a:gd name="T8" fmla="*/ 110 w 1136"/>
              <a:gd name="T9" fmla="*/ 505 h 995"/>
              <a:gd name="T10" fmla="*/ 70 w 1136"/>
              <a:gd name="T11" fmla="*/ 478 h 995"/>
              <a:gd name="T12" fmla="*/ 0 w 1136"/>
              <a:gd name="T13" fmla="*/ 442 h 995"/>
              <a:gd name="T14" fmla="*/ 18 w 1136"/>
              <a:gd name="T15" fmla="*/ 434 h 995"/>
              <a:gd name="T16" fmla="*/ 62 w 1136"/>
              <a:gd name="T17" fmla="*/ 440 h 995"/>
              <a:gd name="T18" fmla="*/ 186 w 1136"/>
              <a:gd name="T19" fmla="*/ 433 h 995"/>
              <a:gd name="T20" fmla="*/ 254 w 1136"/>
              <a:gd name="T21" fmla="*/ 425 h 995"/>
              <a:gd name="T22" fmla="*/ 252 w 1136"/>
              <a:gd name="T23" fmla="*/ 372 h 995"/>
              <a:gd name="T24" fmla="*/ 228 w 1136"/>
              <a:gd name="T25" fmla="*/ 324 h 995"/>
              <a:gd name="T26" fmla="*/ 220 w 1136"/>
              <a:gd name="T27" fmla="*/ 274 h 995"/>
              <a:gd name="T28" fmla="*/ 211 w 1136"/>
              <a:gd name="T29" fmla="*/ 130 h 995"/>
              <a:gd name="T30" fmla="*/ 189 w 1136"/>
              <a:gd name="T31" fmla="*/ 57 h 995"/>
              <a:gd name="T32" fmla="*/ 274 w 1136"/>
              <a:gd name="T33" fmla="*/ 127 h 995"/>
              <a:gd name="T34" fmla="*/ 406 w 1136"/>
              <a:gd name="T35" fmla="*/ 203 h 995"/>
              <a:gd name="T36" fmla="*/ 466 w 1136"/>
              <a:gd name="T37" fmla="*/ 283 h 995"/>
              <a:gd name="T38" fmla="*/ 506 w 1136"/>
              <a:gd name="T39" fmla="*/ 201 h 995"/>
              <a:gd name="T40" fmla="*/ 544 w 1136"/>
              <a:gd name="T41" fmla="*/ 164 h 995"/>
              <a:gd name="T42" fmla="*/ 649 w 1136"/>
              <a:gd name="T43" fmla="*/ 95 h 995"/>
              <a:gd name="T44" fmla="*/ 690 w 1136"/>
              <a:gd name="T45" fmla="*/ 40 h 995"/>
              <a:gd name="T46" fmla="*/ 704 w 1136"/>
              <a:gd name="T47" fmla="*/ 69 h 995"/>
              <a:gd name="T48" fmla="*/ 716 w 1136"/>
              <a:gd name="T49" fmla="*/ 222 h 995"/>
              <a:gd name="T50" fmla="*/ 722 w 1136"/>
              <a:gd name="T51" fmla="*/ 311 h 995"/>
              <a:gd name="T52" fmla="*/ 851 w 1136"/>
              <a:gd name="T53" fmla="*/ 385 h 995"/>
              <a:gd name="T54" fmla="*/ 1002 w 1136"/>
              <a:gd name="T55" fmla="*/ 393 h 995"/>
              <a:gd name="T56" fmla="*/ 1121 w 1136"/>
              <a:gd name="T57" fmla="*/ 392 h 995"/>
              <a:gd name="T58" fmla="*/ 1067 w 1136"/>
              <a:gd name="T59" fmla="*/ 429 h 995"/>
              <a:gd name="T60" fmla="*/ 974 w 1136"/>
              <a:gd name="T61" fmla="*/ 489 h 995"/>
              <a:gd name="T62" fmla="*/ 817 w 1136"/>
              <a:gd name="T63" fmla="*/ 571 h 995"/>
              <a:gd name="T64" fmla="*/ 780 w 1136"/>
              <a:gd name="T65" fmla="*/ 592 h 995"/>
              <a:gd name="T66" fmla="*/ 845 w 1136"/>
              <a:gd name="T67" fmla="*/ 656 h 995"/>
              <a:gd name="T68" fmla="*/ 897 w 1136"/>
              <a:gd name="T69" fmla="*/ 701 h 995"/>
              <a:gd name="T70" fmla="*/ 944 w 1136"/>
              <a:gd name="T71" fmla="*/ 757 h 995"/>
              <a:gd name="T72" fmla="*/ 1002 w 1136"/>
              <a:gd name="T73" fmla="*/ 800 h 995"/>
              <a:gd name="T74" fmla="*/ 944 w 1136"/>
              <a:gd name="T75" fmla="*/ 790 h 995"/>
              <a:gd name="T76" fmla="*/ 785 w 1136"/>
              <a:gd name="T77" fmla="*/ 757 h 995"/>
              <a:gd name="T78" fmla="*/ 563 w 1136"/>
              <a:gd name="T79" fmla="*/ 713 h 995"/>
              <a:gd name="T80" fmla="*/ 501 w 1136"/>
              <a:gd name="T81" fmla="*/ 688 h 995"/>
              <a:gd name="T82" fmla="*/ 409 w 1136"/>
              <a:gd name="T83" fmla="*/ 722 h 995"/>
              <a:gd name="T84" fmla="*/ 365 w 1136"/>
              <a:gd name="T85" fmla="*/ 762 h 995"/>
              <a:gd name="T86" fmla="*/ 321 w 1136"/>
              <a:gd name="T87" fmla="*/ 836 h 995"/>
              <a:gd name="T88" fmla="*/ 220 w 1136"/>
              <a:gd name="T89" fmla="*/ 989 h 995"/>
              <a:gd name="T90" fmla="*/ 212 w 1136"/>
              <a:gd name="T91" fmla="*/ 994 h 995"/>
              <a:gd name="T92" fmla="*/ 201 w 1136"/>
              <a:gd name="T93" fmla="*/ 983 h 995"/>
              <a:gd name="T94" fmla="*/ 207 w 1136"/>
              <a:gd name="T95" fmla="*/ 965 h 995"/>
              <a:gd name="T96" fmla="*/ 287 w 1136"/>
              <a:gd name="T97" fmla="*/ 868 h 995"/>
              <a:gd name="T98" fmla="*/ 318 w 1136"/>
              <a:gd name="T99" fmla="*/ 817 h 995"/>
              <a:gd name="T100" fmla="*/ 357 w 1136"/>
              <a:gd name="T101" fmla="*/ 747 h 995"/>
              <a:gd name="T102" fmla="*/ 416 w 1136"/>
              <a:gd name="T103" fmla="*/ 692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36" h="995">
                <a:moveTo>
                  <a:pt x="438" y="669"/>
                </a:moveTo>
                <a:lnTo>
                  <a:pt x="438" y="669"/>
                </a:lnTo>
                <a:lnTo>
                  <a:pt x="437" y="669"/>
                </a:lnTo>
                <a:lnTo>
                  <a:pt x="436" y="670"/>
                </a:lnTo>
                <a:lnTo>
                  <a:pt x="431" y="669"/>
                </a:lnTo>
                <a:lnTo>
                  <a:pt x="422" y="667"/>
                </a:lnTo>
                <a:lnTo>
                  <a:pt x="409" y="664"/>
                </a:lnTo>
                <a:lnTo>
                  <a:pt x="388" y="656"/>
                </a:lnTo>
                <a:lnTo>
                  <a:pt x="360" y="645"/>
                </a:lnTo>
                <a:lnTo>
                  <a:pt x="323" y="631"/>
                </a:lnTo>
                <a:lnTo>
                  <a:pt x="323" y="631"/>
                </a:lnTo>
                <a:lnTo>
                  <a:pt x="286" y="616"/>
                </a:lnTo>
                <a:lnTo>
                  <a:pt x="263" y="608"/>
                </a:lnTo>
                <a:lnTo>
                  <a:pt x="247" y="604"/>
                </a:lnTo>
                <a:lnTo>
                  <a:pt x="238" y="602"/>
                </a:lnTo>
                <a:lnTo>
                  <a:pt x="230" y="599"/>
                </a:lnTo>
                <a:lnTo>
                  <a:pt x="221" y="595"/>
                </a:lnTo>
                <a:lnTo>
                  <a:pt x="207" y="586"/>
                </a:lnTo>
                <a:lnTo>
                  <a:pt x="186" y="570"/>
                </a:lnTo>
                <a:lnTo>
                  <a:pt x="186" y="570"/>
                </a:lnTo>
                <a:lnTo>
                  <a:pt x="161" y="552"/>
                </a:lnTo>
                <a:lnTo>
                  <a:pt x="144" y="539"/>
                </a:lnTo>
                <a:lnTo>
                  <a:pt x="132" y="528"/>
                </a:lnTo>
                <a:lnTo>
                  <a:pt x="124" y="518"/>
                </a:lnTo>
                <a:lnTo>
                  <a:pt x="110" y="505"/>
                </a:lnTo>
                <a:lnTo>
                  <a:pt x="104" y="500"/>
                </a:lnTo>
                <a:lnTo>
                  <a:pt x="96" y="494"/>
                </a:lnTo>
                <a:lnTo>
                  <a:pt x="96" y="494"/>
                </a:lnTo>
                <a:lnTo>
                  <a:pt x="85" y="487"/>
                </a:lnTo>
                <a:lnTo>
                  <a:pt x="70" y="478"/>
                </a:lnTo>
                <a:lnTo>
                  <a:pt x="37" y="462"/>
                </a:lnTo>
                <a:lnTo>
                  <a:pt x="10" y="448"/>
                </a:lnTo>
                <a:lnTo>
                  <a:pt x="2" y="444"/>
                </a:lnTo>
                <a:lnTo>
                  <a:pt x="0" y="442"/>
                </a:lnTo>
                <a:lnTo>
                  <a:pt x="0" y="442"/>
                </a:lnTo>
                <a:lnTo>
                  <a:pt x="2" y="438"/>
                </a:lnTo>
                <a:lnTo>
                  <a:pt x="5" y="437"/>
                </a:lnTo>
                <a:lnTo>
                  <a:pt x="7" y="436"/>
                </a:lnTo>
                <a:lnTo>
                  <a:pt x="12" y="434"/>
                </a:lnTo>
                <a:lnTo>
                  <a:pt x="18" y="434"/>
                </a:lnTo>
                <a:lnTo>
                  <a:pt x="27" y="436"/>
                </a:lnTo>
                <a:lnTo>
                  <a:pt x="36" y="437"/>
                </a:lnTo>
                <a:lnTo>
                  <a:pt x="36" y="437"/>
                </a:lnTo>
                <a:lnTo>
                  <a:pt x="47" y="439"/>
                </a:lnTo>
                <a:lnTo>
                  <a:pt x="62" y="440"/>
                </a:lnTo>
                <a:lnTo>
                  <a:pt x="93" y="442"/>
                </a:lnTo>
                <a:lnTo>
                  <a:pt x="127" y="440"/>
                </a:lnTo>
                <a:lnTo>
                  <a:pt x="156" y="437"/>
                </a:lnTo>
                <a:lnTo>
                  <a:pt x="156" y="437"/>
                </a:lnTo>
                <a:lnTo>
                  <a:pt x="186" y="433"/>
                </a:lnTo>
                <a:lnTo>
                  <a:pt x="215" y="432"/>
                </a:lnTo>
                <a:lnTo>
                  <a:pt x="250" y="431"/>
                </a:lnTo>
                <a:lnTo>
                  <a:pt x="250" y="431"/>
                </a:lnTo>
                <a:lnTo>
                  <a:pt x="252" y="429"/>
                </a:lnTo>
                <a:lnTo>
                  <a:pt x="254" y="425"/>
                </a:lnTo>
                <a:lnTo>
                  <a:pt x="256" y="417"/>
                </a:lnTo>
                <a:lnTo>
                  <a:pt x="257" y="408"/>
                </a:lnTo>
                <a:lnTo>
                  <a:pt x="256" y="397"/>
                </a:lnTo>
                <a:lnTo>
                  <a:pt x="255" y="385"/>
                </a:lnTo>
                <a:lnTo>
                  <a:pt x="252" y="372"/>
                </a:lnTo>
                <a:lnTo>
                  <a:pt x="247" y="360"/>
                </a:lnTo>
                <a:lnTo>
                  <a:pt x="247" y="360"/>
                </a:lnTo>
                <a:lnTo>
                  <a:pt x="238" y="342"/>
                </a:lnTo>
                <a:lnTo>
                  <a:pt x="230" y="330"/>
                </a:lnTo>
                <a:lnTo>
                  <a:pt x="228" y="324"/>
                </a:lnTo>
                <a:lnTo>
                  <a:pt x="226" y="317"/>
                </a:lnTo>
                <a:lnTo>
                  <a:pt x="223" y="306"/>
                </a:lnTo>
                <a:lnTo>
                  <a:pt x="222" y="292"/>
                </a:lnTo>
                <a:lnTo>
                  <a:pt x="222" y="292"/>
                </a:lnTo>
                <a:lnTo>
                  <a:pt x="220" y="274"/>
                </a:lnTo>
                <a:lnTo>
                  <a:pt x="220" y="254"/>
                </a:lnTo>
                <a:lnTo>
                  <a:pt x="218" y="207"/>
                </a:lnTo>
                <a:lnTo>
                  <a:pt x="216" y="164"/>
                </a:lnTo>
                <a:lnTo>
                  <a:pt x="215" y="144"/>
                </a:lnTo>
                <a:lnTo>
                  <a:pt x="211" y="130"/>
                </a:lnTo>
                <a:lnTo>
                  <a:pt x="211" y="130"/>
                </a:lnTo>
                <a:lnTo>
                  <a:pt x="204" y="103"/>
                </a:lnTo>
                <a:lnTo>
                  <a:pt x="196" y="80"/>
                </a:lnTo>
                <a:lnTo>
                  <a:pt x="189" y="57"/>
                </a:lnTo>
                <a:lnTo>
                  <a:pt x="189" y="57"/>
                </a:lnTo>
                <a:lnTo>
                  <a:pt x="224" y="87"/>
                </a:lnTo>
                <a:lnTo>
                  <a:pt x="254" y="112"/>
                </a:lnTo>
                <a:lnTo>
                  <a:pt x="264" y="121"/>
                </a:lnTo>
                <a:lnTo>
                  <a:pt x="274" y="127"/>
                </a:lnTo>
                <a:lnTo>
                  <a:pt x="274" y="127"/>
                </a:lnTo>
                <a:lnTo>
                  <a:pt x="302" y="142"/>
                </a:lnTo>
                <a:lnTo>
                  <a:pt x="346" y="165"/>
                </a:lnTo>
                <a:lnTo>
                  <a:pt x="369" y="178"/>
                </a:lnTo>
                <a:lnTo>
                  <a:pt x="391" y="190"/>
                </a:lnTo>
                <a:lnTo>
                  <a:pt x="406" y="203"/>
                </a:lnTo>
                <a:lnTo>
                  <a:pt x="413" y="209"/>
                </a:lnTo>
                <a:lnTo>
                  <a:pt x="417" y="213"/>
                </a:lnTo>
                <a:lnTo>
                  <a:pt x="417" y="213"/>
                </a:lnTo>
                <a:lnTo>
                  <a:pt x="448" y="257"/>
                </a:lnTo>
                <a:lnTo>
                  <a:pt x="466" y="283"/>
                </a:lnTo>
                <a:lnTo>
                  <a:pt x="466" y="283"/>
                </a:lnTo>
                <a:lnTo>
                  <a:pt x="471" y="269"/>
                </a:lnTo>
                <a:lnTo>
                  <a:pt x="485" y="238"/>
                </a:lnTo>
                <a:lnTo>
                  <a:pt x="495" y="220"/>
                </a:lnTo>
                <a:lnTo>
                  <a:pt x="506" y="201"/>
                </a:lnTo>
                <a:lnTo>
                  <a:pt x="518" y="186"/>
                </a:lnTo>
                <a:lnTo>
                  <a:pt x="524" y="180"/>
                </a:lnTo>
                <a:lnTo>
                  <a:pt x="530" y="173"/>
                </a:lnTo>
                <a:lnTo>
                  <a:pt x="530" y="173"/>
                </a:lnTo>
                <a:lnTo>
                  <a:pt x="544" y="164"/>
                </a:lnTo>
                <a:lnTo>
                  <a:pt x="559" y="153"/>
                </a:lnTo>
                <a:lnTo>
                  <a:pt x="593" y="132"/>
                </a:lnTo>
                <a:lnTo>
                  <a:pt x="625" y="113"/>
                </a:lnTo>
                <a:lnTo>
                  <a:pt x="638" y="103"/>
                </a:lnTo>
                <a:lnTo>
                  <a:pt x="649" y="95"/>
                </a:lnTo>
                <a:lnTo>
                  <a:pt x="649" y="95"/>
                </a:lnTo>
                <a:lnTo>
                  <a:pt x="660" y="85"/>
                </a:lnTo>
                <a:lnTo>
                  <a:pt x="670" y="72"/>
                </a:lnTo>
                <a:lnTo>
                  <a:pt x="681" y="56"/>
                </a:lnTo>
                <a:lnTo>
                  <a:pt x="690" y="40"/>
                </a:lnTo>
                <a:lnTo>
                  <a:pt x="706" y="12"/>
                </a:lnTo>
                <a:lnTo>
                  <a:pt x="712" y="0"/>
                </a:lnTo>
                <a:lnTo>
                  <a:pt x="712" y="0"/>
                </a:lnTo>
                <a:lnTo>
                  <a:pt x="707" y="38"/>
                </a:lnTo>
                <a:lnTo>
                  <a:pt x="704" y="69"/>
                </a:lnTo>
                <a:lnTo>
                  <a:pt x="701" y="93"/>
                </a:lnTo>
                <a:lnTo>
                  <a:pt x="701" y="93"/>
                </a:lnTo>
                <a:lnTo>
                  <a:pt x="704" y="118"/>
                </a:lnTo>
                <a:lnTo>
                  <a:pt x="707" y="152"/>
                </a:lnTo>
                <a:lnTo>
                  <a:pt x="716" y="222"/>
                </a:lnTo>
                <a:lnTo>
                  <a:pt x="716" y="222"/>
                </a:lnTo>
                <a:lnTo>
                  <a:pt x="723" y="272"/>
                </a:lnTo>
                <a:lnTo>
                  <a:pt x="724" y="292"/>
                </a:lnTo>
                <a:lnTo>
                  <a:pt x="723" y="301"/>
                </a:lnTo>
                <a:lnTo>
                  <a:pt x="722" y="311"/>
                </a:lnTo>
                <a:lnTo>
                  <a:pt x="722" y="311"/>
                </a:lnTo>
                <a:lnTo>
                  <a:pt x="709" y="364"/>
                </a:lnTo>
                <a:lnTo>
                  <a:pt x="700" y="399"/>
                </a:lnTo>
                <a:lnTo>
                  <a:pt x="700" y="399"/>
                </a:lnTo>
                <a:lnTo>
                  <a:pt x="851" y="385"/>
                </a:lnTo>
                <a:lnTo>
                  <a:pt x="851" y="385"/>
                </a:lnTo>
                <a:lnTo>
                  <a:pt x="883" y="383"/>
                </a:lnTo>
                <a:lnTo>
                  <a:pt x="925" y="385"/>
                </a:lnTo>
                <a:lnTo>
                  <a:pt x="966" y="388"/>
                </a:lnTo>
                <a:lnTo>
                  <a:pt x="1002" y="393"/>
                </a:lnTo>
                <a:lnTo>
                  <a:pt x="1002" y="393"/>
                </a:lnTo>
                <a:lnTo>
                  <a:pt x="1021" y="394"/>
                </a:lnTo>
                <a:lnTo>
                  <a:pt x="1041" y="396"/>
                </a:lnTo>
                <a:lnTo>
                  <a:pt x="1085" y="394"/>
                </a:lnTo>
                <a:lnTo>
                  <a:pt x="1121" y="392"/>
                </a:lnTo>
                <a:lnTo>
                  <a:pt x="1136" y="391"/>
                </a:lnTo>
                <a:lnTo>
                  <a:pt x="1136" y="391"/>
                </a:lnTo>
                <a:lnTo>
                  <a:pt x="1112" y="404"/>
                </a:lnTo>
                <a:lnTo>
                  <a:pt x="1067" y="429"/>
                </a:lnTo>
                <a:lnTo>
                  <a:pt x="1067" y="429"/>
                </a:lnTo>
                <a:lnTo>
                  <a:pt x="1047" y="442"/>
                </a:lnTo>
                <a:lnTo>
                  <a:pt x="1027" y="455"/>
                </a:lnTo>
                <a:lnTo>
                  <a:pt x="1004" y="471"/>
                </a:lnTo>
                <a:lnTo>
                  <a:pt x="974" y="489"/>
                </a:lnTo>
                <a:lnTo>
                  <a:pt x="974" y="489"/>
                </a:lnTo>
                <a:lnTo>
                  <a:pt x="934" y="513"/>
                </a:lnTo>
                <a:lnTo>
                  <a:pt x="887" y="539"/>
                </a:lnTo>
                <a:lnTo>
                  <a:pt x="845" y="559"/>
                </a:lnTo>
                <a:lnTo>
                  <a:pt x="828" y="568"/>
                </a:lnTo>
                <a:lnTo>
                  <a:pt x="817" y="571"/>
                </a:lnTo>
                <a:lnTo>
                  <a:pt x="817" y="571"/>
                </a:lnTo>
                <a:lnTo>
                  <a:pt x="802" y="578"/>
                </a:lnTo>
                <a:lnTo>
                  <a:pt x="791" y="585"/>
                </a:lnTo>
                <a:lnTo>
                  <a:pt x="780" y="592"/>
                </a:lnTo>
                <a:lnTo>
                  <a:pt x="780" y="592"/>
                </a:lnTo>
                <a:lnTo>
                  <a:pt x="788" y="601"/>
                </a:lnTo>
                <a:lnTo>
                  <a:pt x="806" y="620"/>
                </a:lnTo>
                <a:lnTo>
                  <a:pt x="818" y="632"/>
                </a:lnTo>
                <a:lnTo>
                  <a:pt x="831" y="644"/>
                </a:lnTo>
                <a:lnTo>
                  <a:pt x="845" y="656"/>
                </a:lnTo>
                <a:lnTo>
                  <a:pt x="859" y="666"/>
                </a:lnTo>
                <a:lnTo>
                  <a:pt x="859" y="666"/>
                </a:lnTo>
                <a:lnTo>
                  <a:pt x="873" y="677"/>
                </a:lnTo>
                <a:lnTo>
                  <a:pt x="886" y="689"/>
                </a:lnTo>
                <a:lnTo>
                  <a:pt x="897" y="701"/>
                </a:lnTo>
                <a:lnTo>
                  <a:pt x="906" y="715"/>
                </a:lnTo>
                <a:lnTo>
                  <a:pt x="926" y="739"/>
                </a:lnTo>
                <a:lnTo>
                  <a:pt x="936" y="750"/>
                </a:lnTo>
                <a:lnTo>
                  <a:pt x="944" y="757"/>
                </a:lnTo>
                <a:lnTo>
                  <a:pt x="944" y="757"/>
                </a:lnTo>
                <a:lnTo>
                  <a:pt x="983" y="784"/>
                </a:lnTo>
                <a:lnTo>
                  <a:pt x="998" y="795"/>
                </a:lnTo>
                <a:lnTo>
                  <a:pt x="1001" y="798"/>
                </a:lnTo>
                <a:lnTo>
                  <a:pt x="1002" y="800"/>
                </a:lnTo>
                <a:lnTo>
                  <a:pt x="1002" y="800"/>
                </a:lnTo>
                <a:lnTo>
                  <a:pt x="998" y="800"/>
                </a:lnTo>
                <a:lnTo>
                  <a:pt x="987" y="800"/>
                </a:lnTo>
                <a:lnTo>
                  <a:pt x="968" y="796"/>
                </a:lnTo>
                <a:lnTo>
                  <a:pt x="944" y="790"/>
                </a:lnTo>
                <a:lnTo>
                  <a:pt x="944" y="790"/>
                </a:lnTo>
                <a:lnTo>
                  <a:pt x="917" y="781"/>
                </a:lnTo>
                <a:lnTo>
                  <a:pt x="886" y="773"/>
                </a:lnTo>
                <a:lnTo>
                  <a:pt x="845" y="766"/>
                </a:lnTo>
                <a:lnTo>
                  <a:pt x="785" y="757"/>
                </a:lnTo>
                <a:lnTo>
                  <a:pt x="785" y="757"/>
                </a:lnTo>
                <a:lnTo>
                  <a:pt x="750" y="752"/>
                </a:lnTo>
                <a:lnTo>
                  <a:pt x="715" y="746"/>
                </a:lnTo>
                <a:lnTo>
                  <a:pt x="650" y="733"/>
                </a:lnTo>
                <a:lnTo>
                  <a:pt x="598" y="721"/>
                </a:lnTo>
                <a:lnTo>
                  <a:pt x="563" y="713"/>
                </a:lnTo>
                <a:lnTo>
                  <a:pt x="563" y="713"/>
                </a:lnTo>
                <a:lnTo>
                  <a:pt x="548" y="710"/>
                </a:lnTo>
                <a:lnTo>
                  <a:pt x="534" y="704"/>
                </a:lnTo>
                <a:lnTo>
                  <a:pt x="517" y="696"/>
                </a:lnTo>
                <a:lnTo>
                  <a:pt x="501" y="688"/>
                </a:lnTo>
                <a:lnTo>
                  <a:pt x="474" y="673"/>
                </a:lnTo>
                <a:lnTo>
                  <a:pt x="463" y="666"/>
                </a:lnTo>
                <a:lnTo>
                  <a:pt x="463" y="666"/>
                </a:lnTo>
                <a:lnTo>
                  <a:pt x="433" y="698"/>
                </a:lnTo>
                <a:lnTo>
                  <a:pt x="409" y="722"/>
                </a:lnTo>
                <a:lnTo>
                  <a:pt x="389" y="739"/>
                </a:lnTo>
                <a:lnTo>
                  <a:pt x="389" y="739"/>
                </a:lnTo>
                <a:lnTo>
                  <a:pt x="376" y="750"/>
                </a:lnTo>
                <a:lnTo>
                  <a:pt x="370" y="756"/>
                </a:lnTo>
                <a:lnTo>
                  <a:pt x="365" y="762"/>
                </a:lnTo>
                <a:lnTo>
                  <a:pt x="358" y="770"/>
                </a:lnTo>
                <a:lnTo>
                  <a:pt x="352" y="781"/>
                </a:lnTo>
                <a:lnTo>
                  <a:pt x="335" y="813"/>
                </a:lnTo>
                <a:lnTo>
                  <a:pt x="335" y="813"/>
                </a:lnTo>
                <a:lnTo>
                  <a:pt x="321" y="836"/>
                </a:lnTo>
                <a:lnTo>
                  <a:pt x="306" y="861"/>
                </a:lnTo>
                <a:lnTo>
                  <a:pt x="267" y="917"/>
                </a:lnTo>
                <a:lnTo>
                  <a:pt x="234" y="965"/>
                </a:lnTo>
                <a:lnTo>
                  <a:pt x="223" y="980"/>
                </a:lnTo>
                <a:lnTo>
                  <a:pt x="220" y="989"/>
                </a:lnTo>
                <a:lnTo>
                  <a:pt x="220" y="989"/>
                </a:lnTo>
                <a:lnTo>
                  <a:pt x="218" y="991"/>
                </a:lnTo>
                <a:lnTo>
                  <a:pt x="217" y="994"/>
                </a:lnTo>
                <a:lnTo>
                  <a:pt x="215" y="995"/>
                </a:lnTo>
                <a:lnTo>
                  <a:pt x="212" y="994"/>
                </a:lnTo>
                <a:lnTo>
                  <a:pt x="209" y="993"/>
                </a:lnTo>
                <a:lnTo>
                  <a:pt x="206" y="990"/>
                </a:lnTo>
                <a:lnTo>
                  <a:pt x="204" y="986"/>
                </a:lnTo>
                <a:lnTo>
                  <a:pt x="201" y="983"/>
                </a:lnTo>
                <a:lnTo>
                  <a:pt x="201" y="983"/>
                </a:lnTo>
                <a:lnTo>
                  <a:pt x="199" y="976"/>
                </a:lnTo>
                <a:lnTo>
                  <a:pt x="199" y="973"/>
                </a:lnTo>
                <a:lnTo>
                  <a:pt x="200" y="971"/>
                </a:lnTo>
                <a:lnTo>
                  <a:pt x="203" y="968"/>
                </a:lnTo>
                <a:lnTo>
                  <a:pt x="207" y="965"/>
                </a:lnTo>
                <a:lnTo>
                  <a:pt x="207" y="965"/>
                </a:lnTo>
                <a:lnTo>
                  <a:pt x="220" y="950"/>
                </a:lnTo>
                <a:lnTo>
                  <a:pt x="241" y="925"/>
                </a:lnTo>
                <a:lnTo>
                  <a:pt x="266" y="893"/>
                </a:lnTo>
                <a:lnTo>
                  <a:pt x="287" y="868"/>
                </a:lnTo>
                <a:lnTo>
                  <a:pt x="287" y="868"/>
                </a:lnTo>
                <a:lnTo>
                  <a:pt x="297" y="857"/>
                </a:lnTo>
                <a:lnTo>
                  <a:pt x="304" y="845"/>
                </a:lnTo>
                <a:lnTo>
                  <a:pt x="312" y="831"/>
                </a:lnTo>
                <a:lnTo>
                  <a:pt x="318" y="817"/>
                </a:lnTo>
                <a:lnTo>
                  <a:pt x="335" y="775"/>
                </a:lnTo>
                <a:lnTo>
                  <a:pt x="335" y="775"/>
                </a:lnTo>
                <a:lnTo>
                  <a:pt x="338" y="769"/>
                </a:lnTo>
                <a:lnTo>
                  <a:pt x="343" y="762"/>
                </a:lnTo>
                <a:lnTo>
                  <a:pt x="357" y="747"/>
                </a:lnTo>
                <a:lnTo>
                  <a:pt x="372" y="734"/>
                </a:lnTo>
                <a:lnTo>
                  <a:pt x="385" y="723"/>
                </a:lnTo>
                <a:lnTo>
                  <a:pt x="385" y="723"/>
                </a:lnTo>
                <a:lnTo>
                  <a:pt x="399" y="710"/>
                </a:lnTo>
                <a:lnTo>
                  <a:pt x="416" y="692"/>
                </a:lnTo>
                <a:lnTo>
                  <a:pt x="438" y="669"/>
                </a:lnTo>
                <a:lnTo>
                  <a:pt x="438" y="6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38F6278F-991C-4CBE-ABD0-009BF89B00F0}"/>
              </a:ext>
            </a:extLst>
          </p:cNvPr>
          <p:cNvSpPr>
            <a:spLocks/>
          </p:cNvSpPr>
          <p:nvPr/>
        </p:nvSpPr>
        <p:spPr bwMode="auto">
          <a:xfrm>
            <a:off x="3596677" y="1218243"/>
            <a:ext cx="2806988" cy="1972142"/>
          </a:xfrm>
          <a:custGeom>
            <a:avLst/>
            <a:gdLst>
              <a:gd name="T0" fmla="*/ 379 w 1355"/>
              <a:gd name="T1" fmla="*/ 545 h 952"/>
              <a:gd name="T2" fmla="*/ 265 w 1355"/>
              <a:gd name="T3" fmla="*/ 522 h 952"/>
              <a:gd name="T4" fmla="*/ 213 w 1355"/>
              <a:gd name="T5" fmla="*/ 517 h 952"/>
              <a:gd name="T6" fmla="*/ 159 w 1355"/>
              <a:gd name="T7" fmla="*/ 526 h 952"/>
              <a:gd name="T8" fmla="*/ 38 w 1355"/>
              <a:gd name="T9" fmla="*/ 505 h 952"/>
              <a:gd name="T10" fmla="*/ 10 w 1355"/>
              <a:gd name="T11" fmla="*/ 510 h 952"/>
              <a:gd name="T12" fmla="*/ 2 w 1355"/>
              <a:gd name="T13" fmla="*/ 522 h 952"/>
              <a:gd name="T14" fmla="*/ 83 w 1355"/>
              <a:gd name="T15" fmla="*/ 554 h 952"/>
              <a:gd name="T16" fmla="*/ 144 w 1355"/>
              <a:gd name="T17" fmla="*/ 596 h 952"/>
              <a:gd name="T18" fmla="*/ 213 w 1355"/>
              <a:gd name="T19" fmla="*/ 653 h 952"/>
              <a:gd name="T20" fmla="*/ 340 w 1355"/>
              <a:gd name="T21" fmla="*/ 732 h 952"/>
              <a:gd name="T22" fmla="*/ 463 w 1355"/>
              <a:gd name="T23" fmla="*/ 798 h 952"/>
              <a:gd name="T24" fmla="*/ 557 w 1355"/>
              <a:gd name="T25" fmla="*/ 824 h 952"/>
              <a:gd name="T26" fmla="*/ 737 w 1355"/>
              <a:gd name="T27" fmla="*/ 838 h 952"/>
              <a:gd name="T28" fmla="*/ 760 w 1355"/>
              <a:gd name="T29" fmla="*/ 917 h 952"/>
              <a:gd name="T30" fmla="*/ 790 w 1355"/>
              <a:gd name="T31" fmla="*/ 952 h 952"/>
              <a:gd name="T32" fmla="*/ 803 w 1355"/>
              <a:gd name="T33" fmla="*/ 941 h 952"/>
              <a:gd name="T34" fmla="*/ 794 w 1355"/>
              <a:gd name="T35" fmla="*/ 932 h 952"/>
              <a:gd name="T36" fmla="*/ 772 w 1355"/>
              <a:gd name="T37" fmla="*/ 906 h 952"/>
              <a:gd name="T38" fmla="*/ 761 w 1355"/>
              <a:gd name="T39" fmla="*/ 873 h 952"/>
              <a:gd name="T40" fmla="*/ 753 w 1355"/>
              <a:gd name="T41" fmla="*/ 833 h 952"/>
              <a:gd name="T42" fmla="*/ 784 w 1355"/>
              <a:gd name="T43" fmla="*/ 833 h 952"/>
              <a:gd name="T44" fmla="*/ 901 w 1355"/>
              <a:gd name="T45" fmla="*/ 841 h 952"/>
              <a:gd name="T46" fmla="*/ 1019 w 1355"/>
              <a:gd name="T47" fmla="*/ 810 h 952"/>
              <a:gd name="T48" fmla="*/ 1114 w 1355"/>
              <a:gd name="T49" fmla="*/ 754 h 952"/>
              <a:gd name="T50" fmla="*/ 1210 w 1355"/>
              <a:gd name="T51" fmla="*/ 695 h 952"/>
              <a:gd name="T52" fmla="*/ 1332 w 1355"/>
              <a:gd name="T53" fmla="*/ 642 h 952"/>
              <a:gd name="T54" fmla="*/ 1355 w 1355"/>
              <a:gd name="T55" fmla="*/ 634 h 952"/>
              <a:gd name="T56" fmla="*/ 1332 w 1355"/>
              <a:gd name="T57" fmla="*/ 619 h 952"/>
              <a:gd name="T58" fmla="*/ 1236 w 1355"/>
              <a:gd name="T59" fmla="*/ 605 h 952"/>
              <a:gd name="T60" fmla="*/ 1065 w 1355"/>
              <a:gd name="T61" fmla="*/ 610 h 952"/>
              <a:gd name="T62" fmla="*/ 1049 w 1355"/>
              <a:gd name="T63" fmla="*/ 610 h 952"/>
              <a:gd name="T64" fmla="*/ 1068 w 1355"/>
              <a:gd name="T65" fmla="*/ 517 h 952"/>
              <a:gd name="T66" fmla="*/ 1098 w 1355"/>
              <a:gd name="T67" fmla="*/ 377 h 952"/>
              <a:gd name="T68" fmla="*/ 1112 w 1355"/>
              <a:gd name="T69" fmla="*/ 329 h 952"/>
              <a:gd name="T70" fmla="*/ 1167 w 1355"/>
              <a:gd name="T71" fmla="*/ 216 h 952"/>
              <a:gd name="T72" fmla="*/ 1167 w 1355"/>
              <a:gd name="T73" fmla="*/ 204 h 952"/>
              <a:gd name="T74" fmla="*/ 1125 w 1355"/>
              <a:gd name="T75" fmla="*/ 242 h 952"/>
              <a:gd name="T76" fmla="*/ 1068 w 1355"/>
              <a:gd name="T77" fmla="*/ 292 h 952"/>
              <a:gd name="T78" fmla="*/ 948 w 1355"/>
              <a:gd name="T79" fmla="*/ 358 h 952"/>
              <a:gd name="T80" fmla="*/ 892 w 1355"/>
              <a:gd name="T81" fmla="*/ 400 h 952"/>
              <a:gd name="T82" fmla="*/ 824 w 1355"/>
              <a:gd name="T83" fmla="*/ 266 h 952"/>
              <a:gd name="T84" fmla="*/ 792 w 1355"/>
              <a:gd name="T85" fmla="*/ 169 h 952"/>
              <a:gd name="T86" fmla="*/ 742 w 1355"/>
              <a:gd name="T87" fmla="*/ 44 h 952"/>
              <a:gd name="T88" fmla="*/ 725 w 1355"/>
              <a:gd name="T89" fmla="*/ 95 h 952"/>
              <a:gd name="T90" fmla="*/ 697 w 1355"/>
              <a:gd name="T91" fmla="*/ 164 h 952"/>
              <a:gd name="T92" fmla="*/ 661 w 1355"/>
              <a:gd name="T93" fmla="*/ 259 h 952"/>
              <a:gd name="T94" fmla="*/ 656 w 1355"/>
              <a:gd name="T95" fmla="*/ 343 h 952"/>
              <a:gd name="T96" fmla="*/ 659 w 1355"/>
              <a:gd name="T97" fmla="*/ 462 h 952"/>
              <a:gd name="T98" fmla="*/ 619 w 1355"/>
              <a:gd name="T99" fmla="*/ 430 h 952"/>
              <a:gd name="T100" fmla="*/ 557 w 1355"/>
              <a:gd name="T101" fmla="*/ 365 h 952"/>
              <a:gd name="T102" fmla="*/ 491 w 1355"/>
              <a:gd name="T103" fmla="*/ 282 h 952"/>
              <a:gd name="T104" fmla="*/ 398 w 1355"/>
              <a:gd name="T105" fmla="*/ 191 h 952"/>
              <a:gd name="T106" fmla="*/ 324 w 1355"/>
              <a:gd name="T107" fmla="*/ 147 h 952"/>
              <a:gd name="T108" fmla="*/ 387 w 1355"/>
              <a:gd name="T109" fmla="*/ 210 h 952"/>
              <a:gd name="T110" fmla="*/ 413 w 1355"/>
              <a:gd name="T111" fmla="*/ 297 h 952"/>
              <a:gd name="T112" fmla="*/ 455 w 1355"/>
              <a:gd name="T113" fmla="*/ 436 h 952"/>
              <a:gd name="T114" fmla="*/ 457 w 1355"/>
              <a:gd name="T115" fmla="*/ 526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55" h="952">
                <a:moveTo>
                  <a:pt x="452" y="549"/>
                </a:moveTo>
                <a:lnTo>
                  <a:pt x="452" y="549"/>
                </a:lnTo>
                <a:lnTo>
                  <a:pt x="441" y="549"/>
                </a:lnTo>
                <a:lnTo>
                  <a:pt x="414" y="549"/>
                </a:lnTo>
                <a:lnTo>
                  <a:pt x="379" y="545"/>
                </a:lnTo>
                <a:lnTo>
                  <a:pt x="360" y="543"/>
                </a:lnTo>
                <a:lnTo>
                  <a:pt x="340" y="540"/>
                </a:lnTo>
                <a:lnTo>
                  <a:pt x="340" y="540"/>
                </a:lnTo>
                <a:lnTo>
                  <a:pt x="303" y="531"/>
                </a:lnTo>
                <a:lnTo>
                  <a:pt x="265" y="522"/>
                </a:lnTo>
                <a:lnTo>
                  <a:pt x="248" y="519"/>
                </a:lnTo>
                <a:lnTo>
                  <a:pt x="233" y="516"/>
                </a:lnTo>
                <a:lnTo>
                  <a:pt x="221" y="515"/>
                </a:lnTo>
                <a:lnTo>
                  <a:pt x="213" y="517"/>
                </a:lnTo>
                <a:lnTo>
                  <a:pt x="213" y="517"/>
                </a:lnTo>
                <a:lnTo>
                  <a:pt x="198" y="521"/>
                </a:lnTo>
                <a:lnTo>
                  <a:pt x="185" y="524"/>
                </a:lnTo>
                <a:lnTo>
                  <a:pt x="173" y="526"/>
                </a:lnTo>
                <a:lnTo>
                  <a:pt x="159" y="526"/>
                </a:lnTo>
                <a:lnTo>
                  <a:pt x="159" y="526"/>
                </a:lnTo>
                <a:lnTo>
                  <a:pt x="150" y="525"/>
                </a:lnTo>
                <a:lnTo>
                  <a:pt x="134" y="522"/>
                </a:lnTo>
                <a:lnTo>
                  <a:pt x="94" y="515"/>
                </a:lnTo>
                <a:lnTo>
                  <a:pt x="54" y="508"/>
                </a:lnTo>
                <a:lnTo>
                  <a:pt x="38" y="505"/>
                </a:lnTo>
                <a:lnTo>
                  <a:pt x="28" y="504"/>
                </a:lnTo>
                <a:lnTo>
                  <a:pt x="28" y="504"/>
                </a:lnTo>
                <a:lnTo>
                  <a:pt x="22" y="505"/>
                </a:lnTo>
                <a:lnTo>
                  <a:pt x="16" y="507"/>
                </a:lnTo>
                <a:lnTo>
                  <a:pt x="10" y="510"/>
                </a:lnTo>
                <a:lnTo>
                  <a:pt x="6" y="513"/>
                </a:lnTo>
                <a:lnTo>
                  <a:pt x="3" y="516"/>
                </a:lnTo>
                <a:lnTo>
                  <a:pt x="0" y="519"/>
                </a:lnTo>
                <a:lnTo>
                  <a:pt x="0" y="521"/>
                </a:lnTo>
                <a:lnTo>
                  <a:pt x="2" y="522"/>
                </a:lnTo>
                <a:lnTo>
                  <a:pt x="2" y="522"/>
                </a:lnTo>
                <a:lnTo>
                  <a:pt x="21" y="528"/>
                </a:lnTo>
                <a:lnTo>
                  <a:pt x="38" y="534"/>
                </a:lnTo>
                <a:lnTo>
                  <a:pt x="60" y="543"/>
                </a:lnTo>
                <a:lnTo>
                  <a:pt x="83" y="554"/>
                </a:lnTo>
                <a:lnTo>
                  <a:pt x="106" y="566"/>
                </a:lnTo>
                <a:lnTo>
                  <a:pt x="116" y="573"/>
                </a:lnTo>
                <a:lnTo>
                  <a:pt x="127" y="581"/>
                </a:lnTo>
                <a:lnTo>
                  <a:pt x="135" y="589"/>
                </a:lnTo>
                <a:lnTo>
                  <a:pt x="144" y="596"/>
                </a:lnTo>
                <a:lnTo>
                  <a:pt x="144" y="596"/>
                </a:lnTo>
                <a:lnTo>
                  <a:pt x="159" y="613"/>
                </a:lnTo>
                <a:lnTo>
                  <a:pt x="175" y="628"/>
                </a:lnTo>
                <a:lnTo>
                  <a:pt x="193" y="640"/>
                </a:lnTo>
                <a:lnTo>
                  <a:pt x="213" y="653"/>
                </a:lnTo>
                <a:lnTo>
                  <a:pt x="254" y="676"/>
                </a:lnTo>
                <a:lnTo>
                  <a:pt x="275" y="690"/>
                </a:lnTo>
                <a:lnTo>
                  <a:pt x="295" y="703"/>
                </a:lnTo>
                <a:lnTo>
                  <a:pt x="295" y="703"/>
                </a:lnTo>
                <a:lnTo>
                  <a:pt x="340" y="732"/>
                </a:lnTo>
                <a:lnTo>
                  <a:pt x="363" y="747"/>
                </a:lnTo>
                <a:lnTo>
                  <a:pt x="387" y="760"/>
                </a:lnTo>
                <a:lnTo>
                  <a:pt x="412" y="773"/>
                </a:lnTo>
                <a:lnTo>
                  <a:pt x="437" y="786"/>
                </a:lnTo>
                <a:lnTo>
                  <a:pt x="463" y="798"/>
                </a:lnTo>
                <a:lnTo>
                  <a:pt x="489" y="809"/>
                </a:lnTo>
                <a:lnTo>
                  <a:pt x="489" y="809"/>
                </a:lnTo>
                <a:lnTo>
                  <a:pt x="504" y="812"/>
                </a:lnTo>
                <a:lnTo>
                  <a:pt x="520" y="817"/>
                </a:lnTo>
                <a:lnTo>
                  <a:pt x="557" y="824"/>
                </a:lnTo>
                <a:lnTo>
                  <a:pt x="599" y="829"/>
                </a:lnTo>
                <a:lnTo>
                  <a:pt x="640" y="833"/>
                </a:lnTo>
                <a:lnTo>
                  <a:pt x="678" y="835"/>
                </a:lnTo>
                <a:lnTo>
                  <a:pt x="708" y="838"/>
                </a:lnTo>
                <a:lnTo>
                  <a:pt x="737" y="838"/>
                </a:lnTo>
                <a:lnTo>
                  <a:pt x="737" y="838"/>
                </a:lnTo>
                <a:lnTo>
                  <a:pt x="748" y="872"/>
                </a:lnTo>
                <a:lnTo>
                  <a:pt x="755" y="897"/>
                </a:lnTo>
                <a:lnTo>
                  <a:pt x="760" y="917"/>
                </a:lnTo>
                <a:lnTo>
                  <a:pt x="760" y="917"/>
                </a:lnTo>
                <a:lnTo>
                  <a:pt x="763" y="923"/>
                </a:lnTo>
                <a:lnTo>
                  <a:pt x="766" y="929"/>
                </a:lnTo>
                <a:lnTo>
                  <a:pt x="777" y="940"/>
                </a:lnTo>
                <a:lnTo>
                  <a:pt x="787" y="948"/>
                </a:lnTo>
                <a:lnTo>
                  <a:pt x="790" y="952"/>
                </a:lnTo>
                <a:lnTo>
                  <a:pt x="790" y="952"/>
                </a:lnTo>
                <a:lnTo>
                  <a:pt x="793" y="951"/>
                </a:lnTo>
                <a:lnTo>
                  <a:pt x="799" y="946"/>
                </a:lnTo>
                <a:lnTo>
                  <a:pt x="801" y="943"/>
                </a:lnTo>
                <a:lnTo>
                  <a:pt x="803" y="941"/>
                </a:lnTo>
                <a:lnTo>
                  <a:pt x="803" y="939"/>
                </a:lnTo>
                <a:lnTo>
                  <a:pt x="801" y="936"/>
                </a:lnTo>
                <a:lnTo>
                  <a:pt x="801" y="936"/>
                </a:lnTo>
                <a:lnTo>
                  <a:pt x="798" y="934"/>
                </a:lnTo>
                <a:lnTo>
                  <a:pt x="794" y="932"/>
                </a:lnTo>
                <a:lnTo>
                  <a:pt x="792" y="930"/>
                </a:lnTo>
                <a:lnTo>
                  <a:pt x="786" y="924"/>
                </a:lnTo>
                <a:lnTo>
                  <a:pt x="786" y="924"/>
                </a:lnTo>
                <a:lnTo>
                  <a:pt x="778" y="914"/>
                </a:lnTo>
                <a:lnTo>
                  <a:pt x="772" y="906"/>
                </a:lnTo>
                <a:lnTo>
                  <a:pt x="767" y="896"/>
                </a:lnTo>
                <a:lnTo>
                  <a:pt x="764" y="886"/>
                </a:lnTo>
                <a:lnTo>
                  <a:pt x="764" y="886"/>
                </a:lnTo>
                <a:lnTo>
                  <a:pt x="763" y="880"/>
                </a:lnTo>
                <a:lnTo>
                  <a:pt x="761" y="873"/>
                </a:lnTo>
                <a:lnTo>
                  <a:pt x="760" y="856"/>
                </a:lnTo>
                <a:lnTo>
                  <a:pt x="760" y="837"/>
                </a:lnTo>
                <a:lnTo>
                  <a:pt x="760" y="837"/>
                </a:lnTo>
                <a:lnTo>
                  <a:pt x="755" y="834"/>
                </a:lnTo>
                <a:lnTo>
                  <a:pt x="753" y="833"/>
                </a:lnTo>
                <a:lnTo>
                  <a:pt x="752" y="833"/>
                </a:lnTo>
                <a:lnTo>
                  <a:pt x="752" y="832"/>
                </a:lnTo>
                <a:lnTo>
                  <a:pt x="755" y="831"/>
                </a:lnTo>
                <a:lnTo>
                  <a:pt x="766" y="832"/>
                </a:lnTo>
                <a:lnTo>
                  <a:pt x="784" y="833"/>
                </a:lnTo>
                <a:lnTo>
                  <a:pt x="813" y="837"/>
                </a:lnTo>
                <a:lnTo>
                  <a:pt x="813" y="837"/>
                </a:lnTo>
                <a:lnTo>
                  <a:pt x="846" y="840"/>
                </a:lnTo>
                <a:lnTo>
                  <a:pt x="875" y="841"/>
                </a:lnTo>
                <a:lnTo>
                  <a:pt x="901" y="841"/>
                </a:lnTo>
                <a:lnTo>
                  <a:pt x="924" y="839"/>
                </a:lnTo>
                <a:lnTo>
                  <a:pt x="947" y="835"/>
                </a:lnTo>
                <a:lnTo>
                  <a:pt x="970" y="828"/>
                </a:lnTo>
                <a:lnTo>
                  <a:pt x="993" y="820"/>
                </a:lnTo>
                <a:lnTo>
                  <a:pt x="1019" y="810"/>
                </a:lnTo>
                <a:lnTo>
                  <a:pt x="1019" y="810"/>
                </a:lnTo>
                <a:lnTo>
                  <a:pt x="1045" y="798"/>
                </a:lnTo>
                <a:lnTo>
                  <a:pt x="1070" y="784"/>
                </a:lnTo>
                <a:lnTo>
                  <a:pt x="1093" y="769"/>
                </a:lnTo>
                <a:lnTo>
                  <a:pt x="1114" y="754"/>
                </a:lnTo>
                <a:lnTo>
                  <a:pt x="1138" y="738"/>
                </a:lnTo>
                <a:lnTo>
                  <a:pt x="1161" y="723"/>
                </a:lnTo>
                <a:lnTo>
                  <a:pt x="1185" y="708"/>
                </a:lnTo>
                <a:lnTo>
                  <a:pt x="1210" y="695"/>
                </a:lnTo>
                <a:lnTo>
                  <a:pt x="1210" y="695"/>
                </a:lnTo>
                <a:lnTo>
                  <a:pt x="1294" y="656"/>
                </a:lnTo>
                <a:lnTo>
                  <a:pt x="1317" y="646"/>
                </a:lnTo>
                <a:lnTo>
                  <a:pt x="1326" y="644"/>
                </a:lnTo>
                <a:lnTo>
                  <a:pt x="1332" y="642"/>
                </a:lnTo>
                <a:lnTo>
                  <a:pt x="1332" y="642"/>
                </a:lnTo>
                <a:lnTo>
                  <a:pt x="1343" y="641"/>
                </a:lnTo>
                <a:lnTo>
                  <a:pt x="1349" y="640"/>
                </a:lnTo>
                <a:lnTo>
                  <a:pt x="1354" y="636"/>
                </a:lnTo>
                <a:lnTo>
                  <a:pt x="1355" y="635"/>
                </a:lnTo>
                <a:lnTo>
                  <a:pt x="1355" y="634"/>
                </a:lnTo>
                <a:lnTo>
                  <a:pt x="1355" y="632"/>
                </a:lnTo>
                <a:lnTo>
                  <a:pt x="1352" y="629"/>
                </a:lnTo>
                <a:lnTo>
                  <a:pt x="1345" y="625"/>
                </a:lnTo>
                <a:lnTo>
                  <a:pt x="1332" y="619"/>
                </a:lnTo>
                <a:lnTo>
                  <a:pt x="1332" y="619"/>
                </a:lnTo>
                <a:lnTo>
                  <a:pt x="1314" y="616"/>
                </a:lnTo>
                <a:lnTo>
                  <a:pt x="1297" y="611"/>
                </a:lnTo>
                <a:lnTo>
                  <a:pt x="1281" y="608"/>
                </a:lnTo>
                <a:lnTo>
                  <a:pt x="1265" y="607"/>
                </a:lnTo>
                <a:lnTo>
                  <a:pt x="1236" y="605"/>
                </a:lnTo>
                <a:lnTo>
                  <a:pt x="1213" y="604"/>
                </a:lnTo>
                <a:lnTo>
                  <a:pt x="1213" y="604"/>
                </a:lnTo>
                <a:lnTo>
                  <a:pt x="1131" y="606"/>
                </a:lnTo>
                <a:lnTo>
                  <a:pt x="1088" y="607"/>
                </a:lnTo>
                <a:lnTo>
                  <a:pt x="1065" y="610"/>
                </a:lnTo>
                <a:lnTo>
                  <a:pt x="1065" y="610"/>
                </a:lnTo>
                <a:lnTo>
                  <a:pt x="1060" y="610"/>
                </a:lnTo>
                <a:lnTo>
                  <a:pt x="1055" y="610"/>
                </a:lnTo>
                <a:lnTo>
                  <a:pt x="1049" y="610"/>
                </a:lnTo>
                <a:lnTo>
                  <a:pt x="1049" y="610"/>
                </a:lnTo>
                <a:lnTo>
                  <a:pt x="1055" y="574"/>
                </a:lnTo>
                <a:lnTo>
                  <a:pt x="1061" y="544"/>
                </a:lnTo>
                <a:lnTo>
                  <a:pt x="1065" y="530"/>
                </a:lnTo>
                <a:lnTo>
                  <a:pt x="1068" y="517"/>
                </a:lnTo>
                <a:lnTo>
                  <a:pt x="1068" y="517"/>
                </a:lnTo>
                <a:lnTo>
                  <a:pt x="1077" y="490"/>
                </a:lnTo>
                <a:lnTo>
                  <a:pt x="1085" y="454"/>
                </a:lnTo>
                <a:lnTo>
                  <a:pt x="1093" y="416"/>
                </a:lnTo>
                <a:lnTo>
                  <a:pt x="1095" y="396"/>
                </a:lnTo>
                <a:lnTo>
                  <a:pt x="1098" y="377"/>
                </a:lnTo>
                <a:lnTo>
                  <a:pt x="1098" y="377"/>
                </a:lnTo>
                <a:lnTo>
                  <a:pt x="1099" y="367"/>
                </a:lnTo>
                <a:lnTo>
                  <a:pt x="1102" y="355"/>
                </a:lnTo>
                <a:lnTo>
                  <a:pt x="1106" y="343"/>
                </a:lnTo>
                <a:lnTo>
                  <a:pt x="1112" y="329"/>
                </a:lnTo>
                <a:lnTo>
                  <a:pt x="1125" y="300"/>
                </a:lnTo>
                <a:lnTo>
                  <a:pt x="1140" y="272"/>
                </a:lnTo>
                <a:lnTo>
                  <a:pt x="1153" y="246"/>
                </a:lnTo>
                <a:lnTo>
                  <a:pt x="1163" y="225"/>
                </a:lnTo>
                <a:lnTo>
                  <a:pt x="1167" y="216"/>
                </a:lnTo>
                <a:lnTo>
                  <a:pt x="1169" y="210"/>
                </a:lnTo>
                <a:lnTo>
                  <a:pt x="1169" y="206"/>
                </a:lnTo>
                <a:lnTo>
                  <a:pt x="1168" y="204"/>
                </a:lnTo>
                <a:lnTo>
                  <a:pt x="1167" y="204"/>
                </a:lnTo>
                <a:lnTo>
                  <a:pt x="1167" y="204"/>
                </a:lnTo>
                <a:lnTo>
                  <a:pt x="1163" y="206"/>
                </a:lnTo>
                <a:lnTo>
                  <a:pt x="1158" y="208"/>
                </a:lnTo>
                <a:lnTo>
                  <a:pt x="1150" y="216"/>
                </a:lnTo>
                <a:lnTo>
                  <a:pt x="1138" y="227"/>
                </a:lnTo>
                <a:lnTo>
                  <a:pt x="1125" y="242"/>
                </a:lnTo>
                <a:lnTo>
                  <a:pt x="1112" y="257"/>
                </a:lnTo>
                <a:lnTo>
                  <a:pt x="1098" y="271"/>
                </a:lnTo>
                <a:lnTo>
                  <a:pt x="1083" y="283"/>
                </a:lnTo>
                <a:lnTo>
                  <a:pt x="1076" y="288"/>
                </a:lnTo>
                <a:lnTo>
                  <a:pt x="1068" y="292"/>
                </a:lnTo>
                <a:lnTo>
                  <a:pt x="1068" y="292"/>
                </a:lnTo>
                <a:lnTo>
                  <a:pt x="1054" y="298"/>
                </a:lnTo>
                <a:lnTo>
                  <a:pt x="1040" y="305"/>
                </a:lnTo>
                <a:lnTo>
                  <a:pt x="1011" y="321"/>
                </a:lnTo>
                <a:lnTo>
                  <a:pt x="948" y="358"/>
                </a:lnTo>
                <a:lnTo>
                  <a:pt x="948" y="358"/>
                </a:lnTo>
                <a:lnTo>
                  <a:pt x="931" y="369"/>
                </a:lnTo>
                <a:lnTo>
                  <a:pt x="917" y="380"/>
                </a:lnTo>
                <a:lnTo>
                  <a:pt x="903" y="390"/>
                </a:lnTo>
                <a:lnTo>
                  <a:pt x="892" y="400"/>
                </a:lnTo>
                <a:lnTo>
                  <a:pt x="875" y="416"/>
                </a:lnTo>
                <a:lnTo>
                  <a:pt x="871" y="422"/>
                </a:lnTo>
                <a:lnTo>
                  <a:pt x="871" y="422"/>
                </a:lnTo>
                <a:lnTo>
                  <a:pt x="844" y="333"/>
                </a:lnTo>
                <a:lnTo>
                  <a:pt x="824" y="266"/>
                </a:lnTo>
                <a:lnTo>
                  <a:pt x="813" y="224"/>
                </a:lnTo>
                <a:lnTo>
                  <a:pt x="813" y="224"/>
                </a:lnTo>
                <a:lnTo>
                  <a:pt x="810" y="213"/>
                </a:lnTo>
                <a:lnTo>
                  <a:pt x="805" y="200"/>
                </a:lnTo>
                <a:lnTo>
                  <a:pt x="792" y="169"/>
                </a:lnTo>
                <a:lnTo>
                  <a:pt x="776" y="138"/>
                </a:lnTo>
                <a:lnTo>
                  <a:pt x="764" y="111"/>
                </a:lnTo>
                <a:lnTo>
                  <a:pt x="764" y="111"/>
                </a:lnTo>
                <a:lnTo>
                  <a:pt x="753" y="81"/>
                </a:lnTo>
                <a:lnTo>
                  <a:pt x="742" y="44"/>
                </a:lnTo>
                <a:lnTo>
                  <a:pt x="730" y="0"/>
                </a:lnTo>
                <a:lnTo>
                  <a:pt x="730" y="0"/>
                </a:lnTo>
                <a:lnTo>
                  <a:pt x="729" y="47"/>
                </a:lnTo>
                <a:lnTo>
                  <a:pt x="726" y="82"/>
                </a:lnTo>
                <a:lnTo>
                  <a:pt x="725" y="95"/>
                </a:lnTo>
                <a:lnTo>
                  <a:pt x="724" y="105"/>
                </a:lnTo>
                <a:lnTo>
                  <a:pt x="724" y="105"/>
                </a:lnTo>
                <a:lnTo>
                  <a:pt x="718" y="121"/>
                </a:lnTo>
                <a:lnTo>
                  <a:pt x="708" y="141"/>
                </a:lnTo>
                <a:lnTo>
                  <a:pt x="697" y="164"/>
                </a:lnTo>
                <a:lnTo>
                  <a:pt x="686" y="189"/>
                </a:lnTo>
                <a:lnTo>
                  <a:pt x="686" y="189"/>
                </a:lnTo>
                <a:lnTo>
                  <a:pt x="675" y="215"/>
                </a:lnTo>
                <a:lnTo>
                  <a:pt x="664" y="244"/>
                </a:lnTo>
                <a:lnTo>
                  <a:pt x="661" y="259"/>
                </a:lnTo>
                <a:lnTo>
                  <a:pt x="657" y="274"/>
                </a:lnTo>
                <a:lnTo>
                  <a:pt x="654" y="288"/>
                </a:lnTo>
                <a:lnTo>
                  <a:pt x="654" y="303"/>
                </a:lnTo>
                <a:lnTo>
                  <a:pt x="654" y="303"/>
                </a:lnTo>
                <a:lnTo>
                  <a:pt x="656" y="343"/>
                </a:lnTo>
                <a:lnTo>
                  <a:pt x="659" y="395"/>
                </a:lnTo>
                <a:lnTo>
                  <a:pt x="662" y="441"/>
                </a:lnTo>
                <a:lnTo>
                  <a:pt x="661" y="456"/>
                </a:lnTo>
                <a:lnTo>
                  <a:pt x="661" y="460"/>
                </a:lnTo>
                <a:lnTo>
                  <a:pt x="659" y="462"/>
                </a:lnTo>
                <a:lnTo>
                  <a:pt x="659" y="462"/>
                </a:lnTo>
                <a:lnTo>
                  <a:pt x="657" y="462"/>
                </a:lnTo>
                <a:lnTo>
                  <a:pt x="654" y="460"/>
                </a:lnTo>
                <a:lnTo>
                  <a:pt x="645" y="453"/>
                </a:lnTo>
                <a:lnTo>
                  <a:pt x="619" y="430"/>
                </a:lnTo>
                <a:lnTo>
                  <a:pt x="591" y="403"/>
                </a:lnTo>
                <a:lnTo>
                  <a:pt x="579" y="390"/>
                </a:lnTo>
                <a:lnTo>
                  <a:pt x="571" y="380"/>
                </a:lnTo>
                <a:lnTo>
                  <a:pt x="571" y="380"/>
                </a:lnTo>
                <a:lnTo>
                  <a:pt x="557" y="365"/>
                </a:lnTo>
                <a:lnTo>
                  <a:pt x="544" y="350"/>
                </a:lnTo>
                <a:lnTo>
                  <a:pt x="528" y="332"/>
                </a:lnTo>
                <a:lnTo>
                  <a:pt x="509" y="306"/>
                </a:lnTo>
                <a:lnTo>
                  <a:pt x="509" y="306"/>
                </a:lnTo>
                <a:lnTo>
                  <a:pt x="491" y="282"/>
                </a:lnTo>
                <a:lnTo>
                  <a:pt x="476" y="265"/>
                </a:lnTo>
                <a:lnTo>
                  <a:pt x="434" y="220"/>
                </a:lnTo>
                <a:lnTo>
                  <a:pt x="434" y="220"/>
                </a:lnTo>
                <a:lnTo>
                  <a:pt x="417" y="204"/>
                </a:lnTo>
                <a:lnTo>
                  <a:pt x="398" y="191"/>
                </a:lnTo>
                <a:lnTo>
                  <a:pt x="380" y="178"/>
                </a:lnTo>
                <a:lnTo>
                  <a:pt x="363" y="168"/>
                </a:lnTo>
                <a:lnTo>
                  <a:pt x="335" y="153"/>
                </a:lnTo>
                <a:lnTo>
                  <a:pt x="324" y="147"/>
                </a:lnTo>
                <a:lnTo>
                  <a:pt x="324" y="147"/>
                </a:lnTo>
                <a:lnTo>
                  <a:pt x="333" y="155"/>
                </a:lnTo>
                <a:lnTo>
                  <a:pt x="352" y="173"/>
                </a:lnTo>
                <a:lnTo>
                  <a:pt x="374" y="192"/>
                </a:lnTo>
                <a:lnTo>
                  <a:pt x="383" y="202"/>
                </a:lnTo>
                <a:lnTo>
                  <a:pt x="387" y="210"/>
                </a:lnTo>
                <a:lnTo>
                  <a:pt x="387" y="210"/>
                </a:lnTo>
                <a:lnTo>
                  <a:pt x="395" y="226"/>
                </a:lnTo>
                <a:lnTo>
                  <a:pt x="401" y="246"/>
                </a:lnTo>
                <a:lnTo>
                  <a:pt x="413" y="297"/>
                </a:lnTo>
                <a:lnTo>
                  <a:pt x="413" y="297"/>
                </a:lnTo>
                <a:lnTo>
                  <a:pt x="420" y="324"/>
                </a:lnTo>
                <a:lnTo>
                  <a:pt x="429" y="352"/>
                </a:lnTo>
                <a:lnTo>
                  <a:pt x="452" y="425"/>
                </a:lnTo>
                <a:lnTo>
                  <a:pt x="452" y="425"/>
                </a:lnTo>
                <a:lnTo>
                  <a:pt x="455" y="436"/>
                </a:lnTo>
                <a:lnTo>
                  <a:pt x="458" y="447"/>
                </a:lnTo>
                <a:lnTo>
                  <a:pt x="460" y="470"/>
                </a:lnTo>
                <a:lnTo>
                  <a:pt x="460" y="491"/>
                </a:lnTo>
                <a:lnTo>
                  <a:pt x="459" y="509"/>
                </a:lnTo>
                <a:lnTo>
                  <a:pt x="457" y="526"/>
                </a:lnTo>
                <a:lnTo>
                  <a:pt x="454" y="538"/>
                </a:lnTo>
                <a:lnTo>
                  <a:pt x="452" y="549"/>
                </a:lnTo>
                <a:lnTo>
                  <a:pt x="452" y="5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5">
            <a:extLst>
              <a:ext uri="{FF2B5EF4-FFF2-40B4-BE49-F238E27FC236}">
                <a16:creationId xmlns:a16="http://schemas.microsoft.com/office/drawing/2014/main" id="{D050F185-0495-48B8-AAD9-A1E2E6D01E56}"/>
              </a:ext>
            </a:extLst>
          </p:cNvPr>
          <p:cNvSpPr>
            <a:spLocks/>
          </p:cNvSpPr>
          <p:nvPr/>
        </p:nvSpPr>
        <p:spPr bwMode="auto">
          <a:xfrm>
            <a:off x="6750821" y="3750424"/>
            <a:ext cx="2262551" cy="2719104"/>
          </a:xfrm>
          <a:custGeom>
            <a:avLst/>
            <a:gdLst>
              <a:gd name="T0" fmla="*/ 1021 w 1343"/>
              <a:gd name="T1" fmla="*/ 989 h 1614"/>
              <a:gd name="T2" fmla="*/ 954 w 1343"/>
              <a:gd name="T3" fmla="*/ 1059 h 1614"/>
              <a:gd name="T4" fmla="*/ 836 w 1343"/>
              <a:gd name="T5" fmla="*/ 1205 h 1614"/>
              <a:gd name="T6" fmla="*/ 738 w 1343"/>
              <a:gd name="T7" fmla="*/ 1360 h 1614"/>
              <a:gd name="T8" fmla="*/ 707 w 1343"/>
              <a:gd name="T9" fmla="*/ 1437 h 1614"/>
              <a:gd name="T10" fmla="*/ 709 w 1343"/>
              <a:gd name="T11" fmla="*/ 1543 h 1614"/>
              <a:gd name="T12" fmla="*/ 711 w 1343"/>
              <a:gd name="T13" fmla="*/ 1613 h 1614"/>
              <a:gd name="T14" fmla="*/ 698 w 1343"/>
              <a:gd name="T15" fmla="*/ 1608 h 1614"/>
              <a:gd name="T16" fmla="*/ 675 w 1343"/>
              <a:gd name="T17" fmla="*/ 1535 h 1614"/>
              <a:gd name="T18" fmla="*/ 669 w 1343"/>
              <a:gd name="T19" fmla="*/ 1389 h 1614"/>
              <a:gd name="T20" fmla="*/ 680 w 1343"/>
              <a:gd name="T21" fmla="*/ 1196 h 1614"/>
              <a:gd name="T22" fmla="*/ 725 w 1343"/>
              <a:gd name="T23" fmla="*/ 1045 h 1614"/>
              <a:gd name="T24" fmla="*/ 441 w 1343"/>
              <a:gd name="T25" fmla="*/ 1139 h 1614"/>
              <a:gd name="T26" fmla="*/ 302 w 1343"/>
              <a:gd name="T27" fmla="*/ 1176 h 1614"/>
              <a:gd name="T28" fmla="*/ 149 w 1343"/>
              <a:gd name="T29" fmla="*/ 1210 h 1614"/>
              <a:gd name="T30" fmla="*/ 97 w 1343"/>
              <a:gd name="T31" fmla="*/ 1252 h 1614"/>
              <a:gd name="T32" fmla="*/ 4 w 1343"/>
              <a:gd name="T33" fmla="*/ 1344 h 1614"/>
              <a:gd name="T34" fmla="*/ 1 w 1343"/>
              <a:gd name="T35" fmla="*/ 1337 h 1614"/>
              <a:gd name="T36" fmla="*/ 86 w 1343"/>
              <a:gd name="T37" fmla="*/ 1221 h 1614"/>
              <a:gd name="T38" fmla="*/ 156 w 1343"/>
              <a:gd name="T39" fmla="*/ 1151 h 1614"/>
              <a:gd name="T40" fmla="*/ 351 w 1343"/>
              <a:gd name="T41" fmla="*/ 1003 h 1614"/>
              <a:gd name="T42" fmla="*/ 484 w 1343"/>
              <a:gd name="T43" fmla="*/ 887 h 1614"/>
              <a:gd name="T44" fmla="*/ 369 w 1343"/>
              <a:gd name="T45" fmla="*/ 911 h 1614"/>
              <a:gd name="T46" fmla="*/ 302 w 1343"/>
              <a:gd name="T47" fmla="*/ 906 h 1614"/>
              <a:gd name="T48" fmla="*/ 196 w 1343"/>
              <a:gd name="T49" fmla="*/ 867 h 1614"/>
              <a:gd name="T50" fmla="*/ 105 w 1343"/>
              <a:gd name="T51" fmla="*/ 853 h 1614"/>
              <a:gd name="T52" fmla="*/ 18 w 1343"/>
              <a:gd name="T53" fmla="*/ 849 h 1614"/>
              <a:gd name="T54" fmla="*/ 89 w 1343"/>
              <a:gd name="T55" fmla="*/ 814 h 1614"/>
              <a:gd name="T56" fmla="*/ 318 w 1343"/>
              <a:gd name="T57" fmla="*/ 726 h 1614"/>
              <a:gd name="T58" fmla="*/ 592 w 1343"/>
              <a:gd name="T59" fmla="*/ 695 h 1614"/>
              <a:gd name="T60" fmla="*/ 658 w 1343"/>
              <a:gd name="T61" fmla="*/ 681 h 1614"/>
              <a:gd name="T62" fmla="*/ 532 w 1343"/>
              <a:gd name="T63" fmla="*/ 512 h 1614"/>
              <a:gd name="T64" fmla="*/ 447 w 1343"/>
              <a:gd name="T65" fmla="*/ 402 h 1614"/>
              <a:gd name="T66" fmla="*/ 392 w 1343"/>
              <a:gd name="T67" fmla="*/ 336 h 1614"/>
              <a:gd name="T68" fmla="*/ 302 w 1343"/>
              <a:gd name="T69" fmla="*/ 279 h 1614"/>
              <a:gd name="T70" fmla="*/ 304 w 1343"/>
              <a:gd name="T71" fmla="*/ 272 h 1614"/>
              <a:gd name="T72" fmla="*/ 471 w 1343"/>
              <a:gd name="T73" fmla="*/ 319 h 1614"/>
              <a:gd name="T74" fmla="*/ 664 w 1343"/>
              <a:gd name="T75" fmla="*/ 388 h 1614"/>
              <a:gd name="T76" fmla="*/ 805 w 1343"/>
              <a:gd name="T77" fmla="*/ 486 h 1614"/>
              <a:gd name="T78" fmla="*/ 870 w 1343"/>
              <a:gd name="T79" fmla="*/ 216 h 1614"/>
              <a:gd name="T80" fmla="*/ 874 w 1343"/>
              <a:gd name="T81" fmla="*/ 90 h 1614"/>
              <a:gd name="T82" fmla="*/ 873 w 1343"/>
              <a:gd name="T83" fmla="*/ 0 h 1614"/>
              <a:gd name="T84" fmla="*/ 931 w 1343"/>
              <a:gd name="T85" fmla="*/ 110 h 1614"/>
              <a:gd name="T86" fmla="*/ 1043 w 1343"/>
              <a:gd name="T87" fmla="*/ 363 h 1614"/>
              <a:gd name="T88" fmla="*/ 1061 w 1343"/>
              <a:gd name="T89" fmla="*/ 455 h 1614"/>
              <a:gd name="T90" fmla="*/ 1093 w 1343"/>
              <a:gd name="T91" fmla="*/ 666 h 1614"/>
              <a:gd name="T92" fmla="*/ 1089 w 1343"/>
              <a:gd name="T93" fmla="*/ 887 h 1614"/>
              <a:gd name="T94" fmla="*/ 1170 w 1343"/>
              <a:gd name="T95" fmla="*/ 1034 h 1614"/>
              <a:gd name="T96" fmla="*/ 1271 w 1343"/>
              <a:gd name="T97" fmla="*/ 1268 h 1614"/>
              <a:gd name="T98" fmla="*/ 1320 w 1343"/>
              <a:gd name="T99" fmla="*/ 1352 h 1614"/>
              <a:gd name="T100" fmla="*/ 1341 w 1343"/>
              <a:gd name="T101" fmla="*/ 1395 h 1614"/>
              <a:gd name="T102" fmla="*/ 1307 w 1343"/>
              <a:gd name="T103" fmla="*/ 1416 h 1614"/>
              <a:gd name="T104" fmla="*/ 1300 w 1343"/>
              <a:gd name="T105" fmla="*/ 1412 h 1614"/>
              <a:gd name="T106" fmla="*/ 1305 w 1343"/>
              <a:gd name="T107" fmla="*/ 1389 h 1614"/>
              <a:gd name="T108" fmla="*/ 1275 w 1343"/>
              <a:gd name="T109" fmla="*/ 1314 h 1614"/>
              <a:gd name="T110" fmla="*/ 1224 w 1343"/>
              <a:gd name="T111" fmla="*/ 1211 h 1614"/>
              <a:gd name="T112" fmla="*/ 1146 w 1343"/>
              <a:gd name="T113" fmla="*/ 1020 h 1614"/>
              <a:gd name="T114" fmla="*/ 1089 w 1343"/>
              <a:gd name="T115" fmla="*/ 920 h 1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3" h="1614">
                <a:moveTo>
                  <a:pt x="1059" y="938"/>
                </a:moveTo>
                <a:lnTo>
                  <a:pt x="1059" y="938"/>
                </a:lnTo>
                <a:lnTo>
                  <a:pt x="1051" y="948"/>
                </a:lnTo>
                <a:lnTo>
                  <a:pt x="1033" y="973"/>
                </a:lnTo>
                <a:lnTo>
                  <a:pt x="1021" y="989"/>
                </a:lnTo>
                <a:lnTo>
                  <a:pt x="1006" y="1006"/>
                </a:lnTo>
                <a:lnTo>
                  <a:pt x="991" y="1024"/>
                </a:lnTo>
                <a:lnTo>
                  <a:pt x="974" y="1040"/>
                </a:lnTo>
                <a:lnTo>
                  <a:pt x="974" y="1040"/>
                </a:lnTo>
                <a:lnTo>
                  <a:pt x="954" y="1059"/>
                </a:lnTo>
                <a:lnTo>
                  <a:pt x="932" y="1083"/>
                </a:lnTo>
                <a:lnTo>
                  <a:pt x="909" y="1111"/>
                </a:lnTo>
                <a:lnTo>
                  <a:pt x="884" y="1142"/>
                </a:lnTo>
                <a:lnTo>
                  <a:pt x="860" y="1173"/>
                </a:lnTo>
                <a:lnTo>
                  <a:pt x="836" y="1205"/>
                </a:lnTo>
                <a:lnTo>
                  <a:pt x="815" y="1236"/>
                </a:lnTo>
                <a:lnTo>
                  <a:pt x="795" y="1266"/>
                </a:lnTo>
                <a:lnTo>
                  <a:pt x="795" y="1266"/>
                </a:lnTo>
                <a:lnTo>
                  <a:pt x="764" y="1316"/>
                </a:lnTo>
                <a:lnTo>
                  <a:pt x="738" y="1360"/>
                </a:lnTo>
                <a:lnTo>
                  <a:pt x="728" y="1381"/>
                </a:lnTo>
                <a:lnTo>
                  <a:pt x="720" y="1400"/>
                </a:lnTo>
                <a:lnTo>
                  <a:pt x="713" y="1418"/>
                </a:lnTo>
                <a:lnTo>
                  <a:pt x="707" y="1437"/>
                </a:lnTo>
                <a:lnTo>
                  <a:pt x="707" y="1437"/>
                </a:lnTo>
                <a:lnTo>
                  <a:pt x="705" y="1446"/>
                </a:lnTo>
                <a:lnTo>
                  <a:pt x="704" y="1458"/>
                </a:lnTo>
                <a:lnTo>
                  <a:pt x="704" y="1485"/>
                </a:lnTo>
                <a:lnTo>
                  <a:pt x="705" y="1514"/>
                </a:lnTo>
                <a:lnTo>
                  <a:pt x="709" y="1543"/>
                </a:lnTo>
                <a:lnTo>
                  <a:pt x="711" y="1571"/>
                </a:lnTo>
                <a:lnTo>
                  <a:pt x="713" y="1593"/>
                </a:lnTo>
                <a:lnTo>
                  <a:pt x="713" y="1602"/>
                </a:lnTo>
                <a:lnTo>
                  <a:pt x="713" y="1608"/>
                </a:lnTo>
                <a:lnTo>
                  <a:pt x="711" y="1613"/>
                </a:lnTo>
                <a:lnTo>
                  <a:pt x="710" y="1614"/>
                </a:lnTo>
                <a:lnTo>
                  <a:pt x="709" y="1614"/>
                </a:lnTo>
                <a:lnTo>
                  <a:pt x="709" y="1614"/>
                </a:lnTo>
                <a:lnTo>
                  <a:pt x="703" y="1613"/>
                </a:lnTo>
                <a:lnTo>
                  <a:pt x="698" y="1608"/>
                </a:lnTo>
                <a:lnTo>
                  <a:pt x="692" y="1600"/>
                </a:lnTo>
                <a:lnTo>
                  <a:pt x="687" y="1590"/>
                </a:lnTo>
                <a:lnTo>
                  <a:pt x="682" y="1575"/>
                </a:lnTo>
                <a:lnTo>
                  <a:pt x="679" y="1557"/>
                </a:lnTo>
                <a:lnTo>
                  <a:pt x="675" y="1535"/>
                </a:lnTo>
                <a:lnTo>
                  <a:pt x="673" y="1509"/>
                </a:lnTo>
                <a:lnTo>
                  <a:pt x="673" y="1509"/>
                </a:lnTo>
                <a:lnTo>
                  <a:pt x="670" y="1475"/>
                </a:lnTo>
                <a:lnTo>
                  <a:pt x="670" y="1435"/>
                </a:lnTo>
                <a:lnTo>
                  <a:pt x="669" y="1389"/>
                </a:lnTo>
                <a:lnTo>
                  <a:pt x="670" y="1341"/>
                </a:lnTo>
                <a:lnTo>
                  <a:pt x="671" y="1293"/>
                </a:lnTo>
                <a:lnTo>
                  <a:pt x="674" y="1249"/>
                </a:lnTo>
                <a:lnTo>
                  <a:pt x="677" y="1211"/>
                </a:lnTo>
                <a:lnTo>
                  <a:pt x="680" y="1196"/>
                </a:lnTo>
                <a:lnTo>
                  <a:pt x="682" y="1183"/>
                </a:lnTo>
                <a:lnTo>
                  <a:pt x="682" y="1183"/>
                </a:lnTo>
                <a:lnTo>
                  <a:pt x="696" y="1136"/>
                </a:lnTo>
                <a:lnTo>
                  <a:pt x="709" y="1091"/>
                </a:lnTo>
                <a:lnTo>
                  <a:pt x="725" y="1045"/>
                </a:lnTo>
                <a:lnTo>
                  <a:pt x="725" y="1045"/>
                </a:lnTo>
                <a:lnTo>
                  <a:pt x="624" y="1076"/>
                </a:lnTo>
                <a:lnTo>
                  <a:pt x="532" y="1107"/>
                </a:lnTo>
                <a:lnTo>
                  <a:pt x="484" y="1122"/>
                </a:lnTo>
                <a:lnTo>
                  <a:pt x="441" y="1139"/>
                </a:lnTo>
                <a:lnTo>
                  <a:pt x="441" y="1139"/>
                </a:lnTo>
                <a:lnTo>
                  <a:pt x="419" y="1147"/>
                </a:lnTo>
                <a:lnTo>
                  <a:pt x="397" y="1153"/>
                </a:lnTo>
                <a:lnTo>
                  <a:pt x="350" y="1166"/>
                </a:lnTo>
                <a:lnTo>
                  <a:pt x="302" y="1176"/>
                </a:lnTo>
                <a:lnTo>
                  <a:pt x="256" y="1185"/>
                </a:lnTo>
                <a:lnTo>
                  <a:pt x="214" y="1194"/>
                </a:lnTo>
                <a:lnTo>
                  <a:pt x="177" y="1202"/>
                </a:lnTo>
                <a:lnTo>
                  <a:pt x="162" y="1206"/>
                </a:lnTo>
                <a:lnTo>
                  <a:pt x="149" y="1210"/>
                </a:lnTo>
                <a:lnTo>
                  <a:pt x="139" y="1215"/>
                </a:lnTo>
                <a:lnTo>
                  <a:pt x="131" y="1219"/>
                </a:lnTo>
                <a:lnTo>
                  <a:pt x="131" y="1219"/>
                </a:lnTo>
                <a:lnTo>
                  <a:pt x="117" y="1233"/>
                </a:lnTo>
                <a:lnTo>
                  <a:pt x="97" y="1252"/>
                </a:lnTo>
                <a:lnTo>
                  <a:pt x="54" y="1298"/>
                </a:lnTo>
                <a:lnTo>
                  <a:pt x="33" y="1319"/>
                </a:lnTo>
                <a:lnTo>
                  <a:pt x="15" y="1336"/>
                </a:lnTo>
                <a:lnTo>
                  <a:pt x="9" y="1341"/>
                </a:lnTo>
                <a:lnTo>
                  <a:pt x="4" y="1344"/>
                </a:lnTo>
                <a:lnTo>
                  <a:pt x="1" y="1344"/>
                </a:lnTo>
                <a:lnTo>
                  <a:pt x="0" y="1343"/>
                </a:lnTo>
                <a:lnTo>
                  <a:pt x="0" y="1342"/>
                </a:lnTo>
                <a:lnTo>
                  <a:pt x="0" y="1342"/>
                </a:lnTo>
                <a:lnTo>
                  <a:pt x="1" y="1337"/>
                </a:lnTo>
                <a:lnTo>
                  <a:pt x="6" y="1329"/>
                </a:lnTo>
                <a:lnTo>
                  <a:pt x="20" y="1308"/>
                </a:lnTo>
                <a:lnTo>
                  <a:pt x="39" y="1281"/>
                </a:lnTo>
                <a:lnTo>
                  <a:pt x="62" y="1251"/>
                </a:lnTo>
                <a:lnTo>
                  <a:pt x="86" y="1221"/>
                </a:lnTo>
                <a:lnTo>
                  <a:pt x="112" y="1193"/>
                </a:lnTo>
                <a:lnTo>
                  <a:pt x="136" y="1168"/>
                </a:lnTo>
                <a:lnTo>
                  <a:pt x="146" y="1159"/>
                </a:lnTo>
                <a:lnTo>
                  <a:pt x="156" y="1151"/>
                </a:lnTo>
                <a:lnTo>
                  <a:pt x="156" y="1151"/>
                </a:lnTo>
                <a:lnTo>
                  <a:pt x="250" y="1083"/>
                </a:lnTo>
                <a:lnTo>
                  <a:pt x="304" y="1042"/>
                </a:lnTo>
                <a:lnTo>
                  <a:pt x="329" y="1023"/>
                </a:lnTo>
                <a:lnTo>
                  <a:pt x="351" y="1003"/>
                </a:lnTo>
                <a:lnTo>
                  <a:pt x="351" y="1003"/>
                </a:lnTo>
                <a:lnTo>
                  <a:pt x="398" y="965"/>
                </a:lnTo>
                <a:lnTo>
                  <a:pt x="446" y="925"/>
                </a:lnTo>
                <a:lnTo>
                  <a:pt x="499" y="881"/>
                </a:lnTo>
                <a:lnTo>
                  <a:pt x="499" y="881"/>
                </a:lnTo>
                <a:lnTo>
                  <a:pt x="484" y="887"/>
                </a:lnTo>
                <a:lnTo>
                  <a:pt x="467" y="892"/>
                </a:lnTo>
                <a:lnTo>
                  <a:pt x="447" y="898"/>
                </a:lnTo>
                <a:lnTo>
                  <a:pt x="423" y="904"/>
                </a:lnTo>
                <a:lnTo>
                  <a:pt x="397" y="909"/>
                </a:lnTo>
                <a:lnTo>
                  <a:pt x="369" y="911"/>
                </a:lnTo>
                <a:lnTo>
                  <a:pt x="357" y="912"/>
                </a:lnTo>
                <a:lnTo>
                  <a:pt x="344" y="911"/>
                </a:lnTo>
                <a:lnTo>
                  <a:pt x="344" y="911"/>
                </a:lnTo>
                <a:lnTo>
                  <a:pt x="321" y="909"/>
                </a:lnTo>
                <a:lnTo>
                  <a:pt x="302" y="906"/>
                </a:lnTo>
                <a:lnTo>
                  <a:pt x="288" y="901"/>
                </a:lnTo>
                <a:lnTo>
                  <a:pt x="274" y="897"/>
                </a:lnTo>
                <a:lnTo>
                  <a:pt x="243" y="883"/>
                </a:lnTo>
                <a:lnTo>
                  <a:pt x="222" y="876"/>
                </a:lnTo>
                <a:lnTo>
                  <a:pt x="196" y="867"/>
                </a:lnTo>
                <a:lnTo>
                  <a:pt x="196" y="867"/>
                </a:lnTo>
                <a:lnTo>
                  <a:pt x="181" y="863"/>
                </a:lnTo>
                <a:lnTo>
                  <a:pt x="165" y="859"/>
                </a:lnTo>
                <a:lnTo>
                  <a:pt x="135" y="855"/>
                </a:lnTo>
                <a:lnTo>
                  <a:pt x="105" y="853"/>
                </a:lnTo>
                <a:lnTo>
                  <a:pt x="78" y="853"/>
                </a:lnTo>
                <a:lnTo>
                  <a:pt x="35" y="853"/>
                </a:lnTo>
                <a:lnTo>
                  <a:pt x="23" y="852"/>
                </a:lnTo>
                <a:lnTo>
                  <a:pt x="20" y="851"/>
                </a:lnTo>
                <a:lnTo>
                  <a:pt x="18" y="849"/>
                </a:lnTo>
                <a:lnTo>
                  <a:pt x="18" y="849"/>
                </a:lnTo>
                <a:lnTo>
                  <a:pt x="21" y="847"/>
                </a:lnTo>
                <a:lnTo>
                  <a:pt x="28" y="842"/>
                </a:lnTo>
                <a:lnTo>
                  <a:pt x="52" y="830"/>
                </a:lnTo>
                <a:lnTo>
                  <a:pt x="89" y="814"/>
                </a:lnTo>
                <a:lnTo>
                  <a:pt x="134" y="796"/>
                </a:lnTo>
                <a:lnTo>
                  <a:pt x="227" y="758"/>
                </a:lnTo>
                <a:lnTo>
                  <a:pt x="304" y="730"/>
                </a:lnTo>
                <a:lnTo>
                  <a:pt x="304" y="730"/>
                </a:lnTo>
                <a:lnTo>
                  <a:pt x="318" y="726"/>
                </a:lnTo>
                <a:lnTo>
                  <a:pt x="338" y="722"/>
                </a:lnTo>
                <a:lnTo>
                  <a:pt x="385" y="713"/>
                </a:lnTo>
                <a:lnTo>
                  <a:pt x="438" y="707"/>
                </a:lnTo>
                <a:lnTo>
                  <a:pt x="495" y="702"/>
                </a:lnTo>
                <a:lnTo>
                  <a:pt x="592" y="695"/>
                </a:lnTo>
                <a:lnTo>
                  <a:pt x="640" y="692"/>
                </a:lnTo>
                <a:lnTo>
                  <a:pt x="640" y="692"/>
                </a:lnTo>
                <a:lnTo>
                  <a:pt x="645" y="690"/>
                </a:lnTo>
                <a:lnTo>
                  <a:pt x="650" y="688"/>
                </a:lnTo>
                <a:lnTo>
                  <a:pt x="658" y="681"/>
                </a:lnTo>
                <a:lnTo>
                  <a:pt x="667" y="672"/>
                </a:lnTo>
                <a:lnTo>
                  <a:pt x="667" y="672"/>
                </a:lnTo>
                <a:lnTo>
                  <a:pt x="607" y="599"/>
                </a:lnTo>
                <a:lnTo>
                  <a:pt x="556" y="540"/>
                </a:lnTo>
                <a:lnTo>
                  <a:pt x="532" y="512"/>
                </a:lnTo>
                <a:lnTo>
                  <a:pt x="511" y="489"/>
                </a:lnTo>
                <a:lnTo>
                  <a:pt x="511" y="489"/>
                </a:lnTo>
                <a:lnTo>
                  <a:pt x="493" y="468"/>
                </a:lnTo>
                <a:lnTo>
                  <a:pt x="477" y="446"/>
                </a:lnTo>
                <a:lnTo>
                  <a:pt x="447" y="402"/>
                </a:lnTo>
                <a:lnTo>
                  <a:pt x="433" y="381"/>
                </a:lnTo>
                <a:lnTo>
                  <a:pt x="419" y="363"/>
                </a:lnTo>
                <a:lnTo>
                  <a:pt x="406" y="347"/>
                </a:lnTo>
                <a:lnTo>
                  <a:pt x="398" y="341"/>
                </a:lnTo>
                <a:lnTo>
                  <a:pt x="392" y="336"/>
                </a:lnTo>
                <a:lnTo>
                  <a:pt x="392" y="336"/>
                </a:lnTo>
                <a:lnTo>
                  <a:pt x="359" y="315"/>
                </a:lnTo>
                <a:lnTo>
                  <a:pt x="325" y="296"/>
                </a:lnTo>
                <a:lnTo>
                  <a:pt x="312" y="286"/>
                </a:lnTo>
                <a:lnTo>
                  <a:pt x="302" y="279"/>
                </a:lnTo>
                <a:lnTo>
                  <a:pt x="300" y="277"/>
                </a:lnTo>
                <a:lnTo>
                  <a:pt x="299" y="274"/>
                </a:lnTo>
                <a:lnTo>
                  <a:pt x="300" y="272"/>
                </a:lnTo>
                <a:lnTo>
                  <a:pt x="304" y="272"/>
                </a:lnTo>
                <a:lnTo>
                  <a:pt x="304" y="272"/>
                </a:lnTo>
                <a:lnTo>
                  <a:pt x="310" y="272"/>
                </a:lnTo>
                <a:lnTo>
                  <a:pt x="322" y="274"/>
                </a:lnTo>
                <a:lnTo>
                  <a:pt x="361" y="285"/>
                </a:lnTo>
                <a:lnTo>
                  <a:pt x="413" y="300"/>
                </a:lnTo>
                <a:lnTo>
                  <a:pt x="471" y="319"/>
                </a:lnTo>
                <a:lnTo>
                  <a:pt x="532" y="338"/>
                </a:lnTo>
                <a:lnTo>
                  <a:pt x="588" y="358"/>
                </a:lnTo>
                <a:lnTo>
                  <a:pt x="634" y="375"/>
                </a:lnTo>
                <a:lnTo>
                  <a:pt x="664" y="388"/>
                </a:lnTo>
                <a:lnTo>
                  <a:pt x="664" y="388"/>
                </a:lnTo>
                <a:lnTo>
                  <a:pt x="687" y="400"/>
                </a:lnTo>
                <a:lnTo>
                  <a:pt x="711" y="417"/>
                </a:lnTo>
                <a:lnTo>
                  <a:pt x="738" y="435"/>
                </a:lnTo>
                <a:lnTo>
                  <a:pt x="764" y="455"/>
                </a:lnTo>
                <a:lnTo>
                  <a:pt x="805" y="486"/>
                </a:lnTo>
                <a:lnTo>
                  <a:pt x="822" y="501"/>
                </a:lnTo>
                <a:lnTo>
                  <a:pt x="822" y="501"/>
                </a:lnTo>
                <a:lnTo>
                  <a:pt x="846" y="370"/>
                </a:lnTo>
                <a:lnTo>
                  <a:pt x="863" y="263"/>
                </a:lnTo>
                <a:lnTo>
                  <a:pt x="870" y="216"/>
                </a:lnTo>
                <a:lnTo>
                  <a:pt x="874" y="181"/>
                </a:lnTo>
                <a:lnTo>
                  <a:pt x="874" y="181"/>
                </a:lnTo>
                <a:lnTo>
                  <a:pt x="875" y="150"/>
                </a:lnTo>
                <a:lnTo>
                  <a:pt x="875" y="120"/>
                </a:lnTo>
                <a:lnTo>
                  <a:pt x="874" y="90"/>
                </a:lnTo>
                <a:lnTo>
                  <a:pt x="873" y="61"/>
                </a:lnTo>
                <a:lnTo>
                  <a:pt x="870" y="17"/>
                </a:lnTo>
                <a:lnTo>
                  <a:pt x="870" y="3"/>
                </a:lnTo>
                <a:lnTo>
                  <a:pt x="872" y="1"/>
                </a:lnTo>
                <a:lnTo>
                  <a:pt x="873" y="0"/>
                </a:lnTo>
                <a:lnTo>
                  <a:pt x="873" y="0"/>
                </a:lnTo>
                <a:lnTo>
                  <a:pt x="875" y="3"/>
                </a:lnTo>
                <a:lnTo>
                  <a:pt x="883" y="14"/>
                </a:lnTo>
                <a:lnTo>
                  <a:pt x="903" y="53"/>
                </a:lnTo>
                <a:lnTo>
                  <a:pt x="931" y="110"/>
                </a:lnTo>
                <a:lnTo>
                  <a:pt x="963" y="176"/>
                </a:lnTo>
                <a:lnTo>
                  <a:pt x="994" y="245"/>
                </a:lnTo>
                <a:lnTo>
                  <a:pt x="1022" y="309"/>
                </a:lnTo>
                <a:lnTo>
                  <a:pt x="1034" y="337"/>
                </a:lnTo>
                <a:lnTo>
                  <a:pt x="1043" y="363"/>
                </a:lnTo>
                <a:lnTo>
                  <a:pt x="1049" y="382"/>
                </a:lnTo>
                <a:lnTo>
                  <a:pt x="1052" y="397"/>
                </a:lnTo>
                <a:lnTo>
                  <a:pt x="1052" y="397"/>
                </a:lnTo>
                <a:lnTo>
                  <a:pt x="1055" y="422"/>
                </a:lnTo>
                <a:lnTo>
                  <a:pt x="1061" y="455"/>
                </a:lnTo>
                <a:lnTo>
                  <a:pt x="1073" y="531"/>
                </a:lnTo>
                <a:lnTo>
                  <a:pt x="1086" y="608"/>
                </a:lnTo>
                <a:lnTo>
                  <a:pt x="1090" y="641"/>
                </a:lnTo>
                <a:lnTo>
                  <a:pt x="1093" y="666"/>
                </a:lnTo>
                <a:lnTo>
                  <a:pt x="1093" y="666"/>
                </a:lnTo>
                <a:lnTo>
                  <a:pt x="1093" y="690"/>
                </a:lnTo>
                <a:lnTo>
                  <a:pt x="1093" y="721"/>
                </a:lnTo>
                <a:lnTo>
                  <a:pt x="1090" y="786"/>
                </a:lnTo>
                <a:lnTo>
                  <a:pt x="1086" y="863"/>
                </a:lnTo>
                <a:lnTo>
                  <a:pt x="1089" y="887"/>
                </a:lnTo>
                <a:lnTo>
                  <a:pt x="1089" y="887"/>
                </a:lnTo>
                <a:lnTo>
                  <a:pt x="1147" y="984"/>
                </a:lnTo>
                <a:lnTo>
                  <a:pt x="1147" y="984"/>
                </a:lnTo>
                <a:lnTo>
                  <a:pt x="1157" y="1003"/>
                </a:lnTo>
                <a:lnTo>
                  <a:pt x="1170" y="1034"/>
                </a:lnTo>
                <a:lnTo>
                  <a:pt x="1205" y="1117"/>
                </a:lnTo>
                <a:lnTo>
                  <a:pt x="1239" y="1199"/>
                </a:lnTo>
                <a:lnTo>
                  <a:pt x="1260" y="1247"/>
                </a:lnTo>
                <a:lnTo>
                  <a:pt x="1260" y="1247"/>
                </a:lnTo>
                <a:lnTo>
                  <a:pt x="1271" y="1268"/>
                </a:lnTo>
                <a:lnTo>
                  <a:pt x="1284" y="1289"/>
                </a:lnTo>
                <a:lnTo>
                  <a:pt x="1296" y="1308"/>
                </a:lnTo>
                <a:lnTo>
                  <a:pt x="1309" y="1330"/>
                </a:lnTo>
                <a:lnTo>
                  <a:pt x="1309" y="1330"/>
                </a:lnTo>
                <a:lnTo>
                  <a:pt x="1320" y="1352"/>
                </a:lnTo>
                <a:lnTo>
                  <a:pt x="1330" y="1370"/>
                </a:lnTo>
                <a:lnTo>
                  <a:pt x="1339" y="1384"/>
                </a:lnTo>
                <a:lnTo>
                  <a:pt x="1343" y="1393"/>
                </a:lnTo>
                <a:lnTo>
                  <a:pt x="1343" y="1393"/>
                </a:lnTo>
                <a:lnTo>
                  <a:pt x="1341" y="1395"/>
                </a:lnTo>
                <a:lnTo>
                  <a:pt x="1337" y="1400"/>
                </a:lnTo>
                <a:lnTo>
                  <a:pt x="1330" y="1405"/>
                </a:lnTo>
                <a:lnTo>
                  <a:pt x="1322" y="1410"/>
                </a:lnTo>
                <a:lnTo>
                  <a:pt x="1315" y="1414"/>
                </a:lnTo>
                <a:lnTo>
                  <a:pt x="1307" y="1416"/>
                </a:lnTo>
                <a:lnTo>
                  <a:pt x="1305" y="1416"/>
                </a:lnTo>
                <a:lnTo>
                  <a:pt x="1303" y="1416"/>
                </a:lnTo>
                <a:lnTo>
                  <a:pt x="1301" y="1415"/>
                </a:lnTo>
                <a:lnTo>
                  <a:pt x="1300" y="1412"/>
                </a:lnTo>
                <a:lnTo>
                  <a:pt x="1300" y="1412"/>
                </a:lnTo>
                <a:lnTo>
                  <a:pt x="1300" y="1407"/>
                </a:lnTo>
                <a:lnTo>
                  <a:pt x="1301" y="1404"/>
                </a:lnTo>
                <a:lnTo>
                  <a:pt x="1304" y="1398"/>
                </a:lnTo>
                <a:lnTo>
                  <a:pt x="1306" y="1393"/>
                </a:lnTo>
                <a:lnTo>
                  <a:pt x="1305" y="1389"/>
                </a:lnTo>
                <a:lnTo>
                  <a:pt x="1305" y="1387"/>
                </a:lnTo>
                <a:lnTo>
                  <a:pt x="1305" y="1387"/>
                </a:lnTo>
                <a:lnTo>
                  <a:pt x="1294" y="1361"/>
                </a:lnTo>
                <a:lnTo>
                  <a:pt x="1275" y="1314"/>
                </a:lnTo>
                <a:lnTo>
                  <a:pt x="1275" y="1314"/>
                </a:lnTo>
                <a:lnTo>
                  <a:pt x="1261" y="1286"/>
                </a:lnTo>
                <a:lnTo>
                  <a:pt x="1248" y="1259"/>
                </a:lnTo>
                <a:lnTo>
                  <a:pt x="1235" y="1235"/>
                </a:lnTo>
                <a:lnTo>
                  <a:pt x="1224" y="1211"/>
                </a:lnTo>
                <a:lnTo>
                  <a:pt x="1224" y="1211"/>
                </a:lnTo>
                <a:lnTo>
                  <a:pt x="1194" y="1143"/>
                </a:lnTo>
                <a:lnTo>
                  <a:pt x="1167" y="1073"/>
                </a:lnTo>
                <a:lnTo>
                  <a:pt x="1167" y="1073"/>
                </a:lnTo>
                <a:lnTo>
                  <a:pt x="1157" y="1047"/>
                </a:lnTo>
                <a:lnTo>
                  <a:pt x="1146" y="1020"/>
                </a:lnTo>
                <a:lnTo>
                  <a:pt x="1134" y="994"/>
                </a:lnTo>
                <a:lnTo>
                  <a:pt x="1119" y="966"/>
                </a:lnTo>
                <a:lnTo>
                  <a:pt x="1119" y="966"/>
                </a:lnTo>
                <a:lnTo>
                  <a:pt x="1103" y="940"/>
                </a:lnTo>
                <a:lnTo>
                  <a:pt x="1089" y="920"/>
                </a:lnTo>
                <a:lnTo>
                  <a:pt x="1074" y="901"/>
                </a:lnTo>
                <a:lnTo>
                  <a:pt x="1059" y="9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BF38700B-C6DA-4853-BAF7-DA7ED87F7DA4}"/>
              </a:ext>
            </a:extLst>
          </p:cNvPr>
          <p:cNvSpPr>
            <a:spLocks/>
          </p:cNvSpPr>
          <p:nvPr/>
        </p:nvSpPr>
        <p:spPr bwMode="auto">
          <a:xfrm>
            <a:off x="656468" y="3718802"/>
            <a:ext cx="2657974" cy="2565843"/>
          </a:xfrm>
          <a:custGeom>
            <a:avLst/>
            <a:gdLst>
              <a:gd name="T0" fmla="*/ 564 w 1154"/>
              <a:gd name="T1" fmla="*/ 978 h 1114"/>
              <a:gd name="T2" fmla="*/ 581 w 1154"/>
              <a:gd name="T3" fmla="*/ 1031 h 1114"/>
              <a:gd name="T4" fmla="*/ 627 w 1154"/>
              <a:gd name="T5" fmla="*/ 1073 h 1114"/>
              <a:gd name="T6" fmla="*/ 677 w 1154"/>
              <a:gd name="T7" fmla="*/ 1111 h 1114"/>
              <a:gd name="T8" fmla="*/ 693 w 1154"/>
              <a:gd name="T9" fmla="*/ 1105 h 1114"/>
              <a:gd name="T10" fmla="*/ 694 w 1154"/>
              <a:gd name="T11" fmla="*/ 1094 h 1114"/>
              <a:gd name="T12" fmla="*/ 677 w 1154"/>
              <a:gd name="T13" fmla="*/ 1088 h 1114"/>
              <a:gd name="T14" fmla="*/ 618 w 1154"/>
              <a:gd name="T15" fmla="*/ 1053 h 1114"/>
              <a:gd name="T16" fmla="*/ 583 w 1154"/>
              <a:gd name="T17" fmla="*/ 1002 h 1114"/>
              <a:gd name="T18" fmla="*/ 567 w 1154"/>
              <a:gd name="T19" fmla="*/ 880 h 1114"/>
              <a:gd name="T20" fmla="*/ 600 w 1154"/>
              <a:gd name="T21" fmla="*/ 888 h 1114"/>
              <a:gd name="T22" fmla="*/ 733 w 1154"/>
              <a:gd name="T23" fmla="*/ 926 h 1114"/>
              <a:gd name="T24" fmla="*/ 792 w 1154"/>
              <a:gd name="T25" fmla="*/ 920 h 1114"/>
              <a:gd name="T26" fmla="*/ 865 w 1154"/>
              <a:gd name="T27" fmla="*/ 887 h 1114"/>
              <a:gd name="T28" fmla="*/ 934 w 1154"/>
              <a:gd name="T29" fmla="*/ 888 h 1114"/>
              <a:gd name="T30" fmla="*/ 981 w 1154"/>
              <a:gd name="T31" fmla="*/ 897 h 1114"/>
              <a:gd name="T32" fmla="*/ 989 w 1154"/>
              <a:gd name="T33" fmla="*/ 892 h 1114"/>
              <a:gd name="T34" fmla="*/ 899 w 1154"/>
              <a:gd name="T35" fmla="*/ 843 h 1114"/>
              <a:gd name="T36" fmla="*/ 836 w 1154"/>
              <a:gd name="T37" fmla="*/ 808 h 1114"/>
              <a:gd name="T38" fmla="*/ 773 w 1154"/>
              <a:gd name="T39" fmla="*/ 781 h 1114"/>
              <a:gd name="T40" fmla="*/ 891 w 1154"/>
              <a:gd name="T41" fmla="*/ 645 h 1114"/>
              <a:gd name="T42" fmla="*/ 931 w 1154"/>
              <a:gd name="T43" fmla="*/ 575 h 1114"/>
              <a:gd name="T44" fmla="*/ 990 w 1154"/>
              <a:gd name="T45" fmla="*/ 486 h 1114"/>
              <a:gd name="T46" fmla="*/ 1049 w 1154"/>
              <a:gd name="T47" fmla="*/ 427 h 1114"/>
              <a:gd name="T48" fmla="*/ 1154 w 1154"/>
              <a:gd name="T49" fmla="*/ 363 h 1114"/>
              <a:gd name="T50" fmla="*/ 1096 w 1154"/>
              <a:gd name="T51" fmla="*/ 369 h 1114"/>
              <a:gd name="T52" fmla="*/ 914 w 1154"/>
              <a:gd name="T53" fmla="*/ 428 h 1114"/>
              <a:gd name="T54" fmla="*/ 817 w 1154"/>
              <a:gd name="T55" fmla="*/ 459 h 1114"/>
              <a:gd name="T56" fmla="*/ 671 w 1154"/>
              <a:gd name="T57" fmla="*/ 523 h 1114"/>
              <a:gd name="T58" fmla="*/ 667 w 1154"/>
              <a:gd name="T59" fmla="*/ 439 h 1114"/>
              <a:gd name="T60" fmla="*/ 629 w 1154"/>
              <a:gd name="T61" fmla="*/ 352 h 1114"/>
              <a:gd name="T62" fmla="*/ 562 w 1154"/>
              <a:gd name="T63" fmla="*/ 251 h 1114"/>
              <a:gd name="T64" fmla="*/ 484 w 1154"/>
              <a:gd name="T65" fmla="*/ 110 h 1114"/>
              <a:gd name="T66" fmla="*/ 430 w 1154"/>
              <a:gd name="T67" fmla="*/ 5 h 1114"/>
              <a:gd name="T68" fmla="*/ 425 w 1154"/>
              <a:gd name="T69" fmla="*/ 18 h 1114"/>
              <a:gd name="T70" fmla="*/ 439 w 1154"/>
              <a:gd name="T71" fmla="*/ 88 h 1114"/>
              <a:gd name="T72" fmla="*/ 450 w 1154"/>
              <a:gd name="T73" fmla="*/ 150 h 1114"/>
              <a:gd name="T74" fmla="*/ 409 w 1154"/>
              <a:gd name="T75" fmla="*/ 266 h 1114"/>
              <a:gd name="T76" fmla="*/ 371 w 1154"/>
              <a:gd name="T77" fmla="*/ 387 h 1114"/>
              <a:gd name="T78" fmla="*/ 360 w 1154"/>
              <a:gd name="T79" fmla="*/ 493 h 1114"/>
              <a:gd name="T80" fmla="*/ 387 w 1154"/>
              <a:gd name="T81" fmla="*/ 587 h 1114"/>
              <a:gd name="T82" fmla="*/ 332 w 1154"/>
              <a:gd name="T83" fmla="*/ 568 h 1114"/>
              <a:gd name="T84" fmla="*/ 266 w 1154"/>
              <a:gd name="T85" fmla="*/ 563 h 1114"/>
              <a:gd name="T86" fmla="*/ 141 w 1154"/>
              <a:gd name="T87" fmla="*/ 563 h 1114"/>
              <a:gd name="T88" fmla="*/ 11 w 1154"/>
              <a:gd name="T89" fmla="*/ 546 h 1114"/>
              <a:gd name="T90" fmla="*/ 96 w 1154"/>
              <a:gd name="T91" fmla="*/ 604 h 1114"/>
              <a:gd name="T92" fmla="*/ 203 w 1154"/>
              <a:gd name="T93" fmla="*/ 698 h 1114"/>
              <a:gd name="T94" fmla="*/ 248 w 1154"/>
              <a:gd name="T95" fmla="*/ 751 h 1114"/>
              <a:gd name="T96" fmla="*/ 371 w 1154"/>
              <a:gd name="T97" fmla="*/ 821 h 1114"/>
              <a:gd name="T98" fmla="*/ 336 w 1154"/>
              <a:gd name="T99" fmla="*/ 877 h 1114"/>
              <a:gd name="T100" fmla="*/ 299 w 1154"/>
              <a:gd name="T101" fmla="*/ 935 h 1114"/>
              <a:gd name="T102" fmla="*/ 234 w 1154"/>
              <a:gd name="T103" fmla="*/ 978 h 1114"/>
              <a:gd name="T104" fmla="*/ 456 w 1154"/>
              <a:gd name="T105" fmla="*/ 969 h 1114"/>
              <a:gd name="T106" fmla="*/ 515 w 1154"/>
              <a:gd name="T107" fmla="*/ 91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4" h="1114">
                <a:moveTo>
                  <a:pt x="555" y="871"/>
                </a:moveTo>
                <a:lnTo>
                  <a:pt x="555" y="871"/>
                </a:lnTo>
                <a:lnTo>
                  <a:pt x="556" y="889"/>
                </a:lnTo>
                <a:lnTo>
                  <a:pt x="559" y="932"/>
                </a:lnTo>
                <a:lnTo>
                  <a:pt x="564" y="978"/>
                </a:lnTo>
                <a:lnTo>
                  <a:pt x="567" y="996"/>
                </a:lnTo>
                <a:lnTo>
                  <a:pt x="570" y="1008"/>
                </a:lnTo>
                <a:lnTo>
                  <a:pt x="570" y="1008"/>
                </a:lnTo>
                <a:lnTo>
                  <a:pt x="578" y="1024"/>
                </a:lnTo>
                <a:lnTo>
                  <a:pt x="581" y="1031"/>
                </a:lnTo>
                <a:lnTo>
                  <a:pt x="586" y="1037"/>
                </a:lnTo>
                <a:lnTo>
                  <a:pt x="593" y="1046"/>
                </a:lnTo>
                <a:lnTo>
                  <a:pt x="602" y="1053"/>
                </a:lnTo>
                <a:lnTo>
                  <a:pt x="613" y="1063"/>
                </a:lnTo>
                <a:lnTo>
                  <a:pt x="627" y="1073"/>
                </a:lnTo>
                <a:lnTo>
                  <a:pt x="627" y="1073"/>
                </a:lnTo>
                <a:lnTo>
                  <a:pt x="642" y="1083"/>
                </a:lnTo>
                <a:lnTo>
                  <a:pt x="654" y="1092"/>
                </a:lnTo>
                <a:lnTo>
                  <a:pt x="671" y="1107"/>
                </a:lnTo>
                <a:lnTo>
                  <a:pt x="677" y="1111"/>
                </a:lnTo>
                <a:lnTo>
                  <a:pt x="682" y="1114"/>
                </a:lnTo>
                <a:lnTo>
                  <a:pt x="686" y="1114"/>
                </a:lnTo>
                <a:lnTo>
                  <a:pt x="688" y="1111"/>
                </a:lnTo>
                <a:lnTo>
                  <a:pt x="688" y="1111"/>
                </a:lnTo>
                <a:lnTo>
                  <a:pt x="693" y="1105"/>
                </a:lnTo>
                <a:lnTo>
                  <a:pt x="697" y="1100"/>
                </a:lnTo>
                <a:lnTo>
                  <a:pt x="698" y="1099"/>
                </a:lnTo>
                <a:lnTo>
                  <a:pt x="698" y="1098"/>
                </a:lnTo>
                <a:lnTo>
                  <a:pt x="697" y="1097"/>
                </a:lnTo>
                <a:lnTo>
                  <a:pt x="694" y="1094"/>
                </a:lnTo>
                <a:lnTo>
                  <a:pt x="694" y="1094"/>
                </a:lnTo>
                <a:lnTo>
                  <a:pt x="691" y="1093"/>
                </a:lnTo>
                <a:lnTo>
                  <a:pt x="691" y="1094"/>
                </a:lnTo>
                <a:lnTo>
                  <a:pt x="687" y="1093"/>
                </a:lnTo>
                <a:lnTo>
                  <a:pt x="677" y="1088"/>
                </a:lnTo>
                <a:lnTo>
                  <a:pt x="677" y="1088"/>
                </a:lnTo>
                <a:lnTo>
                  <a:pt x="643" y="1070"/>
                </a:lnTo>
                <a:lnTo>
                  <a:pt x="629" y="1060"/>
                </a:lnTo>
                <a:lnTo>
                  <a:pt x="618" y="1053"/>
                </a:lnTo>
                <a:lnTo>
                  <a:pt x="618" y="1053"/>
                </a:lnTo>
                <a:lnTo>
                  <a:pt x="608" y="1045"/>
                </a:lnTo>
                <a:lnTo>
                  <a:pt x="598" y="1033"/>
                </a:lnTo>
                <a:lnTo>
                  <a:pt x="590" y="1019"/>
                </a:lnTo>
                <a:lnTo>
                  <a:pt x="586" y="1011"/>
                </a:lnTo>
                <a:lnTo>
                  <a:pt x="583" y="1002"/>
                </a:lnTo>
                <a:lnTo>
                  <a:pt x="583" y="1002"/>
                </a:lnTo>
                <a:lnTo>
                  <a:pt x="580" y="990"/>
                </a:lnTo>
                <a:lnTo>
                  <a:pt x="578" y="974"/>
                </a:lnTo>
                <a:lnTo>
                  <a:pt x="572" y="934"/>
                </a:lnTo>
                <a:lnTo>
                  <a:pt x="567" y="880"/>
                </a:lnTo>
                <a:lnTo>
                  <a:pt x="567" y="880"/>
                </a:lnTo>
                <a:lnTo>
                  <a:pt x="567" y="880"/>
                </a:lnTo>
                <a:lnTo>
                  <a:pt x="569" y="880"/>
                </a:lnTo>
                <a:lnTo>
                  <a:pt x="575" y="881"/>
                </a:lnTo>
                <a:lnTo>
                  <a:pt x="600" y="888"/>
                </a:lnTo>
                <a:lnTo>
                  <a:pt x="635" y="900"/>
                </a:lnTo>
                <a:lnTo>
                  <a:pt x="677" y="911"/>
                </a:lnTo>
                <a:lnTo>
                  <a:pt x="677" y="911"/>
                </a:lnTo>
                <a:lnTo>
                  <a:pt x="712" y="921"/>
                </a:lnTo>
                <a:lnTo>
                  <a:pt x="733" y="926"/>
                </a:lnTo>
                <a:lnTo>
                  <a:pt x="743" y="927"/>
                </a:lnTo>
                <a:lnTo>
                  <a:pt x="751" y="927"/>
                </a:lnTo>
                <a:lnTo>
                  <a:pt x="777" y="923"/>
                </a:lnTo>
                <a:lnTo>
                  <a:pt x="777" y="923"/>
                </a:lnTo>
                <a:lnTo>
                  <a:pt x="792" y="920"/>
                </a:lnTo>
                <a:lnTo>
                  <a:pt x="807" y="915"/>
                </a:lnTo>
                <a:lnTo>
                  <a:pt x="822" y="909"/>
                </a:lnTo>
                <a:lnTo>
                  <a:pt x="834" y="903"/>
                </a:lnTo>
                <a:lnTo>
                  <a:pt x="857" y="892"/>
                </a:lnTo>
                <a:lnTo>
                  <a:pt x="865" y="887"/>
                </a:lnTo>
                <a:lnTo>
                  <a:pt x="874" y="886"/>
                </a:lnTo>
                <a:lnTo>
                  <a:pt x="874" y="886"/>
                </a:lnTo>
                <a:lnTo>
                  <a:pt x="891" y="884"/>
                </a:lnTo>
                <a:lnTo>
                  <a:pt x="914" y="886"/>
                </a:lnTo>
                <a:lnTo>
                  <a:pt x="934" y="888"/>
                </a:lnTo>
                <a:lnTo>
                  <a:pt x="944" y="889"/>
                </a:lnTo>
                <a:lnTo>
                  <a:pt x="953" y="892"/>
                </a:lnTo>
                <a:lnTo>
                  <a:pt x="953" y="892"/>
                </a:lnTo>
                <a:lnTo>
                  <a:pt x="967" y="895"/>
                </a:lnTo>
                <a:lnTo>
                  <a:pt x="981" y="897"/>
                </a:lnTo>
                <a:lnTo>
                  <a:pt x="992" y="897"/>
                </a:lnTo>
                <a:lnTo>
                  <a:pt x="994" y="897"/>
                </a:lnTo>
                <a:lnTo>
                  <a:pt x="995" y="895"/>
                </a:lnTo>
                <a:lnTo>
                  <a:pt x="995" y="895"/>
                </a:lnTo>
                <a:lnTo>
                  <a:pt x="989" y="892"/>
                </a:lnTo>
                <a:lnTo>
                  <a:pt x="976" y="884"/>
                </a:lnTo>
                <a:lnTo>
                  <a:pt x="941" y="864"/>
                </a:lnTo>
                <a:lnTo>
                  <a:pt x="941" y="864"/>
                </a:lnTo>
                <a:lnTo>
                  <a:pt x="921" y="852"/>
                </a:lnTo>
                <a:lnTo>
                  <a:pt x="899" y="843"/>
                </a:lnTo>
                <a:lnTo>
                  <a:pt x="899" y="843"/>
                </a:lnTo>
                <a:lnTo>
                  <a:pt x="890" y="838"/>
                </a:lnTo>
                <a:lnTo>
                  <a:pt x="879" y="834"/>
                </a:lnTo>
                <a:lnTo>
                  <a:pt x="857" y="820"/>
                </a:lnTo>
                <a:lnTo>
                  <a:pt x="836" y="808"/>
                </a:lnTo>
                <a:lnTo>
                  <a:pt x="822" y="800"/>
                </a:lnTo>
                <a:lnTo>
                  <a:pt x="822" y="800"/>
                </a:lnTo>
                <a:lnTo>
                  <a:pt x="791" y="787"/>
                </a:lnTo>
                <a:lnTo>
                  <a:pt x="773" y="781"/>
                </a:lnTo>
                <a:lnTo>
                  <a:pt x="773" y="781"/>
                </a:lnTo>
                <a:lnTo>
                  <a:pt x="790" y="762"/>
                </a:lnTo>
                <a:lnTo>
                  <a:pt x="830" y="718"/>
                </a:lnTo>
                <a:lnTo>
                  <a:pt x="852" y="693"/>
                </a:lnTo>
                <a:lnTo>
                  <a:pt x="874" y="668"/>
                </a:lnTo>
                <a:lnTo>
                  <a:pt x="891" y="645"/>
                </a:lnTo>
                <a:lnTo>
                  <a:pt x="897" y="636"/>
                </a:lnTo>
                <a:lnTo>
                  <a:pt x="902" y="628"/>
                </a:lnTo>
                <a:lnTo>
                  <a:pt x="902" y="628"/>
                </a:lnTo>
                <a:lnTo>
                  <a:pt x="916" y="601"/>
                </a:lnTo>
                <a:lnTo>
                  <a:pt x="931" y="575"/>
                </a:lnTo>
                <a:lnTo>
                  <a:pt x="943" y="554"/>
                </a:lnTo>
                <a:lnTo>
                  <a:pt x="953" y="541"/>
                </a:lnTo>
                <a:lnTo>
                  <a:pt x="953" y="541"/>
                </a:lnTo>
                <a:lnTo>
                  <a:pt x="966" y="522"/>
                </a:lnTo>
                <a:lnTo>
                  <a:pt x="990" y="486"/>
                </a:lnTo>
                <a:lnTo>
                  <a:pt x="1005" y="468"/>
                </a:lnTo>
                <a:lnTo>
                  <a:pt x="1021" y="451"/>
                </a:lnTo>
                <a:lnTo>
                  <a:pt x="1035" y="437"/>
                </a:lnTo>
                <a:lnTo>
                  <a:pt x="1043" y="431"/>
                </a:lnTo>
                <a:lnTo>
                  <a:pt x="1049" y="427"/>
                </a:lnTo>
                <a:lnTo>
                  <a:pt x="1049" y="427"/>
                </a:lnTo>
                <a:lnTo>
                  <a:pt x="1118" y="387"/>
                </a:lnTo>
                <a:lnTo>
                  <a:pt x="1146" y="370"/>
                </a:lnTo>
                <a:lnTo>
                  <a:pt x="1153" y="364"/>
                </a:lnTo>
                <a:lnTo>
                  <a:pt x="1154" y="363"/>
                </a:lnTo>
                <a:lnTo>
                  <a:pt x="1154" y="363"/>
                </a:lnTo>
                <a:lnTo>
                  <a:pt x="1154" y="363"/>
                </a:lnTo>
                <a:lnTo>
                  <a:pt x="1137" y="363"/>
                </a:lnTo>
                <a:lnTo>
                  <a:pt x="1120" y="364"/>
                </a:lnTo>
                <a:lnTo>
                  <a:pt x="1096" y="369"/>
                </a:lnTo>
                <a:lnTo>
                  <a:pt x="1096" y="369"/>
                </a:lnTo>
                <a:lnTo>
                  <a:pt x="1077" y="374"/>
                </a:lnTo>
                <a:lnTo>
                  <a:pt x="1050" y="381"/>
                </a:lnTo>
                <a:lnTo>
                  <a:pt x="983" y="404"/>
                </a:lnTo>
                <a:lnTo>
                  <a:pt x="914" y="428"/>
                </a:lnTo>
                <a:lnTo>
                  <a:pt x="884" y="438"/>
                </a:lnTo>
                <a:lnTo>
                  <a:pt x="859" y="445"/>
                </a:lnTo>
                <a:lnTo>
                  <a:pt x="859" y="445"/>
                </a:lnTo>
                <a:lnTo>
                  <a:pt x="839" y="450"/>
                </a:lnTo>
                <a:lnTo>
                  <a:pt x="817" y="459"/>
                </a:lnTo>
                <a:lnTo>
                  <a:pt x="773" y="474"/>
                </a:lnTo>
                <a:lnTo>
                  <a:pt x="738" y="491"/>
                </a:lnTo>
                <a:lnTo>
                  <a:pt x="716" y="501"/>
                </a:lnTo>
                <a:lnTo>
                  <a:pt x="671" y="523"/>
                </a:lnTo>
                <a:lnTo>
                  <a:pt x="671" y="523"/>
                </a:lnTo>
                <a:lnTo>
                  <a:pt x="672" y="512"/>
                </a:lnTo>
                <a:lnTo>
                  <a:pt x="674" y="497"/>
                </a:lnTo>
                <a:lnTo>
                  <a:pt x="672" y="480"/>
                </a:lnTo>
                <a:lnTo>
                  <a:pt x="671" y="461"/>
                </a:lnTo>
                <a:lnTo>
                  <a:pt x="667" y="439"/>
                </a:lnTo>
                <a:lnTo>
                  <a:pt x="660" y="417"/>
                </a:lnTo>
                <a:lnTo>
                  <a:pt x="657" y="405"/>
                </a:lnTo>
                <a:lnTo>
                  <a:pt x="652" y="394"/>
                </a:lnTo>
                <a:lnTo>
                  <a:pt x="652" y="394"/>
                </a:lnTo>
                <a:lnTo>
                  <a:pt x="629" y="352"/>
                </a:lnTo>
                <a:lnTo>
                  <a:pt x="607" y="315"/>
                </a:lnTo>
                <a:lnTo>
                  <a:pt x="587" y="284"/>
                </a:lnTo>
                <a:lnTo>
                  <a:pt x="570" y="262"/>
                </a:lnTo>
                <a:lnTo>
                  <a:pt x="570" y="262"/>
                </a:lnTo>
                <a:lnTo>
                  <a:pt x="562" y="251"/>
                </a:lnTo>
                <a:lnTo>
                  <a:pt x="552" y="236"/>
                </a:lnTo>
                <a:lnTo>
                  <a:pt x="529" y="198"/>
                </a:lnTo>
                <a:lnTo>
                  <a:pt x="505" y="154"/>
                </a:lnTo>
                <a:lnTo>
                  <a:pt x="494" y="132"/>
                </a:lnTo>
                <a:lnTo>
                  <a:pt x="484" y="110"/>
                </a:lnTo>
                <a:lnTo>
                  <a:pt x="484" y="110"/>
                </a:lnTo>
                <a:lnTo>
                  <a:pt x="465" y="68"/>
                </a:lnTo>
                <a:lnTo>
                  <a:pt x="444" y="30"/>
                </a:lnTo>
                <a:lnTo>
                  <a:pt x="436" y="16"/>
                </a:lnTo>
                <a:lnTo>
                  <a:pt x="430" y="5"/>
                </a:lnTo>
                <a:lnTo>
                  <a:pt x="425" y="0"/>
                </a:lnTo>
                <a:lnTo>
                  <a:pt x="424" y="0"/>
                </a:lnTo>
                <a:lnTo>
                  <a:pt x="424" y="2"/>
                </a:lnTo>
                <a:lnTo>
                  <a:pt x="424" y="2"/>
                </a:lnTo>
                <a:lnTo>
                  <a:pt x="425" y="18"/>
                </a:lnTo>
                <a:lnTo>
                  <a:pt x="430" y="40"/>
                </a:lnTo>
                <a:lnTo>
                  <a:pt x="434" y="62"/>
                </a:lnTo>
                <a:lnTo>
                  <a:pt x="438" y="80"/>
                </a:lnTo>
                <a:lnTo>
                  <a:pt x="438" y="80"/>
                </a:lnTo>
                <a:lnTo>
                  <a:pt x="439" y="88"/>
                </a:lnTo>
                <a:lnTo>
                  <a:pt x="442" y="97"/>
                </a:lnTo>
                <a:lnTo>
                  <a:pt x="448" y="116"/>
                </a:lnTo>
                <a:lnTo>
                  <a:pt x="450" y="127"/>
                </a:lnTo>
                <a:lnTo>
                  <a:pt x="451" y="138"/>
                </a:lnTo>
                <a:lnTo>
                  <a:pt x="450" y="150"/>
                </a:lnTo>
                <a:lnTo>
                  <a:pt x="448" y="162"/>
                </a:lnTo>
                <a:lnTo>
                  <a:pt x="448" y="162"/>
                </a:lnTo>
                <a:lnTo>
                  <a:pt x="433" y="205"/>
                </a:lnTo>
                <a:lnTo>
                  <a:pt x="425" y="229"/>
                </a:lnTo>
                <a:lnTo>
                  <a:pt x="409" y="266"/>
                </a:lnTo>
                <a:lnTo>
                  <a:pt x="409" y="266"/>
                </a:lnTo>
                <a:lnTo>
                  <a:pt x="393" y="307"/>
                </a:lnTo>
                <a:lnTo>
                  <a:pt x="382" y="340"/>
                </a:lnTo>
                <a:lnTo>
                  <a:pt x="375" y="366"/>
                </a:lnTo>
                <a:lnTo>
                  <a:pt x="371" y="387"/>
                </a:lnTo>
                <a:lnTo>
                  <a:pt x="371" y="387"/>
                </a:lnTo>
                <a:lnTo>
                  <a:pt x="366" y="411"/>
                </a:lnTo>
                <a:lnTo>
                  <a:pt x="364" y="443"/>
                </a:lnTo>
                <a:lnTo>
                  <a:pt x="362" y="473"/>
                </a:lnTo>
                <a:lnTo>
                  <a:pt x="360" y="493"/>
                </a:lnTo>
                <a:lnTo>
                  <a:pt x="360" y="493"/>
                </a:lnTo>
                <a:lnTo>
                  <a:pt x="362" y="501"/>
                </a:lnTo>
                <a:lnTo>
                  <a:pt x="365" y="514"/>
                </a:lnTo>
                <a:lnTo>
                  <a:pt x="374" y="546"/>
                </a:lnTo>
                <a:lnTo>
                  <a:pt x="387" y="587"/>
                </a:lnTo>
                <a:lnTo>
                  <a:pt x="387" y="587"/>
                </a:lnTo>
                <a:lnTo>
                  <a:pt x="385" y="586"/>
                </a:lnTo>
                <a:lnTo>
                  <a:pt x="375" y="581"/>
                </a:lnTo>
                <a:lnTo>
                  <a:pt x="358" y="575"/>
                </a:lnTo>
                <a:lnTo>
                  <a:pt x="332" y="568"/>
                </a:lnTo>
                <a:lnTo>
                  <a:pt x="332" y="568"/>
                </a:lnTo>
                <a:lnTo>
                  <a:pt x="317" y="564"/>
                </a:lnTo>
                <a:lnTo>
                  <a:pt x="301" y="563"/>
                </a:lnTo>
                <a:lnTo>
                  <a:pt x="284" y="562"/>
                </a:lnTo>
                <a:lnTo>
                  <a:pt x="266" y="563"/>
                </a:lnTo>
                <a:lnTo>
                  <a:pt x="229" y="564"/>
                </a:lnTo>
                <a:lnTo>
                  <a:pt x="189" y="565"/>
                </a:lnTo>
                <a:lnTo>
                  <a:pt x="189" y="565"/>
                </a:lnTo>
                <a:lnTo>
                  <a:pt x="166" y="565"/>
                </a:lnTo>
                <a:lnTo>
                  <a:pt x="141" y="563"/>
                </a:lnTo>
                <a:lnTo>
                  <a:pt x="114" y="559"/>
                </a:lnTo>
                <a:lnTo>
                  <a:pt x="89" y="554"/>
                </a:lnTo>
                <a:lnTo>
                  <a:pt x="25" y="543"/>
                </a:lnTo>
                <a:lnTo>
                  <a:pt x="25" y="543"/>
                </a:lnTo>
                <a:lnTo>
                  <a:pt x="11" y="546"/>
                </a:lnTo>
                <a:lnTo>
                  <a:pt x="0" y="550"/>
                </a:lnTo>
                <a:lnTo>
                  <a:pt x="0" y="550"/>
                </a:lnTo>
                <a:lnTo>
                  <a:pt x="41" y="573"/>
                </a:lnTo>
                <a:lnTo>
                  <a:pt x="74" y="591"/>
                </a:lnTo>
                <a:lnTo>
                  <a:pt x="96" y="604"/>
                </a:lnTo>
                <a:lnTo>
                  <a:pt x="96" y="604"/>
                </a:lnTo>
                <a:lnTo>
                  <a:pt x="119" y="621"/>
                </a:lnTo>
                <a:lnTo>
                  <a:pt x="152" y="649"/>
                </a:lnTo>
                <a:lnTo>
                  <a:pt x="187" y="682"/>
                </a:lnTo>
                <a:lnTo>
                  <a:pt x="203" y="698"/>
                </a:lnTo>
                <a:lnTo>
                  <a:pt x="214" y="711"/>
                </a:lnTo>
                <a:lnTo>
                  <a:pt x="214" y="711"/>
                </a:lnTo>
                <a:lnTo>
                  <a:pt x="228" y="730"/>
                </a:lnTo>
                <a:lnTo>
                  <a:pt x="238" y="742"/>
                </a:lnTo>
                <a:lnTo>
                  <a:pt x="248" y="751"/>
                </a:lnTo>
                <a:lnTo>
                  <a:pt x="262" y="761"/>
                </a:lnTo>
                <a:lnTo>
                  <a:pt x="262" y="761"/>
                </a:lnTo>
                <a:lnTo>
                  <a:pt x="289" y="776"/>
                </a:lnTo>
                <a:lnTo>
                  <a:pt x="325" y="797"/>
                </a:lnTo>
                <a:lnTo>
                  <a:pt x="371" y="821"/>
                </a:lnTo>
                <a:lnTo>
                  <a:pt x="371" y="821"/>
                </a:lnTo>
                <a:lnTo>
                  <a:pt x="360" y="842"/>
                </a:lnTo>
                <a:lnTo>
                  <a:pt x="349" y="860"/>
                </a:lnTo>
                <a:lnTo>
                  <a:pt x="343" y="869"/>
                </a:lnTo>
                <a:lnTo>
                  <a:pt x="336" y="877"/>
                </a:lnTo>
                <a:lnTo>
                  <a:pt x="336" y="877"/>
                </a:lnTo>
                <a:lnTo>
                  <a:pt x="325" y="893"/>
                </a:lnTo>
                <a:lnTo>
                  <a:pt x="314" y="910"/>
                </a:lnTo>
                <a:lnTo>
                  <a:pt x="306" y="925"/>
                </a:lnTo>
                <a:lnTo>
                  <a:pt x="299" y="935"/>
                </a:lnTo>
                <a:lnTo>
                  <a:pt x="299" y="935"/>
                </a:lnTo>
                <a:lnTo>
                  <a:pt x="292" y="940"/>
                </a:lnTo>
                <a:lnTo>
                  <a:pt x="284" y="948"/>
                </a:lnTo>
                <a:lnTo>
                  <a:pt x="262" y="961"/>
                </a:lnTo>
                <a:lnTo>
                  <a:pt x="234" y="978"/>
                </a:lnTo>
                <a:lnTo>
                  <a:pt x="234" y="978"/>
                </a:lnTo>
                <a:lnTo>
                  <a:pt x="341" y="977"/>
                </a:lnTo>
                <a:lnTo>
                  <a:pt x="419" y="973"/>
                </a:lnTo>
                <a:lnTo>
                  <a:pt x="447" y="971"/>
                </a:lnTo>
                <a:lnTo>
                  <a:pt x="456" y="969"/>
                </a:lnTo>
                <a:lnTo>
                  <a:pt x="461" y="968"/>
                </a:lnTo>
                <a:lnTo>
                  <a:pt x="461" y="968"/>
                </a:lnTo>
                <a:lnTo>
                  <a:pt x="471" y="962"/>
                </a:lnTo>
                <a:lnTo>
                  <a:pt x="483" y="950"/>
                </a:lnTo>
                <a:lnTo>
                  <a:pt x="515" y="917"/>
                </a:lnTo>
                <a:lnTo>
                  <a:pt x="555" y="871"/>
                </a:lnTo>
                <a:lnTo>
                  <a:pt x="555" y="8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CFEF924D-0E2E-452A-BDFA-7AACD0936AA0}"/>
              </a:ext>
            </a:extLst>
          </p:cNvPr>
          <p:cNvSpPr>
            <a:spLocks/>
          </p:cNvSpPr>
          <p:nvPr/>
        </p:nvSpPr>
        <p:spPr bwMode="auto">
          <a:xfrm>
            <a:off x="3549506" y="3905767"/>
            <a:ext cx="2806988" cy="2378878"/>
          </a:xfrm>
          <a:custGeom>
            <a:avLst/>
            <a:gdLst>
              <a:gd name="T0" fmla="*/ 1272 w 1272"/>
              <a:gd name="T1" fmla="*/ 1040 h 1078"/>
              <a:gd name="T2" fmla="*/ 1244 w 1272"/>
              <a:gd name="T3" fmla="*/ 1029 h 1078"/>
              <a:gd name="T4" fmla="*/ 1155 w 1272"/>
              <a:gd name="T5" fmla="*/ 930 h 1078"/>
              <a:gd name="T6" fmla="*/ 1049 w 1272"/>
              <a:gd name="T7" fmla="*/ 804 h 1078"/>
              <a:gd name="T8" fmla="*/ 923 w 1272"/>
              <a:gd name="T9" fmla="*/ 710 h 1078"/>
              <a:gd name="T10" fmla="*/ 904 w 1272"/>
              <a:gd name="T11" fmla="*/ 702 h 1078"/>
              <a:gd name="T12" fmla="*/ 1025 w 1272"/>
              <a:gd name="T13" fmla="*/ 639 h 1078"/>
              <a:gd name="T14" fmla="*/ 1097 w 1272"/>
              <a:gd name="T15" fmla="*/ 616 h 1078"/>
              <a:gd name="T16" fmla="*/ 1202 w 1272"/>
              <a:gd name="T17" fmla="*/ 582 h 1078"/>
              <a:gd name="T18" fmla="*/ 1229 w 1272"/>
              <a:gd name="T19" fmla="*/ 578 h 1078"/>
              <a:gd name="T20" fmla="*/ 1196 w 1272"/>
              <a:gd name="T21" fmla="*/ 555 h 1078"/>
              <a:gd name="T22" fmla="*/ 1088 w 1272"/>
              <a:gd name="T23" fmla="*/ 497 h 1078"/>
              <a:gd name="T24" fmla="*/ 1104 w 1272"/>
              <a:gd name="T25" fmla="*/ 437 h 1078"/>
              <a:gd name="T26" fmla="*/ 1102 w 1272"/>
              <a:gd name="T27" fmla="*/ 321 h 1078"/>
              <a:gd name="T28" fmla="*/ 1054 w 1272"/>
              <a:gd name="T29" fmla="*/ 312 h 1078"/>
              <a:gd name="T30" fmla="*/ 959 w 1272"/>
              <a:gd name="T31" fmla="*/ 356 h 1078"/>
              <a:gd name="T32" fmla="*/ 890 w 1272"/>
              <a:gd name="T33" fmla="*/ 198 h 1078"/>
              <a:gd name="T34" fmla="*/ 827 w 1272"/>
              <a:gd name="T35" fmla="*/ 83 h 1078"/>
              <a:gd name="T36" fmla="*/ 821 w 1272"/>
              <a:gd name="T37" fmla="*/ 0 h 1078"/>
              <a:gd name="T38" fmla="*/ 794 w 1272"/>
              <a:gd name="T39" fmla="*/ 43 h 1078"/>
              <a:gd name="T40" fmla="*/ 760 w 1272"/>
              <a:gd name="T41" fmla="*/ 144 h 1078"/>
              <a:gd name="T42" fmla="*/ 684 w 1272"/>
              <a:gd name="T43" fmla="*/ 283 h 1078"/>
              <a:gd name="T44" fmla="*/ 605 w 1272"/>
              <a:gd name="T45" fmla="*/ 213 h 1078"/>
              <a:gd name="T46" fmla="*/ 493 w 1272"/>
              <a:gd name="T47" fmla="*/ 159 h 1078"/>
              <a:gd name="T48" fmla="*/ 395 w 1272"/>
              <a:gd name="T49" fmla="*/ 104 h 1078"/>
              <a:gd name="T50" fmla="*/ 353 w 1272"/>
              <a:gd name="T51" fmla="*/ 50 h 1078"/>
              <a:gd name="T52" fmla="*/ 364 w 1272"/>
              <a:gd name="T53" fmla="*/ 100 h 1078"/>
              <a:gd name="T54" fmla="*/ 381 w 1272"/>
              <a:gd name="T55" fmla="*/ 178 h 1078"/>
              <a:gd name="T56" fmla="*/ 386 w 1272"/>
              <a:gd name="T57" fmla="*/ 267 h 1078"/>
              <a:gd name="T58" fmla="*/ 436 w 1272"/>
              <a:gd name="T59" fmla="*/ 398 h 1078"/>
              <a:gd name="T60" fmla="*/ 324 w 1272"/>
              <a:gd name="T61" fmla="*/ 483 h 1078"/>
              <a:gd name="T62" fmla="*/ 179 w 1272"/>
              <a:gd name="T63" fmla="*/ 509 h 1078"/>
              <a:gd name="T64" fmla="*/ 120 w 1272"/>
              <a:gd name="T65" fmla="*/ 516 h 1078"/>
              <a:gd name="T66" fmla="*/ 102 w 1272"/>
              <a:gd name="T67" fmla="*/ 545 h 1078"/>
              <a:gd name="T68" fmla="*/ 198 w 1272"/>
              <a:gd name="T69" fmla="*/ 593 h 1078"/>
              <a:gd name="T70" fmla="*/ 292 w 1272"/>
              <a:gd name="T71" fmla="*/ 663 h 1078"/>
              <a:gd name="T72" fmla="*/ 465 w 1272"/>
              <a:gd name="T73" fmla="*/ 719 h 1078"/>
              <a:gd name="T74" fmla="*/ 451 w 1272"/>
              <a:gd name="T75" fmla="*/ 772 h 1078"/>
              <a:gd name="T76" fmla="*/ 413 w 1272"/>
              <a:gd name="T77" fmla="*/ 807 h 1078"/>
              <a:gd name="T78" fmla="*/ 298 w 1272"/>
              <a:gd name="T79" fmla="*/ 926 h 1078"/>
              <a:gd name="T80" fmla="*/ 247 w 1272"/>
              <a:gd name="T81" fmla="*/ 1000 h 1078"/>
              <a:gd name="T82" fmla="*/ 256 w 1272"/>
              <a:gd name="T83" fmla="*/ 1002 h 1078"/>
              <a:gd name="T84" fmla="*/ 366 w 1272"/>
              <a:gd name="T85" fmla="*/ 938 h 1078"/>
              <a:gd name="T86" fmla="*/ 519 w 1272"/>
              <a:gd name="T87" fmla="*/ 915 h 1078"/>
              <a:gd name="T88" fmla="*/ 600 w 1272"/>
              <a:gd name="T89" fmla="*/ 978 h 1078"/>
              <a:gd name="T90" fmla="*/ 613 w 1272"/>
              <a:gd name="T91" fmla="*/ 1078 h 1078"/>
              <a:gd name="T92" fmla="*/ 663 w 1272"/>
              <a:gd name="T93" fmla="*/ 997 h 1078"/>
              <a:gd name="T94" fmla="*/ 782 w 1272"/>
              <a:gd name="T95" fmla="*/ 823 h 1078"/>
              <a:gd name="T96" fmla="*/ 846 w 1272"/>
              <a:gd name="T97" fmla="*/ 709 h 1078"/>
              <a:gd name="T98" fmla="*/ 867 w 1272"/>
              <a:gd name="T99" fmla="*/ 709 h 1078"/>
              <a:gd name="T100" fmla="*/ 993 w 1272"/>
              <a:gd name="T101" fmla="*/ 772 h 1078"/>
              <a:gd name="T102" fmla="*/ 1220 w 1272"/>
              <a:gd name="T103" fmla="*/ 1023 h 1078"/>
              <a:gd name="T104" fmla="*/ 1238 w 1272"/>
              <a:gd name="T105" fmla="*/ 105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2" h="1078">
                <a:moveTo>
                  <a:pt x="1247" y="1057"/>
                </a:moveTo>
                <a:lnTo>
                  <a:pt x="1247" y="1057"/>
                </a:lnTo>
                <a:lnTo>
                  <a:pt x="1260" y="1053"/>
                </a:lnTo>
                <a:lnTo>
                  <a:pt x="1269" y="1045"/>
                </a:lnTo>
                <a:lnTo>
                  <a:pt x="1271" y="1043"/>
                </a:lnTo>
                <a:lnTo>
                  <a:pt x="1272" y="1040"/>
                </a:lnTo>
                <a:lnTo>
                  <a:pt x="1271" y="1038"/>
                </a:lnTo>
                <a:lnTo>
                  <a:pt x="1267" y="1037"/>
                </a:lnTo>
                <a:lnTo>
                  <a:pt x="1267" y="1037"/>
                </a:lnTo>
                <a:lnTo>
                  <a:pt x="1259" y="1036"/>
                </a:lnTo>
                <a:lnTo>
                  <a:pt x="1253" y="1034"/>
                </a:lnTo>
                <a:lnTo>
                  <a:pt x="1244" y="1029"/>
                </a:lnTo>
                <a:lnTo>
                  <a:pt x="1235" y="1023"/>
                </a:lnTo>
                <a:lnTo>
                  <a:pt x="1235" y="1023"/>
                </a:lnTo>
                <a:lnTo>
                  <a:pt x="1224" y="1014"/>
                </a:lnTo>
                <a:lnTo>
                  <a:pt x="1209" y="999"/>
                </a:lnTo>
                <a:lnTo>
                  <a:pt x="1155" y="930"/>
                </a:lnTo>
                <a:lnTo>
                  <a:pt x="1155" y="930"/>
                </a:lnTo>
                <a:lnTo>
                  <a:pt x="1118" y="886"/>
                </a:lnTo>
                <a:lnTo>
                  <a:pt x="1089" y="854"/>
                </a:lnTo>
                <a:lnTo>
                  <a:pt x="1068" y="829"/>
                </a:lnTo>
                <a:lnTo>
                  <a:pt x="1054" y="810"/>
                </a:lnTo>
                <a:lnTo>
                  <a:pt x="1054" y="810"/>
                </a:lnTo>
                <a:lnTo>
                  <a:pt x="1049" y="804"/>
                </a:lnTo>
                <a:lnTo>
                  <a:pt x="1043" y="798"/>
                </a:lnTo>
                <a:lnTo>
                  <a:pt x="1023" y="781"/>
                </a:lnTo>
                <a:lnTo>
                  <a:pt x="998" y="762"/>
                </a:lnTo>
                <a:lnTo>
                  <a:pt x="971" y="742"/>
                </a:lnTo>
                <a:lnTo>
                  <a:pt x="945" y="725"/>
                </a:lnTo>
                <a:lnTo>
                  <a:pt x="923" y="710"/>
                </a:lnTo>
                <a:lnTo>
                  <a:pt x="907" y="702"/>
                </a:lnTo>
                <a:lnTo>
                  <a:pt x="903" y="701"/>
                </a:lnTo>
                <a:lnTo>
                  <a:pt x="902" y="701"/>
                </a:lnTo>
                <a:lnTo>
                  <a:pt x="902" y="701"/>
                </a:lnTo>
                <a:lnTo>
                  <a:pt x="902" y="701"/>
                </a:lnTo>
                <a:lnTo>
                  <a:pt x="904" y="702"/>
                </a:lnTo>
                <a:lnTo>
                  <a:pt x="908" y="702"/>
                </a:lnTo>
                <a:lnTo>
                  <a:pt x="920" y="696"/>
                </a:lnTo>
                <a:lnTo>
                  <a:pt x="959" y="674"/>
                </a:lnTo>
                <a:lnTo>
                  <a:pt x="981" y="661"/>
                </a:lnTo>
                <a:lnTo>
                  <a:pt x="1004" y="648"/>
                </a:lnTo>
                <a:lnTo>
                  <a:pt x="1025" y="639"/>
                </a:lnTo>
                <a:lnTo>
                  <a:pt x="1033" y="635"/>
                </a:lnTo>
                <a:lnTo>
                  <a:pt x="1040" y="634"/>
                </a:lnTo>
                <a:lnTo>
                  <a:pt x="1040" y="634"/>
                </a:lnTo>
                <a:lnTo>
                  <a:pt x="1055" y="630"/>
                </a:lnTo>
                <a:lnTo>
                  <a:pt x="1070" y="627"/>
                </a:lnTo>
                <a:lnTo>
                  <a:pt x="1097" y="616"/>
                </a:lnTo>
                <a:lnTo>
                  <a:pt x="1124" y="605"/>
                </a:lnTo>
                <a:lnTo>
                  <a:pt x="1151" y="594"/>
                </a:lnTo>
                <a:lnTo>
                  <a:pt x="1151" y="594"/>
                </a:lnTo>
                <a:lnTo>
                  <a:pt x="1185" y="584"/>
                </a:lnTo>
                <a:lnTo>
                  <a:pt x="1193" y="582"/>
                </a:lnTo>
                <a:lnTo>
                  <a:pt x="1202" y="582"/>
                </a:lnTo>
                <a:lnTo>
                  <a:pt x="1202" y="582"/>
                </a:lnTo>
                <a:lnTo>
                  <a:pt x="1212" y="582"/>
                </a:lnTo>
                <a:lnTo>
                  <a:pt x="1221" y="582"/>
                </a:lnTo>
                <a:lnTo>
                  <a:pt x="1225" y="580"/>
                </a:lnTo>
                <a:lnTo>
                  <a:pt x="1227" y="579"/>
                </a:lnTo>
                <a:lnTo>
                  <a:pt x="1229" y="578"/>
                </a:lnTo>
                <a:lnTo>
                  <a:pt x="1229" y="576"/>
                </a:lnTo>
                <a:lnTo>
                  <a:pt x="1229" y="576"/>
                </a:lnTo>
                <a:lnTo>
                  <a:pt x="1225" y="571"/>
                </a:lnTo>
                <a:lnTo>
                  <a:pt x="1220" y="567"/>
                </a:lnTo>
                <a:lnTo>
                  <a:pt x="1210" y="563"/>
                </a:lnTo>
                <a:lnTo>
                  <a:pt x="1196" y="555"/>
                </a:lnTo>
                <a:lnTo>
                  <a:pt x="1196" y="555"/>
                </a:lnTo>
                <a:lnTo>
                  <a:pt x="1150" y="528"/>
                </a:lnTo>
                <a:lnTo>
                  <a:pt x="1123" y="513"/>
                </a:lnTo>
                <a:lnTo>
                  <a:pt x="1085" y="502"/>
                </a:lnTo>
                <a:lnTo>
                  <a:pt x="1085" y="502"/>
                </a:lnTo>
                <a:lnTo>
                  <a:pt x="1088" y="497"/>
                </a:lnTo>
                <a:lnTo>
                  <a:pt x="1094" y="483"/>
                </a:lnTo>
                <a:lnTo>
                  <a:pt x="1096" y="475"/>
                </a:lnTo>
                <a:lnTo>
                  <a:pt x="1100" y="463"/>
                </a:lnTo>
                <a:lnTo>
                  <a:pt x="1102" y="451"/>
                </a:lnTo>
                <a:lnTo>
                  <a:pt x="1104" y="437"/>
                </a:lnTo>
                <a:lnTo>
                  <a:pt x="1104" y="437"/>
                </a:lnTo>
                <a:lnTo>
                  <a:pt x="1107" y="407"/>
                </a:lnTo>
                <a:lnTo>
                  <a:pt x="1110" y="377"/>
                </a:lnTo>
                <a:lnTo>
                  <a:pt x="1110" y="361"/>
                </a:lnTo>
                <a:lnTo>
                  <a:pt x="1108" y="346"/>
                </a:lnTo>
                <a:lnTo>
                  <a:pt x="1106" y="333"/>
                </a:lnTo>
                <a:lnTo>
                  <a:pt x="1102" y="321"/>
                </a:lnTo>
                <a:lnTo>
                  <a:pt x="1102" y="321"/>
                </a:lnTo>
                <a:lnTo>
                  <a:pt x="1090" y="295"/>
                </a:lnTo>
                <a:lnTo>
                  <a:pt x="1088" y="292"/>
                </a:lnTo>
                <a:lnTo>
                  <a:pt x="1088" y="292"/>
                </a:lnTo>
                <a:lnTo>
                  <a:pt x="1071" y="303"/>
                </a:lnTo>
                <a:lnTo>
                  <a:pt x="1054" y="312"/>
                </a:lnTo>
                <a:lnTo>
                  <a:pt x="1037" y="323"/>
                </a:lnTo>
                <a:lnTo>
                  <a:pt x="1037" y="323"/>
                </a:lnTo>
                <a:lnTo>
                  <a:pt x="1014" y="333"/>
                </a:lnTo>
                <a:lnTo>
                  <a:pt x="988" y="344"/>
                </a:lnTo>
                <a:lnTo>
                  <a:pt x="959" y="356"/>
                </a:lnTo>
                <a:lnTo>
                  <a:pt x="959" y="356"/>
                </a:lnTo>
                <a:lnTo>
                  <a:pt x="937" y="307"/>
                </a:lnTo>
                <a:lnTo>
                  <a:pt x="919" y="266"/>
                </a:lnTo>
                <a:lnTo>
                  <a:pt x="906" y="232"/>
                </a:lnTo>
                <a:lnTo>
                  <a:pt x="906" y="232"/>
                </a:lnTo>
                <a:lnTo>
                  <a:pt x="900" y="216"/>
                </a:lnTo>
                <a:lnTo>
                  <a:pt x="890" y="198"/>
                </a:lnTo>
                <a:lnTo>
                  <a:pt x="868" y="159"/>
                </a:lnTo>
                <a:lnTo>
                  <a:pt x="845" y="122"/>
                </a:lnTo>
                <a:lnTo>
                  <a:pt x="830" y="95"/>
                </a:lnTo>
                <a:lnTo>
                  <a:pt x="830" y="95"/>
                </a:lnTo>
                <a:lnTo>
                  <a:pt x="828" y="90"/>
                </a:lnTo>
                <a:lnTo>
                  <a:pt x="827" y="83"/>
                </a:lnTo>
                <a:lnTo>
                  <a:pt x="824" y="68"/>
                </a:lnTo>
                <a:lnTo>
                  <a:pt x="823" y="53"/>
                </a:lnTo>
                <a:lnTo>
                  <a:pt x="823" y="36"/>
                </a:lnTo>
                <a:lnTo>
                  <a:pt x="822" y="9"/>
                </a:lnTo>
                <a:lnTo>
                  <a:pt x="821" y="2"/>
                </a:lnTo>
                <a:lnTo>
                  <a:pt x="821" y="0"/>
                </a:lnTo>
                <a:lnTo>
                  <a:pt x="820" y="0"/>
                </a:lnTo>
                <a:lnTo>
                  <a:pt x="820" y="0"/>
                </a:lnTo>
                <a:lnTo>
                  <a:pt x="816" y="4"/>
                </a:lnTo>
                <a:lnTo>
                  <a:pt x="812" y="10"/>
                </a:lnTo>
                <a:lnTo>
                  <a:pt x="804" y="26"/>
                </a:lnTo>
                <a:lnTo>
                  <a:pt x="794" y="43"/>
                </a:lnTo>
                <a:lnTo>
                  <a:pt x="788" y="60"/>
                </a:lnTo>
                <a:lnTo>
                  <a:pt x="788" y="60"/>
                </a:lnTo>
                <a:lnTo>
                  <a:pt x="782" y="81"/>
                </a:lnTo>
                <a:lnTo>
                  <a:pt x="773" y="108"/>
                </a:lnTo>
                <a:lnTo>
                  <a:pt x="767" y="125"/>
                </a:lnTo>
                <a:lnTo>
                  <a:pt x="760" y="144"/>
                </a:lnTo>
                <a:lnTo>
                  <a:pt x="752" y="163"/>
                </a:lnTo>
                <a:lnTo>
                  <a:pt x="741" y="182"/>
                </a:lnTo>
                <a:lnTo>
                  <a:pt x="741" y="182"/>
                </a:lnTo>
                <a:lnTo>
                  <a:pt x="718" y="221"/>
                </a:lnTo>
                <a:lnTo>
                  <a:pt x="699" y="254"/>
                </a:lnTo>
                <a:lnTo>
                  <a:pt x="684" y="283"/>
                </a:lnTo>
                <a:lnTo>
                  <a:pt x="684" y="283"/>
                </a:lnTo>
                <a:lnTo>
                  <a:pt x="676" y="276"/>
                </a:lnTo>
                <a:lnTo>
                  <a:pt x="657" y="256"/>
                </a:lnTo>
                <a:lnTo>
                  <a:pt x="631" y="233"/>
                </a:lnTo>
                <a:lnTo>
                  <a:pt x="618" y="222"/>
                </a:lnTo>
                <a:lnTo>
                  <a:pt x="605" y="213"/>
                </a:lnTo>
                <a:lnTo>
                  <a:pt x="605" y="213"/>
                </a:lnTo>
                <a:lnTo>
                  <a:pt x="591" y="204"/>
                </a:lnTo>
                <a:lnTo>
                  <a:pt x="579" y="198"/>
                </a:lnTo>
                <a:lnTo>
                  <a:pt x="550" y="185"/>
                </a:lnTo>
                <a:lnTo>
                  <a:pt x="515" y="169"/>
                </a:lnTo>
                <a:lnTo>
                  <a:pt x="493" y="159"/>
                </a:lnTo>
                <a:lnTo>
                  <a:pt x="470" y="147"/>
                </a:lnTo>
                <a:lnTo>
                  <a:pt x="470" y="147"/>
                </a:lnTo>
                <a:lnTo>
                  <a:pt x="430" y="125"/>
                </a:lnTo>
                <a:lnTo>
                  <a:pt x="407" y="113"/>
                </a:lnTo>
                <a:lnTo>
                  <a:pt x="400" y="108"/>
                </a:lnTo>
                <a:lnTo>
                  <a:pt x="395" y="104"/>
                </a:lnTo>
                <a:lnTo>
                  <a:pt x="390" y="99"/>
                </a:lnTo>
                <a:lnTo>
                  <a:pt x="385" y="91"/>
                </a:lnTo>
                <a:lnTo>
                  <a:pt x="385" y="91"/>
                </a:lnTo>
                <a:lnTo>
                  <a:pt x="364" y="64"/>
                </a:lnTo>
                <a:lnTo>
                  <a:pt x="357" y="54"/>
                </a:lnTo>
                <a:lnTo>
                  <a:pt x="353" y="50"/>
                </a:lnTo>
                <a:lnTo>
                  <a:pt x="351" y="49"/>
                </a:lnTo>
                <a:lnTo>
                  <a:pt x="351" y="49"/>
                </a:lnTo>
                <a:lnTo>
                  <a:pt x="350" y="50"/>
                </a:lnTo>
                <a:lnTo>
                  <a:pt x="350" y="53"/>
                </a:lnTo>
                <a:lnTo>
                  <a:pt x="351" y="61"/>
                </a:lnTo>
                <a:lnTo>
                  <a:pt x="364" y="100"/>
                </a:lnTo>
                <a:lnTo>
                  <a:pt x="364" y="100"/>
                </a:lnTo>
                <a:lnTo>
                  <a:pt x="373" y="123"/>
                </a:lnTo>
                <a:lnTo>
                  <a:pt x="379" y="144"/>
                </a:lnTo>
                <a:lnTo>
                  <a:pt x="380" y="153"/>
                </a:lnTo>
                <a:lnTo>
                  <a:pt x="381" y="164"/>
                </a:lnTo>
                <a:lnTo>
                  <a:pt x="381" y="178"/>
                </a:lnTo>
                <a:lnTo>
                  <a:pt x="381" y="192"/>
                </a:lnTo>
                <a:lnTo>
                  <a:pt x="381" y="192"/>
                </a:lnTo>
                <a:lnTo>
                  <a:pt x="381" y="210"/>
                </a:lnTo>
                <a:lnTo>
                  <a:pt x="381" y="229"/>
                </a:lnTo>
                <a:lnTo>
                  <a:pt x="384" y="248"/>
                </a:lnTo>
                <a:lnTo>
                  <a:pt x="386" y="267"/>
                </a:lnTo>
                <a:lnTo>
                  <a:pt x="390" y="287"/>
                </a:lnTo>
                <a:lnTo>
                  <a:pt x="395" y="305"/>
                </a:lnTo>
                <a:lnTo>
                  <a:pt x="400" y="321"/>
                </a:lnTo>
                <a:lnTo>
                  <a:pt x="404" y="334"/>
                </a:lnTo>
                <a:lnTo>
                  <a:pt x="404" y="334"/>
                </a:lnTo>
                <a:lnTo>
                  <a:pt x="436" y="398"/>
                </a:lnTo>
                <a:lnTo>
                  <a:pt x="455" y="441"/>
                </a:lnTo>
                <a:lnTo>
                  <a:pt x="455" y="441"/>
                </a:lnTo>
                <a:lnTo>
                  <a:pt x="403" y="460"/>
                </a:lnTo>
                <a:lnTo>
                  <a:pt x="360" y="475"/>
                </a:lnTo>
                <a:lnTo>
                  <a:pt x="340" y="480"/>
                </a:lnTo>
                <a:lnTo>
                  <a:pt x="324" y="483"/>
                </a:lnTo>
                <a:lnTo>
                  <a:pt x="324" y="483"/>
                </a:lnTo>
                <a:lnTo>
                  <a:pt x="275" y="491"/>
                </a:lnTo>
                <a:lnTo>
                  <a:pt x="211" y="502"/>
                </a:lnTo>
                <a:lnTo>
                  <a:pt x="211" y="502"/>
                </a:lnTo>
                <a:lnTo>
                  <a:pt x="193" y="505"/>
                </a:lnTo>
                <a:lnTo>
                  <a:pt x="179" y="509"/>
                </a:lnTo>
                <a:lnTo>
                  <a:pt x="158" y="515"/>
                </a:lnTo>
                <a:lnTo>
                  <a:pt x="150" y="516"/>
                </a:lnTo>
                <a:lnTo>
                  <a:pt x="141" y="517"/>
                </a:lnTo>
                <a:lnTo>
                  <a:pt x="131" y="517"/>
                </a:lnTo>
                <a:lnTo>
                  <a:pt x="120" y="516"/>
                </a:lnTo>
                <a:lnTo>
                  <a:pt x="120" y="516"/>
                </a:lnTo>
                <a:lnTo>
                  <a:pt x="48" y="504"/>
                </a:lnTo>
                <a:lnTo>
                  <a:pt x="0" y="497"/>
                </a:lnTo>
                <a:lnTo>
                  <a:pt x="0" y="497"/>
                </a:lnTo>
                <a:lnTo>
                  <a:pt x="40" y="515"/>
                </a:lnTo>
                <a:lnTo>
                  <a:pt x="74" y="531"/>
                </a:lnTo>
                <a:lnTo>
                  <a:pt x="102" y="545"/>
                </a:lnTo>
                <a:lnTo>
                  <a:pt x="102" y="545"/>
                </a:lnTo>
                <a:lnTo>
                  <a:pt x="114" y="553"/>
                </a:lnTo>
                <a:lnTo>
                  <a:pt x="129" y="559"/>
                </a:lnTo>
                <a:lnTo>
                  <a:pt x="162" y="574"/>
                </a:lnTo>
                <a:lnTo>
                  <a:pt x="180" y="583"/>
                </a:lnTo>
                <a:lnTo>
                  <a:pt x="198" y="593"/>
                </a:lnTo>
                <a:lnTo>
                  <a:pt x="216" y="605"/>
                </a:lnTo>
                <a:lnTo>
                  <a:pt x="233" y="617"/>
                </a:lnTo>
                <a:lnTo>
                  <a:pt x="233" y="617"/>
                </a:lnTo>
                <a:lnTo>
                  <a:pt x="260" y="639"/>
                </a:lnTo>
                <a:lnTo>
                  <a:pt x="282" y="656"/>
                </a:lnTo>
                <a:lnTo>
                  <a:pt x="292" y="663"/>
                </a:lnTo>
                <a:lnTo>
                  <a:pt x="304" y="669"/>
                </a:lnTo>
                <a:lnTo>
                  <a:pt x="317" y="675"/>
                </a:lnTo>
                <a:lnTo>
                  <a:pt x="334" y="681"/>
                </a:lnTo>
                <a:lnTo>
                  <a:pt x="334" y="681"/>
                </a:lnTo>
                <a:lnTo>
                  <a:pt x="418" y="705"/>
                </a:lnTo>
                <a:lnTo>
                  <a:pt x="465" y="719"/>
                </a:lnTo>
                <a:lnTo>
                  <a:pt x="465" y="719"/>
                </a:lnTo>
                <a:lnTo>
                  <a:pt x="465" y="727"/>
                </a:lnTo>
                <a:lnTo>
                  <a:pt x="464" y="736"/>
                </a:lnTo>
                <a:lnTo>
                  <a:pt x="461" y="748"/>
                </a:lnTo>
                <a:lnTo>
                  <a:pt x="458" y="760"/>
                </a:lnTo>
                <a:lnTo>
                  <a:pt x="451" y="772"/>
                </a:lnTo>
                <a:lnTo>
                  <a:pt x="447" y="779"/>
                </a:lnTo>
                <a:lnTo>
                  <a:pt x="441" y="784"/>
                </a:lnTo>
                <a:lnTo>
                  <a:pt x="436" y="790"/>
                </a:lnTo>
                <a:lnTo>
                  <a:pt x="429" y="795"/>
                </a:lnTo>
                <a:lnTo>
                  <a:pt x="429" y="795"/>
                </a:lnTo>
                <a:lnTo>
                  <a:pt x="413" y="807"/>
                </a:lnTo>
                <a:lnTo>
                  <a:pt x="395" y="822"/>
                </a:lnTo>
                <a:lnTo>
                  <a:pt x="377" y="840"/>
                </a:lnTo>
                <a:lnTo>
                  <a:pt x="358" y="860"/>
                </a:lnTo>
                <a:lnTo>
                  <a:pt x="324" y="897"/>
                </a:lnTo>
                <a:lnTo>
                  <a:pt x="298" y="926"/>
                </a:lnTo>
                <a:lnTo>
                  <a:pt x="298" y="926"/>
                </a:lnTo>
                <a:lnTo>
                  <a:pt x="288" y="937"/>
                </a:lnTo>
                <a:lnTo>
                  <a:pt x="277" y="951"/>
                </a:lnTo>
                <a:lnTo>
                  <a:pt x="267" y="965"/>
                </a:lnTo>
                <a:lnTo>
                  <a:pt x="258" y="978"/>
                </a:lnTo>
                <a:lnTo>
                  <a:pt x="252" y="991"/>
                </a:lnTo>
                <a:lnTo>
                  <a:pt x="247" y="1000"/>
                </a:lnTo>
                <a:lnTo>
                  <a:pt x="245" y="1003"/>
                </a:lnTo>
                <a:lnTo>
                  <a:pt x="245" y="1005"/>
                </a:lnTo>
                <a:lnTo>
                  <a:pt x="247" y="1006"/>
                </a:lnTo>
                <a:lnTo>
                  <a:pt x="249" y="1006"/>
                </a:lnTo>
                <a:lnTo>
                  <a:pt x="249" y="1006"/>
                </a:lnTo>
                <a:lnTo>
                  <a:pt x="256" y="1002"/>
                </a:lnTo>
                <a:lnTo>
                  <a:pt x="268" y="994"/>
                </a:lnTo>
                <a:lnTo>
                  <a:pt x="300" y="974"/>
                </a:lnTo>
                <a:lnTo>
                  <a:pt x="318" y="963"/>
                </a:lnTo>
                <a:lnTo>
                  <a:pt x="335" y="952"/>
                </a:lnTo>
                <a:lnTo>
                  <a:pt x="351" y="943"/>
                </a:lnTo>
                <a:lnTo>
                  <a:pt x="366" y="938"/>
                </a:lnTo>
                <a:lnTo>
                  <a:pt x="366" y="938"/>
                </a:lnTo>
                <a:lnTo>
                  <a:pt x="380" y="935"/>
                </a:lnTo>
                <a:lnTo>
                  <a:pt x="400" y="932"/>
                </a:lnTo>
                <a:lnTo>
                  <a:pt x="447" y="926"/>
                </a:lnTo>
                <a:lnTo>
                  <a:pt x="497" y="919"/>
                </a:lnTo>
                <a:lnTo>
                  <a:pt x="519" y="915"/>
                </a:lnTo>
                <a:lnTo>
                  <a:pt x="539" y="911"/>
                </a:lnTo>
                <a:lnTo>
                  <a:pt x="539" y="911"/>
                </a:lnTo>
                <a:lnTo>
                  <a:pt x="585" y="895"/>
                </a:lnTo>
                <a:lnTo>
                  <a:pt x="595" y="891"/>
                </a:lnTo>
                <a:lnTo>
                  <a:pt x="595" y="891"/>
                </a:lnTo>
                <a:lnTo>
                  <a:pt x="600" y="978"/>
                </a:lnTo>
                <a:lnTo>
                  <a:pt x="606" y="1042"/>
                </a:lnTo>
                <a:lnTo>
                  <a:pt x="608" y="1065"/>
                </a:lnTo>
                <a:lnTo>
                  <a:pt x="610" y="1072"/>
                </a:lnTo>
                <a:lnTo>
                  <a:pt x="611" y="1077"/>
                </a:lnTo>
                <a:lnTo>
                  <a:pt x="611" y="1077"/>
                </a:lnTo>
                <a:lnTo>
                  <a:pt x="613" y="1078"/>
                </a:lnTo>
                <a:lnTo>
                  <a:pt x="616" y="1077"/>
                </a:lnTo>
                <a:lnTo>
                  <a:pt x="619" y="1074"/>
                </a:lnTo>
                <a:lnTo>
                  <a:pt x="623" y="1070"/>
                </a:lnTo>
                <a:lnTo>
                  <a:pt x="631" y="1056"/>
                </a:lnTo>
                <a:lnTo>
                  <a:pt x="641" y="1038"/>
                </a:lnTo>
                <a:lnTo>
                  <a:pt x="663" y="997"/>
                </a:lnTo>
                <a:lnTo>
                  <a:pt x="680" y="960"/>
                </a:lnTo>
                <a:lnTo>
                  <a:pt x="680" y="960"/>
                </a:lnTo>
                <a:lnTo>
                  <a:pt x="691" y="943"/>
                </a:lnTo>
                <a:lnTo>
                  <a:pt x="705" y="923"/>
                </a:lnTo>
                <a:lnTo>
                  <a:pt x="742" y="874"/>
                </a:lnTo>
                <a:lnTo>
                  <a:pt x="782" y="823"/>
                </a:lnTo>
                <a:lnTo>
                  <a:pt x="798" y="799"/>
                </a:lnTo>
                <a:lnTo>
                  <a:pt x="811" y="778"/>
                </a:lnTo>
                <a:lnTo>
                  <a:pt x="811" y="778"/>
                </a:lnTo>
                <a:lnTo>
                  <a:pt x="828" y="746"/>
                </a:lnTo>
                <a:lnTo>
                  <a:pt x="839" y="724"/>
                </a:lnTo>
                <a:lnTo>
                  <a:pt x="846" y="709"/>
                </a:lnTo>
                <a:lnTo>
                  <a:pt x="846" y="709"/>
                </a:lnTo>
                <a:lnTo>
                  <a:pt x="850" y="709"/>
                </a:lnTo>
                <a:lnTo>
                  <a:pt x="855" y="709"/>
                </a:lnTo>
                <a:lnTo>
                  <a:pt x="863" y="709"/>
                </a:lnTo>
                <a:lnTo>
                  <a:pt x="863" y="709"/>
                </a:lnTo>
                <a:lnTo>
                  <a:pt x="867" y="709"/>
                </a:lnTo>
                <a:lnTo>
                  <a:pt x="873" y="712"/>
                </a:lnTo>
                <a:lnTo>
                  <a:pt x="890" y="718"/>
                </a:lnTo>
                <a:lnTo>
                  <a:pt x="913" y="727"/>
                </a:lnTo>
                <a:lnTo>
                  <a:pt x="940" y="741"/>
                </a:lnTo>
                <a:lnTo>
                  <a:pt x="968" y="755"/>
                </a:lnTo>
                <a:lnTo>
                  <a:pt x="993" y="772"/>
                </a:lnTo>
                <a:lnTo>
                  <a:pt x="1015" y="788"/>
                </a:lnTo>
                <a:lnTo>
                  <a:pt x="1025" y="795"/>
                </a:lnTo>
                <a:lnTo>
                  <a:pt x="1032" y="804"/>
                </a:lnTo>
                <a:lnTo>
                  <a:pt x="1032" y="804"/>
                </a:lnTo>
                <a:lnTo>
                  <a:pt x="1138" y="926"/>
                </a:lnTo>
                <a:lnTo>
                  <a:pt x="1220" y="1023"/>
                </a:lnTo>
                <a:lnTo>
                  <a:pt x="1220" y="1023"/>
                </a:lnTo>
                <a:lnTo>
                  <a:pt x="1224" y="1032"/>
                </a:lnTo>
                <a:lnTo>
                  <a:pt x="1229" y="1044"/>
                </a:lnTo>
                <a:lnTo>
                  <a:pt x="1232" y="1051"/>
                </a:lnTo>
                <a:lnTo>
                  <a:pt x="1236" y="1056"/>
                </a:lnTo>
                <a:lnTo>
                  <a:pt x="1238" y="1057"/>
                </a:lnTo>
                <a:lnTo>
                  <a:pt x="1241" y="1059"/>
                </a:lnTo>
                <a:lnTo>
                  <a:pt x="1244" y="1059"/>
                </a:lnTo>
                <a:lnTo>
                  <a:pt x="1247" y="1057"/>
                </a:lnTo>
                <a:lnTo>
                  <a:pt x="1247" y="1057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32">
            <a:extLst>
              <a:ext uri="{FF2B5EF4-FFF2-40B4-BE49-F238E27FC236}">
                <a16:creationId xmlns:a16="http://schemas.microsoft.com/office/drawing/2014/main" id="{565065D1-13FC-4A9E-A0D7-40959F8D54A8}"/>
              </a:ext>
            </a:extLst>
          </p:cNvPr>
          <p:cNvSpPr>
            <a:spLocks noEditPoints="1"/>
          </p:cNvSpPr>
          <p:nvPr/>
        </p:nvSpPr>
        <p:spPr bwMode="auto">
          <a:xfrm>
            <a:off x="656467" y="979628"/>
            <a:ext cx="2657974" cy="2449372"/>
          </a:xfrm>
          <a:custGeom>
            <a:avLst/>
            <a:gdLst>
              <a:gd name="T0" fmla="*/ 951 w 1185"/>
              <a:gd name="T1" fmla="*/ 752 h 1092"/>
              <a:gd name="T2" fmla="*/ 1043 w 1185"/>
              <a:gd name="T3" fmla="*/ 712 h 1092"/>
              <a:gd name="T4" fmla="*/ 1025 w 1185"/>
              <a:gd name="T5" fmla="*/ 690 h 1092"/>
              <a:gd name="T6" fmla="*/ 1081 w 1185"/>
              <a:gd name="T7" fmla="*/ 604 h 1092"/>
              <a:gd name="T8" fmla="*/ 1081 w 1185"/>
              <a:gd name="T9" fmla="*/ 582 h 1092"/>
              <a:gd name="T10" fmla="*/ 1099 w 1185"/>
              <a:gd name="T11" fmla="*/ 530 h 1092"/>
              <a:gd name="T12" fmla="*/ 1102 w 1185"/>
              <a:gd name="T13" fmla="*/ 514 h 1092"/>
              <a:gd name="T14" fmla="*/ 1123 w 1185"/>
              <a:gd name="T15" fmla="*/ 477 h 1092"/>
              <a:gd name="T16" fmla="*/ 1185 w 1185"/>
              <a:gd name="T17" fmla="*/ 359 h 1092"/>
              <a:gd name="T18" fmla="*/ 1110 w 1185"/>
              <a:gd name="T19" fmla="*/ 416 h 1092"/>
              <a:gd name="T20" fmla="*/ 1037 w 1185"/>
              <a:gd name="T21" fmla="*/ 449 h 1092"/>
              <a:gd name="T22" fmla="*/ 937 w 1185"/>
              <a:gd name="T23" fmla="*/ 522 h 1092"/>
              <a:gd name="T24" fmla="*/ 937 w 1185"/>
              <a:gd name="T25" fmla="*/ 451 h 1092"/>
              <a:gd name="T26" fmla="*/ 906 w 1185"/>
              <a:gd name="T27" fmla="*/ 354 h 1092"/>
              <a:gd name="T28" fmla="*/ 846 w 1185"/>
              <a:gd name="T29" fmla="*/ 239 h 1092"/>
              <a:gd name="T30" fmla="*/ 774 w 1185"/>
              <a:gd name="T31" fmla="*/ 121 h 1092"/>
              <a:gd name="T32" fmla="*/ 720 w 1185"/>
              <a:gd name="T33" fmla="*/ 23 h 1092"/>
              <a:gd name="T34" fmla="*/ 774 w 1185"/>
              <a:gd name="T35" fmla="*/ 230 h 1092"/>
              <a:gd name="T36" fmla="*/ 770 w 1185"/>
              <a:gd name="T37" fmla="*/ 308 h 1092"/>
              <a:gd name="T38" fmla="*/ 750 w 1185"/>
              <a:gd name="T39" fmla="*/ 390 h 1092"/>
              <a:gd name="T40" fmla="*/ 727 w 1185"/>
              <a:gd name="T41" fmla="*/ 457 h 1092"/>
              <a:gd name="T42" fmla="*/ 666 w 1185"/>
              <a:gd name="T43" fmla="*/ 384 h 1092"/>
              <a:gd name="T44" fmla="*/ 514 w 1185"/>
              <a:gd name="T45" fmla="*/ 308 h 1092"/>
              <a:gd name="T46" fmla="*/ 496 w 1185"/>
              <a:gd name="T47" fmla="*/ 278 h 1092"/>
              <a:gd name="T48" fmla="*/ 431 w 1185"/>
              <a:gd name="T49" fmla="*/ 238 h 1092"/>
              <a:gd name="T50" fmla="*/ 375 w 1185"/>
              <a:gd name="T51" fmla="*/ 194 h 1092"/>
              <a:gd name="T52" fmla="*/ 337 w 1185"/>
              <a:gd name="T53" fmla="*/ 149 h 1092"/>
              <a:gd name="T54" fmla="*/ 289 w 1185"/>
              <a:gd name="T55" fmla="*/ 140 h 1092"/>
              <a:gd name="T56" fmla="*/ 356 w 1185"/>
              <a:gd name="T57" fmla="*/ 325 h 1092"/>
              <a:gd name="T58" fmla="*/ 424 w 1185"/>
              <a:gd name="T59" fmla="*/ 451 h 1092"/>
              <a:gd name="T60" fmla="*/ 483 w 1185"/>
              <a:gd name="T61" fmla="*/ 558 h 1092"/>
              <a:gd name="T62" fmla="*/ 474 w 1185"/>
              <a:gd name="T63" fmla="*/ 605 h 1092"/>
              <a:gd name="T64" fmla="*/ 402 w 1185"/>
              <a:gd name="T65" fmla="*/ 610 h 1092"/>
              <a:gd name="T66" fmla="*/ 290 w 1185"/>
              <a:gd name="T67" fmla="*/ 642 h 1092"/>
              <a:gd name="T68" fmla="*/ 205 w 1185"/>
              <a:gd name="T69" fmla="*/ 634 h 1092"/>
              <a:gd name="T70" fmla="*/ 116 w 1185"/>
              <a:gd name="T71" fmla="*/ 600 h 1092"/>
              <a:gd name="T72" fmla="*/ 0 w 1185"/>
              <a:gd name="T73" fmla="*/ 606 h 1092"/>
              <a:gd name="T74" fmla="*/ 125 w 1185"/>
              <a:gd name="T75" fmla="*/ 661 h 1092"/>
              <a:gd name="T76" fmla="*/ 185 w 1185"/>
              <a:gd name="T77" fmla="*/ 708 h 1092"/>
              <a:gd name="T78" fmla="*/ 290 w 1185"/>
              <a:gd name="T79" fmla="*/ 767 h 1092"/>
              <a:gd name="T80" fmla="*/ 324 w 1185"/>
              <a:gd name="T81" fmla="*/ 805 h 1092"/>
              <a:gd name="T82" fmla="*/ 372 w 1185"/>
              <a:gd name="T83" fmla="*/ 833 h 1092"/>
              <a:gd name="T84" fmla="*/ 485 w 1185"/>
              <a:gd name="T85" fmla="*/ 832 h 1092"/>
              <a:gd name="T86" fmla="*/ 570 w 1185"/>
              <a:gd name="T87" fmla="*/ 861 h 1092"/>
              <a:gd name="T88" fmla="*/ 491 w 1185"/>
              <a:gd name="T89" fmla="*/ 906 h 1092"/>
              <a:gd name="T90" fmla="*/ 412 w 1185"/>
              <a:gd name="T91" fmla="*/ 1004 h 1092"/>
              <a:gd name="T92" fmla="*/ 384 w 1185"/>
              <a:gd name="T93" fmla="*/ 1072 h 1092"/>
              <a:gd name="T94" fmla="*/ 488 w 1185"/>
              <a:gd name="T95" fmla="*/ 1028 h 1092"/>
              <a:gd name="T96" fmla="*/ 616 w 1185"/>
              <a:gd name="T97" fmla="*/ 1006 h 1092"/>
              <a:gd name="T98" fmla="*/ 718 w 1185"/>
              <a:gd name="T99" fmla="*/ 977 h 1092"/>
              <a:gd name="T100" fmla="*/ 748 w 1185"/>
              <a:gd name="T101" fmla="*/ 1004 h 1092"/>
              <a:gd name="T102" fmla="*/ 774 w 1185"/>
              <a:gd name="T103" fmla="*/ 1049 h 1092"/>
              <a:gd name="T104" fmla="*/ 791 w 1185"/>
              <a:gd name="T105" fmla="*/ 1028 h 1092"/>
              <a:gd name="T106" fmla="*/ 811 w 1185"/>
              <a:gd name="T107" fmla="*/ 974 h 1092"/>
              <a:gd name="T108" fmla="*/ 880 w 1185"/>
              <a:gd name="T109" fmla="*/ 839 h 1092"/>
              <a:gd name="T110" fmla="*/ 889 w 1185"/>
              <a:gd name="T111" fmla="*/ 788 h 1092"/>
              <a:gd name="T112" fmla="*/ 931 w 1185"/>
              <a:gd name="T113" fmla="*/ 677 h 1092"/>
              <a:gd name="T114" fmla="*/ 950 w 1185"/>
              <a:gd name="T115" fmla="*/ 702 h 1092"/>
              <a:gd name="T116" fmla="*/ 937 w 1185"/>
              <a:gd name="T117" fmla="*/ 734 h 1092"/>
              <a:gd name="T118" fmla="*/ 905 w 1185"/>
              <a:gd name="T119" fmla="*/ 716 h 1092"/>
              <a:gd name="T120" fmla="*/ 923 w 1185"/>
              <a:gd name="T121" fmla="*/ 67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1092">
                <a:moveTo>
                  <a:pt x="889" y="788"/>
                </a:moveTo>
                <a:lnTo>
                  <a:pt x="929" y="769"/>
                </a:lnTo>
                <a:lnTo>
                  <a:pt x="929" y="769"/>
                </a:lnTo>
                <a:lnTo>
                  <a:pt x="939" y="763"/>
                </a:lnTo>
                <a:lnTo>
                  <a:pt x="943" y="759"/>
                </a:lnTo>
                <a:lnTo>
                  <a:pt x="951" y="752"/>
                </a:lnTo>
                <a:lnTo>
                  <a:pt x="951" y="752"/>
                </a:lnTo>
                <a:lnTo>
                  <a:pt x="957" y="750"/>
                </a:lnTo>
                <a:lnTo>
                  <a:pt x="968" y="745"/>
                </a:lnTo>
                <a:lnTo>
                  <a:pt x="999" y="734"/>
                </a:lnTo>
                <a:lnTo>
                  <a:pt x="1016" y="727"/>
                </a:lnTo>
                <a:lnTo>
                  <a:pt x="1031" y="721"/>
                </a:lnTo>
                <a:lnTo>
                  <a:pt x="1041" y="714"/>
                </a:lnTo>
                <a:lnTo>
                  <a:pt x="1043" y="712"/>
                </a:lnTo>
                <a:lnTo>
                  <a:pt x="1044" y="710"/>
                </a:lnTo>
                <a:lnTo>
                  <a:pt x="1044" y="710"/>
                </a:lnTo>
                <a:lnTo>
                  <a:pt x="1043" y="706"/>
                </a:lnTo>
                <a:lnTo>
                  <a:pt x="1041" y="702"/>
                </a:lnTo>
                <a:lnTo>
                  <a:pt x="1033" y="696"/>
                </a:lnTo>
                <a:lnTo>
                  <a:pt x="1027" y="691"/>
                </a:lnTo>
                <a:lnTo>
                  <a:pt x="1025" y="690"/>
                </a:lnTo>
                <a:lnTo>
                  <a:pt x="1025" y="690"/>
                </a:lnTo>
                <a:lnTo>
                  <a:pt x="1044" y="662"/>
                </a:lnTo>
                <a:lnTo>
                  <a:pt x="1061" y="639"/>
                </a:lnTo>
                <a:lnTo>
                  <a:pt x="1075" y="617"/>
                </a:lnTo>
                <a:lnTo>
                  <a:pt x="1075" y="617"/>
                </a:lnTo>
                <a:lnTo>
                  <a:pt x="1079" y="610"/>
                </a:lnTo>
                <a:lnTo>
                  <a:pt x="1081" y="604"/>
                </a:lnTo>
                <a:lnTo>
                  <a:pt x="1082" y="602"/>
                </a:lnTo>
                <a:lnTo>
                  <a:pt x="1081" y="599"/>
                </a:lnTo>
                <a:lnTo>
                  <a:pt x="1079" y="596"/>
                </a:lnTo>
                <a:lnTo>
                  <a:pt x="1078" y="594"/>
                </a:lnTo>
                <a:lnTo>
                  <a:pt x="1078" y="592"/>
                </a:lnTo>
                <a:lnTo>
                  <a:pt x="1078" y="592"/>
                </a:lnTo>
                <a:lnTo>
                  <a:pt x="1081" y="582"/>
                </a:lnTo>
                <a:lnTo>
                  <a:pt x="1087" y="568"/>
                </a:lnTo>
                <a:lnTo>
                  <a:pt x="1092" y="552"/>
                </a:lnTo>
                <a:lnTo>
                  <a:pt x="1094" y="545"/>
                </a:lnTo>
                <a:lnTo>
                  <a:pt x="1095" y="539"/>
                </a:lnTo>
                <a:lnTo>
                  <a:pt x="1095" y="539"/>
                </a:lnTo>
                <a:lnTo>
                  <a:pt x="1096" y="534"/>
                </a:lnTo>
                <a:lnTo>
                  <a:pt x="1099" y="530"/>
                </a:lnTo>
                <a:lnTo>
                  <a:pt x="1101" y="528"/>
                </a:lnTo>
                <a:lnTo>
                  <a:pt x="1105" y="525"/>
                </a:lnTo>
                <a:lnTo>
                  <a:pt x="1111" y="523"/>
                </a:lnTo>
                <a:lnTo>
                  <a:pt x="1115" y="522"/>
                </a:lnTo>
                <a:lnTo>
                  <a:pt x="1115" y="522"/>
                </a:lnTo>
                <a:lnTo>
                  <a:pt x="1107" y="518"/>
                </a:lnTo>
                <a:lnTo>
                  <a:pt x="1102" y="514"/>
                </a:lnTo>
                <a:lnTo>
                  <a:pt x="1100" y="511"/>
                </a:lnTo>
                <a:lnTo>
                  <a:pt x="1100" y="511"/>
                </a:lnTo>
                <a:lnTo>
                  <a:pt x="1101" y="508"/>
                </a:lnTo>
                <a:lnTo>
                  <a:pt x="1102" y="506"/>
                </a:lnTo>
                <a:lnTo>
                  <a:pt x="1107" y="497"/>
                </a:lnTo>
                <a:lnTo>
                  <a:pt x="1123" y="477"/>
                </a:lnTo>
                <a:lnTo>
                  <a:pt x="1123" y="477"/>
                </a:lnTo>
                <a:lnTo>
                  <a:pt x="1133" y="463"/>
                </a:lnTo>
                <a:lnTo>
                  <a:pt x="1145" y="445"/>
                </a:lnTo>
                <a:lnTo>
                  <a:pt x="1162" y="418"/>
                </a:lnTo>
                <a:lnTo>
                  <a:pt x="1162" y="418"/>
                </a:lnTo>
                <a:lnTo>
                  <a:pt x="1175" y="387"/>
                </a:lnTo>
                <a:lnTo>
                  <a:pt x="1185" y="359"/>
                </a:lnTo>
                <a:lnTo>
                  <a:pt x="1185" y="359"/>
                </a:lnTo>
                <a:lnTo>
                  <a:pt x="1164" y="375"/>
                </a:lnTo>
                <a:lnTo>
                  <a:pt x="1146" y="389"/>
                </a:lnTo>
                <a:lnTo>
                  <a:pt x="1129" y="404"/>
                </a:lnTo>
                <a:lnTo>
                  <a:pt x="1129" y="404"/>
                </a:lnTo>
                <a:lnTo>
                  <a:pt x="1122" y="410"/>
                </a:lnTo>
                <a:lnTo>
                  <a:pt x="1116" y="414"/>
                </a:lnTo>
                <a:lnTo>
                  <a:pt x="1110" y="416"/>
                </a:lnTo>
                <a:lnTo>
                  <a:pt x="1104" y="418"/>
                </a:lnTo>
                <a:lnTo>
                  <a:pt x="1092" y="421"/>
                </a:lnTo>
                <a:lnTo>
                  <a:pt x="1085" y="423"/>
                </a:lnTo>
                <a:lnTo>
                  <a:pt x="1078" y="427"/>
                </a:lnTo>
                <a:lnTo>
                  <a:pt x="1078" y="427"/>
                </a:lnTo>
                <a:lnTo>
                  <a:pt x="1059" y="437"/>
                </a:lnTo>
                <a:lnTo>
                  <a:pt x="1037" y="449"/>
                </a:lnTo>
                <a:lnTo>
                  <a:pt x="979" y="480"/>
                </a:lnTo>
                <a:lnTo>
                  <a:pt x="979" y="480"/>
                </a:lnTo>
                <a:lnTo>
                  <a:pt x="971" y="484"/>
                </a:lnTo>
                <a:lnTo>
                  <a:pt x="964" y="489"/>
                </a:lnTo>
                <a:lnTo>
                  <a:pt x="953" y="500"/>
                </a:lnTo>
                <a:lnTo>
                  <a:pt x="943" y="511"/>
                </a:lnTo>
                <a:lnTo>
                  <a:pt x="937" y="522"/>
                </a:lnTo>
                <a:lnTo>
                  <a:pt x="933" y="531"/>
                </a:lnTo>
                <a:lnTo>
                  <a:pt x="930" y="540"/>
                </a:lnTo>
                <a:lnTo>
                  <a:pt x="929" y="547"/>
                </a:lnTo>
                <a:lnTo>
                  <a:pt x="929" y="547"/>
                </a:lnTo>
                <a:lnTo>
                  <a:pt x="933" y="508"/>
                </a:lnTo>
                <a:lnTo>
                  <a:pt x="936" y="477"/>
                </a:lnTo>
                <a:lnTo>
                  <a:pt x="937" y="451"/>
                </a:lnTo>
                <a:lnTo>
                  <a:pt x="937" y="451"/>
                </a:lnTo>
                <a:lnTo>
                  <a:pt x="936" y="443"/>
                </a:lnTo>
                <a:lnTo>
                  <a:pt x="933" y="433"/>
                </a:lnTo>
                <a:lnTo>
                  <a:pt x="924" y="411"/>
                </a:lnTo>
                <a:lnTo>
                  <a:pt x="914" y="386"/>
                </a:lnTo>
                <a:lnTo>
                  <a:pt x="909" y="370"/>
                </a:lnTo>
                <a:lnTo>
                  <a:pt x="906" y="354"/>
                </a:lnTo>
                <a:lnTo>
                  <a:pt x="906" y="354"/>
                </a:lnTo>
                <a:lnTo>
                  <a:pt x="903" y="344"/>
                </a:lnTo>
                <a:lnTo>
                  <a:pt x="901" y="336"/>
                </a:lnTo>
                <a:lnTo>
                  <a:pt x="892" y="316"/>
                </a:lnTo>
                <a:lnTo>
                  <a:pt x="882" y="296"/>
                </a:lnTo>
                <a:lnTo>
                  <a:pt x="869" y="276"/>
                </a:lnTo>
                <a:lnTo>
                  <a:pt x="846" y="239"/>
                </a:lnTo>
                <a:lnTo>
                  <a:pt x="837" y="223"/>
                </a:lnTo>
                <a:lnTo>
                  <a:pt x="829" y="211"/>
                </a:lnTo>
                <a:lnTo>
                  <a:pt x="829" y="211"/>
                </a:lnTo>
                <a:lnTo>
                  <a:pt x="823" y="198"/>
                </a:lnTo>
                <a:lnTo>
                  <a:pt x="814" y="183"/>
                </a:lnTo>
                <a:lnTo>
                  <a:pt x="793" y="150"/>
                </a:lnTo>
                <a:lnTo>
                  <a:pt x="774" y="121"/>
                </a:lnTo>
                <a:lnTo>
                  <a:pt x="761" y="104"/>
                </a:lnTo>
                <a:lnTo>
                  <a:pt x="761" y="104"/>
                </a:lnTo>
                <a:lnTo>
                  <a:pt x="753" y="82"/>
                </a:lnTo>
                <a:lnTo>
                  <a:pt x="740" y="47"/>
                </a:lnTo>
                <a:lnTo>
                  <a:pt x="723" y="0"/>
                </a:lnTo>
                <a:lnTo>
                  <a:pt x="723" y="0"/>
                </a:lnTo>
                <a:lnTo>
                  <a:pt x="720" y="23"/>
                </a:lnTo>
                <a:lnTo>
                  <a:pt x="719" y="43"/>
                </a:lnTo>
                <a:lnTo>
                  <a:pt x="720" y="62"/>
                </a:lnTo>
                <a:lnTo>
                  <a:pt x="720" y="62"/>
                </a:lnTo>
                <a:lnTo>
                  <a:pt x="723" y="74"/>
                </a:lnTo>
                <a:lnTo>
                  <a:pt x="727" y="92"/>
                </a:lnTo>
                <a:lnTo>
                  <a:pt x="744" y="143"/>
                </a:lnTo>
                <a:lnTo>
                  <a:pt x="774" y="230"/>
                </a:lnTo>
                <a:lnTo>
                  <a:pt x="774" y="230"/>
                </a:lnTo>
                <a:lnTo>
                  <a:pt x="776" y="240"/>
                </a:lnTo>
                <a:lnTo>
                  <a:pt x="777" y="250"/>
                </a:lnTo>
                <a:lnTo>
                  <a:pt x="777" y="259"/>
                </a:lnTo>
                <a:lnTo>
                  <a:pt x="777" y="269"/>
                </a:lnTo>
                <a:lnTo>
                  <a:pt x="775" y="289"/>
                </a:lnTo>
                <a:lnTo>
                  <a:pt x="770" y="308"/>
                </a:lnTo>
                <a:lnTo>
                  <a:pt x="770" y="308"/>
                </a:lnTo>
                <a:lnTo>
                  <a:pt x="765" y="329"/>
                </a:lnTo>
                <a:lnTo>
                  <a:pt x="759" y="347"/>
                </a:lnTo>
                <a:lnTo>
                  <a:pt x="754" y="367"/>
                </a:lnTo>
                <a:lnTo>
                  <a:pt x="752" y="378"/>
                </a:lnTo>
                <a:lnTo>
                  <a:pt x="750" y="390"/>
                </a:lnTo>
                <a:lnTo>
                  <a:pt x="750" y="390"/>
                </a:lnTo>
                <a:lnTo>
                  <a:pt x="747" y="454"/>
                </a:lnTo>
                <a:lnTo>
                  <a:pt x="744" y="491"/>
                </a:lnTo>
                <a:lnTo>
                  <a:pt x="744" y="491"/>
                </a:lnTo>
                <a:lnTo>
                  <a:pt x="740" y="481"/>
                </a:lnTo>
                <a:lnTo>
                  <a:pt x="731" y="463"/>
                </a:lnTo>
                <a:lnTo>
                  <a:pt x="731" y="463"/>
                </a:lnTo>
                <a:lnTo>
                  <a:pt x="727" y="457"/>
                </a:lnTo>
                <a:lnTo>
                  <a:pt x="721" y="451"/>
                </a:lnTo>
                <a:lnTo>
                  <a:pt x="708" y="437"/>
                </a:lnTo>
                <a:lnTo>
                  <a:pt x="689" y="421"/>
                </a:lnTo>
                <a:lnTo>
                  <a:pt x="689" y="421"/>
                </a:lnTo>
                <a:lnTo>
                  <a:pt x="679" y="406"/>
                </a:lnTo>
                <a:lnTo>
                  <a:pt x="672" y="395"/>
                </a:lnTo>
                <a:lnTo>
                  <a:pt x="666" y="384"/>
                </a:lnTo>
                <a:lnTo>
                  <a:pt x="666" y="384"/>
                </a:lnTo>
                <a:lnTo>
                  <a:pt x="663" y="382"/>
                </a:lnTo>
                <a:lnTo>
                  <a:pt x="658" y="377"/>
                </a:lnTo>
                <a:lnTo>
                  <a:pt x="642" y="366"/>
                </a:lnTo>
                <a:lnTo>
                  <a:pt x="594" y="337"/>
                </a:lnTo>
                <a:lnTo>
                  <a:pt x="525" y="297"/>
                </a:lnTo>
                <a:lnTo>
                  <a:pt x="514" y="308"/>
                </a:lnTo>
                <a:lnTo>
                  <a:pt x="514" y="308"/>
                </a:lnTo>
                <a:lnTo>
                  <a:pt x="507" y="299"/>
                </a:lnTo>
                <a:lnTo>
                  <a:pt x="500" y="291"/>
                </a:lnTo>
                <a:lnTo>
                  <a:pt x="498" y="286"/>
                </a:lnTo>
                <a:lnTo>
                  <a:pt x="497" y="280"/>
                </a:lnTo>
                <a:lnTo>
                  <a:pt x="497" y="280"/>
                </a:lnTo>
                <a:lnTo>
                  <a:pt x="496" y="278"/>
                </a:lnTo>
                <a:lnTo>
                  <a:pt x="493" y="275"/>
                </a:lnTo>
                <a:lnTo>
                  <a:pt x="486" y="269"/>
                </a:lnTo>
                <a:lnTo>
                  <a:pt x="476" y="264"/>
                </a:lnTo>
                <a:lnTo>
                  <a:pt x="465" y="258"/>
                </a:lnTo>
                <a:lnTo>
                  <a:pt x="453" y="252"/>
                </a:lnTo>
                <a:lnTo>
                  <a:pt x="441" y="245"/>
                </a:lnTo>
                <a:lnTo>
                  <a:pt x="431" y="238"/>
                </a:lnTo>
                <a:lnTo>
                  <a:pt x="424" y="230"/>
                </a:lnTo>
                <a:lnTo>
                  <a:pt x="424" y="230"/>
                </a:lnTo>
                <a:lnTo>
                  <a:pt x="417" y="222"/>
                </a:lnTo>
                <a:lnTo>
                  <a:pt x="408" y="215"/>
                </a:lnTo>
                <a:lnTo>
                  <a:pt x="400" y="208"/>
                </a:lnTo>
                <a:lnTo>
                  <a:pt x="391" y="202"/>
                </a:lnTo>
                <a:lnTo>
                  <a:pt x="375" y="194"/>
                </a:lnTo>
                <a:lnTo>
                  <a:pt x="367" y="190"/>
                </a:lnTo>
                <a:lnTo>
                  <a:pt x="367" y="190"/>
                </a:lnTo>
                <a:lnTo>
                  <a:pt x="364" y="189"/>
                </a:lnTo>
                <a:lnTo>
                  <a:pt x="360" y="184"/>
                </a:lnTo>
                <a:lnTo>
                  <a:pt x="350" y="170"/>
                </a:lnTo>
                <a:lnTo>
                  <a:pt x="337" y="149"/>
                </a:lnTo>
                <a:lnTo>
                  <a:pt x="337" y="149"/>
                </a:lnTo>
                <a:lnTo>
                  <a:pt x="321" y="153"/>
                </a:lnTo>
                <a:lnTo>
                  <a:pt x="309" y="154"/>
                </a:lnTo>
                <a:lnTo>
                  <a:pt x="305" y="153"/>
                </a:lnTo>
                <a:lnTo>
                  <a:pt x="303" y="151"/>
                </a:lnTo>
                <a:lnTo>
                  <a:pt x="303" y="151"/>
                </a:lnTo>
                <a:lnTo>
                  <a:pt x="298" y="147"/>
                </a:lnTo>
                <a:lnTo>
                  <a:pt x="289" y="140"/>
                </a:lnTo>
                <a:lnTo>
                  <a:pt x="263" y="122"/>
                </a:lnTo>
                <a:lnTo>
                  <a:pt x="226" y="98"/>
                </a:lnTo>
                <a:lnTo>
                  <a:pt x="286" y="185"/>
                </a:lnTo>
                <a:lnTo>
                  <a:pt x="273" y="196"/>
                </a:lnTo>
                <a:lnTo>
                  <a:pt x="322" y="263"/>
                </a:lnTo>
                <a:lnTo>
                  <a:pt x="378" y="320"/>
                </a:lnTo>
                <a:lnTo>
                  <a:pt x="356" y="325"/>
                </a:lnTo>
                <a:lnTo>
                  <a:pt x="356" y="325"/>
                </a:lnTo>
                <a:lnTo>
                  <a:pt x="412" y="410"/>
                </a:lnTo>
                <a:lnTo>
                  <a:pt x="412" y="410"/>
                </a:lnTo>
                <a:lnTo>
                  <a:pt x="415" y="416"/>
                </a:lnTo>
                <a:lnTo>
                  <a:pt x="418" y="423"/>
                </a:lnTo>
                <a:lnTo>
                  <a:pt x="424" y="451"/>
                </a:lnTo>
                <a:lnTo>
                  <a:pt x="424" y="451"/>
                </a:lnTo>
                <a:lnTo>
                  <a:pt x="429" y="471"/>
                </a:lnTo>
                <a:lnTo>
                  <a:pt x="435" y="486"/>
                </a:lnTo>
                <a:lnTo>
                  <a:pt x="445" y="503"/>
                </a:lnTo>
                <a:lnTo>
                  <a:pt x="460" y="528"/>
                </a:lnTo>
                <a:lnTo>
                  <a:pt x="460" y="528"/>
                </a:lnTo>
                <a:lnTo>
                  <a:pt x="471" y="543"/>
                </a:lnTo>
                <a:lnTo>
                  <a:pt x="483" y="558"/>
                </a:lnTo>
                <a:lnTo>
                  <a:pt x="498" y="572"/>
                </a:lnTo>
                <a:lnTo>
                  <a:pt x="511" y="586"/>
                </a:lnTo>
                <a:lnTo>
                  <a:pt x="534" y="606"/>
                </a:lnTo>
                <a:lnTo>
                  <a:pt x="544" y="615"/>
                </a:lnTo>
                <a:lnTo>
                  <a:pt x="544" y="615"/>
                </a:lnTo>
                <a:lnTo>
                  <a:pt x="508" y="609"/>
                </a:lnTo>
                <a:lnTo>
                  <a:pt x="474" y="605"/>
                </a:lnTo>
                <a:lnTo>
                  <a:pt x="458" y="604"/>
                </a:lnTo>
                <a:lnTo>
                  <a:pt x="443" y="603"/>
                </a:lnTo>
                <a:lnTo>
                  <a:pt x="443" y="603"/>
                </a:lnTo>
                <a:lnTo>
                  <a:pt x="431" y="604"/>
                </a:lnTo>
                <a:lnTo>
                  <a:pt x="420" y="605"/>
                </a:lnTo>
                <a:lnTo>
                  <a:pt x="411" y="608"/>
                </a:lnTo>
                <a:lnTo>
                  <a:pt x="402" y="610"/>
                </a:lnTo>
                <a:lnTo>
                  <a:pt x="380" y="617"/>
                </a:lnTo>
                <a:lnTo>
                  <a:pt x="350" y="628"/>
                </a:lnTo>
                <a:lnTo>
                  <a:pt x="350" y="628"/>
                </a:lnTo>
                <a:lnTo>
                  <a:pt x="333" y="634"/>
                </a:lnTo>
                <a:lnTo>
                  <a:pt x="317" y="638"/>
                </a:lnTo>
                <a:lnTo>
                  <a:pt x="304" y="640"/>
                </a:lnTo>
                <a:lnTo>
                  <a:pt x="290" y="642"/>
                </a:lnTo>
                <a:lnTo>
                  <a:pt x="278" y="643"/>
                </a:lnTo>
                <a:lnTo>
                  <a:pt x="266" y="643"/>
                </a:lnTo>
                <a:lnTo>
                  <a:pt x="237" y="640"/>
                </a:lnTo>
                <a:lnTo>
                  <a:pt x="237" y="640"/>
                </a:lnTo>
                <a:lnTo>
                  <a:pt x="215" y="637"/>
                </a:lnTo>
                <a:lnTo>
                  <a:pt x="210" y="636"/>
                </a:lnTo>
                <a:lnTo>
                  <a:pt x="205" y="634"/>
                </a:lnTo>
                <a:lnTo>
                  <a:pt x="197" y="630"/>
                </a:lnTo>
                <a:lnTo>
                  <a:pt x="190" y="625"/>
                </a:lnTo>
                <a:lnTo>
                  <a:pt x="178" y="620"/>
                </a:lnTo>
                <a:lnTo>
                  <a:pt x="178" y="620"/>
                </a:lnTo>
                <a:lnTo>
                  <a:pt x="152" y="610"/>
                </a:lnTo>
                <a:lnTo>
                  <a:pt x="131" y="604"/>
                </a:lnTo>
                <a:lnTo>
                  <a:pt x="116" y="600"/>
                </a:lnTo>
                <a:lnTo>
                  <a:pt x="108" y="600"/>
                </a:lnTo>
                <a:lnTo>
                  <a:pt x="102" y="600"/>
                </a:lnTo>
                <a:lnTo>
                  <a:pt x="102" y="600"/>
                </a:lnTo>
                <a:lnTo>
                  <a:pt x="79" y="603"/>
                </a:lnTo>
                <a:lnTo>
                  <a:pt x="45" y="604"/>
                </a:lnTo>
                <a:lnTo>
                  <a:pt x="0" y="606"/>
                </a:lnTo>
                <a:lnTo>
                  <a:pt x="0" y="606"/>
                </a:lnTo>
                <a:lnTo>
                  <a:pt x="40" y="622"/>
                </a:lnTo>
                <a:lnTo>
                  <a:pt x="71" y="633"/>
                </a:lnTo>
                <a:lnTo>
                  <a:pt x="90" y="640"/>
                </a:lnTo>
                <a:lnTo>
                  <a:pt x="90" y="640"/>
                </a:lnTo>
                <a:lnTo>
                  <a:pt x="96" y="643"/>
                </a:lnTo>
                <a:lnTo>
                  <a:pt x="105" y="648"/>
                </a:lnTo>
                <a:lnTo>
                  <a:pt x="125" y="661"/>
                </a:lnTo>
                <a:lnTo>
                  <a:pt x="150" y="679"/>
                </a:lnTo>
                <a:lnTo>
                  <a:pt x="150" y="679"/>
                </a:lnTo>
                <a:lnTo>
                  <a:pt x="158" y="690"/>
                </a:lnTo>
                <a:lnTo>
                  <a:pt x="158" y="690"/>
                </a:lnTo>
                <a:lnTo>
                  <a:pt x="162" y="694"/>
                </a:lnTo>
                <a:lnTo>
                  <a:pt x="168" y="697"/>
                </a:lnTo>
                <a:lnTo>
                  <a:pt x="185" y="708"/>
                </a:lnTo>
                <a:lnTo>
                  <a:pt x="209" y="722"/>
                </a:lnTo>
                <a:lnTo>
                  <a:pt x="192" y="730"/>
                </a:lnTo>
                <a:lnTo>
                  <a:pt x="192" y="730"/>
                </a:lnTo>
                <a:lnTo>
                  <a:pt x="226" y="744"/>
                </a:lnTo>
                <a:lnTo>
                  <a:pt x="258" y="756"/>
                </a:lnTo>
                <a:lnTo>
                  <a:pt x="290" y="767"/>
                </a:lnTo>
                <a:lnTo>
                  <a:pt x="290" y="767"/>
                </a:lnTo>
                <a:lnTo>
                  <a:pt x="339" y="780"/>
                </a:lnTo>
                <a:lnTo>
                  <a:pt x="356" y="786"/>
                </a:lnTo>
                <a:lnTo>
                  <a:pt x="356" y="786"/>
                </a:lnTo>
                <a:lnTo>
                  <a:pt x="341" y="795"/>
                </a:lnTo>
                <a:lnTo>
                  <a:pt x="332" y="801"/>
                </a:lnTo>
                <a:lnTo>
                  <a:pt x="324" y="805"/>
                </a:lnTo>
                <a:lnTo>
                  <a:pt x="324" y="805"/>
                </a:lnTo>
                <a:lnTo>
                  <a:pt x="324" y="807"/>
                </a:lnTo>
                <a:lnTo>
                  <a:pt x="324" y="809"/>
                </a:lnTo>
                <a:lnTo>
                  <a:pt x="331" y="813"/>
                </a:lnTo>
                <a:lnTo>
                  <a:pt x="356" y="829"/>
                </a:lnTo>
                <a:lnTo>
                  <a:pt x="356" y="829"/>
                </a:lnTo>
                <a:lnTo>
                  <a:pt x="363" y="832"/>
                </a:lnTo>
                <a:lnTo>
                  <a:pt x="372" y="833"/>
                </a:lnTo>
                <a:lnTo>
                  <a:pt x="381" y="835"/>
                </a:lnTo>
                <a:lnTo>
                  <a:pt x="392" y="833"/>
                </a:lnTo>
                <a:lnTo>
                  <a:pt x="420" y="832"/>
                </a:lnTo>
                <a:lnTo>
                  <a:pt x="439" y="831"/>
                </a:lnTo>
                <a:lnTo>
                  <a:pt x="460" y="831"/>
                </a:lnTo>
                <a:lnTo>
                  <a:pt x="460" y="831"/>
                </a:lnTo>
                <a:lnTo>
                  <a:pt x="485" y="832"/>
                </a:lnTo>
                <a:lnTo>
                  <a:pt x="511" y="833"/>
                </a:lnTo>
                <a:lnTo>
                  <a:pt x="560" y="839"/>
                </a:lnTo>
                <a:lnTo>
                  <a:pt x="598" y="846"/>
                </a:lnTo>
                <a:lnTo>
                  <a:pt x="612" y="848"/>
                </a:lnTo>
                <a:lnTo>
                  <a:pt x="612" y="848"/>
                </a:lnTo>
                <a:lnTo>
                  <a:pt x="588" y="855"/>
                </a:lnTo>
                <a:lnTo>
                  <a:pt x="570" y="861"/>
                </a:lnTo>
                <a:lnTo>
                  <a:pt x="559" y="865"/>
                </a:lnTo>
                <a:lnTo>
                  <a:pt x="559" y="865"/>
                </a:lnTo>
                <a:lnTo>
                  <a:pt x="554" y="866"/>
                </a:lnTo>
                <a:lnTo>
                  <a:pt x="545" y="871"/>
                </a:lnTo>
                <a:lnTo>
                  <a:pt x="520" y="887"/>
                </a:lnTo>
                <a:lnTo>
                  <a:pt x="505" y="895"/>
                </a:lnTo>
                <a:lnTo>
                  <a:pt x="491" y="906"/>
                </a:lnTo>
                <a:lnTo>
                  <a:pt x="479" y="916"/>
                </a:lnTo>
                <a:lnTo>
                  <a:pt x="469" y="926"/>
                </a:lnTo>
                <a:lnTo>
                  <a:pt x="469" y="926"/>
                </a:lnTo>
                <a:lnTo>
                  <a:pt x="456" y="944"/>
                </a:lnTo>
                <a:lnTo>
                  <a:pt x="446" y="960"/>
                </a:lnTo>
                <a:lnTo>
                  <a:pt x="432" y="978"/>
                </a:lnTo>
                <a:lnTo>
                  <a:pt x="412" y="1004"/>
                </a:lnTo>
                <a:lnTo>
                  <a:pt x="412" y="1004"/>
                </a:lnTo>
                <a:lnTo>
                  <a:pt x="386" y="1036"/>
                </a:lnTo>
                <a:lnTo>
                  <a:pt x="366" y="1064"/>
                </a:lnTo>
                <a:lnTo>
                  <a:pt x="345" y="1092"/>
                </a:lnTo>
                <a:lnTo>
                  <a:pt x="345" y="1092"/>
                </a:lnTo>
                <a:lnTo>
                  <a:pt x="367" y="1081"/>
                </a:lnTo>
                <a:lnTo>
                  <a:pt x="384" y="1072"/>
                </a:lnTo>
                <a:lnTo>
                  <a:pt x="398" y="1064"/>
                </a:lnTo>
                <a:lnTo>
                  <a:pt x="398" y="1064"/>
                </a:lnTo>
                <a:lnTo>
                  <a:pt x="406" y="1059"/>
                </a:lnTo>
                <a:lnTo>
                  <a:pt x="418" y="1054"/>
                </a:lnTo>
                <a:lnTo>
                  <a:pt x="448" y="1042"/>
                </a:lnTo>
                <a:lnTo>
                  <a:pt x="488" y="1028"/>
                </a:lnTo>
                <a:lnTo>
                  <a:pt x="488" y="1028"/>
                </a:lnTo>
                <a:lnTo>
                  <a:pt x="520" y="1019"/>
                </a:lnTo>
                <a:lnTo>
                  <a:pt x="544" y="1013"/>
                </a:lnTo>
                <a:lnTo>
                  <a:pt x="554" y="1011"/>
                </a:lnTo>
                <a:lnTo>
                  <a:pt x="561" y="1011"/>
                </a:lnTo>
                <a:lnTo>
                  <a:pt x="561" y="1011"/>
                </a:lnTo>
                <a:lnTo>
                  <a:pt x="582" y="1009"/>
                </a:lnTo>
                <a:lnTo>
                  <a:pt x="616" y="1006"/>
                </a:lnTo>
                <a:lnTo>
                  <a:pt x="635" y="1002"/>
                </a:lnTo>
                <a:lnTo>
                  <a:pt x="655" y="998"/>
                </a:lnTo>
                <a:lnTo>
                  <a:pt x="674" y="994"/>
                </a:lnTo>
                <a:lnTo>
                  <a:pt x="691" y="988"/>
                </a:lnTo>
                <a:lnTo>
                  <a:pt x="691" y="988"/>
                </a:lnTo>
                <a:lnTo>
                  <a:pt x="706" y="981"/>
                </a:lnTo>
                <a:lnTo>
                  <a:pt x="718" y="977"/>
                </a:lnTo>
                <a:lnTo>
                  <a:pt x="727" y="971"/>
                </a:lnTo>
                <a:lnTo>
                  <a:pt x="735" y="966"/>
                </a:lnTo>
                <a:lnTo>
                  <a:pt x="743" y="957"/>
                </a:lnTo>
                <a:lnTo>
                  <a:pt x="744" y="955"/>
                </a:lnTo>
                <a:lnTo>
                  <a:pt x="744" y="955"/>
                </a:lnTo>
                <a:lnTo>
                  <a:pt x="748" y="1004"/>
                </a:lnTo>
                <a:lnTo>
                  <a:pt x="748" y="1004"/>
                </a:lnTo>
                <a:lnTo>
                  <a:pt x="749" y="1013"/>
                </a:lnTo>
                <a:lnTo>
                  <a:pt x="750" y="1020"/>
                </a:lnTo>
                <a:lnTo>
                  <a:pt x="753" y="1025"/>
                </a:lnTo>
                <a:lnTo>
                  <a:pt x="755" y="1030"/>
                </a:lnTo>
                <a:lnTo>
                  <a:pt x="764" y="1038"/>
                </a:lnTo>
                <a:lnTo>
                  <a:pt x="774" y="1049"/>
                </a:lnTo>
                <a:lnTo>
                  <a:pt x="774" y="1049"/>
                </a:lnTo>
                <a:lnTo>
                  <a:pt x="783" y="1065"/>
                </a:lnTo>
                <a:lnTo>
                  <a:pt x="792" y="1079"/>
                </a:lnTo>
                <a:lnTo>
                  <a:pt x="799" y="1092"/>
                </a:lnTo>
                <a:lnTo>
                  <a:pt x="799" y="1092"/>
                </a:lnTo>
                <a:lnTo>
                  <a:pt x="794" y="1072"/>
                </a:lnTo>
                <a:lnTo>
                  <a:pt x="792" y="1052"/>
                </a:lnTo>
                <a:lnTo>
                  <a:pt x="791" y="1028"/>
                </a:lnTo>
                <a:lnTo>
                  <a:pt x="791" y="1028"/>
                </a:lnTo>
                <a:lnTo>
                  <a:pt x="791" y="1017"/>
                </a:lnTo>
                <a:lnTo>
                  <a:pt x="791" y="1011"/>
                </a:lnTo>
                <a:lnTo>
                  <a:pt x="792" y="1006"/>
                </a:lnTo>
                <a:lnTo>
                  <a:pt x="794" y="1001"/>
                </a:lnTo>
                <a:lnTo>
                  <a:pt x="804" y="988"/>
                </a:lnTo>
                <a:lnTo>
                  <a:pt x="811" y="974"/>
                </a:lnTo>
                <a:lnTo>
                  <a:pt x="821" y="955"/>
                </a:lnTo>
                <a:lnTo>
                  <a:pt x="821" y="955"/>
                </a:lnTo>
                <a:lnTo>
                  <a:pt x="840" y="915"/>
                </a:lnTo>
                <a:lnTo>
                  <a:pt x="855" y="887"/>
                </a:lnTo>
                <a:lnTo>
                  <a:pt x="867" y="864"/>
                </a:lnTo>
                <a:lnTo>
                  <a:pt x="880" y="839"/>
                </a:lnTo>
                <a:lnTo>
                  <a:pt x="880" y="839"/>
                </a:lnTo>
                <a:lnTo>
                  <a:pt x="886" y="826"/>
                </a:lnTo>
                <a:lnTo>
                  <a:pt x="889" y="815"/>
                </a:lnTo>
                <a:lnTo>
                  <a:pt x="891" y="807"/>
                </a:lnTo>
                <a:lnTo>
                  <a:pt x="891" y="799"/>
                </a:lnTo>
                <a:lnTo>
                  <a:pt x="891" y="795"/>
                </a:lnTo>
                <a:lnTo>
                  <a:pt x="890" y="791"/>
                </a:lnTo>
                <a:lnTo>
                  <a:pt x="889" y="788"/>
                </a:lnTo>
                <a:lnTo>
                  <a:pt x="889" y="788"/>
                </a:lnTo>
                <a:close/>
                <a:moveTo>
                  <a:pt x="923" y="679"/>
                </a:moveTo>
                <a:lnTo>
                  <a:pt x="923" y="679"/>
                </a:lnTo>
                <a:lnTo>
                  <a:pt x="925" y="677"/>
                </a:lnTo>
                <a:lnTo>
                  <a:pt x="926" y="676"/>
                </a:lnTo>
                <a:lnTo>
                  <a:pt x="929" y="676"/>
                </a:lnTo>
                <a:lnTo>
                  <a:pt x="931" y="677"/>
                </a:lnTo>
                <a:lnTo>
                  <a:pt x="935" y="679"/>
                </a:lnTo>
                <a:lnTo>
                  <a:pt x="937" y="685"/>
                </a:lnTo>
                <a:lnTo>
                  <a:pt x="943" y="696"/>
                </a:lnTo>
                <a:lnTo>
                  <a:pt x="946" y="700"/>
                </a:lnTo>
                <a:lnTo>
                  <a:pt x="948" y="701"/>
                </a:lnTo>
                <a:lnTo>
                  <a:pt x="948" y="701"/>
                </a:lnTo>
                <a:lnTo>
                  <a:pt x="950" y="702"/>
                </a:lnTo>
                <a:lnTo>
                  <a:pt x="950" y="706"/>
                </a:lnTo>
                <a:lnTo>
                  <a:pt x="950" y="713"/>
                </a:lnTo>
                <a:lnTo>
                  <a:pt x="945" y="730"/>
                </a:lnTo>
                <a:lnTo>
                  <a:pt x="945" y="730"/>
                </a:lnTo>
                <a:lnTo>
                  <a:pt x="943" y="731"/>
                </a:lnTo>
                <a:lnTo>
                  <a:pt x="941" y="733"/>
                </a:lnTo>
                <a:lnTo>
                  <a:pt x="937" y="734"/>
                </a:lnTo>
                <a:lnTo>
                  <a:pt x="933" y="734"/>
                </a:lnTo>
                <a:lnTo>
                  <a:pt x="926" y="733"/>
                </a:lnTo>
                <a:lnTo>
                  <a:pt x="920" y="730"/>
                </a:lnTo>
                <a:lnTo>
                  <a:pt x="914" y="727"/>
                </a:lnTo>
                <a:lnTo>
                  <a:pt x="908" y="722"/>
                </a:lnTo>
                <a:lnTo>
                  <a:pt x="908" y="722"/>
                </a:lnTo>
                <a:lnTo>
                  <a:pt x="905" y="716"/>
                </a:lnTo>
                <a:lnTo>
                  <a:pt x="902" y="711"/>
                </a:lnTo>
                <a:lnTo>
                  <a:pt x="903" y="705"/>
                </a:lnTo>
                <a:lnTo>
                  <a:pt x="906" y="700"/>
                </a:lnTo>
                <a:lnTo>
                  <a:pt x="909" y="695"/>
                </a:lnTo>
                <a:lnTo>
                  <a:pt x="913" y="689"/>
                </a:lnTo>
                <a:lnTo>
                  <a:pt x="923" y="679"/>
                </a:lnTo>
                <a:lnTo>
                  <a:pt x="923" y="679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34">
            <a:extLst>
              <a:ext uri="{FF2B5EF4-FFF2-40B4-BE49-F238E27FC236}">
                <a16:creationId xmlns:a16="http://schemas.microsoft.com/office/drawing/2014/main" id="{7B7D6718-1E28-4ADF-859D-94D3EAF46E62}"/>
              </a:ext>
            </a:extLst>
          </p:cNvPr>
          <p:cNvSpPr>
            <a:spLocks/>
          </p:cNvSpPr>
          <p:nvPr/>
        </p:nvSpPr>
        <p:spPr bwMode="auto">
          <a:xfrm>
            <a:off x="6591559" y="1040280"/>
            <a:ext cx="2657974" cy="2328068"/>
          </a:xfrm>
          <a:custGeom>
            <a:avLst/>
            <a:gdLst>
              <a:gd name="T0" fmla="*/ 431 w 1136"/>
              <a:gd name="T1" fmla="*/ 669 h 995"/>
              <a:gd name="T2" fmla="*/ 323 w 1136"/>
              <a:gd name="T3" fmla="*/ 631 h 995"/>
              <a:gd name="T4" fmla="*/ 238 w 1136"/>
              <a:gd name="T5" fmla="*/ 602 h 995"/>
              <a:gd name="T6" fmla="*/ 186 w 1136"/>
              <a:gd name="T7" fmla="*/ 570 h 995"/>
              <a:gd name="T8" fmla="*/ 110 w 1136"/>
              <a:gd name="T9" fmla="*/ 505 h 995"/>
              <a:gd name="T10" fmla="*/ 70 w 1136"/>
              <a:gd name="T11" fmla="*/ 478 h 995"/>
              <a:gd name="T12" fmla="*/ 0 w 1136"/>
              <a:gd name="T13" fmla="*/ 442 h 995"/>
              <a:gd name="T14" fmla="*/ 18 w 1136"/>
              <a:gd name="T15" fmla="*/ 434 h 995"/>
              <a:gd name="T16" fmla="*/ 62 w 1136"/>
              <a:gd name="T17" fmla="*/ 440 h 995"/>
              <a:gd name="T18" fmla="*/ 186 w 1136"/>
              <a:gd name="T19" fmla="*/ 433 h 995"/>
              <a:gd name="T20" fmla="*/ 254 w 1136"/>
              <a:gd name="T21" fmla="*/ 425 h 995"/>
              <a:gd name="T22" fmla="*/ 252 w 1136"/>
              <a:gd name="T23" fmla="*/ 372 h 995"/>
              <a:gd name="T24" fmla="*/ 228 w 1136"/>
              <a:gd name="T25" fmla="*/ 324 h 995"/>
              <a:gd name="T26" fmla="*/ 220 w 1136"/>
              <a:gd name="T27" fmla="*/ 274 h 995"/>
              <a:gd name="T28" fmla="*/ 211 w 1136"/>
              <a:gd name="T29" fmla="*/ 130 h 995"/>
              <a:gd name="T30" fmla="*/ 189 w 1136"/>
              <a:gd name="T31" fmla="*/ 57 h 995"/>
              <a:gd name="T32" fmla="*/ 274 w 1136"/>
              <a:gd name="T33" fmla="*/ 127 h 995"/>
              <a:gd name="T34" fmla="*/ 406 w 1136"/>
              <a:gd name="T35" fmla="*/ 203 h 995"/>
              <a:gd name="T36" fmla="*/ 466 w 1136"/>
              <a:gd name="T37" fmla="*/ 283 h 995"/>
              <a:gd name="T38" fmla="*/ 506 w 1136"/>
              <a:gd name="T39" fmla="*/ 201 h 995"/>
              <a:gd name="T40" fmla="*/ 544 w 1136"/>
              <a:gd name="T41" fmla="*/ 164 h 995"/>
              <a:gd name="T42" fmla="*/ 649 w 1136"/>
              <a:gd name="T43" fmla="*/ 95 h 995"/>
              <a:gd name="T44" fmla="*/ 690 w 1136"/>
              <a:gd name="T45" fmla="*/ 40 h 995"/>
              <a:gd name="T46" fmla="*/ 704 w 1136"/>
              <a:gd name="T47" fmla="*/ 69 h 995"/>
              <a:gd name="T48" fmla="*/ 716 w 1136"/>
              <a:gd name="T49" fmla="*/ 222 h 995"/>
              <a:gd name="T50" fmla="*/ 722 w 1136"/>
              <a:gd name="T51" fmla="*/ 311 h 995"/>
              <a:gd name="T52" fmla="*/ 851 w 1136"/>
              <a:gd name="T53" fmla="*/ 385 h 995"/>
              <a:gd name="T54" fmla="*/ 1002 w 1136"/>
              <a:gd name="T55" fmla="*/ 393 h 995"/>
              <a:gd name="T56" fmla="*/ 1121 w 1136"/>
              <a:gd name="T57" fmla="*/ 392 h 995"/>
              <a:gd name="T58" fmla="*/ 1067 w 1136"/>
              <a:gd name="T59" fmla="*/ 429 h 995"/>
              <a:gd name="T60" fmla="*/ 974 w 1136"/>
              <a:gd name="T61" fmla="*/ 489 h 995"/>
              <a:gd name="T62" fmla="*/ 817 w 1136"/>
              <a:gd name="T63" fmla="*/ 571 h 995"/>
              <a:gd name="T64" fmla="*/ 780 w 1136"/>
              <a:gd name="T65" fmla="*/ 592 h 995"/>
              <a:gd name="T66" fmla="*/ 845 w 1136"/>
              <a:gd name="T67" fmla="*/ 656 h 995"/>
              <a:gd name="T68" fmla="*/ 897 w 1136"/>
              <a:gd name="T69" fmla="*/ 701 h 995"/>
              <a:gd name="T70" fmla="*/ 944 w 1136"/>
              <a:gd name="T71" fmla="*/ 757 h 995"/>
              <a:gd name="T72" fmla="*/ 1002 w 1136"/>
              <a:gd name="T73" fmla="*/ 800 h 995"/>
              <a:gd name="T74" fmla="*/ 944 w 1136"/>
              <a:gd name="T75" fmla="*/ 790 h 995"/>
              <a:gd name="T76" fmla="*/ 785 w 1136"/>
              <a:gd name="T77" fmla="*/ 757 h 995"/>
              <a:gd name="T78" fmla="*/ 563 w 1136"/>
              <a:gd name="T79" fmla="*/ 713 h 995"/>
              <a:gd name="T80" fmla="*/ 501 w 1136"/>
              <a:gd name="T81" fmla="*/ 688 h 995"/>
              <a:gd name="T82" fmla="*/ 409 w 1136"/>
              <a:gd name="T83" fmla="*/ 722 h 995"/>
              <a:gd name="T84" fmla="*/ 365 w 1136"/>
              <a:gd name="T85" fmla="*/ 762 h 995"/>
              <a:gd name="T86" fmla="*/ 321 w 1136"/>
              <a:gd name="T87" fmla="*/ 836 h 995"/>
              <a:gd name="T88" fmla="*/ 220 w 1136"/>
              <a:gd name="T89" fmla="*/ 989 h 995"/>
              <a:gd name="T90" fmla="*/ 212 w 1136"/>
              <a:gd name="T91" fmla="*/ 994 h 995"/>
              <a:gd name="T92" fmla="*/ 201 w 1136"/>
              <a:gd name="T93" fmla="*/ 983 h 995"/>
              <a:gd name="T94" fmla="*/ 207 w 1136"/>
              <a:gd name="T95" fmla="*/ 965 h 995"/>
              <a:gd name="T96" fmla="*/ 287 w 1136"/>
              <a:gd name="T97" fmla="*/ 868 h 995"/>
              <a:gd name="T98" fmla="*/ 318 w 1136"/>
              <a:gd name="T99" fmla="*/ 817 h 995"/>
              <a:gd name="T100" fmla="*/ 357 w 1136"/>
              <a:gd name="T101" fmla="*/ 747 h 995"/>
              <a:gd name="T102" fmla="*/ 416 w 1136"/>
              <a:gd name="T103" fmla="*/ 692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36" h="995">
                <a:moveTo>
                  <a:pt x="438" y="669"/>
                </a:moveTo>
                <a:lnTo>
                  <a:pt x="438" y="669"/>
                </a:lnTo>
                <a:lnTo>
                  <a:pt x="437" y="669"/>
                </a:lnTo>
                <a:lnTo>
                  <a:pt x="436" y="670"/>
                </a:lnTo>
                <a:lnTo>
                  <a:pt x="431" y="669"/>
                </a:lnTo>
                <a:lnTo>
                  <a:pt x="422" y="667"/>
                </a:lnTo>
                <a:lnTo>
                  <a:pt x="409" y="664"/>
                </a:lnTo>
                <a:lnTo>
                  <a:pt x="388" y="656"/>
                </a:lnTo>
                <a:lnTo>
                  <a:pt x="360" y="645"/>
                </a:lnTo>
                <a:lnTo>
                  <a:pt x="323" y="631"/>
                </a:lnTo>
                <a:lnTo>
                  <a:pt x="323" y="631"/>
                </a:lnTo>
                <a:lnTo>
                  <a:pt x="286" y="616"/>
                </a:lnTo>
                <a:lnTo>
                  <a:pt x="263" y="608"/>
                </a:lnTo>
                <a:lnTo>
                  <a:pt x="247" y="604"/>
                </a:lnTo>
                <a:lnTo>
                  <a:pt x="238" y="602"/>
                </a:lnTo>
                <a:lnTo>
                  <a:pt x="230" y="599"/>
                </a:lnTo>
                <a:lnTo>
                  <a:pt x="221" y="595"/>
                </a:lnTo>
                <a:lnTo>
                  <a:pt x="207" y="586"/>
                </a:lnTo>
                <a:lnTo>
                  <a:pt x="186" y="570"/>
                </a:lnTo>
                <a:lnTo>
                  <a:pt x="186" y="570"/>
                </a:lnTo>
                <a:lnTo>
                  <a:pt x="161" y="552"/>
                </a:lnTo>
                <a:lnTo>
                  <a:pt x="144" y="539"/>
                </a:lnTo>
                <a:lnTo>
                  <a:pt x="132" y="528"/>
                </a:lnTo>
                <a:lnTo>
                  <a:pt x="124" y="518"/>
                </a:lnTo>
                <a:lnTo>
                  <a:pt x="110" y="505"/>
                </a:lnTo>
                <a:lnTo>
                  <a:pt x="104" y="500"/>
                </a:lnTo>
                <a:lnTo>
                  <a:pt x="96" y="494"/>
                </a:lnTo>
                <a:lnTo>
                  <a:pt x="96" y="494"/>
                </a:lnTo>
                <a:lnTo>
                  <a:pt x="85" y="487"/>
                </a:lnTo>
                <a:lnTo>
                  <a:pt x="70" y="478"/>
                </a:lnTo>
                <a:lnTo>
                  <a:pt x="37" y="462"/>
                </a:lnTo>
                <a:lnTo>
                  <a:pt x="10" y="448"/>
                </a:lnTo>
                <a:lnTo>
                  <a:pt x="2" y="444"/>
                </a:lnTo>
                <a:lnTo>
                  <a:pt x="0" y="442"/>
                </a:lnTo>
                <a:lnTo>
                  <a:pt x="0" y="442"/>
                </a:lnTo>
                <a:lnTo>
                  <a:pt x="2" y="438"/>
                </a:lnTo>
                <a:lnTo>
                  <a:pt x="5" y="437"/>
                </a:lnTo>
                <a:lnTo>
                  <a:pt x="7" y="436"/>
                </a:lnTo>
                <a:lnTo>
                  <a:pt x="12" y="434"/>
                </a:lnTo>
                <a:lnTo>
                  <a:pt x="18" y="434"/>
                </a:lnTo>
                <a:lnTo>
                  <a:pt x="27" y="436"/>
                </a:lnTo>
                <a:lnTo>
                  <a:pt x="36" y="437"/>
                </a:lnTo>
                <a:lnTo>
                  <a:pt x="36" y="437"/>
                </a:lnTo>
                <a:lnTo>
                  <a:pt x="47" y="439"/>
                </a:lnTo>
                <a:lnTo>
                  <a:pt x="62" y="440"/>
                </a:lnTo>
                <a:lnTo>
                  <a:pt x="93" y="442"/>
                </a:lnTo>
                <a:lnTo>
                  <a:pt x="127" y="440"/>
                </a:lnTo>
                <a:lnTo>
                  <a:pt x="156" y="437"/>
                </a:lnTo>
                <a:lnTo>
                  <a:pt x="156" y="437"/>
                </a:lnTo>
                <a:lnTo>
                  <a:pt x="186" y="433"/>
                </a:lnTo>
                <a:lnTo>
                  <a:pt x="215" y="432"/>
                </a:lnTo>
                <a:lnTo>
                  <a:pt x="250" y="431"/>
                </a:lnTo>
                <a:lnTo>
                  <a:pt x="250" y="431"/>
                </a:lnTo>
                <a:lnTo>
                  <a:pt x="252" y="429"/>
                </a:lnTo>
                <a:lnTo>
                  <a:pt x="254" y="425"/>
                </a:lnTo>
                <a:lnTo>
                  <a:pt x="256" y="417"/>
                </a:lnTo>
                <a:lnTo>
                  <a:pt x="257" y="408"/>
                </a:lnTo>
                <a:lnTo>
                  <a:pt x="256" y="397"/>
                </a:lnTo>
                <a:lnTo>
                  <a:pt x="255" y="385"/>
                </a:lnTo>
                <a:lnTo>
                  <a:pt x="252" y="372"/>
                </a:lnTo>
                <a:lnTo>
                  <a:pt x="247" y="360"/>
                </a:lnTo>
                <a:lnTo>
                  <a:pt x="247" y="360"/>
                </a:lnTo>
                <a:lnTo>
                  <a:pt x="238" y="342"/>
                </a:lnTo>
                <a:lnTo>
                  <a:pt x="230" y="330"/>
                </a:lnTo>
                <a:lnTo>
                  <a:pt x="228" y="324"/>
                </a:lnTo>
                <a:lnTo>
                  <a:pt x="226" y="317"/>
                </a:lnTo>
                <a:lnTo>
                  <a:pt x="223" y="306"/>
                </a:lnTo>
                <a:lnTo>
                  <a:pt x="222" y="292"/>
                </a:lnTo>
                <a:lnTo>
                  <a:pt x="222" y="292"/>
                </a:lnTo>
                <a:lnTo>
                  <a:pt x="220" y="274"/>
                </a:lnTo>
                <a:lnTo>
                  <a:pt x="220" y="254"/>
                </a:lnTo>
                <a:lnTo>
                  <a:pt x="218" y="207"/>
                </a:lnTo>
                <a:lnTo>
                  <a:pt x="216" y="164"/>
                </a:lnTo>
                <a:lnTo>
                  <a:pt x="215" y="144"/>
                </a:lnTo>
                <a:lnTo>
                  <a:pt x="211" y="130"/>
                </a:lnTo>
                <a:lnTo>
                  <a:pt x="211" y="130"/>
                </a:lnTo>
                <a:lnTo>
                  <a:pt x="204" y="103"/>
                </a:lnTo>
                <a:lnTo>
                  <a:pt x="196" y="80"/>
                </a:lnTo>
                <a:lnTo>
                  <a:pt x="189" y="57"/>
                </a:lnTo>
                <a:lnTo>
                  <a:pt x="189" y="57"/>
                </a:lnTo>
                <a:lnTo>
                  <a:pt x="224" y="87"/>
                </a:lnTo>
                <a:lnTo>
                  <a:pt x="254" y="112"/>
                </a:lnTo>
                <a:lnTo>
                  <a:pt x="264" y="121"/>
                </a:lnTo>
                <a:lnTo>
                  <a:pt x="274" y="127"/>
                </a:lnTo>
                <a:lnTo>
                  <a:pt x="274" y="127"/>
                </a:lnTo>
                <a:lnTo>
                  <a:pt x="302" y="142"/>
                </a:lnTo>
                <a:lnTo>
                  <a:pt x="346" y="165"/>
                </a:lnTo>
                <a:lnTo>
                  <a:pt x="369" y="178"/>
                </a:lnTo>
                <a:lnTo>
                  <a:pt x="391" y="190"/>
                </a:lnTo>
                <a:lnTo>
                  <a:pt x="406" y="203"/>
                </a:lnTo>
                <a:lnTo>
                  <a:pt x="413" y="209"/>
                </a:lnTo>
                <a:lnTo>
                  <a:pt x="417" y="213"/>
                </a:lnTo>
                <a:lnTo>
                  <a:pt x="417" y="213"/>
                </a:lnTo>
                <a:lnTo>
                  <a:pt x="448" y="257"/>
                </a:lnTo>
                <a:lnTo>
                  <a:pt x="466" y="283"/>
                </a:lnTo>
                <a:lnTo>
                  <a:pt x="466" y="283"/>
                </a:lnTo>
                <a:lnTo>
                  <a:pt x="471" y="269"/>
                </a:lnTo>
                <a:lnTo>
                  <a:pt x="485" y="238"/>
                </a:lnTo>
                <a:lnTo>
                  <a:pt x="495" y="220"/>
                </a:lnTo>
                <a:lnTo>
                  <a:pt x="506" y="201"/>
                </a:lnTo>
                <a:lnTo>
                  <a:pt x="518" y="186"/>
                </a:lnTo>
                <a:lnTo>
                  <a:pt x="524" y="180"/>
                </a:lnTo>
                <a:lnTo>
                  <a:pt x="530" y="173"/>
                </a:lnTo>
                <a:lnTo>
                  <a:pt x="530" y="173"/>
                </a:lnTo>
                <a:lnTo>
                  <a:pt x="544" y="164"/>
                </a:lnTo>
                <a:lnTo>
                  <a:pt x="559" y="153"/>
                </a:lnTo>
                <a:lnTo>
                  <a:pt x="593" y="132"/>
                </a:lnTo>
                <a:lnTo>
                  <a:pt x="625" y="113"/>
                </a:lnTo>
                <a:lnTo>
                  <a:pt x="638" y="103"/>
                </a:lnTo>
                <a:lnTo>
                  <a:pt x="649" y="95"/>
                </a:lnTo>
                <a:lnTo>
                  <a:pt x="649" y="95"/>
                </a:lnTo>
                <a:lnTo>
                  <a:pt x="660" y="85"/>
                </a:lnTo>
                <a:lnTo>
                  <a:pt x="670" y="72"/>
                </a:lnTo>
                <a:lnTo>
                  <a:pt x="681" y="56"/>
                </a:lnTo>
                <a:lnTo>
                  <a:pt x="690" y="40"/>
                </a:lnTo>
                <a:lnTo>
                  <a:pt x="706" y="12"/>
                </a:lnTo>
                <a:lnTo>
                  <a:pt x="712" y="0"/>
                </a:lnTo>
                <a:lnTo>
                  <a:pt x="712" y="0"/>
                </a:lnTo>
                <a:lnTo>
                  <a:pt x="707" y="38"/>
                </a:lnTo>
                <a:lnTo>
                  <a:pt x="704" y="69"/>
                </a:lnTo>
                <a:lnTo>
                  <a:pt x="701" y="93"/>
                </a:lnTo>
                <a:lnTo>
                  <a:pt x="701" y="93"/>
                </a:lnTo>
                <a:lnTo>
                  <a:pt x="704" y="118"/>
                </a:lnTo>
                <a:lnTo>
                  <a:pt x="707" y="152"/>
                </a:lnTo>
                <a:lnTo>
                  <a:pt x="716" y="222"/>
                </a:lnTo>
                <a:lnTo>
                  <a:pt x="716" y="222"/>
                </a:lnTo>
                <a:lnTo>
                  <a:pt x="723" y="272"/>
                </a:lnTo>
                <a:lnTo>
                  <a:pt x="724" y="292"/>
                </a:lnTo>
                <a:lnTo>
                  <a:pt x="723" y="301"/>
                </a:lnTo>
                <a:lnTo>
                  <a:pt x="722" y="311"/>
                </a:lnTo>
                <a:lnTo>
                  <a:pt x="722" y="311"/>
                </a:lnTo>
                <a:lnTo>
                  <a:pt x="709" y="364"/>
                </a:lnTo>
                <a:lnTo>
                  <a:pt x="700" y="399"/>
                </a:lnTo>
                <a:lnTo>
                  <a:pt x="700" y="399"/>
                </a:lnTo>
                <a:lnTo>
                  <a:pt x="851" y="385"/>
                </a:lnTo>
                <a:lnTo>
                  <a:pt x="851" y="385"/>
                </a:lnTo>
                <a:lnTo>
                  <a:pt x="883" y="383"/>
                </a:lnTo>
                <a:lnTo>
                  <a:pt x="925" y="385"/>
                </a:lnTo>
                <a:lnTo>
                  <a:pt x="966" y="388"/>
                </a:lnTo>
                <a:lnTo>
                  <a:pt x="1002" y="393"/>
                </a:lnTo>
                <a:lnTo>
                  <a:pt x="1002" y="393"/>
                </a:lnTo>
                <a:lnTo>
                  <a:pt x="1021" y="394"/>
                </a:lnTo>
                <a:lnTo>
                  <a:pt x="1041" y="396"/>
                </a:lnTo>
                <a:lnTo>
                  <a:pt x="1085" y="394"/>
                </a:lnTo>
                <a:lnTo>
                  <a:pt x="1121" y="392"/>
                </a:lnTo>
                <a:lnTo>
                  <a:pt x="1136" y="391"/>
                </a:lnTo>
                <a:lnTo>
                  <a:pt x="1136" y="391"/>
                </a:lnTo>
                <a:lnTo>
                  <a:pt x="1112" y="404"/>
                </a:lnTo>
                <a:lnTo>
                  <a:pt x="1067" y="429"/>
                </a:lnTo>
                <a:lnTo>
                  <a:pt x="1067" y="429"/>
                </a:lnTo>
                <a:lnTo>
                  <a:pt x="1047" y="442"/>
                </a:lnTo>
                <a:lnTo>
                  <a:pt x="1027" y="455"/>
                </a:lnTo>
                <a:lnTo>
                  <a:pt x="1004" y="471"/>
                </a:lnTo>
                <a:lnTo>
                  <a:pt x="974" y="489"/>
                </a:lnTo>
                <a:lnTo>
                  <a:pt x="974" y="489"/>
                </a:lnTo>
                <a:lnTo>
                  <a:pt x="934" y="513"/>
                </a:lnTo>
                <a:lnTo>
                  <a:pt x="887" y="539"/>
                </a:lnTo>
                <a:lnTo>
                  <a:pt x="845" y="559"/>
                </a:lnTo>
                <a:lnTo>
                  <a:pt x="828" y="568"/>
                </a:lnTo>
                <a:lnTo>
                  <a:pt x="817" y="571"/>
                </a:lnTo>
                <a:lnTo>
                  <a:pt x="817" y="571"/>
                </a:lnTo>
                <a:lnTo>
                  <a:pt x="802" y="578"/>
                </a:lnTo>
                <a:lnTo>
                  <a:pt x="791" y="585"/>
                </a:lnTo>
                <a:lnTo>
                  <a:pt x="780" y="592"/>
                </a:lnTo>
                <a:lnTo>
                  <a:pt x="780" y="592"/>
                </a:lnTo>
                <a:lnTo>
                  <a:pt x="788" y="601"/>
                </a:lnTo>
                <a:lnTo>
                  <a:pt x="806" y="620"/>
                </a:lnTo>
                <a:lnTo>
                  <a:pt x="818" y="632"/>
                </a:lnTo>
                <a:lnTo>
                  <a:pt x="831" y="644"/>
                </a:lnTo>
                <a:lnTo>
                  <a:pt x="845" y="656"/>
                </a:lnTo>
                <a:lnTo>
                  <a:pt x="859" y="666"/>
                </a:lnTo>
                <a:lnTo>
                  <a:pt x="859" y="666"/>
                </a:lnTo>
                <a:lnTo>
                  <a:pt x="873" y="677"/>
                </a:lnTo>
                <a:lnTo>
                  <a:pt x="886" y="689"/>
                </a:lnTo>
                <a:lnTo>
                  <a:pt x="897" y="701"/>
                </a:lnTo>
                <a:lnTo>
                  <a:pt x="906" y="715"/>
                </a:lnTo>
                <a:lnTo>
                  <a:pt x="926" y="739"/>
                </a:lnTo>
                <a:lnTo>
                  <a:pt x="936" y="750"/>
                </a:lnTo>
                <a:lnTo>
                  <a:pt x="944" y="757"/>
                </a:lnTo>
                <a:lnTo>
                  <a:pt x="944" y="757"/>
                </a:lnTo>
                <a:lnTo>
                  <a:pt x="983" y="784"/>
                </a:lnTo>
                <a:lnTo>
                  <a:pt x="998" y="795"/>
                </a:lnTo>
                <a:lnTo>
                  <a:pt x="1001" y="798"/>
                </a:lnTo>
                <a:lnTo>
                  <a:pt x="1002" y="800"/>
                </a:lnTo>
                <a:lnTo>
                  <a:pt x="1002" y="800"/>
                </a:lnTo>
                <a:lnTo>
                  <a:pt x="998" y="800"/>
                </a:lnTo>
                <a:lnTo>
                  <a:pt x="987" y="800"/>
                </a:lnTo>
                <a:lnTo>
                  <a:pt x="968" y="796"/>
                </a:lnTo>
                <a:lnTo>
                  <a:pt x="944" y="790"/>
                </a:lnTo>
                <a:lnTo>
                  <a:pt x="944" y="790"/>
                </a:lnTo>
                <a:lnTo>
                  <a:pt x="917" y="781"/>
                </a:lnTo>
                <a:lnTo>
                  <a:pt x="886" y="773"/>
                </a:lnTo>
                <a:lnTo>
                  <a:pt x="845" y="766"/>
                </a:lnTo>
                <a:lnTo>
                  <a:pt x="785" y="757"/>
                </a:lnTo>
                <a:lnTo>
                  <a:pt x="785" y="757"/>
                </a:lnTo>
                <a:lnTo>
                  <a:pt x="750" y="752"/>
                </a:lnTo>
                <a:lnTo>
                  <a:pt x="715" y="746"/>
                </a:lnTo>
                <a:lnTo>
                  <a:pt x="650" y="733"/>
                </a:lnTo>
                <a:lnTo>
                  <a:pt x="598" y="721"/>
                </a:lnTo>
                <a:lnTo>
                  <a:pt x="563" y="713"/>
                </a:lnTo>
                <a:lnTo>
                  <a:pt x="563" y="713"/>
                </a:lnTo>
                <a:lnTo>
                  <a:pt x="548" y="710"/>
                </a:lnTo>
                <a:lnTo>
                  <a:pt x="534" y="704"/>
                </a:lnTo>
                <a:lnTo>
                  <a:pt x="517" y="696"/>
                </a:lnTo>
                <a:lnTo>
                  <a:pt x="501" y="688"/>
                </a:lnTo>
                <a:lnTo>
                  <a:pt x="474" y="673"/>
                </a:lnTo>
                <a:lnTo>
                  <a:pt x="463" y="666"/>
                </a:lnTo>
                <a:lnTo>
                  <a:pt x="463" y="666"/>
                </a:lnTo>
                <a:lnTo>
                  <a:pt x="433" y="698"/>
                </a:lnTo>
                <a:lnTo>
                  <a:pt x="409" y="722"/>
                </a:lnTo>
                <a:lnTo>
                  <a:pt x="389" y="739"/>
                </a:lnTo>
                <a:lnTo>
                  <a:pt x="389" y="739"/>
                </a:lnTo>
                <a:lnTo>
                  <a:pt x="376" y="750"/>
                </a:lnTo>
                <a:lnTo>
                  <a:pt x="370" y="756"/>
                </a:lnTo>
                <a:lnTo>
                  <a:pt x="365" y="762"/>
                </a:lnTo>
                <a:lnTo>
                  <a:pt x="358" y="770"/>
                </a:lnTo>
                <a:lnTo>
                  <a:pt x="352" y="781"/>
                </a:lnTo>
                <a:lnTo>
                  <a:pt x="335" y="813"/>
                </a:lnTo>
                <a:lnTo>
                  <a:pt x="335" y="813"/>
                </a:lnTo>
                <a:lnTo>
                  <a:pt x="321" y="836"/>
                </a:lnTo>
                <a:lnTo>
                  <a:pt x="306" y="861"/>
                </a:lnTo>
                <a:lnTo>
                  <a:pt x="267" y="917"/>
                </a:lnTo>
                <a:lnTo>
                  <a:pt x="234" y="965"/>
                </a:lnTo>
                <a:lnTo>
                  <a:pt x="223" y="980"/>
                </a:lnTo>
                <a:lnTo>
                  <a:pt x="220" y="989"/>
                </a:lnTo>
                <a:lnTo>
                  <a:pt x="220" y="989"/>
                </a:lnTo>
                <a:lnTo>
                  <a:pt x="218" y="991"/>
                </a:lnTo>
                <a:lnTo>
                  <a:pt x="217" y="994"/>
                </a:lnTo>
                <a:lnTo>
                  <a:pt x="215" y="995"/>
                </a:lnTo>
                <a:lnTo>
                  <a:pt x="212" y="994"/>
                </a:lnTo>
                <a:lnTo>
                  <a:pt x="209" y="993"/>
                </a:lnTo>
                <a:lnTo>
                  <a:pt x="206" y="990"/>
                </a:lnTo>
                <a:lnTo>
                  <a:pt x="204" y="986"/>
                </a:lnTo>
                <a:lnTo>
                  <a:pt x="201" y="983"/>
                </a:lnTo>
                <a:lnTo>
                  <a:pt x="201" y="983"/>
                </a:lnTo>
                <a:lnTo>
                  <a:pt x="199" y="976"/>
                </a:lnTo>
                <a:lnTo>
                  <a:pt x="199" y="973"/>
                </a:lnTo>
                <a:lnTo>
                  <a:pt x="200" y="971"/>
                </a:lnTo>
                <a:lnTo>
                  <a:pt x="203" y="968"/>
                </a:lnTo>
                <a:lnTo>
                  <a:pt x="207" y="965"/>
                </a:lnTo>
                <a:lnTo>
                  <a:pt x="207" y="965"/>
                </a:lnTo>
                <a:lnTo>
                  <a:pt x="220" y="950"/>
                </a:lnTo>
                <a:lnTo>
                  <a:pt x="241" y="925"/>
                </a:lnTo>
                <a:lnTo>
                  <a:pt x="266" y="893"/>
                </a:lnTo>
                <a:lnTo>
                  <a:pt x="287" y="868"/>
                </a:lnTo>
                <a:lnTo>
                  <a:pt x="287" y="868"/>
                </a:lnTo>
                <a:lnTo>
                  <a:pt x="297" y="857"/>
                </a:lnTo>
                <a:lnTo>
                  <a:pt x="304" y="845"/>
                </a:lnTo>
                <a:lnTo>
                  <a:pt x="312" y="831"/>
                </a:lnTo>
                <a:lnTo>
                  <a:pt x="318" y="817"/>
                </a:lnTo>
                <a:lnTo>
                  <a:pt x="335" y="775"/>
                </a:lnTo>
                <a:lnTo>
                  <a:pt x="335" y="775"/>
                </a:lnTo>
                <a:lnTo>
                  <a:pt x="338" y="769"/>
                </a:lnTo>
                <a:lnTo>
                  <a:pt x="343" y="762"/>
                </a:lnTo>
                <a:lnTo>
                  <a:pt x="357" y="747"/>
                </a:lnTo>
                <a:lnTo>
                  <a:pt x="372" y="734"/>
                </a:lnTo>
                <a:lnTo>
                  <a:pt x="385" y="723"/>
                </a:lnTo>
                <a:lnTo>
                  <a:pt x="385" y="723"/>
                </a:lnTo>
                <a:lnTo>
                  <a:pt x="399" y="710"/>
                </a:lnTo>
                <a:lnTo>
                  <a:pt x="416" y="692"/>
                </a:lnTo>
                <a:lnTo>
                  <a:pt x="438" y="669"/>
                </a:lnTo>
                <a:lnTo>
                  <a:pt x="438" y="669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300C7BE-725E-4948-9E6A-C0FE0DFCB0B1}"/>
              </a:ext>
            </a:extLst>
          </p:cNvPr>
          <p:cNvSpPr>
            <a:spLocks/>
          </p:cNvSpPr>
          <p:nvPr/>
        </p:nvSpPr>
        <p:spPr bwMode="auto">
          <a:xfrm>
            <a:off x="3596677" y="1218243"/>
            <a:ext cx="2806988" cy="1972142"/>
          </a:xfrm>
          <a:custGeom>
            <a:avLst/>
            <a:gdLst>
              <a:gd name="T0" fmla="*/ 379 w 1355"/>
              <a:gd name="T1" fmla="*/ 545 h 952"/>
              <a:gd name="T2" fmla="*/ 265 w 1355"/>
              <a:gd name="T3" fmla="*/ 522 h 952"/>
              <a:gd name="T4" fmla="*/ 213 w 1355"/>
              <a:gd name="T5" fmla="*/ 517 h 952"/>
              <a:gd name="T6" fmla="*/ 159 w 1355"/>
              <a:gd name="T7" fmla="*/ 526 h 952"/>
              <a:gd name="T8" fmla="*/ 38 w 1355"/>
              <a:gd name="T9" fmla="*/ 505 h 952"/>
              <a:gd name="T10" fmla="*/ 10 w 1355"/>
              <a:gd name="T11" fmla="*/ 510 h 952"/>
              <a:gd name="T12" fmla="*/ 2 w 1355"/>
              <a:gd name="T13" fmla="*/ 522 h 952"/>
              <a:gd name="T14" fmla="*/ 83 w 1355"/>
              <a:gd name="T15" fmla="*/ 554 h 952"/>
              <a:gd name="T16" fmla="*/ 144 w 1355"/>
              <a:gd name="T17" fmla="*/ 596 h 952"/>
              <a:gd name="T18" fmla="*/ 213 w 1355"/>
              <a:gd name="T19" fmla="*/ 653 h 952"/>
              <a:gd name="T20" fmla="*/ 340 w 1355"/>
              <a:gd name="T21" fmla="*/ 732 h 952"/>
              <a:gd name="T22" fmla="*/ 463 w 1355"/>
              <a:gd name="T23" fmla="*/ 798 h 952"/>
              <a:gd name="T24" fmla="*/ 557 w 1355"/>
              <a:gd name="T25" fmla="*/ 824 h 952"/>
              <a:gd name="T26" fmla="*/ 737 w 1355"/>
              <a:gd name="T27" fmla="*/ 838 h 952"/>
              <a:gd name="T28" fmla="*/ 760 w 1355"/>
              <a:gd name="T29" fmla="*/ 917 h 952"/>
              <a:gd name="T30" fmla="*/ 790 w 1355"/>
              <a:gd name="T31" fmla="*/ 952 h 952"/>
              <a:gd name="T32" fmla="*/ 803 w 1355"/>
              <a:gd name="T33" fmla="*/ 941 h 952"/>
              <a:gd name="T34" fmla="*/ 794 w 1355"/>
              <a:gd name="T35" fmla="*/ 932 h 952"/>
              <a:gd name="T36" fmla="*/ 772 w 1355"/>
              <a:gd name="T37" fmla="*/ 906 h 952"/>
              <a:gd name="T38" fmla="*/ 761 w 1355"/>
              <a:gd name="T39" fmla="*/ 873 h 952"/>
              <a:gd name="T40" fmla="*/ 753 w 1355"/>
              <a:gd name="T41" fmla="*/ 833 h 952"/>
              <a:gd name="T42" fmla="*/ 784 w 1355"/>
              <a:gd name="T43" fmla="*/ 833 h 952"/>
              <a:gd name="T44" fmla="*/ 901 w 1355"/>
              <a:gd name="T45" fmla="*/ 841 h 952"/>
              <a:gd name="T46" fmla="*/ 1019 w 1355"/>
              <a:gd name="T47" fmla="*/ 810 h 952"/>
              <a:gd name="T48" fmla="*/ 1114 w 1355"/>
              <a:gd name="T49" fmla="*/ 754 h 952"/>
              <a:gd name="T50" fmla="*/ 1210 w 1355"/>
              <a:gd name="T51" fmla="*/ 695 h 952"/>
              <a:gd name="T52" fmla="*/ 1332 w 1355"/>
              <a:gd name="T53" fmla="*/ 642 h 952"/>
              <a:gd name="T54" fmla="*/ 1355 w 1355"/>
              <a:gd name="T55" fmla="*/ 634 h 952"/>
              <a:gd name="T56" fmla="*/ 1332 w 1355"/>
              <a:gd name="T57" fmla="*/ 619 h 952"/>
              <a:gd name="T58" fmla="*/ 1236 w 1355"/>
              <a:gd name="T59" fmla="*/ 605 h 952"/>
              <a:gd name="T60" fmla="*/ 1065 w 1355"/>
              <a:gd name="T61" fmla="*/ 610 h 952"/>
              <a:gd name="T62" fmla="*/ 1049 w 1355"/>
              <a:gd name="T63" fmla="*/ 610 h 952"/>
              <a:gd name="T64" fmla="*/ 1068 w 1355"/>
              <a:gd name="T65" fmla="*/ 517 h 952"/>
              <a:gd name="T66" fmla="*/ 1098 w 1355"/>
              <a:gd name="T67" fmla="*/ 377 h 952"/>
              <a:gd name="T68" fmla="*/ 1112 w 1355"/>
              <a:gd name="T69" fmla="*/ 329 h 952"/>
              <a:gd name="T70" fmla="*/ 1167 w 1355"/>
              <a:gd name="T71" fmla="*/ 216 h 952"/>
              <a:gd name="T72" fmla="*/ 1167 w 1355"/>
              <a:gd name="T73" fmla="*/ 204 h 952"/>
              <a:gd name="T74" fmla="*/ 1125 w 1355"/>
              <a:gd name="T75" fmla="*/ 242 h 952"/>
              <a:gd name="T76" fmla="*/ 1068 w 1355"/>
              <a:gd name="T77" fmla="*/ 292 h 952"/>
              <a:gd name="T78" fmla="*/ 948 w 1355"/>
              <a:gd name="T79" fmla="*/ 358 h 952"/>
              <a:gd name="T80" fmla="*/ 892 w 1355"/>
              <a:gd name="T81" fmla="*/ 400 h 952"/>
              <a:gd name="T82" fmla="*/ 824 w 1355"/>
              <a:gd name="T83" fmla="*/ 266 h 952"/>
              <a:gd name="T84" fmla="*/ 792 w 1355"/>
              <a:gd name="T85" fmla="*/ 169 h 952"/>
              <a:gd name="T86" fmla="*/ 742 w 1355"/>
              <a:gd name="T87" fmla="*/ 44 h 952"/>
              <a:gd name="T88" fmla="*/ 725 w 1355"/>
              <a:gd name="T89" fmla="*/ 95 h 952"/>
              <a:gd name="T90" fmla="*/ 697 w 1355"/>
              <a:gd name="T91" fmla="*/ 164 h 952"/>
              <a:gd name="T92" fmla="*/ 661 w 1355"/>
              <a:gd name="T93" fmla="*/ 259 h 952"/>
              <a:gd name="T94" fmla="*/ 656 w 1355"/>
              <a:gd name="T95" fmla="*/ 343 h 952"/>
              <a:gd name="T96" fmla="*/ 659 w 1355"/>
              <a:gd name="T97" fmla="*/ 462 h 952"/>
              <a:gd name="T98" fmla="*/ 619 w 1355"/>
              <a:gd name="T99" fmla="*/ 430 h 952"/>
              <a:gd name="T100" fmla="*/ 557 w 1355"/>
              <a:gd name="T101" fmla="*/ 365 h 952"/>
              <a:gd name="T102" fmla="*/ 491 w 1355"/>
              <a:gd name="T103" fmla="*/ 282 h 952"/>
              <a:gd name="T104" fmla="*/ 398 w 1355"/>
              <a:gd name="T105" fmla="*/ 191 h 952"/>
              <a:gd name="T106" fmla="*/ 324 w 1355"/>
              <a:gd name="T107" fmla="*/ 147 h 952"/>
              <a:gd name="T108" fmla="*/ 387 w 1355"/>
              <a:gd name="T109" fmla="*/ 210 h 952"/>
              <a:gd name="T110" fmla="*/ 413 w 1355"/>
              <a:gd name="T111" fmla="*/ 297 h 952"/>
              <a:gd name="T112" fmla="*/ 455 w 1355"/>
              <a:gd name="T113" fmla="*/ 436 h 952"/>
              <a:gd name="T114" fmla="*/ 457 w 1355"/>
              <a:gd name="T115" fmla="*/ 526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55" h="952">
                <a:moveTo>
                  <a:pt x="452" y="549"/>
                </a:moveTo>
                <a:lnTo>
                  <a:pt x="452" y="549"/>
                </a:lnTo>
                <a:lnTo>
                  <a:pt x="441" y="549"/>
                </a:lnTo>
                <a:lnTo>
                  <a:pt x="414" y="549"/>
                </a:lnTo>
                <a:lnTo>
                  <a:pt x="379" y="545"/>
                </a:lnTo>
                <a:lnTo>
                  <a:pt x="360" y="543"/>
                </a:lnTo>
                <a:lnTo>
                  <a:pt x="340" y="540"/>
                </a:lnTo>
                <a:lnTo>
                  <a:pt x="340" y="540"/>
                </a:lnTo>
                <a:lnTo>
                  <a:pt x="303" y="531"/>
                </a:lnTo>
                <a:lnTo>
                  <a:pt x="265" y="522"/>
                </a:lnTo>
                <a:lnTo>
                  <a:pt x="248" y="519"/>
                </a:lnTo>
                <a:lnTo>
                  <a:pt x="233" y="516"/>
                </a:lnTo>
                <a:lnTo>
                  <a:pt x="221" y="515"/>
                </a:lnTo>
                <a:lnTo>
                  <a:pt x="213" y="517"/>
                </a:lnTo>
                <a:lnTo>
                  <a:pt x="213" y="517"/>
                </a:lnTo>
                <a:lnTo>
                  <a:pt x="198" y="521"/>
                </a:lnTo>
                <a:lnTo>
                  <a:pt x="185" y="524"/>
                </a:lnTo>
                <a:lnTo>
                  <a:pt x="173" y="526"/>
                </a:lnTo>
                <a:lnTo>
                  <a:pt x="159" y="526"/>
                </a:lnTo>
                <a:lnTo>
                  <a:pt x="159" y="526"/>
                </a:lnTo>
                <a:lnTo>
                  <a:pt x="150" y="525"/>
                </a:lnTo>
                <a:lnTo>
                  <a:pt x="134" y="522"/>
                </a:lnTo>
                <a:lnTo>
                  <a:pt x="94" y="515"/>
                </a:lnTo>
                <a:lnTo>
                  <a:pt x="54" y="508"/>
                </a:lnTo>
                <a:lnTo>
                  <a:pt x="38" y="505"/>
                </a:lnTo>
                <a:lnTo>
                  <a:pt x="28" y="504"/>
                </a:lnTo>
                <a:lnTo>
                  <a:pt x="28" y="504"/>
                </a:lnTo>
                <a:lnTo>
                  <a:pt x="22" y="505"/>
                </a:lnTo>
                <a:lnTo>
                  <a:pt x="16" y="507"/>
                </a:lnTo>
                <a:lnTo>
                  <a:pt x="10" y="510"/>
                </a:lnTo>
                <a:lnTo>
                  <a:pt x="6" y="513"/>
                </a:lnTo>
                <a:lnTo>
                  <a:pt x="3" y="516"/>
                </a:lnTo>
                <a:lnTo>
                  <a:pt x="0" y="519"/>
                </a:lnTo>
                <a:lnTo>
                  <a:pt x="0" y="521"/>
                </a:lnTo>
                <a:lnTo>
                  <a:pt x="2" y="522"/>
                </a:lnTo>
                <a:lnTo>
                  <a:pt x="2" y="522"/>
                </a:lnTo>
                <a:lnTo>
                  <a:pt x="21" y="528"/>
                </a:lnTo>
                <a:lnTo>
                  <a:pt x="38" y="534"/>
                </a:lnTo>
                <a:lnTo>
                  <a:pt x="60" y="543"/>
                </a:lnTo>
                <a:lnTo>
                  <a:pt x="83" y="554"/>
                </a:lnTo>
                <a:lnTo>
                  <a:pt x="106" y="566"/>
                </a:lnTo>
                <a:lnTo>
                  <a:pt x="116" y="573"/>
                </a:lnTo>
                <a:lnTo>
                  <a:pt x="127" y="581"/>
                </a:lnTo>
                <a:lnTo>
                  <a:pt x="135" y="589"/>
                </a:lnTo>
                <a:lnTo>
                  <a:pt x="144" y="596"/>
                </a:lnTo>
                <a:lnTo>
                  <a:pt x="144" y="596"/>
                </a:lnTo>
                <a:lnTo>
                  <a:pt x="159" y="613"/>
                </a:lnTo>
                <a:lnTo>
                  <a:pt x="175" y="628"/>
                </a:lnTo>
                <a:lnTo>
                  <a:pt x="193" y="640"/>
                </a:lnTo>
                <a:lnTo>
                  <a:pt x="213" y="653"/>
                </a:lnTo>
                <a:lnTo>
                  <a:pt x="254" y="676"/>
                </a:lnTo>
                <a:lnTo>
                  <a:pt x="275" y="690"/>
                </a:lnTo>
                <a:lnTo>
                  <a:pt x="295" y="703"/>
                </a:lnTo>
                <a:lnTo>
                  <a:pt x="295" y="703"/>
                </a:lnTo>
                <a:lnTo>
                  <a:pt x="340" y="732"/>
                </a:lnTo>
                <a:lnTo>
                  <a:pt x="363" y="747"/>
                </a:lnTo>
                <a:lnTo>
                  <a:pt x="387" y="760"/>
                </a:lnTo>
                <a:lnTo>
                  <a:pt x="412" y="773"/>
                </a:lnTo>
                <a:lnTo>
                  <a:pt x="437" y="786"/>
                </a:lnTo>
                <a:lnTo>
                  <a:pt x="463" y="798"/>
                </a:lnTo>
                <a:lnTo>
                  <a:pt x="489" y="809"/>
                </a:lnTo>
                <a:lnTo>
                  <a:pt x="489" y="809"/>
                </a:lnTo>
                <a:lnTo>
                  <a:pt x="504" y="812"/>
                </a:lnTo>
                <a:lnTo>
                  <a:pt x="520" y="817"/>
                </a:lnTo>
                <a:lnTo>
                  <a:pt x="557" y="824"/>
                </a:lnTo>
                <a:lnTo>
                  <a:pt x="599" y="829"/>
                </a:lnTo>
                <a:lnTo>
                  <a:pt x="640" y="833"/>
                </a:lnTo>
                <a:lnTo>
                  <a:pt x="678" y="835"/>
                </a:lnTo>
                <a:lnTo>
                  <a:pt x="708" y="838"/>
                </a:lnTo>
                <a:lnTo>
                  <a:pt x="737" y="838"/>
                </a:lnTo>
                <a:lnTo>
                  <a:pt x="737" y="838"/>
                </a:lnTo>
                <a:lnTo>
                  <a:pt x="748" y="872"/>
                </a:lnTo>
                <a:lnTo>
                  <a:pt x="755" y="897"/>
                </a:lnTo>
                <a:lnTo>
                  <a:pt x="760" y="917"/>
                </a:lnTo>
                <a:lnTo>
                  <a:pt x="760" y="917"/>
                </a:lnTo>
                <a:lnTo>
                  <a:pt x="763" y="923"/>
                </a:lnTo>
                <a:lnTo>
                  <a:pt x="766" y="929"/>
                </a:lnTo>
                <a:lnTo>
                  <a:pt x="777" y="940"/>
                </a:lnTo>
                <a:lnTo>
                  <a:pt x="787" y="948"/>
                </a:lnTo>
                <a:lnTo>
                  <a:pt x="790" y="952"/>
                </a:lnTo>
                <a:lnTo>
                  <a:pt x="790" y="952"/>
                </a:lnTo>
                <a:lnTo>
                  <a:pt x="793" y="951"/>
                </a:lnTo>
                <a:lnTo>
                  <a:pt x="799" y="946"/>
                </a:lnTo>
                <a:lnTo>
                  <a:pt x="801" y="943"/>
                </a:lnTo>
                <a:lnTo>
                  <a:pt x="803" y="941"/>
                </a:lnTo>
                <a:lnTo>
                  <a:pt x="803" y="939"/>
                </a:lnTo>
                <a:lnTo>
                  <a:pt x="801" y="936"/>
                </a:lnTo>
                <a:lnTo>
                  <a:pt x="801" y="936"/>
                </a:lnTo>
                <a:lnTo>
                  <a:pt x="798" y="934"/>
                </a:lnTo>
                <a:lnTo>
                  <a:pt x="794" y="932"/>
                </a:lnTo>
                <a:lnTo>
                  <a:pt x="792" y="930"/>
                </a:lnTo>
                <a:lnTo>
                  <a:pt x="786" y="924"/>
                </a:lnTo>
                <a:lnTo>
                  <a:pt x="786" y="924"/>
                </a:lnTo>
                <a:lnTo>
                  <a:pt x="778" y="914"/>
                </a:lnTo>
                <a:lnTo>
                  <a:pt x="772" y="906"/>
                </a:lnTo>
                <a:lnTo>
                  <a:pt x="767" y="896"/>
                </a:lnTo>
                <a:lnTo>
                  <a:pt x="764" y="886"/>
                </a:lnTo>
                <a:lnTo>
                  <a:pt x="764" y="886"/>
                </a:lnTo>
                <a:lnTo>
                  <a:pt x="763" y="880"/>
                </a:lnTo>
                <a:lnTo>
                  <a:pt x="761" y="873"/>
                </a:lnTo>
                <a:lnTo>
                  <a:pt x="760" y="856"/>
                </a:lnTo>
                <a:lnTo>
                  <a:pt x="760" y="837"/>
                </a:lnTo>
                <a:lnTo>
                  <a:pt x="760" y="837"/>
                </a:lnTo>
                <a:lnTo>
                  <a:pt x="755" y="834"/>
                </a:lnTo>
                <a:lnTo>
                  <a:pt x="753" y="833"/>
                </a:lnTo>
                <a:lnTo>
                  <a:pt x="752" y="833"/>
                </a:lnTo>
                <a:lnTo>
                  <a:pt x="752" y="832"/>
                </a:lnTo>
                <a:lnTo>
                  <a:pt x="755" y="831"/>
                </a:lnTo>
                <a:lnTo>
                  <a:pt x="766" y="832"/>
                </a:lnTo>
                <a:lnTo>
                  <a:pt x="784" y="833"/>
                </a:lnTo>
                <a:lnTo>
                  <a:pt x="813" y="837"/>
                </a:lnTo>
                <a:lnTo>
                  <a:pt x="813" y="837"/>
                </a:lnTo>
                <a:lnTo>
                  <a:pt x="846" y="840"/>
                </a:lnTo>
                <a:lnTo>
                  <a:pt x="875" y="841"/>
                </a:lnTo>
                <a:lnTo>
                  <a:pt x="901" y="841"/>
                </a:lnTo>
                <a:lnTo>
                  <a:pt x="924" y="839"/>
                </a:lnTo>
                <a:lnTo>
                  <a:pt x="947" y="835"/>
                </a:lnTo>
                <a:lnTo>
                  <a:pt x="970" y="828"/>
                </a:lnTo>
                <a:lnTo>
                  <a:pt x="993" y="820"/>
                </a:lnTo>
                <a:lnTo>
                  <a:pt x="1019" y="810"/>
                </a:lnTo>
                <a:lnTo>
                  <a:pt x="1019" y="810"/>
                </a:lnTo>
                <a:lnTo>
                  <a:pt x="1045" y="798"/>
                </a:lnTo>
                <a:lnTo>
                  <a:pt x="1070" y="784"/>
                </a:lnTo>
                <a:lnTo>
                  <a:pt x="1093" y="769"/>
                </a:lnTo>
                <a:lnTo>
                  <a:pt x="1114" y="754"/>
                </a:lnTo>
                <a:lnTo>
                  <a:pt x="1138" y="738"/>
                </a:lnTo>
                <a:lnTo>
                  <a:pt x="1161" y="723"/>
                </a:lnTo>
                <a:lnTo>
                  <a:pt x="1185" y="708"/>
                </a:lnTo>
                <a:lnTo>
                  <a:pt x="1210" y="695"/>
                </a:lnTo>
                <a:lnTo>
                  <a:pt x="1210" y="695"/>
                </a:lnTo>
                <a:lnTo>
                  <a:pt x="1294" y="656"/>
                </a:lnTo>
                <a:lnTo>
                  <a:pt x="1317" y="646"/>
                </a:lnTo>
                <a:lnTo>
                  <a:pt x="1326" y="644"/>
                </a:lnTo>
                <a:lnTo>
                  <a:pt x="1332" y="642"/>
                </a:lnTo>
                <a:lnTo>
                  <a:pt x="1332" y="642"/>
                </a:lnTo>
                <a:lnTo>
                  <a:pt x="1343" y="641"/>
                </a:lnTo>
                <a:lnTo>
                  <a:pt x="1349" y="640"/>
                </a:lnTo>
                <a:lnTo>
                  <a:pt x="1354" y="636"/>
                </a:lnTo>
                <a:lnTo>
                  <a:pt x="1355" y="635"/>
                </a:lnTo>
                <a:lnTo>
                  <a:pt x="1355" y="634"/>
                </a:lnTo>
                <a:lnTo>
                  <a:pt x="1355" y="632"/>
                </a:lnTo>
                <a:lnTo>
                  <a:pt x="1352" y="629"/>
                </a:lnTo>
                <a:lnTo>
                  <a:pt x="1345" y="625"/>
                </a:lnTo>
                <a:lnTo>
                  <a:pt x="1332" y="619"/>
                </a:lnTo>
                <a:lnTo>
                  <a:pt x="1332" y="619"/>
                </a:lnTo>
                <a:lnTo>
                  <a:pt x="1314" y="616"/>
                </a:lnTo>
                <a:lnTo>
                  <a:pt x="1297" y="611"/>
                </a:lnTo>
                <a:lnTo>
                  <a:pt x="1281" y="608"/>
                </a:lnTo>
                <a:lnTo>
                  <a:pt x="1265" y="607"/>
                </a:lnTo>
                <a:lnTo>
                  <a:pt x="1236" y="605"/>
                </a:lnTo>
                <a:lnTo>
                  <a:pt x="1213" y="604"/>
                </a:lnTo>
                <a:lnTo>
                  <a:pt x="1213" y="604"/>
                </a:lnTo>
                <a:lnTo>
                  <a:pt x="1131" y="606"/>
                </a:lnTo>
                <a:lnTo>
                  <a:pt x="1088" y="607"/>
                </a:lnTo>
                <a:lnTo>
                  <a:pt x="1065" y="610"/>
                </a:lnTo>
                <a:lnTo>
                  <a:pt x="1065" y="610"/>
                </a:lnTo>
                <a:lnTo>
                  <a:pt x="1060" y="610"/>
                </a:lnTo>
                <a:lnTo>
                  <a:pt x="1055" y="610"/>
                </a:lnTo>
                <a:lnTo>
                  <a:pt x="1049" y="610"/>
                </a:lnTo>
                <a:lnTo>
                  <a:pt x="1049" y="610"/>
                </a:lnTo>
                <a:lnTo>
                  <a:pt x="1055" y="574"/>
                </a:lnTo>
                <a:lnTo>
                  <a:pt x="1061" y="544"/>
                </a:lnTo>
                <a:lnTo>
                  <a:pt x="1065" y="530"/>
                </a:lnTo>
                <a:lnTo>
                  <a:pt x="1068" y="517"/>
                </a:lnTo>
                <a:lnTo>
                  <a:pt x="1068" y="517"/>
                </a:lnTo>
                <a:lnTo>
                  <a:pt x="1077" y="490"/>
                </a:lnTo>
                <a:lnTo>
                  <a:pt x="1085" y="454"/>
                </a:lnTo>
                <a:lnTo>
                  <a:pt x="1093" y="416"/>
                </a:lnTo>
                <a:lnTo>
                  <a:pt x="1095" y="396"/>
                </a:lnTo>
                <a:lnTo>
                  <a:pt x="1098" y="377"/>
                </a:lnTo>
                <a:lnTo>
                  <a:pt x="1098" y="377"/>
                </a:lnTo>
                <a:lnTo>
                  <a:pt x="1099" y="367"/>
                </a:lnTo>
                <a:lnTo>
                  <a:pt x="1102" y="355"/>
                </a:lnTo>
                <a:lnTo>
                  <a:pt x="1106" y="343"/>
                </a:lnTo>
                <a:lnTo>
                  <a:pt x="1112" y="329"/>
                </a:lnTo>
                <a:lnTo>
                  <a:pt x="1125" y="300"/>
                </a:lnTo>
                <a:lnTo>
                  <a:pt x="1140" y="272"/>
                </a:lnTo>
                <a:lnTo>
                  <a:pt x="1153" y="246"/>
                </a:lnTo>
                <a:lnTo>
                  <a:pt x="1163" y="225"/>
                </a:lnTo>
                <a:lnTo>
                  <a:pt x="1167" y="216"/>
                </a:lnTo>
                <a:lnTo>
                  <a:pt x="1169" y="210"/>
                </a:lnTo>
                <a:lnTo>
                  <a:pt x="1169" y="206"/>
                </a:lnTo>
                <a:lnTo>
                  <a:pt x="1168" y="204"/>
                </a:lnTo>
                <a:lnTo>
                  <a:pt x="1167" y="204"/>
                </a:lnTo>
                <a:lnTo>
                  <a:pt x="1167" y="204"/>
                </a:lnTo>
                <a:lnTo>
                  <a:pt x="1163" y="206"/>
                </a:lnTo>
                <a:lnTo>
                  <a:pt x="1158" y="208"/>
                </a:lnTo>
                <a:lnTo>
                  <a:pt x="1150" y="216"/>
                </a:lnTo>
                <a:lnTo>
                  <a:pt x="1138" y="227"/>
                </a:lnTo>
                <a:lnTo>
                  <a:pt x="1125" y="242"/>
                </a:lnTo>
                <a:lnTo>
                  <a:pt x="1112" y="257"/>
                </a:lnTo>
                <a:lnTo>
                  <a:pt x="1098" y="271"/>
                </a:lnTo>
                <a:lnTo>
                  <a:pt x="1083" y="283"/>
                </a:lnTo>
                <a:lnTo>
                  <a:pt x="1076" y="288"/>
                </a:lnTo>
                <a:lnTo>
                  <a:pt x="1068" y="292"/>
                </a:lnTo>
                <a:lnTo>
                  <a:pt x="1068" y="292"/>
                </a:lnTo>
                <a:lnTo>
                  <a:pt x="1054" y="298"/>
                </a:lnTo>
                <a:lnTo>
                  <a:pt x="1040" y="305"/>
                </a:lnTo>
                <a:lnTo>
                  <a:pt x="1011" y="321"/>
                </a:lnTo>
                <a:lnTo>
                  <a:pt x="948" y="358"/>
                </a:lnTo>
                <a:lnTo>
                  <a:pt x="948" y="358"/>
                </a:lnTo>
                <a:lnTo>
                  <a:pt x="931" y="369"/>
                </a:lnTo>
                <a:lnTo>
                  <a:pt x="917" y="380"/>
                </a:lnTo>
                <a:lnTo>
                  <a:pt x="903" y="390"/>
                </a:lnTo>
                <a:lnTo>
                  <a:pt x="892" y="400"/>
                </a:lnTo>
                <a:lnTo>
                  <a:pt x="875" y="416"/>
                </a:lnTo>
                <a:lnTo>
                  <a:pt x="871" y="422"/>
                </a:lnTo>
                <a:lnTo>
                  <a:pt x="871" y="422"/>
                </a:lnTo>
                <a:lnTo>
                  <a:pt x="844" y="333"/>
                </a:lnTo>
                <a:lnTo>
                  <a:pt x="824" y="266"/>
                </a:lnTo>
                <a:lnTo>
                  <a:pt x="813" y="224"/>
                </a:lnTo>
                <a:lnTo>
                  <a:pt x="813" y="224"/>
                </a:lnTo>
                <a:lnTo>
                  <a:pt x="810" y="213"/>
                </a:lnTo>
                <a:lnTo>
                  <a:pt x="805" y="200"/>
                </a:lnTo>
                <a:lnTo>
                  <a:pt x="792" y="169"/>
                </a:lnTo>
                <a:lnTo>
                  <a:pt x="776" y="138"/>
                </a:lnTo>
                <a:lnTo>
                  <a:pt x="764" y="111"/>
                </a:lnTo>
                <a:lnTo>
                  <a:pt x="764" y="111"/>
                </a:lnTo>
                <a:lnTo>
                  <a:pt x="753" y="81"/>
                </a:lnTo>
                <a:lnTo>
                  <a:pt x="742" y="44"/>
                </a:lnTo>
                <a:lnTo>
                  <a:pt x="730" y="0"/>
                </a:lnTo>
                <a:lnTo>
                  <a:pt x="730" y="0"/>
                </a:lnTo>
                <a:lnTo>
                  <a:pt x="729" y="47"/>
                </a:lnTo>
                <a:lnTo>
                  <a:pt x="726" y="82"/>
                </a:lnTo>
                <a:lnTo>
                  <a:pt x="725" y="95"/>
                </a:lnTo>
                <a:lnTo>
                  <a:pt x="724" y="105"/>
                </a:lnTo>
                <a:lnTo>
                  <a:pt x="724" y="105"/>
                </a:lnTo>
                <a:lnTo>
                  <a:pt x="718" y="121"/>
                </a:lnTo>
                <a:lnTo>
                  <a:pt x="708" y="141"/>
                </a:lnTo>
                <a:lnTo>
                  <a:pt x="697" y="164"/>
                </a:lnTo>
                <a:lnTo>
                  <a:pt x="686" y="189"/>
                </a:lnTo>
                <a:lnTo>
                  <a:pt x="686" y="189"/>
                </a:lnTo>
                <a:lnTo>
                  <a:pt x="675" y="215"/>
                </a:lnTo>
                <a:lnTo>
                  <a:pt x="664" y="244"/>
                </a:lnTo>
                <a:lnTo>
                  <a:pt x="661" y="259"/>
                </a:lnTo>
                <a:lnTo>
                  <a:pt x="657" y="274"/>
                </a:lnTo>
                <a:lnTo>
                  <a:pt x="654" y="288"/>
                </a:lnTo>
                <a:lnTo>
                  <a:pt x="654" y="303"/>
                </a:lnTo>
                <a:lnTo>
                  <a:pt x="654" y="303"/>
                </a:lnTo>
                <a:lnTo>
                  <a:pt x="656" y="343"/>
                </a:lnTo>
                <a:lnTo>
                  <a:pt x="659" y="395"/>
                </a:lnTo>
                <a:lnTo>
                  <a:pt x="662" y="441"/>
                </a:lnTo>
                <a:lnTo>
                  <a:pt x="661" y="456"/>
                </a:lnTo>
                <a:lnTo>
                  <a:pt x="661" y="460"/>
                </a:lnTo>
                <a:lnTo>
                  <a:pt x="659" y="462"/>
                </a:lnTo>
                <a:lnTo>
                  <a:pt x="659" y="462"/>
                </a:lnTo>
                <a:lnTo>
                  <a:pt x="657" y="462"/>
                </a:lnTo>
                <a:lnTo>
                  <a:pt x="654" y="460"/>
                </a:lnTo>
                <a:lnTo>
                  <a:pt x="645" y="453"/>
                </a:lnTo>
                <a:lnTo>
                  <a:pt x="619" y="430"/>
                </a:lnTo>
                <a:lnTo>
                  <a:pt x="591" y="403"/>
                </a:lnTo>
                <a:lnTo>
                  <a:pt x="579" y="390"/>
                </a:lnTo>
                <a:lnTo>
                  <a:pt x="571" y="380"/>
                </a:lnTo>
                <a:lnTo>
                  <a:pt x="571" y="380"/>
                </a:lnTo>
                <a:lnTo>
                  <a:pt x="557" y="365"/>
                </a:lnTo>
                <a:lnTo>
                  <a:pt x="544" y="350"/>
                </a:lnTo>
                <a:lnTo>
                  <a:pt x="528" y="332"/>
                </a:lnTo>
                <a:lnTo>
                  <a:pt x="509" y="306"/>
                </a:lnTo>
                <a:lnTo>
                  <a:pt x="509" y="306"/>
                </a:lnTo>
                <a:lnTo>
                  <a:pt x="491" y="282"/>
                </a:lnTo>
                <a:lnTo>
                  <a:pt x="476" y="265"/>
                </a:lnTo>
                <a:lnTo>
                  <a:pt x="434" y="220"/>
                </a:lnTo>
                <a:lnTo>
                  <a:pt x="434" y="220"/>
                </a:lnTo>
                <a:lnTo>
                  <a:pt x="417" y="204"/>
                </a:lnTo>
                <a:lnTo>
                  <a:pt x="398" y="191"/>
                </a:lnTo>
                <a:lnTo>
                  <a:pt x="380" y="178"/>
                </a:lnTo>
                <a:lnTo>
                  <a:pt x="363" y="168"/>
                </a:lnTo>
                <a:lnTo>
                  <a:pt x="335" y="153"/>
                </a:lnTo>
                <a:lnTo>
                  <a:pt x="324" y="147"/>
                </a:lnTo>
                <a:lnTo>
                  <a:pt x="324" y="147"/>
                </a:lnTo>
                <a:lnTo>
                  <a:pt x="333" y="155"/>
                </a:lnTo>
                <a:lnTo>
                  <a:pt x="352" y="173"/>
                </a:lnTo>
                <a:lnTo>
                  <a:pt x="374" y="192"/>
                </a:lnTo>
                <a:lnTo>
                  <a:pt x="383" y="202"/>
                </a:lnTo>
                <a:lnTo>
                  <a:pt x="387" y="210"/>
                </a:lnTo>
                <a:lnTo>
                  <a:pt x="387" y="210"/>
                </a:lnTo>
                <a:lnTo>
                  <a:pt x="395" y="226"/>
                </a:lnTo>
                <a:lnTo>
                  <a:pt x="401" y="246"/>
                </a:lnTo>
                <a:lnTo>
                  <a:pt x="413" y="297"/>
                </a:lnTo>
                <a:lnTo>
                  <a:pt x="413" y="297"/>
                </a:lnTo>
                <a:lnTo>
                  <a:pt x="420" y="324"/>
                </a:lnTo>
                <a:lnTo>
                  <a:pt x="429" y="352"/>
                </a:lnTo>
                <a:lnTo>
                  <a:pt x="452" y="425"/>
                </a:lnTo>
                <a:lnTo>
                  <a:pt x="452" y="425"/>
                </a:lnTo>
                <a:lnTo>
                  <a:pt x="455" y="436"/>
                </a:lnTo>
                <a:lnTo>
                  <a:pt x="458" y="447"/>
                </a:lnTo>
                <a:lnTo>
                  <a:pt x="460" y="470"/>
                </a:lnTo>
                <a:lnTo>
                  <a:pt x="460" y="491"/>
                </a:lnTo>
                <a:lnTo>
                  <a:pt x="459" y="509"/>
                </a:lnTo>
                <a:lnTo>
                  <a:pt x="457" y="526"/>
                </a:lnTo>
                <a:lnTo>
                  <a:pt x="454" y="538"/>
                </a:lnTo>
                <a:lnTo>
                  <a:pt x="452" y="549"/>
                </a:lnTo>
                <a:lnTo>
                  <a:pt x="452" y="549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35">
            <a:extLst>
              <a:ext uri="{FF2B5EF4-FFF2-40B4-BE49-F238E27FC236}">
                <a16:creationId xmlns:a16="http://schemas.microsoft.com/office/drawing/2014/main" id="{8C44D64B-6FF6-4F21-B494-E455266F02D1}"/>
              </a:ext>
            </a:extLst>
          </p:cNvPr>
          <p:cNvSpPr>
            <a:spLocks/>
          </p:cNvSpPr>
          <p:nvPr/>
        </p:nvSpPr>
        <p:spPr bwMode="auto">
          <a:xfrm>
            <a:off x="6750821" y="3750424"/>
            <a:ext cx="2262551" cy="2719104"/>
          </a:xfrm>
          <a:custGeom>
            <a:avLst/>
            <a:gdLst>
              <a:gd name="T0" fmla="*/ 1021 w 1343"/>
              <a:gd name="T1" fmla="*/ 989 h 1614"/>
              <a:gd name="T2" fmla="*/ 954 w 1343"/>
              <a:gd name="T3" fmla="*/ 1059 h 1614"/>
              <a:gd name="T4" fmla="*/ 836 w 1343"/>
              <a:gd name="T5" fmla="*/ 1205 h 1614"/>
              <a:gd name="T6" fmla="*/ 738 w 1343"/>
              <a:gd name="T7" fmla="*/ 1360 h 1614"/>
              <a:gd name="T8" fmla="*/ 707 w 1343"/>
              <a:gd name="T9" fmla="*/ 1437 h 1614"/>
              <a:gd name="T10" fmla="*/ 709 w 1343"/>
              <a:gd name="T11" fmla="*/ 1543 h 1614"/>
              <a:gd name="T12" fmla="*/ 711 w 1343"/>
              <a:gd name="T13" fmla="*/ 1613 h 1614"/>
              <a:gd name="T14" fmla="*/ 698 w 1343"/>
              <a:gd name="T15" fmla="*/ 1608 h 1614"/>
              <a:gd name="T16" fmla="*/ 675 w 1343"/>
              <a:gd name="T17" fmla="*/ 1535 h 1614"/>
              <a:gd name="T18" fmla="*/ 669 w 1343"/>
              <a:gd name="T19" fmla="*/ 1389 h 1614"/>
              <a:gd name="T20" fmla="*/ 680 w 1343"/>
              <a:gd name="T21" fmla="*/ 1196 h 1614"/>
              <a:gd name="T22" fmla="*/ 725 w 1343"/>
              <a:gd name="T23" fmla="*/ 1045 h 1614"/>
              <a:gd name="T24" fmla="*/ 441 w 1343"/>
              <a:gd name="T25" fmla="*/ 1139 h 1614"/>
              <a:gd name="T26" fmla="*/ 302 w 1343"/>
              <a:gd name="T27" fmla="*/ 1176 h 1614"/>
              <a:gd name="T28" fmla="*/ 149 w 1343"/>
              <a:gd name="T29" fmla="*/ 1210 h 1614"/>
              <a:gd name="T30" fmla="*/ 97 w 1343"/>
              <a:gd name="T31" fmla="*/ 1252 h 1614"/>
              <a:gd name="T32" fmla="*/ 4 w 1343"/>
              <a:gd name="T33" fmla="*/ 1344 h 1614"/>
              <a:gd name="T34" fmla="*/ 1 w 1343"/>
              <a:gd name="T35" fmla="*/ 1337 h 1614"/>
              <a:gd name="T36" fmla="*/ 86 w 1343"/>
              <a:gd name="T37" fmla="*/ 1221 h 1614"/>
              <a:gd name="T38" fmla="*/ 156 w 1343"/>
              <a:gd name="T39" fmla="*/ 1151 h 1614"/>
              <a:gd name="T40" fmla="*/ 351 w 1343"/>
              <a:gd name="T41" fmla="*/ 1003 h 1614"/>
              <a:gd name="T42" fmla="*/ 484 w 1343"/>
              <a:gd name="T43" fmla="*/ 887 h 1614"/>
              <a:gd name="T44" fmla="*/ 369 w 1343"/>
              <a:gd name="T45" fmla="*/ 911 h 1614"/>
              <a:gd name="T46" fmla="*/ 302 w 1343"/>
              <a:gd name="T47" fmla="*/ 906 h 1614"/>
              <a:gd name="T48" fmla="*/ 196 w 1343"/>
              <a:gd name="T49" fmla="*/ 867 h 1614"/>
              <a:gd name="T50" fmla="*/ 105 w 1343"/>
              <a:gd name="T51" fmla="*/ 853 h 1614"/>
              <a:gd name="T52" fmla="*/ 18 w 1343"/>
              <a:gd name="T53" fmla="*/ 849 h 1614"/>
              <a:gd name="T54" fmla="*/ 89 w 1343"/>
              <a:gd name="T55" fmla="*/ 814 h 1614"/>
              <a:gd name="T56" fmla="*/ 318 w 1343"/>
              <a:gd name="T57" fmla="*/ 726 h 1614"/>
              <a:gd name="T58" fmla="*/ 592 w 1343"/>
              <a:gd name="T59" fmla="*/ 695 h 1614"/>
              <a:gd name="T60" fmla="*/ 658 w 1343"/>
              <a:gd name="T61" fmla="*/ 681 h 1614"/>
              <a:gd name="T62" fmla="*/ 532 w 1343"/>
              <a:gd name="T63" fmla="*/ 512 h 1614"/>
              <a:gd name="T64" fmla="*/ 447 w 1343"/>
              <a:gd name="T65" fmla="*/ 402 h 1614"/>
              <a:gd name="T66" fmla="*/ 392 w 1343"/>
              <a:gd name="T67" fmla="*/ 336 h 1614"/>
              <a:gd name="T68" fmla="*/ 302 w 1343"/>
              <a:gd name="T69" fmla="*/ 279 h 1614"/>
              <a:gd name="T70" fmla="*/ 304 w 1343"/>
              <a:gd name="T71" fmla="*/ 272 h 1614"/>
              <a:gd name="T72" fmla="*/ 471 w 1343"/>
              <a:gd name="T73" fmla="*/ 319 h 1614"/>
              <a:gd name="T74" fmla="*/ 664 w 1343"/>
              <a:gd name="T75" fmla="*/ 388 h 1614"/>
              <a:gd name="T76" fmla="*/ 805 w 1343"/>
              <a:gd name="T77" fmla="*/ 486 h 1614"/>
              <a:gd name="T78" fmla="*/ 870 w 1343"/>
              <a:gd name="T79" fmla="*/ 216 h 1614"/>
              <a:gd name="T80" fmla="*/ 874 w 1343"/>
              <a:gd name="T81" fmla="*/ 90 h 1614"/>
              <a:gd name="T82" fmla="*/ 873 w 1343"/>
              <a:gd name="T83" fmla="*/ 0 h 1614"/>
              <a:gd name="T84" fmla="*/ 931 w 1343"/>
              <a:gd name="T85" fmla="*/ 110 h 1614"/>
              <a:gd name="T86" fmla="*/ 1043 w 1343"/>
              <a:gd name="T87" fmla="*/ 363 h 1614"/>
              <a:gd name="T88" fmla="*/ 1061 w 1343"/>
              <a:gd name="T89" fmla="*/ 455 h 1614"/>
              <a:gd name="T90" fmla="*/ 1093 w 1343"/>
              <a:gd name="T91" fmla="*/ 666 h 1614"/>
              <a:gd name="T92" fmla="*/ 1089 w 1343"/>
              <a:gd name="T93" fmla="*/ 887 h 1614"/>
              <a:gd name="T94" fmla="*/ 1170 w 1343"/>
              <a:gd name="T95" fmla="*/ 1034 h 1614"/>
              <a:gd name="T96" fmla="*/ 1271 w 1343"/>
              <a:gd name="T97" fmla="*/ 1268 h 1614"/>
              <a:gd name="T98" fmla="*/ 1320 w 1343"/>
              <a:gd name="T99" fmla="*/ 1352 h 1614"/>
              <a:gd name="T100" fmla="*/ 1341 w 1343"/>
              <a:gd name="T101" fmla="*/ 1395 h 1614"/>
              <a:gd name="T102" fmla="*/ 1307 w 1343"/>
              <a:gd name="T103" fmla="*/ 1416 h 1614"/>
              <a:gd name="T104" fmla="*/ 1300 w 1343"/>
              <a:gd name="T105" fmla="*/ 1412 h 1614"/>
              <a:gd name="T106" fmla="*/ 1305 w 1343"/>
              <a:gd name="T107" fmla="*/ 1389 h 1614"/>
              <a:gd name="T108" fmla="*/ 1275 w 1343"/>
              <a:gd name="T109" fmla="*/ 1314 h 1614"/>
              <a:gd name="T110" fmla="*/ 1224 w 1343"/>
              <a:gd name="T111" fmla="*/ 1211 h 1614"/>
              <a:gd name="T112" fmla="*/ 1146 w 1343"/>
              <a:gd name="T113" fmla="*/ 1020 h 1614"/>
              <a:gd name="T114" fmla="*/ 1089 w 1343"/>
              <a:gd name="T115" fmla="*/ 920 h 1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3" h="1614">
                <a:moveTo>
                  <a:pt x="1059" y="938"/>
                </a:moveTo>
                <a:lnTo>
                  <a:pt x="1059" y="938"/>
                </a:lnTo>
                <a:lnTo>
                  <a:pt x="1051" y="948"/>
                </a:lnTo>
                <a:lnTo>
                  <a:pt x="1033" y="973"/>
                </a:lnTo>
                <a:lnTo>
                  <a:pt x="1021" y="989"/>
                </a:lnTo>
                <a:lnTo>
                  <a:pt x="1006" y="1006"/>
                </a:lnTo>
                <a:lnTo>
                  <a:pt x="991" y="1024"/>
                </a:lnTo>
                <a:lnTo>
                  <a:pt x="974" y="1040"/>
                </a:lnTo>
                <a:lnTo>
                  <a:pt x="974" y="1040"/>
                </a:lnTo>
                <a:lnTo>
                  <a:pt x="954" y="1059"/>
                </a:lnTo>
                <a:lnTo>
                  <a:pt x="932" y="1083"/>
                </a:lnTo>
                <a:lnTo>
                  <a:pt x="909" y="1111"/>
                </a:lnTo>
                <a:lnTo>
                  <a:pt x="884" y="1142"/>
                </a:lnTo>
                <a:lnTo>
                  <a:pt x="860" y="1173"/>
                </a:lnTo>
                <a:lnTo>
                  <a:pt x="836" y="1205"/>
                </a:lnTo>
                <a:lnTo>
                  <a:pt x="815" y="1236"/>
                </a:lnTo>
                <a:lnTo>
                  <a:pt x="795" y="1266"/>
                </a:lnTo>
                <a:lnTo>
                  <a:pt x="795" y="1266"/>
                </a:lnTo>
                <a:lnTo>
                  <a:pt x="764" y="1316"/>
                </a:lnTo>
                <a:lnTo>
                  <a:pt x="738" y="1360"/>
                </a:lnTo>
                <a:lnTo>
                  <a:pt x="728" y="1381"/>
                </a:lnTo>
                <a:lnTo>
                  <a:pt x="720" y="1400"/>
                </a:lnTo>
                <a:lnTo>
                  <a:pt x="713" y="1418"/>
                </a:lnTo>
                <a:lnTo>
                  <a:pt x="707" y="1437"/>
                </a:lnTo>
                <a:lnTo>
                  <a:pt x="707" y="1437"/>
                </a:lnTo>
                <a:lnTo>
                  <a:pt x="705" y="1446"/>
                </a:lnTo>
                <a:lnTo>
                  <a:pt x="704" y="1458"/>
                </a:lnTo>
                <a:lnTo>
                  <a:pt x="704" y="1485"/>
                </a:lnTo>
                <a:lnTo>
                  <a:pt x="705" y="1514"/>
                </a:lnTo>
                <a:lnTo>
                  <a:pt x="709" y="1543"/>
                </a:lnTo>
                <a:lnTo>
                  <a:pt x="711" y="1571"/>
                </a:lnTo>
                <a:lnTo>
                  <a:pt x="713" y="1593"/>
                </a:lnTo>
                <a:lnTo>
                  <a:pt x="713" y="1602"/>
                </a:lnTo>
                <a:lnTo>
                  <a:pt x="713" y="1608"/>
                </a:lnTo>
                <a:lnTo>
                  <a:pt x="711" y="1613"/>
                </a:lnTo>
                <a:lnTo>
                  <a:pt x="710" y="1614"/>
                </a:lnTo>
                <a:lnTo>
                  <a:pt x="709" y="1614"/>
                </a:lnTo>
                <a:lnTo>
                  <a:pt x="709" y="1614"/>
                </a:lnTo>
                <a:lnTo>
                  <a:pt x="703" y="1613"/>
                </a:lnTo>
                <a:lnTo>
                  <a:pt x="698" y="1608"/>
                </a:lnTo>
                <a:lnTo>
                  <a:pt x="692" y="1600"/>
                </a:lnTo>
                <a:lnTo>
                  <a:pt x="687" y="1590"/>
                </a:lnTo>
                <a:lnTo>
                  <a:pt x="682" y="1575"/>
                </a:lnTo>
                <a:lnTo>
                  <a:pt x="679" y="1557"/>
                </a:lnTo>
                <a:lnTo>
                  <a:pt x="675" y="1535"/>
                </a:lnTo>
                <a:lnTo>
                  <a:pt x="673" y="1509"/>
                </a:lnTo>
                <a:lnTo>
                  <a:pt x="673" y="1509"/>
                </a:lnTo>
                <a:lnTo>
                  <a:pt x="670" y="1475"/>
                </a:lnTo>
                <a:lnTo>
                  <a:pt x="670" y="1435"/>
                </a:lnTo>
                <a:lnTo>
                  <a:pt x="669" y="1389"/>
                </a:lnTo>
                <a:lnTo>
                  <a:pt x="670" y="1341"/>
                </a:lnTo>
                <a:lnTo>
                  <a:pt x="671" y="1293"/>
                </a:lnTo>
                <a:lnTo>
                  <a:pt x="674" y="1249"/>
                </a:lnTo>
                <a:lnTo>
                  <a:pt x="677" y="1211"/>
                </a:lnTo>
                <a:lnTo>
                  <a:pt x="680" y="1196"/>
                </a:lnTo>
                <a:lnTo>
                  <a:pt x="682" y="1183"/>
                </a:lnTo>
                <a:lnTo>
                  <a:pt x="682" y="1183"/>
                </a:lnTo>
                <a:lnTo>
                  <a:pt x="696" y="1136"/>
                </a:lnTo>
                <a:lnTo>
                  <a:pt x="709" y="1091"/>
                </a:lnTo>
                <a:lnTo>
                  <a:pt x="725" y="1045"/>
                </a:lnTo>
                <a:lnTo>
                  <a:pt x="725" y="1045"/>
                </a:lnTo>
                <a:lnTo>
                  <a:pt x="624" y="1076"/>
                </a:lnTo>
                <a:lnTo>
                  <a:pt x="532" y="1107"/>
                </a:lnTo>
                <a:lnTo>
                  <a:pt x="484" y="1122"/>
                </a:lnTo>
                <a:lnTo>
                  <a:pt x="441" y="1139"/>
                </a:lnTo>
                <a:lnTo>
                  <a:pt x="441" y="1139"/>
                </a:lnTo>
                <a:lnTo>
                  <a:pt x="419" y="1147"/>
                </a:lnTo>
                <a:lnTo>
                  <a:pt x="397" y="1153"/>
                </a:lnTo>
                <a:lnTo>
                  <a:pt x="350" y="1166"/>
                </a:lnTo>
                <a:lnTo>
                  <a:pt x="302" y="1176"/>
                </a:lnTo>
                <a:lnTo>
                  <a:pt x="256" y="1185"/>
                </a:lnTo>
                <a:lnTo>
                  <a:pt x="214" y="1194"/>
                </a:lnTo>
                <a:lnTo>
                  <a:pt x="177" y="1202"/>
                </a:lnTo>
                <a:lnTo>
                  <a:pt x="162" y="1206"/>
                </a:lnTo>
                <a:lnTo>
                  <a:pt x="149" y="1210"/>
                </a:lnTo>
                <a:lnTo>
                  <a:pt x="139" y="1215"/>
                </a:lnTo>
                <a:lnTo>
                  <a:pt x="131" y="1219"/>
                </a:lnTo>
                <a:lnTo>
                  <a:pt x="131" y="1219"/>
                </a:lnTo>
                <a:lnTo>
                  <a:pt x="117" y="1233"/>
                </a:lnTo>
                <a:lnTo>
                  <a:pt x="97" y="1252"/>
                </a:lnTo>
                <a:lnTo>
                  <a:pt x="54" y="1298"/>
                </a:lnTo>
                <a:lnTo>
                  <a:pt x="33" y="1319"/>
                </a:lnTo>
                <a:lnTo>
                  <a:pt x="15" y="1336"/>
                </a:lnTo>
                <a:lnTo>
                  <a:pt x="9" y="1341"/>
                </a:lnTo>
                <a:lnTo>
                  <a:pt x="4" y="1344"/>
                </a:lnTo>
                <a:lnTo>
                  <a:pt x="1" y="1344"/>
                </a:lnTo>
                <a:lnTo>
                  <a:pt x="0" y="1343"/>
                </a:lnTo>
                <a:lnTo>
                  <a:pt x="0" y="1342"/>
                </a:lnTo>
                <a:lnTo>
                  <a:pt x="0" y="1342"/>
                </a:lnTo>
                <a:lnTo>
                  <a:pt x="1" y="1337"/>
                </a:lnTo>
                <a:lnTo>
                  <a:pt x="6" y="1329"/>
                </a:lnTo>
                <a:lnTo>
                  <a:pt x="20" y="1308"/>
                </a:lnTo>
                <a:lnTo>
                  <a:pt x="39" y="1281"/>
                </a:lnTo>
                <a:lnTo>
                  <a:pt x="62" y="1251"/>
                </a:lnTo>
                <a:lnTo>
                  <a:pt x="86" y="1221"/>
                </a:lnTo>
                <a:lnTo>
                  <a:pt x="112" y="1193"/>
                </a:lnTo>
                <a:lnTo>
                  <a:pt x="136" y="1168"/>
                </a:lnTo>
                <a:lnTo>
                  <a:pt x="146" y="1159"/>
                </a:lnTo>
                <a:lnTo>
                  <a:pt x="156" y="1151"/>
                </a:lnTo>
                <a:lnTo>
                  <a:pt x="156" y="1151"/>
                </a:lnTo>
                <a:lnTo>
                  <a:pt x="250" y="1083"/>
                </a:lnTo>
                <a:lnTo>
                  <a:pt x="304" y="1042"/>
                </a:lnTo>
                <a:lnTo>
                  <a:pt x="329" y="1023"/>
                </a:lnTo>
                <a:lnTo>
                  <a:pt x="351" y="1003"/>
                </a:lnTo>
                <a:lnTo>
                  <a:pt x="351" y="1003"/>
                </a:lnTo>
                <a:lnTo>
                  <a:pt x="398" y="965"/>
                </a:lnTo>
                <a:lnTo>
                  <a:pt x="446" y="925"/>
                </a:lnTo>
                <a:lnTo>
                  <a:pt x="499" y="881"/>
                </a:lnTo>
                <a:lnTo>
                  <a:pt x="499" y="881"/>
                </a:lnTo>
                <a:lnTo>
                  <a:pt x="484" y="887"/>
                </a:lnTo>
                <a:lnTo>
                  <a:pt x="467" y="892"/>
                </a:lnTo>
                <a:lnTo>
                  <a:pt x="447" y="898"/>
                </a:lnTo>
                <a:lnTo>
                  <a:pt x="423" y="904"/>
                </a:lnTo>
                <a:lnTo>
                  <a:pt x="397" y="909"/>
                </a:lnTo>
                <a:lnTo>
                  <a:pt x="369" y="911"/>
                </a:lnTo>
                <a:lnTo>
                  <a:pt x="357" y="912"/>
                </a:lnTo>
                <a:lnTo>
                  <a:pt x="344" y="911"/>
                </a:lnTo>
                <a:lnTo>
                  <a:pt x="344" y="911"/>
                </a:lnTo>
                <a:lnTo>
                  <a:pt x="321" y="909"/>
                </a:lnTo>
                <a:lnTo>
                  <a:pt x="302" y="906"/>
                </a:lnTo>
                <a:lnTo>
                  <a:pt x="288" y="901"/>
                </a:lnTo>
                <a:lnTo>
                  <a:pt x="274" y="897"/>
                </a:lnTo>
                <a:lnTo>
                  <a:pt x="243" y="883"/>
                </a:lnTo>
                <a:lnTo>
                  <a:pt x="222" y="876"/>
                </a:lnTo>
                <a:lnTo>
                  <a:pt x="196" y="867"/>
                </a:lnTo>
                <a:lnTo>
                  <a:pt x="196" y="867"/>
                </a:lnTo>
                <a:lnTo>
                  <a:pt x="181" y="863"/>
                </a:lnTo>
                <a:lnTo>
                  <a:pt x="165" y="859"/>
                </a:lnTo>
                <a:lnTo>
                  <a:pt x="135" y="855"/>
                </a:lnTo>
                <a:lnTo>
                  <a:pt x="105" y="853"/>
                </a:lnTo>
                <a:lnTo>
                  <a:pt x="78" y="853"/>
                </a:lnTo>
                <a:lnTo>
                  <a:pt x="35" y="853"/>
                </a:lnTo>
                <a:lnTo>
                  <a:pt x="23" y="852"/>
                </a:lnTo>
                <a:lnTo>
                  <a:pt x="20" y="851"/>
                </a:lnTo>
                <a:lnTo>
                  <a:pt x="18" y="849"/>
                </a:lnTo>
                <a:lnTo>
                  <a:pt x="18" y="849"/>
                </a:lnTo>
                <a:lnTo>
                  <a:pt x="21" y="847"/>
                </a:lnTo>
                <a:lnTo>
                  <a:pt x="28" y="842"/>
                </a:lnTo>
                <a:lnTo>
                  <a:pt x="52" y="830"/>
                </a:lnTo>
                <a:lnTo>
                  <a:pt x="89" y="814"/>
                </a:lnTo>
                <a:lnTo>
                  <a:pt x="134" y="796"/>
                </a:lnTo>
                <a:lnTo>
                  <a:pt x="227" y="758"/>
                </a:lnTo>
                <a:lnTo>
                  <a:pt x="304" y="730"/>
                </a:lnTo>
                <a:lnTo>
                  <a:pt x="304" y="730"/>
                </a:lnTo>
                <a:lnTo>
                  <a:pt x="318" y="726"/>
                </a:lnTo>
                <a:lnTo>
                  <a:pt x="338" y="722"/>
                </a:lnTo>
                <a:lnTo>
                  <a:pt x="385" y="713"/>
                </a:lnTo>
                <a:lnTo>
                  <a:pt x="438" y="707"/>
                </a:lnTo>
                <a:lnTo>
                  <a:pt x="495" y="702"/>
                </a:lnTo>
                <a:lnTo>
                  <a:pt x="592" y="695"/>
                </a:lnTo>
                <a:lnTo>
                  <a:pt x="640" y="692"/>
                </a:lnTo>
                <a:lnTo>
                  <a:pt x="640" y="692"/>
                </a:lnTo>
                <a:lnTo>
                  <a:pt x="645" y="690"/>
                </a:lnTo>
                <a:lnTo>
                  <a:pt x="650" y="688"/>
                </a:lnTo>
                <a:lnTo>
                  <a:pt x="658" y="681"/>
                </a:lnTo>
                <a:lnTo>
                  <a:pt x="667" y="672"/>
                </a:lnTo>
                <a:lnTo>
                  <a:pt x="667" y="672"/>
                </a:lnTo>
                <a:lnTo>
                  <a:pt x="607" y="599"/>
                </a:lnTo>
                <a:lnTo>
                  <a:pt x="556" y="540"/>
                </a:lnTo>
                <a:lnTo>
                  <a:pt x="532" y="512"/>
                </a:lnTo>
                <a:lnTo>
                  <a:pt x="511" y="489"/>
                </a:lnTo>
                <a:lnTo>
                  <a:pt x="511" y="489"/>
                </a:lnTo>
                <a:lnTo>
                  <a:pt x="493" y="468"/>
                </a:lnTo>
                <a:lnTo>
                  <a:pt x="477" y="446"/>
                </a:lnTo>
                <a:lnTo>
                  <a:pt x="447" y="402"/>
                </a:lnTo>
                <a:lnTo>
                  <a:pt x="433" y="381"/>
                </a:lnTo>
                <a:lnTo>
                  <a:pt x="419" y="363"/>
                </a:lnTo>
                <a:lnTo>
                  <a:pt x="406" y="347"/>
                </a:lnTo>
                <a:lnTo>
                  <a:pt x="398" y="341"/>
                </a:lnTo>
                <a:lnTo>
                  <a:pt x="392" y="336"/>
                </a:lnTo>
                <a:lnTo>
                  <a:pt x="392" y="336"/>
                </a:lnTo>
                <a:lnTo>
                  <a:pt x="359" y="315"/>
                </a:lnTo>
                <a:lnTo>
                  <a:pt x="325" y="296"/>
                </a:lnTo>
                <a:lnTo>
                  <a:pt x="312" y="286"/>
                </a:lnTo>
                <a:lnTo>
                  <a:pt x="302" y="279"/>
                </a:lnTo>
                <a:lnTo>
                  <a:pt x="300" y="277"/>
                </a:lnTo>
                <a:lnTo>
                  <a:pt x="299" y="274"/>
                </a:lnTo>
                <a:lnTo>
                  <a:pt x="300" y="272"/>
                </a:lnTo>
                <a:lnTo>
                  <a:pt x="304" y="272"/>
                </a:lnTo>
                <a:lnTo>
                  <a:pt x="304" y="272"/>
                </a:lnTo>
                <a:lnTo>
                  <a:pt x="310" y="272"/>
                </a:lnTo>
                <a:lnTo>
                  <a:pt x="322" y="274"/>
                </a:lnTo>
                <a:lnTo>
                  <a:pt x="361" y="285"/>
                </a:lnTo>
                <a:lnTo>
                  <a:pt x="413" y="300"/>
                </a:lnTo>
                <a:lnTo>
                  <a:pt x="471" y="319"/>
                </a:lnTo>
                <a:lnTo>
                  <a:pt x="532" y="338"/>
                </a:lnTo>
                <a:lnTo>
                  <a:pt x="588" y="358"/>
                </a:lnTo>
                <a:lnTo>
                  <a:pt x="634" y="375"/>
                </a:lnTo>
                <a:lnTo>
                  <a:pt x="664" y="388"/>
                </a:lnTo>
                <a:lnTo>
                  <a:pt x="664" y="388"/>
                </a:lnTo>
                <a:lnTo>
                  <a:pt x="687" y="400"/>
                </a:lnTo>
                <a:lnTo>
                  <a:pt x="711" y="417"/>
                </a:lnTo>
                <a:lnTo>
                  <a:pt x="738" y="435"/>
                </a:lnTo>
                <a:lnTo>
                  <a:pt x="764" y="455"/>
                </a:lnTo>
                <a:lnTo>
                  <a:pt x="805" y="486"/>
                </a:lnTo>
                <a:lnTo>
                  <a:pt x="822" y="501"/>
                </a:lnTo>
                <a:lnTo>
                  <a:pt x="822" y="501"/>
                </a:lnTo>
                <a:lnTo>
                  <a:pt x="846" y="370"/>
                </a:lnTo>
                <a:lnTo>
                  <a:pt x="863" y="263"/>
                </a:lnTo>
                <a:lnTo>
                  <a:pt x="870" y="216"/>
                </a:lnTo>
                <a:lnTo>
                  <a:pt x="874" y="181"/>
                </a:lnTo>
                <a:lnTo>
                  <a:pt x="874" y="181"/>
                </a:lnTo>
                <a:lnTo>
                  <a:pt x="875" y="150"/>
                </a:lnTo>
                <a:lnTo>
                  <a:pt x="875" y="120"/>
                </a:lnTo>
                <a:lnTo>
                  <a:pt x="874" y="90"/>
                </a:lnTo>
                <a:lnTo>
                  <a:pt x="873" y="61"/>
                </a:lnTo>
                <a:lnTo>
                  <a:pt x="870" y="17"/>
                </a:lnTo>
                <a:lnTo>
                  <a:pt x="870" y="3"/>
                </a:lnTo>
                <a:lnTo>
                  <a:pt x="872" y="1"/>
                </a:lnTo>
                <a:lnTo>
                  <a:pt x="873" y="0"/>
                </a:lnTo>
                <a:lnTo>
                  <a:pt x="873" y="0"/>
                </a:lnTo>
                <a:lnTo>
                  <a:pt x="875" y="3"/>
                </a:lnTo>
                <a:lnTo>
                  <a:pt x="883" y="14"/>
                </a:lnTo>
                <a:lnTo>
                  <a:pt x="903" y="53"/>
                </a:lnTo>
                <a:lnTo>
                  <a:pt x="931" y="110"/>
                </a:lnTo>
                <a:lnTo>
                  <a:pt x="963" y="176"/>
                </a:lnTo>
                <a:lnTo>
                  <a:pt x="994" y="245"/>
                </a:lnTo>
                <a:lnTo>
                  <a:pt x="1022" y="309"/>
                </a:lnTo>
                <a:lnTo>
                  <a:pt x="1034" y="337"/>
                </a:lnTo>
                <a:lnTo>
                  <a:pt x="1043" y="363"/>
                </a:lnTo>
                <a:lnTo>
                  <a:pt x="1049" y="382"/>
                </a:lnTo>
                <a:lnTo>
                  <a:pt x="1052" y="397"/>
                </a:lnTo>
                <a:lnTo>
                  <a:pt x="1052" y="397"/>
                </a:lnTo>
                <a:lnTo>
                  <a:pt x="1055" y="422"/>
                </a:lnTo>
                <a:lnTo>
                  <a:pt x="1061" y="455"/>
                </a:lnTo>
                <a:lnTo>
                  <a:pt x="1073" y="531"/>
                </a:lnTo>
                <a:lnTo>
                  <a:pt x="1086" y="608"/>
                </a:lnTo>
                <a:lnTo>
                  <a:pt x="1090" y="641"/>
                </a:lnTo>
                <a:lnTo>
                  <a:pt x="1093" y="666"/>
                </a:lnTo>
                <a:lnTo>
                  <a:pt x="1093" y="666"/>
                </a:lnTo>
                <a:lnTo>
                  <a:pt x="1093" y="690"/>
                </a:lnTo>
                <a:lnTo>
                  <a:pt x="1093" y="721"/>
                </a:lnTo>
                <a:lnTo>
                  <a:pt x="1090" y="786"/>
                </a:lnTo>
                <a:lnTo>
                  <a:pt x="1086" y="863"/>
                </a:lnTo>
                <a:lnTo>
                  <a:pt x="1089" y="887"/>
                </a:lnTo>
                <a:lnTo>
                  <a:pt x="1089" y="887"/>
                </a:lnTo>
                <a:lnTo>
                  <a:pt x="1147" y="984"/>
                </a:lnTo>
                <a:lnTo>
                  <a:pt x="1147" y="984"/>
                </a:lnTo>
                <a:lnTo>
                  <a:pt x="1157" y="1003"/>
                </a:lnTo>
                <a:lnTo>
                  <a:pt x="1170" y="1034"/>
                </a:lnTo>
                <a:lnTo>
                  <a:pt x="1205" y="1117"/>
                </a:lnTo>
                <a:lnTo>
                  <a:pt x="1239" y="1199"/>
                </a:lnTo>
                <a:lnTo>
                  <a:pt x="1260" y="1247"/>
                </a:lnTo>
                <a:lnTo>
                  <a:pt x="1260" y="1247"/>
                </a:lnTo>
                <a:lnTo>
                  <a:pt x="1271" y="1268"/>
                </a:lnTo>
                <a:lnTo>
                  <a:pt x="1284" y="1289"/>
                </a:lnTo>
                <a:lnTo>
                  <a:pt x="1296" y="1308"/>
                </a:lnTo>
                <a:lnTo>
                  <a:pt x="1309" y="1330"/>
                </a:lnTo>
                <a:lnTo>
                  <a:pt x="1309" y="1330"/>
                </a:lnTo>
                <a:lnTo>
                  <a:pt x="1320" y="1352"/>
                </a:lnTo>
                <a:lnTo>
                  <a:pt x="1330" y="1370"/>
                </a:lnTo>
                <a:lnTo>
                  <a:pt x="1339" y="1384"/>
                </a:lnTo>
                <a:lnTo>
                  <a:pt x="1343" y="1393"/>
                </a:lnTo>
                <a:lnTo>
                  <a:pt x="1343" y="1393"/>
                </a:lnTo>
                <a:lnTo>
                  <a:pt x="1341" y="1395"/>
                </a:lnTo>
                <a:lnTo>
                  <a:pt x="1337" y="1400"/>
                </a:lnTo>
                <a:lnTo>
                  <a:pt x="1330" y="1405"/>
                </a:lnTo>
                <a:lnTo>
                  <a:pt x="1322" y="1410"/>
                </a:lnTo>
                <a:lnTo>
                  <a:pt x="1315" y="1414"/>
                </a:lnTo>
                <a:lnTo>
                  <a:pt x="1307" y="1416"/>
                </a:lnTo>
                <a:lnTo>
                  <a:pt x="1305" y="1416"/>
                </a:lnTo>
                <a:lnTo>
                  <a:pt x="1303" y="1416"/>
                </a:lnTo>
                <a:lnTo>
                  <a:pt x="1301" y="1415"/>
                </a:lnTo>
                <a:lnTo>
                  <a:pt x="1300" y="1412"/>
                </a:lnTo>
                <a:lnTo>
                  <a:pt x="1300" y="1412"/>
                </a:lnTo>
                <a:lnTo>
                  <a:pt x="1300" y="1407"/>
                </a:lnTo>
                <a:lnTo>
                  <a:pt x="1301" y="1404"/>
                </a:lnTo>
                <a:lnTo>
                  <a:pt x="1304" y="1398"/>
                </a:lnTo>
                <a:lnTo>
                  <a:pt x="1306" y="1393"/>
                </a:lnTo>
                <a:lnTo>
                  <a:pt x="1305" y="1389"/>
                </a:lnTo>
                <a:lnTo>
                  <a:pt x="1305" y="1387"/>
                </a:lnTo>
                <a:lnTo>
                  <a:pt x="1305" y="1387"/>
                </a:lnTo>
                <a:lnTo>
                  <a:pt x="1294" y="1361"/>
                </a:lnTo>
                <a:lnTo>
                  <a:pt x="1275" y="1314"/>
                </a:lnTo>
                <a:lnTo>
                  <a:pt x="1275" y="1314"/>
                </a:lnTo>
                <a:lnTo>
                  <a:pt x="1261" y="1286"/>
                </a:lnTo>
                <a:lnTo>
                  <a:pt x="1248" y="1259"/>
                </a:lnTo>
                <a:lnTo>
                  <a:pt x="1235" y="1235"/>
                </a:lnTo>
                <a:lnTo>
                  <a:pt x="1224" y="1211"/>
                </a:lnTo>
                <a:lnTo>
                  <a:pt x="1224" y="1211"/>
                </a:lnTo>
                <a:lnTo>
                  <a:pt x="1194" y="1143"/>
                </a:lnTo>
                <a:lnTo>
                  <a:pt x="1167" y="1073"/>
                </a:lnTo>
                <a:lnTo>
                  <a:pt x="1167" y="1073"/>
                </a:lnTo>
                <a:lnTo>
                  <a:pt x="1157" y="1047"/>
                </a:lnTo>
                <a:lnTo>
                  <a:pt x="1146" y="1020"/>
                </a:lnTo>
                <a:lnTo>
                  <a:pt x="1134" y="994"/>
                </a:lnTo>
                <a:lnTo>
                  <a:pt x="1119" y="966"/>
                </a:lnTo>
                <a:lnTo>
                  <a:pt x="1119" y="966"/>
                </a:lnTo>
                <a:lnTo>
                  <a:pt x="1103" y="940"/>
                </a:lnTo>
                <a:lnTo>
                  <a:pt x="1089" y="920"/>
                </a:lnTo>
                <a:lnTo>
                  <a:pt x="1074" y="901"/>
                </a:lnTo>
                <a:lnTo>
                  <a:pt x="1059" y="938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95269804-5DFA-4468-90AA-C929784971B9}"/>
              </a:ext>
            </a:extLst>
          </p:cNvPr>
          <p:cNvSpPr>
            <a:spLocks/>
          </p:cNvSpPr>
          <p:nvPr/>
        </p:nvSpPr>
        <p:spPr bwMode="auto">
          <a:xfrm>
            <a:off x="656468" y="3718802"/>
            <a:ext cx="2657974" cy="2565843"/>
          </a:xfrm>
          <a:custGeom>
            <a:avLst/>
            <a:gdLst>
              <a:gd name="T0" fmla="*/ 564 w 1154"/>
              <a:gd name="T1" fmla="*/ 978 h 1114"/>
              <a:gd name="T2" fmla="*/ 581 w 1154"/>
              <a:gd name="T3" fmla="*/ 1031 h 1114"/>
              <a:gd name="T4" fmla="*/ 627 w 1154"/>
              <a:gd name="T5" fmla="*/ 1073 h 1114"/>
              <a:gd name="T6" fmla="*/ 677 w 1154"/>
              <a:gd name="T7" fmla="*/ 1111 h 1114"/>
              <a:gd name="T8" fmla="*/ 693 w 1154"/>
              <a:gd name="T9" fmla="*/ 1105 h 1114"/>
              <a:gd name="T10" fmla="*/ 694 w 1154"/>
              <a:gd name="T11" fmla="*/ 1094 h 1114"/>
              <a:gd name="T12" fmla="*/ 677 w 1154"/>
              <a:gd name="T13" fmla="*/ 1088 h 1114"/>
              <a:gd name="T14" fmla="*/ 618 w 1154"/>
              <a:gd name="T15" fmla="*/ 1053 h 1114"/>
              <a:gd name="T16" fmla="*/ 583 w 1154"/>
              <a:gd name="T17" fmla="*/ 1002 h 1114"/>
              <a:gd name="T18" fmla="*/ 567 w 1154"/>
              <a:gd name="T19" fmla="*/ 880 h 1114"/>
              <a:gd name="T20" fmla="*/ 600 w 1154"/>
              <a:gd name="T21" fmla="*/ 888 h 1114"/>
              <a:gd name="T22" fmla="*/ 733 w 1154"/>
              <a:gd name="T23" fmla="*/ 926 h 1114"/>
              <a:gd name="T24" fmla="*/ 792 w 1154"/>
              <a:gd name="T25" fmla="*/ 920 h 1114"/>
              <a:gd name="T26" fmla="*/ 865 w 1154"/>
              <a:gd name="T27" fmla="*/ 887 h 1114"/>
              <a:gd name="T28" fmla="*/ 934 w 1154"/>
              <a:gd name="T29" fmla="*/ 888 h 1114"/>
              <a:gd name="T30" fmla="*/ 981 w 1154"/>
              <a:gd name="T31" fmla="*/ 897 h 1114"/>
              <a:gd name="T32" fmla="*/ 989 w 1154"/>
              <a:gd name="T33" fmla="*/ 892 h 1114"/>
              <a:gd name="T34" fmla="*/ 899 w 1154"/>
              <a:gd name="T35" fmla="*/ 843 h 1114"/>
              <a:gd name="T36" fmla="*/ 836 w 1154"/>
              <a:gd name="T37" fmla="*/ 808 h 1114"/>
              <a:gd name="T38" fmla="*/ 773 w 1154"/>
              <a:gd name="T39" fmla="*/ 781 h 1114"/>
              <a:gd name="T40" fmla="*/ 891 w 1154"/>
              <a:gd name="T41" fmla="*/ 645 h 1114"/>
              <a:gd name="T42" fmla="*/ 931 w 1154"/>
              <a:gd name="T43" fmla="*/ 575 h 1114"/>
              <a:gd name="T44" fmla="*/ 990 w 1154"/>
              <a:gd name="T45" fmla="*/ 486 h 1114"/>
              <a:gd name="T46" fmla="*/ 1049 w 1154"/>
              <a:gd name="T47" fmla="*/ 427 h 1114"/>
              <a:gd name="T48" fmla="*/ 1154 w 1154"/>
              <a:gd name="T49" fmla="*/ 363 h 1114"/>
              <a:gd name="T50" fmla="*/ 1096 w 1154"/>
              <a:gd name="T51" fmla="*/ 369 h 1114"/>
              <a:gd name="T52" fmla="*/ 914 w 1154"/>
              <a:gd name="T53" fmla="*/ 428 h 1114"/>
              <a:gd name="T54" fmla="*/ 817 w 1154"/>
              <a:gd name="T55" fmla="*/ 459 h 1114"/>
              <a:gd name="T56" fmla="*/ 671 w 1154"/>
              <a:gd name="T57" fmla="*/ 523 h 1114"/>
              <a:gd name="T58" fmla="*/ 667 w 1154"/>
              <a:gd name="T59" fmla="*/ 439 h 1114"/>
              <a:gd name="T60" fmla="*/ 629 w 1154"/>
              <a:gd name="T61" fmla="*/ 352 h 1114"/>
              <a:gd name="T62" fmla="*/ 562 w 1154"/>
              <a:gd name="T63" fmla="*/ 251 h 1114"/>
              <a:gd name="T64" fmla="*/ 484 w 1154"/>
              <a:gd name="T65" fmla="*/ 110 h 1114"/>
              <a:gd name="T66" fmla="*/ 430 w 1154"/>
              <a:gd name="T67" fmla="*/ 5 h 1114"/>
              <a:gd name="T68" fmla="*/ 425 w 1154"/>
              <a:gd name="T69" fmla="*/ 18 h 1114"/>
              <a:gd name="T70" fmla="*/ 439 w 1154"/>
              <a:gd name="T71" fmla="*/ 88 h 1114"/>
              <a:gd name="T72" fmla="*/ 450 w 1154"/>
              <a:gd name="T73" fmla="*/ 150 h 1114"/>
              <a:gd name="T74" fmla="*/ 409 w 1154"/>
              <a:gd name="T75" fmla="*/ 266 h 1114"/>
              <a:gd name="T76" fmla="*/ 371 w 1154"/>
              <a:gd name="T77" fmla="*/ 387 h 1114"/>
              <a:gd name="T78" fmla="*/ 360 w 1154"/>
              <a:gd name="T79" fmla="*/ 493 h 1114"/>
              <a:gd name="T80" fmla="*/ 387 w 1154"/>
              <a:gd name="T81" fmla="*/ 587 h 1114"/>
              <a:gd name="T82" fmla="*/ 332 w 1154"/>
              <a:gd name="T83" fmla="*/ 568 h 1114"/>
              <a:gd name="T84" fmla="*/ 266 w 1154"/>
              <a:gd name="T85" fmla="*/ 563 h 1114"/>
              <a:gd name="T86" fmla="*/ 141 w 1154"/>
              <a:gd name="T87" fmla="*/ 563 h 1114"/>
              <a:gd name="T88" fmla="*/ 11 w 1154"/>
              <a:gd name="T89" fmla="*/ 546 h 1114"/>
              <a:gd name="T90" fmla="*/ 96 w 1154"/>
              <a:gd name="T91" fmla="*/ 604 h 1114"/>
              <a:gd name="T92" fmla="*/ 203 w 1154"/>
              <a:gd name="T93" fmla="*/ 698 h 1114"/>
              <a:gd name="T94" fmla="*/ 248 w 1154"/>
              <a:gd name="T95" fmla="*/ 751 h 1114"/>
              <a:gd name="T96" fmla="*/ 371 w 1154"/>
              <a:gd name="T97" fmla="*/ 821 h 1114"/>
              <a:gd name="T98" fmla="*/ 336 w 1154"/>
              <a:gd name="T99" fmla="*/ 877 h 1114"/>
              <a:gd name="T100" fmla="*/ 299 w 1154"/>
              <a:gd name="T101" fmla="*/ 935 h 1114"/>
              <a:gd name="T102" fmla="*/ 234 w 1154"/>
              <a:gd name="T103" fmla="*/ 978 h 1114"/>
              <a:gd name="T104" fmla="*/ 456 w 1154"/>
              <a:gd name="T105" fmla="*/ 969 h 1114"/>
              <a:gd name="T106" fmla="*/ 515 w 1154"/>
              <a:gd name="T107" fmla="*/ 91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4" h="1114">
                <a:moveTo>
                  <a:pt x="555" y="871"/>
                </a:moveTo>
                <a:lnTo>
                  <a:pt x="555" y="871"/>
                </a:lnTo>
                <a:lnTo>
                  <a:pt x="556" y="889"/>
                </a:lnTo>
                <a:lnTo>
                  <a:pt x="559" y="932"/>
                </a:lnTo>
                <a:lnTo>
                  <a:pt x="564" y="978"/>
                </a:lnTo>
                <a:lnTo>
                  <a:pt x="567" y="996"/>
                </a:lnTo>
                <a:lnTo>
                  <a:pt x="570" y="1008"/>
                </a:lnTo>
                <a:lnTo>
                  <a:pt x="570" y="1008"/>
                </a:lnTo>
                <a:lnTo>
                  <a:pt x="578" y="1024"/>
                </a:lnTo>
                <a:lnTo>
                  <a:pt x="581" y="1031"/>
                </a:lnTo>
                <a:lnTo>
                  <a:pt x="586" y="1037"/>
                </a:lnTo>
                <a:lnTo>
                  <a:pt x="593" y="1046"/>
                </a:lnTo>
                <a:lnTo>
                  <a:pt x="602" y="1053"/>
                </a:lnTo>
                <a:lnTo>
                  <a:pt x="613" y="1063"/>
                </a:lnTo>
                <a:lnTo>
                  <a:pt x="627" y="1073"/>
                </a:lnTo>
                <a:lnTo>
                  <a:pt x="627" y="1073"/>
                </a:lnTo>
                <a:lnTo>
                  <a:pt x="642" y="1083"/>
                </a:lnTo>
                <a:lnTo>
                  <a:pt x="654" y="1092"/>
                </a:lnTo>
                <a:lnTo>
                  <a:pt x="671" y="1107"/>
                </a:lnTo>
                <a:lnTo>
                  <a:pt x="677" y="1111"/>
                </a:lnTo>
                <a:lnTo>
                  <a:pt x="682" y="1114"/>
                </a:lnTo>
                <a:lnTo>
                  <a:pt x="686" y="1114"/>
                </a:lnTo>
                <a:lnTo>
                  <a:pt x="688" y="1111"/>
                </a:lnTo>
                <a:lnTo>
                  <a:pt x="688" y="1111"/>
                </a:lnTo>
                <a:lnTo>
                  <a:pt x="693" y="1105"/>
                </a:lnTo>
                <a:lnTo>
                  <a:pt x="697" y="1100"/>
                </a:lnTo>
                <a:lnTo>
                  <a:pt x="698" y="1099"/>
                </a:lnTo>
                <a:lnTo>
                  <a:pt x="698" y="1098"/>
                </a:lnTo>
                <a:lnTo>
                  <a:pt x="697" y="1097"/>
                </a:lnTo>
                <a:lnTo>
                  <a:pt x="694" y="1094"/>
                </a:lnTo>
                <a:lnTo>
                  <a:pt x="694" y="1094"/>
                </a:lnTo>
                <a:lnTo>
                  <a:pt x="691" y="1093"/>
                </a:lnTo>
                <a:lnTo>
                  <a:pt x="691" y="1094"/>
                </a:lnTo>
                <a:lnTo>
                  <a:pt x="687" y="1093"/>
                </a:lnTo>
                <a:lnTo>
                  <a:pt x="677" y="1088"/>
                </a:lnTo>
                <a:lnTo>
                  <a:pt x="677" y="1088"/>
                </a:lnTo>
                <a:lnTo>
                  <a:pt x="643" y="1070"/>
                </a:lnTo>
                <a:lnTo>
                  <a:pt x="629" y="1060"/>
                </a:lnTo>
                <a:lnTo>
                  <a:pt x="618" y="1053"/>
                </a:lnTo>
                <a:lnTo>
                  <a:pt x="618" y="1053"/>
                </a:lnTo>
                <a:lnTo>
                  <a:pt x="608" y="1045"/>
                </a:lnTo>
                <a:lnTo>
                  <a:pt x="598" y="1033"/>
                </a:lnTo>
                <a:lnTo>
                  <a:pt x="590" y="1019"/>
                </a:lnTo>
                <a:lnTo>
                  <a:pt x="586" y="1011"/>
                </a:lnTo>
                <a:lnTo>
                  <a:pt x="583" y="1002"/>
                </a:lnTo>
                <a:lnTo>
                  <a:pt x="583" y="1002"/>
                </a:lnTo>
                <a:lnTo>
                  <a:pt x="580" y="990"/>
                </a:lnTo>
                <a:lnTo>
                  <a:pt x="578" y="974"/>
                </a:lnTo>
                <a:lnTo>
                  <a:pt x="572" y="934"/>
                </a:lnTo>
                <a:lnTo>
                  <a:pt x="567" y="880"/>
                </a:lnTo>
                <a:lnTo>
                  <a:pt x="567" y="880"/>
                </a:lnTo>
                <a:lnTo>
                  <a:pt x="567" y="880"/>
                </a:lnTo>
                <a:lnTo>
                  <a:pt x="569" y="880"/>
                </a:lnTo>
                <a:lnTo>
                  <a:pt x="575" y="881"/>
                </a:lnTo>
                <a:lnTo>
                  <a:pt x="600" y="888"/>
                </a:lnTo>
                <a:lnTo>
                  <a:pt x="635" y="900"/>
                </a:lnTo>
                <a:lnTo>
                  <a:pt x="677" y="911"/>
                </a:lnTo>
                <a:lnTo>
                  <a:pt x="677" y="911"/>
                </a:lnTo>
                <a:lnTo>
                  <a:pt x="712" y="921"/>
                </a:lnTo>
                <a:lnTo>
                  <a:pt x="733" y="926"/>
                </a:lnTo>
                <a:lnTo>
                  <a:pt x="743" y="927"/>
                </a:lnTo>
                <a:lnTo>
                  <a:pt x="751" y="927"/>
                </a:lnTo>
                <a:lnTo>
                  <a:pt x="777" y="923"/>
                </a:lnTo>
                <a:lnTo>
                  <a:pt x="777" y="923"/>
                </a:lnTo>
                <a:lnTo>
                  <a:pt x="792" y="920"/>
                </a:lnTo>
                <a:lnTo>
                  <a:pt x="807" y="915"/>
                </a:lnTo>
                <a:lnTo>
                  <a:pt x="822" y="909"/>
                </a:lnTo>
                <a:lnTo>
                  <a:pt x="834" y="903"/>
                </a:lnTo>
                <a:lnTo>
                  <a:pt x="857" y="892"/>
                </a:lnTo>
                <a:lnTo>
                  <a:pt x="865" y="887"/>
                </a:lnTo>
                <a:lnTo>
                  <a:pt x="874" y="886"/>
                </a:lnTo>
                <a:lnTo>
                  <a:pt x="874" y="886"/>
                </a:lnTo>
                <a:lnTo>
                  <a:pt x="891" y="884"/>
                </a:lnTo>
                <a:lnTo>
                  <a:pt x="914" y="886"/>
                </a:lnTo>
                <a:lnTo>
                  <a:pt x="934" y="888"/>
                </a:lnTo>
                <a:lnTo>
                  <a:pt x="944" y="889"/>
                </a:lnTo>
                <a:lnTo>
                  <a:pt x="953" y="892"/>
                </a:lnTo>
                <a:lnTo>
                  <a:pt x="953" y="892"/>
                </a:lnTo>
                <a:lnTo>
                  <a:pt x="967" y="895"/>
                </a:lnTo>
                <a:lnTo>
                  <a:pt x="981" y="897"/>
                </a:lnTo>
                <a:lnTo>
                  <a:pt x="992" y="897"/>
                </a:lnTo>
                <a:lnTo>
                  <a:pt x="994" y="897"/>
                </a:lnTo>
                <a:lnTo>
                  <a:pt x="995" y="895"/>
                </a:lnTo>
                <a:lnTo>
                  <a:pt x="995" y="895"/>
                </a:lnTo>
                <a:lnTo>
                  <a:pt x="989" y="892"/>
                </a:lnTo>
                <a:lnTo>
                  <a:pt x="976" y="884"/>
                </a:lnTo>
                <a:lnTo>
                  <a:pt x="941" y="864"/>
                </a:lnTo>
                <a:lnTo>
                  <a:pt x="941" y="864"/>
                </a:lnTo>
                <a:lnTo>
                  <a:pt x="921" y="852"/>
                </a:lnTo>
                <a:lnTo>
                  <a:pt x="899" y="843"/>
                </a:lnTo>
                <a:lnTo>
                  <a:pt x="899" y="843"/>
                </a:lnTo>
                <a:lnTo>
                  <a:pt x="890" y="838"/>
                </a:lnTo>
                <a:lnTo>
                  <a:pt x="879" y="834"/>
                </a:lnTo>
                <a:lnTo>
                  <a:pt x="857" y="820"/>
                </a:lnTo>
                <a:lnTo>
                  <a:pt x="836" y="808"/>
                </a:lnTo>
                <a:lnTo>
                  <a:pt x="822" y="800"/>
                </a:lnTo>
                <a:lnTo>
                  <a:pt x="822" y="800"/>
                </a:lnTo>
                <a:lnTo>
                  <a:pt x="791" y="787"/>
                </a:lnTo>
                <a:lnTo>
                  <a:pt x="773" y="781"/>
                </a:lnTo>
                <a:lnTo>
                  <a:pt x="773" y="781"/>
                </a:lnTo>
                <a:lnTo>
                  <a:pt x="790" y="762"/>
                </a:lnTo>
                <a:lnTo>
                  <a:pt x="830" y="718"/>
                </a:lnTo>
                <a:lnTo>
                  <a:pt x="852" y="693"/>
                </a:lnTo>
                <a:lnTo>
                  <a:pt x="874" y="668"/>
                </a:lnTo>
                <a:lnTo>
                  <a:pt x="891" y="645"/>
                </a:lnTo>
                <a:lnTo>
                  <a:pt x="897" y="636"/>
                </a:lnTo>
                <a:lnTo>
                  <a:pt x="902" y="628"/>
                </a:lnTo>
                <a:lnTo>
                  <a:pt x="902" y="628"/>
                </a:lnTo>
                <a:lnTo>
                  <a:pt x="916" y="601"/>
                </a:lnTo>
                <a:lnTo>
                  <a:pt x="931" y="575"/>
                </a:lnTo>
                <a:lnTo>
                  <a:pt x="943" y="554"/>
                </a:lnTo>
                <a:lnTo>
                  <a:pt x="953" y="541"/>
                </a:lnTo>
                <a:lnTo>
                  <a:pt x="953" y="541"/>
                </a:lnTo>
                <a:lnTo>
                  <a:pt x="966" y="522"/>
                </a:lnTo>
                <a:lnTo>
                  <a:pt x="990" y="486"/>
                </a:lnTo>
                <a:lnTo>
                  <a:pt x="1005" y="468"/>
                </a:lnTo>
                <a:lnTo>
                  <a:pt x="1021" y="451"/>
                </a:lnTo>
                <a:lnTo>
                  <a:pt x="1035" y="437"/>
                </a:lnTo>
                <a:lnTo>
                  <a:pt x="1043" y="431"/>
                </a:lnTo>
                <a:lnTo>
                  <a:pt x="1049" y="427"/>
                </a:lnTo>
                <a:lnTo>
                  <a:pt x="1049" y="427"/>
                </a:lnTo>
                <a:lnTo>
                  <a:pt x="1118" y="387"/>
                </a:lnTo>
                <a:lnTo>
                  <a:pt x="1146" y="370"/>
                </a:lnTo>
                <a:lnTo>
                  <a:pt x="1153" y="364"/>
                </a:lnTo>
                <a:lnTo>
                  <a:pt x="1154" y="363"/>
                </a:lnTo>
                <a:lnTo>
                  <a:pt x="1154" y="363"/>
                </a:lnTo>
                <a:lnTo>
                  <a:pt x="1154" y="363"/>
                </a:lnTo>
                <a:lnTo>
                  <a:pt x="1137" y="363"/>
                </a:lnTo>
                <a:lnTo>
                  <a:pt x="1120" y="364"/>
                </a:lnTo>
                <a:lnTo>
                  <a:pt x="1096" y="369"/>
                </a:lnTo>
                <a:lnTo>
                  <a:pt x="1096" y="369"/>
                </a:lnTo>
                <a:lnTo>
                  <a:pt x="1077" y="374"/>
                </a:lnTo>
                <a:lnTo>
                  <a:pt x="1050" y="381"/>
                </a:lnTo>
                <a:lnTo>
                  <a:pt x="983" y="404"/>
                </a:lnTo>
                <a:lnTo>
                  <a:pt x="914" y="428"/>
                </a:lnTo>
                <a:lnTo>
                  <a:pt x="884" y="438"/>
                </a:lnTo>
                <a:lnTo>
                  <a:pt x="859" y="445"/>
                </a:lnTo>
                <a:lnTo>
                  <a:pt x="859" y="445"/>
                </a:lnTo>
                <a:lnTo>
                  <a:pt x="839" y="450"/>
                </a:lnTo>
                <a:lnTo>
                  <a:pt x="817" y="459"/>
                </a:lnTo>
                <a:lnTo>
                  <a:pt x="773" y="474"/>
                </a:lnTo>
                <a:lnTo>
                  <a:pt x="738" y="491"/>
                </a:lnTo>
                <a:lnTo>
                  <a:pt x="716" y="501"/>
                </a:lnTo>
                <a:lnTo>
                  <a:pt x="671" y="523"/>
                </a:lnTo>
                <a:lnTo>
                  <a:pt x="671" y="523"/>
                </a:lnTo>
                <a:lnTo>
                  <a:pt x="672" y="512"/>
                </a:lnTo>
                <a:lnTo>
                  <a:pt x="674" y="497"/>
                </a:lnTo>
                <a:lnTo>
                  <a:pt x="672" y="480"/>
                </a:lnTo>
                <a:lnTo>
                  <a:pt x="671" y="461"/>
                </a:lnTo>
                <a:lnTo>
                  <a:pt x="667" y="439"/>
                </a:lnTo>
                <a:lnTo>
                  <a:pt x="660" y="417"/>
                </a:lnTo>
                <a:lnTo>
                  <a:pt x="657" y="405"/>
                </a:lnTo>
                <a:lnTo>
                  <a:pt x="652" y="394"/>
                </a:lnTo>
                <a:lnTo>
                  <a:pt x="652" y="394"/>
                </a:lnTo>
                <a:lnTo>
                  <a:pt x="629" y="352"/>
                </a:lnTo>
                <a:lnTo>
                  <a:pt x="607" y="315"/>
                </a:lnTo>
                <a:lnTo>
                  <a:pt x="587" y="284"/>
                </a:lnTo>
                <a:lnTo>
                  <a:pt x="570" y="262"/>
                </a:lnTo>
                <a:lnTo>
                  <a:pt x="570" y="262"/>
                </a:lnTo>
                <a:lnTo>
                  <a:pt x="562" y="251"/>
                </a:lnTo>
                <a:lnTo>
                  <a:pt x="552" y="236"/>
                </a:lnTo>
                <a:lnTo>
                  <a:pt x="529" y="198"/>
                </a:lnTo>
                <a:lnTo>
                  <a:pt x="505" y="154"/>
                </a:lnTo>
                <a:lnTo>
                  <a:pt x="494" y="132"/>
                </a:lnTo>
                <a:lnTo>
                  <a:pt x="484" y="110"/>
                </a:lnTo>
                <a:lnTo>
                  <a:pt x="484" y="110"/>
                </a:lnTo>
                <a:lnTo>
                  <a:pt x="465" y="68"/>
                </a:lnTo>
                <a:lnTo>
                  <a:pt x="444" y="30"/>
                </a:lnTo>
                <a:lnTo>
                  <a:pt x="436" y="16"/>
                </a:lnTo>
                <a:lnTo>
                  <a:pt x="430" y="5"/>
                </a:lnTo>
                <a:lnTo>
                  <a:pt x="425" y="0"/>
                </a:lnTo>
                <a:lnTo>
                  <a:pt x="424" y="0"/>
                </a:lnTo>
                <a:lnTo>
                  <a:pt x="424" y="2"/>
                </a:lnTo>
                <a:lnTo>
                  <a:pt x="424" y="2"/>
                </a:lnTo>
                <a:lnTo>
                  <a:pt x="425" y="18"/>
                </a:lnTo>
                <a:lnTo>
                  <a:pt x="430" y="40"/>
                </a:lnTo>
                <a:lnTo>
                  <a:pt x="434" y="62"/>
                </a:lnTo>
                <a:lnTo>
                  <a:pt x="438" y="80"/>
                </a:lnTo>
                <a:lnTo>
                  <a:pt x="438" y="80"/>
                </a:lnTo>
                <a:lnTo>
                  <a:pt x="439" y="88"/>
                </a:lnTo>
                <a:lnTo>
                  <a:pt x="442" y="97"/>
                </a:lnTo>
                <a:lnTo>
                  <a:pt x="448" y="116"/>
                </a:lnTo>
                <a:lnTo>
                  <a:pt x="450" y="127"/>
                </a:lnTo>
                <a:lnTo>
                  <a:pt x="451" y="138"/>
                </a:lnTo>
                <a:lnTo>
                  <a:pt x="450" y="150"/>
                </a:lnTo>
                <a:lnTo>
                  <a:pt x="448" y="162"/>
                </a:lnTo>
                <a:lnTo>
                  <a:pt x="448" y="162"/>
                </a:lnTo>
                <a:lnTo>
                  <a:pt x="433" y="205"/>
                </a:lnTo>
                <a:lnTo>
                  <a:pt x="425" y="229"/>
                </a:lnTo>
                <a:lnTo>
                  <a:pt x="409" y="266"/>
                </a:lnTo>
                <a:lnTo>
                  <a:pt x="409" y="266"/>
                </a:lnTo>
                <a:lnTo>
                  <a:pt x="393" y="307"/>
                </a:lnTo>
                <a:lnTo>
                  <a:pt x="382" y="340"/>
                </a:lnTo>
                <a:lnTo>
                  <a:pt x="375" y="366"/>
                </a:lnTo>
                <a:lnTo>
                  <a:pt x="371" y="387"/>
                </a:lnTo>
                <a:lnTo>
                  <a:pt x="371" y="387"/>
                </a:lnTo>
                <a:lnTo>
                  <a:pt x="366" y="411"/>
                </a:lnTo>
                <a:lnTo>
                  <a:pt x="364" y="443"/>
                </a:lnTo>
                <a:lnTo>
                  <a:pt x="362" y="473"/>
                </a:lnTo>
                <a:lnTo>
                  <a:pt x="360" y="493"/>
                </a:lnTo>
                <a:lnTo>
                  <a:pt x="360" y="493"/>
                </a:lnTo>
                <a:lnTo>
                  <a:pt x="362" y="501"/>
                </a:lnTo>
                <a:lnTo>
                  <a:pt x="365" y="514"/>
                </a:lnTo>
                <a:lnTo>
                  <a:pt x="374" y="546"/>
                </a:lnTo>
                <a:lnTo>
                  <a:pt x="387" y="587"/>
                </a:lnTo>
                <a:lnTo>
                  <a:pt x="387" y="587"/>
                </a:lnTo>
                <a:lnTo>
                  <a:pt x="385" y="586"/>
                </a:lnTo>
                <a:lnTo>
                  <a:pt x="375" y="581"/>
                </a:lnTo>
                <a:lnTo>
                  <a:pt x="358" y="575"/>
                </a:lnTo>
                <a:lnTo>
                  <a:pt x="332" y="568"/>
                </a:lnTo>
                <a:lnTo>
                  <a:pt x="332" y="568"/>
                </a:lnTo>
                <a:lnTo>
                  <a:pt x="317" y="564"/>
                </a:lnTo>
                <a:lnTo>
                  <a:pt x="301" y="563"/>
                </a:lnTo>
                <a:lnTo>
                  <a:pt x="284" y="562"/>
                </a:lnTo>
                <a:lnTo>
                  <a:pt x="266" y="563"/>
                </a:lnTo>
                <a:lnTo>
                  <a:pt x="229" y="564"/>
                </a:lnTo>
                <a:lnTo>
                  <a:pt x="189" y="565"/>
                </a:lnTo>
                <a:lnTo>
                  <a:pt x="189" y="565"/>
                </a:lnTo>
                <a:lnTo>
                  <a:pt x="166" y="565"/>
                </a:lnTo>
                <a:lnTo>
                  <a:pt x="141" y="563"/>
                </a:lnTo>
                <a:lnTo>
                  <a:pt x="114" y="559"/>
                </a:lnTo>
                <a:lnTo>
                  <a:pt x="89" y="554"/>
                </a:lnTo>
                <a:lnTo>
                  <a:pt x="25" y="543"/>
                </a:lnTo>
                <a:lnTo>
                  <a:pt x="25" y="543"/>
                </a:lnTo>
                <a:lnTo>
                  <a:pt x="11" y="546"/>
                </a:lnTo>
                <a:lnTo>
                  <a:pt x="0" y="550"/>
                </a:lnTo>
                <a:lnTo>
                  <a:pt x="0" y="550"/>
                </a:lnTo>
                <a:lnTo>
                  <a:pt x="41" y="573"/>
                </a:lnTo>
                <a:lnTo>
                  <a:pt x="74" y="591"/>
                </a:lnTo>
                <a:lnTo>
                  <a:pt x="96" y="604"/>
                </a:lnTo>
                <a:lnTo>
                  <a:pt x="96" y="604"/>
                </a:lnTo>
                <a:lnTo>
                  <a:pt x="119" y="621"/>
                </a:lnTo>
                <a:lnTo>
                  <a:pt x="152" y="649"/>
                </a:lnTo>
                <a:lnTo>
                  <a:pt x="187" y="682"/>
                </a:lnTo>
                <a:lnTo>
                  <a:pt x="203" y="698"/>
                </a:lnTo>
                <a:lnTo>
                  <a:pt x="214" y="711"/>
                </a:lnTo>
                <a:lnTo>
                  <a:pt x="214" y="711"/>
                </a:lnTo>
                <a:lnTo>
                  <a:pt x="228" y="730"/>
                </a:lnTo>
                <a:lnTo>
                  <a:pt x="238" y="742"/>
                </a:lnTo>
                <a:lnTo>
                  <a:pt x="248" y="751"/>
                </a:lnTo>
                <a:lnTo>
                  <a:pt x="262" y="761"/>
                </a:lnTo>
                <a:lnTo>
                  <a:pt x="262" y="761"/>
                </a:lnTo>
                <a:lnTo>
                  <a:pt x="289" y="776"/>
                </a:lnTo>
                <a:lnTo>
                  <a:pt x="325" y="797"/>
                </a:lnTo>
                <a:lnTo>
                  <a:pt x="371" y="821"/>
                </a:lnTo>
                <a:lnTo>
                  <a:pt x="371" y="821"/>
                </a:lnTo>
                <a:lnTo>
                  <a:pt x="360" y="842"/>
                </a:lnTo>
                <a:lnTo>
                  <a:pt x="349" y="860"/>
                </a:lnTo>
                <a:lnTo>
                  <a:pt x="343" y="869"/>
                </a:lnTo>
                <a:lnTo>
                  <a:pt x="336" y="877"/>
                </a:lnTo>
                <a:lnTo>
                  <a:pt x="336" y="877"/>
                </a:lnTo>
                <a:lnTo>
                  <a:pt x="325" y="893"/>
                </a:lnTo>
                <a:lnTo>
                  <a:pt x="314" y="910"/>
                </a:lnTo>
                <a:lnTo>
                  <a:pt x="306" y="925"/>
                </a:lnTo>
                <a:lnTo>
                  <a:pt x="299" y="935"/>
                </a:lnTo>
                <a:lnTo>
                  <a:pt x="299" y="935"/>
                </a:lnTo>
                <a:lnTo>
                  <a:pt x="292" y="940"/>
                </a:lnTo>
                <a:lnTo>
                  <a:pt x="284" y="948"/>
                </a:lnTo>
                <a:lnTo>
                  <a:pt x="262" y="961"/>
                </a:lnTo>
                <a:lnTo>
                  <a:pt x="234" y="978"/>
                </a:lnTo>
                <a:lnTo>
                  <a:pt x="234" y="978"/>
                </a:lnTo>
                <a:lnTo>
                  <a:pt x="341" y="977"/>
                </a:lnTo>
                <a:lnTo>
                  <a:pt x="419" y="973"/>
                </a:lnTo>
                <a:lnTo>
                  <a:pt x="447" y="971"/>
                </a:lnTo>
                <a:lnTo>
                  <a:pt x="456" y="969"/>
                </a:lnTo>
                <a:lnTo>
                  <a:pt x="461" y="968"/>
                </a:lnTo>
                <a:lnTo>
                  <a:pt x="461" y="968"/>
                </a:lnTo>
                <a:lnTo>
                  <a:pt x="471" y="962"/>
                </a:lnTo>
                <a:lnTo>
                  <a:pt x="483" y="950"/>
                </a:lnTo>
                <a:lnTo>
                  <a:pt x="515" y="917"/>
                </a:lnTo>
                <a:lnTo>
                  <a:pt x="555" y="871"/>
                </a:lnTo>
                <a:lnTo>
                  <a:pt x="555" y="871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pptxa17_モミジの葉っぱのシルエット</dc:title>
  <dc:subject>pptxa17_モミジの葉っぱのシルエット</dc:subject>
  <dc:creator>でじけろお</dc:creator>
  <cp:revision>1</cp:revision>
  <dcterms:created xsi:type="dcterms:W3CDTF">2018-05-20T00:31:01Z</dcterms:created>
  <dcterms:modified xsi:type="dcterms:W3CDTF">2019-05-09T02:30:28Z</dcterms:modified>
  <cp:version>1</cp:version>
</cp:coreProperties>
</file>