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6" d="100"/>
          <a:sy n="66" d="100"/>
        </p:scale>
        <p:origin x="7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0">
            <a:extLst>
              <a:ext uri="{FF2B5EF4-FFF2-40B4-BE49-F238E27FC236}">
                <a16:creationId xmlns:a16="http://schemas.microsoft.com/office/drawing/2014/main" id="{95F6808F-0297-4F98-97FB-F492AECF7C54}"/>
              </a:ext>
            </a:extLst>
          </p:cNvPr>
          <p:cNvSpPr>
            <a:spLocks noEditPoints="1"/>
          </p:cNvSpPr>
          <p:nvPr/>
        </p:nvSpPr>
        <p:spPr bwMode="auto">
          <a:xfrm>
            <a:off x="3694581" y="1464476"/>
            <a:ext cx="2594554" cy="1461790"/>
          </a:xfrm>
          <a:custGeom>
            <a:avLst/>
            <a:gdLst>
              <a:gd name="T0" fmla="*/ 31 w 1585"/>
              <a:gd name="T1" fmla="*/ 226 h 893"/>
              <a:gd name="T2" fmla="*/ 1 w 1585"/>
              <a:gd name="T3" fmla="*/ 578 h 893"/>
              <a:gd name="T4" fmla="*/ 55 w 1585"/>
              <a:gd name="T5" fmla="*/ 675 h 893"/>
              <a:gd name="T6" fmla="*/ 153 w 1585"/>
              <a:gd name="T7" fmla="*/ 757 h 893"/>
              <a:gd name="T8" fmla="*/ 214 w 1585"/>
              <a:gd name="T9" fmla="*/ 760 h 893"/>
              <a:gd name="T10" fmla="*/ 547 w 1585"/>
              <a:gd name="T11" fmla="*/ 819 h 893"/>
              <a:gd name="T12" fmla="*/ 614 w 1585"/>
              <a:gd name="T13" fmla="*/ 891 h 893"/>
              <a:gd name="T14" fmla="*/ 702 w 1585"/>
              <a:gd name="T15" fmla="*/ 875 h 893"/>
              <a:gd name="T16" fmla="*/ 814 w 1585"/>
              <a:gd name="T17" fmla="*/ 843 h 893"/>
              <a:gd name="T18" fmla="*/ 1029 w 1585"/>
              <a:gd name="T19" fmla="*/ 836 h 893"/>
              <a:gd name="T20" fmla="*/ 1101 w 1585"/>
              <a:gd name="T21" fmla="*/ 861 h 893"/>
              <a:gd name="T22" fmla="*/ 1165 w 1585"/>
              <a:gd name="T23" fmla="*/ 838 h 893"/>
              <a:gd name="T24" fmla="*/ 1445 w 1585"/>
              <a:gd name="T25" fmla="*/ 746 h 893"/>
              <a:gd name="T26" fmla="*/ 1456 w 1585"/>
              <a:gd name="T27" fmla="*/ 712 h 893"/>
              <a:gd name="T28" fmla="*/ 1471 w 1585"/>
              <a:gd name="T29" fmla="*/ 675 h 893"/>
              <a:gd name="T30" fmla="*/ 1456 w 1585"/>
              <a:gd name="T31" fmla="*/ 660 h 893"/>
              <a:gd name="T32" fmla="*/ 1446 w 1585"/>
              <a:gd name="T33" fmla="*/ 517 h 893"/>
              <a:gd name="T34" fmla="*/ 1541 w 1585"/>
              <a:gd name="T35" fmla="*/ 196 h 893"/>
              <a:gd name="T36" fmla="*/ 1507 w 1585"/>
              <a:gd name="T37" fmla="*/ 207 h 893"/>
              <a:gd name="T38" fmla="*/ 1545 w 1585"/>
              <a:gd name="T39" fmla="*/ 239 h 893"/>
              <a:gd name="T40" fmla="*/ 1555 w 1585"/>
              <a:gd name="T41" fmla="*/ 195 h 893"/>
              <a:gd name="T42" fmla="*/ 1571 w 1585"/>
              <a:gd name="T43" fmla="*/ 217 h 893"/>
              <a:gd name="T44" fmla="*/ 1556 w 1585"/>
              <a:gd name="T45" fmla="*/ 200 h 893"/>
              <a:gd name="T46" fmla="*/ 1570 w 1585"/>
              <a:gd name="T47" fmla="*/ 297 h 893"/>
              <a:gd name="T48" fmla="*/ 1577 w 1585"/>
              <a:gd name="T49" fmla="*/ 269 h 893"/>
              <a:gd name="T50" fmla="*/ 1582 w 1585"/>
              <a:gd name="T51" fmla="*/ 196 h 893"/>
              <a:gd name="T52" fmla="*/ 1553 w 1585"/>
              <a:gd name="T53" fmla="*/ 184 h 893"/>
              <a:gd name="T54" fmla="*/ 1474 w 1585"/>
              <a:gd name="T55" fmla="*/ 189 h 893"/>
              <a:gd name="T56" fmla="*/ 1433 w 1585"/>
              <a:gd name="T57" fmla="*/ 173 h 893"/>
              <a:gd name="T58" fmla="*/ 1401 w 1585"/>
              <a:gd name="T59" fmla="*/ 82 h 893"/>
              <a:gd name="T60" fmla="*/ 1339 w 1585"/>
              <a:gd name="T61" fmla="*/ 47 h 893"/>
              <a:gd name="T62" fmla="*/ 883 w 1585"/>
              <a:gd name="T63" fmla="*/ 3 h 893"/>
              <a:gd name="T64" fmla="*/ 1250 w 1585"/>
              <a:gd name="T65" fmla="*/ 448 h 893"/>
              <a:gd name="T66" fmla="*/ 223 w 1585"/>
              <a:gd name="T67" fmla="*/ 286 h 893"/>
              <a:gd name="T68" fmla="*/ 420 w 1585"/>
              <a:gd name="T69" fmla="*/ 172 h 893"/>
              <a:gd name="T70" fmla="*/ 659 w 1585"/>
              <a:gd name="T71" fmla="*/ 239 h 893"/>
              <a:gd name="T72" fmla="*/ 271 w 1585"/>
              <a:gd name="T73" fmla="*/ 409 h 893"/>
              <a:gd name="T74" fmla="*/ 108 w 1585"/>
              <a:gd name="T75" fmla="*/ 415 h 893"/>
              <a:gd name="T76" fmla="*/ 811 w 1585"/>
              <a:gd name="T77" fmla="*/ 222 h 893"/>
              <a:gd name="T78" fmla="*/ 840 w 1585"/>
              <a:gd name="T79" fmla="*/ 230 h 893"/>
              <a:gd name="T80" fmla="*/ 805 w 1585"/>
              <a:gd name="T81" fmla="*/ 276 h 893"/>
              <a:gd name="T82" fmla="*/ 832 w 1585"/>
              <a:gd name="T83" fmla="*/ 212 h 893"/>
              <a:gd name="T84" fmla="*/ 827 w 1585"/>
              <a:gd name="T85" fmla="*/ 181 h 893"/>
              <a:gd name="T86" fmla="*/ 830 w 1585"/>
              <a:gd name="T87" fmla="*/ 195 h 893"/>
              <a:gd name="T88" fmla="*/ 749 w 1585"/>
              <a:gd name="T89" fmla="*/ 258 h 893"/>
              <a:gd name="T90" fmla="*/ 716 w 1585"/>
              <a:gd name="T91" fmla="*/ 246 h 893"/>
              <a:gd name="T92" fmla="*/ 739 w 1585"/>
              <a:gd name="T93" fmla="*/ 194 h 893"/>
              <a:gd name="T94" fmla="*/ 919 w 1585"/>
              <a:gd name="T95" fmla="*/ 173 h 893"/>
              <a:gd name="T96" fmla="*/ 942 w 1585"/>
              <a:gd name="T97" fmla="*/ 185 h 893"/>
              <a:gd name="T98" fmla="*/ 964 w 1585"/>
              <a:gd name="T99" fmla="*/ 170 h 893"/>
              <a:gd name="T100" fmla="*/ 1232 w 1585"/>
              <a:gd name="T101" fmla="*/ 180 h 893"/>
              <a:gd name="T102" fmla="*/ 1401 w 1585"/>
              <a:gd name="T103" fmla="*/ 452 h 893"/>
              <a:gd name="T104" fmla="*/ 1229 w 1585"/>
              <a:gd name="T105" fmla="*/ 259 h 893"/>
              <a:gd name="T106" fmla="*/ 1220 w 1585"/>
              <a:gd name="T107" fmla="*/ 287 h 893"/>
              <a:gd name="T108" fmla="*/ 1201 w 1585"/>
              <a:gd name="T109" fmla="*/ 259 h 893"/>
              <a:gd name="T110" fmla="*/ 1115 w 1585"/>
              <a:gd name="T111" fmla="*/ 452 h 893"/>
              <a:gd name="T112" fmla="*/ 1065 w 1585"/>
              <a:gd name="T113" fmla="*/ 389 h 893"/>
              <a:gd name="T114" fmla="*/ 999 w 1585"/>
              <a:gd name="T115" fmla="*/ 367 h 893"/>
              <a:gd name="T116" fmla="*/ 923 w 1585"/>
              <a:gd name="T117" fmla="*/ 367 h 893"/>
              <a:gd name="T118" fmla="*/ 1003 w 1585"/>
              <a:gd name="T119" fmla="*/ 378 h 893"/>
              <a:gd name="T120" fmla="*/ 911 w 1585"/>
              <a:gd name="T121" fmla="*/ 380 h 893"/>
              <a:gd name="T122" fmla="*/ 1003 w 1585"/>
              <a:gd name="T123" fmla="*/ 378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85" h="893">
                <a:moveTo>
                  <a:pt x="883" y="3"/>
                </a:moveTo>
                <a:lnTo>
                  <a:pt x="447" y="114"/>
                </a:lnTo>
                <a:lnTo>
                  <a:pt x="341" y="103"/>
                </a:lnTo>
                <a:lnTo>
                  <a:pt x="255" y="138"/>
                </a:lnTo>
                <a:lnTo>
                  <a:pt x="246" y="160"/>
                </a:lnTo>
                <a:lnTo>
                  <a:pt x="247" y="168"/>
                </a:lnTo>
                <a:lnTo>
                  <a:pt x="42" y="221"/>
                </a:lnTo>
                <a:lnTo>
                  <a:pt x="42" y="221"/>
                </a:lnTo>
                <a:lnTo>
                  <a:pt x="31" y="226"/>
                </a:lnTo>
                <a:lnTo>
                  <a:pt x="22" y="229"/>
                </a:lnTo>
                <a:lnTo>
                  <a:pt x="18" y="232"/>
                </a:lnTo>
                <a:lnTo>
                  <a:pt x="17" y="234"/>
                </a:lnTo>
                <a:lnTo>
                  <a:pt x="17" y="234"/>
                </a:lnTo>
                <a:lnTo>
                  <a:pt x="14" y="250"/>
                </a:lnTo>
                <a:lnTo>
                  <a:pt x="12" y="265"/>
                </a:lnTo>
                <a:lnTo>
                  <a:pt x="12" y="265"/>
                </a:lnTo>
                <a:lnTo>
                  <a:pt x="5" y="450"/>
                </a:lnTo>
                <a:lnTo>
                  <a:pt x="1" y="578"/>
                </a:lnTo>
                <a:lnTo>
                  <a:pt x="0" y="620"/>
                </a:lnTo>
                <a:lnTo>
                  <a:pt x="0" y="638"/>
                </a:lnTo>
                <a:lnTo>
                  <a:pt x="0" y="638"/>
                </a:lnTo>
                <a:lnTo>
                  <a:pt x="4" y="643"/>
                </a:lnTo>
                <a:lnTo>
                  <a:pt x="9" y="648"/>
                </a:lnTo>
                <a:lnTo>
                  <a:pt x="26" y="659"/>
                </a:lnTo>
                <a:lnTo>
                  <a:pt x="43" y="669"/>
                </a:lnTo>
                <a:lnTo>
                  <a:pt x="55" y="675"/>
                </a:lnTo>
                <a:lnTo>
                  <a:pt x="55" y="675"/>
                </a:lnTo>
                <a:lnTo>
                  <a:pt x="88" y="683"/>
                </a:lnTo>
                <a:lnTo>
                  <a:pt x="115" y="689"/>
                </a:lnTo>
                <a:lnTo>
                  <a:pt x="130" y="690"/>
                </a:lnTo>
                <a:lnTo>
                  <a:pt x="130" y="690"/>
                </a:lnTo>
                <a:lnTo>
                  <a:pt x="131" y="700"/>
                </a:lnTo>
                <a:lnTo>
                  <a:pt x="137" y="724"/>
                </a:lnTo>
                <a:lnTo>
                  <a:pt x="142" y="738"/>
                </a:lnTo>
                <a:lnTo>
                  <a:pt x="147" y="749"/>
                </a:lnTo>
                <a:lnTo>
                  <a:pt x="153" y="757"/>
                </a:lnTo>
                <a:lnTo>
                  <a:pt x="156" y="760"/>
                </a:lnTo>
                <a:lnTo>
                  <a:pt x="160" y="762"/>
                </a:lnTo>
                <a:lnTo>
                  <a:pt x="160" y="762"/>
                </a:lnTo>
                <a:lnTo>
                  <a:pt x="174" y="764"/>
                </a:lnTo>
                <a:lnTo>
                  <a:pt x="190" y="765"/>
                </a:lnTo>
                <a:lnTo>
                  <a:pt x="204" y="764"/>
                </a:lnTo>
                <a:lnTo>
                  <a:pt x="209" y="762"/>
                </a:lnTo>
                <a:lnTo>
                  <a:pt x="214" y="760"/>
                </a:lnTo>
                <a:lnTo>
                  <a:pt x="214" y="760"/>
                </a:lnTo>
                <a:lnTo>
                  <a:pt x="216" y="756"/>
                </a:lnTo>
                <a:lnTo>
                  <a:pt x="219" y="751"/>
                </a:lnTo>
                <a:lnTo>
                  <a:pt x="223" y="739"/>
                </a:lnTo>
                <a:lnTo>
                  <a:pt x="226" y="723"/>
                </a:lnTo>
                <a:lnTo>
                  <a:pt x="523" y="799"/>
                </a:lnTo>
                <a:lnTo>
                  <a:pt x="536" y="789"/>
                </a:lnTo>
                <a:lnTo>
                  <a:pt x="536" y="789"/>
                </a:lnTo>
                <a:lnTo>
                  <a:pt x="541" y="804"/>
                </a:lnTo>
                <a:lnTo>
                  <a:pt x="547" y="819"/>
                </a:lnTo>
                <a:lnTo>
                  <a:pt x="555" y="836"/>
                </a:lnTo>
                <a:lnTo>
                  <a:pt x="565" y="853"/>
                </a:lnTo>
                <a:lnTo>
                  <a:pt x="576" y="869"/>
                </a:lnTo>
                <a:lnTo>
                  <a:pt x="582" y="877"/>
                </a:lnTo>
                <a:lnTo>
                  <a:pt x="588" y="881"/>
                </a:lnTo>
                <a:lnTo>
                  <a:pt x="594" y="886"/>
                </a:lnTo>
                <a:lnTo>
                  <a:pt x="600" y="889"/>
                </a:lnTo>
                <a:lnTo>
                  <a:pt x="600" y="889"/>
                </a:lnTo>
                <a:lnTo>
                  <a:pt x="614" y="891"/>
                </a:lnTo>
                <a:lnTo>
                  <a:pt x="627" y="893"/>
                </a:lnTo>
                <a:lnTo>
                  <a:pt x="642" y="891"/>
                </a:lnTo>
                <a:lnTo>
                  <a:pt x="655" y="890"/>
                </a:lnTo>
                <a:lnTo>
                  <a:pt x="669" y="888"/>
                </a:lnTo>
                <a:lnTo>
                  <a:pt x="681" y="885"/>
                </a:lnTo>
                <a:lnTo>
                  <a:pt x="691" y="881"/>
                </a:lnTo>
                <a:lnTo>
                  <a:pt x="700" y="878"/>
                </a:lnTo>
                <a:lnTo>
                  <a:pt x="700" y="878"/>
                </a:lnTo>
                <a:lnTo>
                  <a:pt x="702" y="875"/>
                </a:lnTo>
                <a:lnTo>
                  <a:pt x="705" y="873"/>
                </a:lnTo>
                <a:lnTo>
                  <a:pt x="710" y="866"/>
                </a:lnTo>
                <a:lnTo>
                  <a:pt x="713" y="857"/>
                </a:lnTo>
                <a:lnTo>
                  <a:pt x="716" y="847"/>
                </a:lnTo>
                <a:lnTo>
                  <a:pt x="718" y="831"/>
                </a:lnTo>
                <a:lnTo>
                  <a:pt x="719" y="824"/>
                </a:lnTo>
                <a:lnTo>
                  <a:pt x="719" y="824"/>
                </a:lnTo>
                <a:lnTo>
                  <a:pt x="775" y="836"/>
                </a:lnTo>
                <a:lnTo>
                  <a:pt x="814" y="843"/>
                </a:lnTo>
                <a:lnTo>
                  <a:pt x="830" y="846"/>
                </a:lnTo>
                <a:lnTo>
                  <a:pt x="838" y="847"/>
                </a:lnTo>
                <a:lnTo>
                  <a:pt x="838" y="847"/>
                </a:lnTo>
                <a:lnTo>
                  <a:pt x="846" y="847"/>
                </a:lnTo>
                <a:lnTo>
                  <a:pt x="849" y="846"/>
                </a:lnTo>
                <a:lnTo>
                  <a:pt x="853" y="845"/>
                </a:lnTo>
                <a:lnTo>
                  <a:pt x="856" y="843"/>
                </a:lnTo>
                <a:lnTo>
                  <a:pt x="1029" y="836"/>
                </a:lnTo>
                <a:lnTo>
                  <a:pt x="1029" y="836"/>
                </a:lnTo>
                <a:lnTo>
                  <a:pt x="1032" y="840"/>
                </a:lnTo>
                <a:lnTo>
                  <a:pt x="1036" y="843"/>
                </a:lnTo>
                <a:lnTo>
                  <a:pt x="1042" y="847"/>
                </a:lnTo>
                <a:lnTo>
                  <a:pt x="1051" y="851"/>
                </a:lnTo>
                <a:lnTo>
                  <a:pt x="1062" y="854"/>
                </a:lnTo>
                <a:lnTo>
                  <a:pt x="1077" y="858"/>
                </a:lnTo>
                <a:lnTo>
                  <a:pt x="1094" y="861"/>
                </a:lnTo>
                <a:lnTo>
                  <a:pt x="1094" y="861"/>
                </a:lnTo>
                <a:lnTo>
                  <a:pt x="1101" y="861"/>
                </a:lnTo>
                <a:lnTo>
                  <a:pt x="1108" y="859"/>
                </a:lnTo>
                <a:lnTo>
                  <a:pt x="1116" y="858"/>
                </a:lnTo>
                <a:lnTo>
                  <a:pt x="1122" y="857"/>
                </a:lnTo>
                <a:lnTo>
                  <a:pt x="1132" y="852"/>
                </a:lnTo>
                <a:lnTo>
                  <a:pt x="1138" y="846"/>
                </a:lnTo>
                <a:lnTo>
                  <a:pt x="1144" y="840"/>
                </a:lnTo>
                <a:lnTo>
                  <a:pt x="1146" y="835"/>
                </a:lnTo>
                <a:lnTo>
                  <a:pt x="1149" y="830"/>
                </a:lnTo>
                <a:lnTo>
                  <a:pt x="1165" y="838"/>
                </a:lnTo>
                <a:lnTo>
                  <a:pt x="1282" y="824"/>
                </a:lnTo>
                <a:lnTo>
                  <a:pt x="1289" y="813"/>
                </a:lnTo>
                <a:lnTo>
                  <a:pt x="1289" y="813"/>
                </a:lnTo>
                <a:lnTo>
                  <a:pt x="1361" y="804"/>
                </a:lnTo>
                <a:lnTo>
                  <a:pt x="1413" y="798"/>
                </a:lnTo>
                <a:lnTo>
                  <a:pt x="1429" y="796"/>
                </a:lnTo>
                <a:lnTo>
                  <a:pt x="1436" y="794"/>
                </a:lnTo>
                <a:lnTo>
                  <a:pt x="1436" y="794"/>
                </a:lnTo>
                <a:lnTo>
                  <a:pt x="1445" y="746"/>
                </a:lnTo>
                <a:lnTo>
                  <a:pt x="1445" y="746"/>
                </a:lnTo>
                <a:lnTo>
                  <a:pt x="1450" y="739"/>
                </a:lnTo>
                <a:lnTo>
                  <a:pt x="1453" y="733"/>
                </a:lnTo>
                <a:lnTo>
                  <a:pt x="1455" y="728"/>
                </a:lnTo>
                <a:lnTo>
                  <a:pt x="1455" y="728"/>
                </a:lnTo>
                <a:lnTo>
                  <a:pt x="1456" y="721"/>
                </a:lnTo>
                <a:lnTo>
                  <a:pt x="1456" y="716"/>
                </a:lnTo>
                <a:lnTo>
                  <a:pt x="1456" y="716"/>
                </a:lnTo>
                <a:lnTo>
                  <a:pt x="1456" y="712"/>
                </a:lnTo>
                <a:lnTo>
                  <a:pt x="1456" y="711"/>
                </a:lnTo>
                <a:lnTo>
                  <a:pt x="1456" y="711"/>
                </a:lnTo>
                <a:lnTo>
                  <a:pt x="1462" y="708"/>
                </a:lnTo>
                <a:lnTo>
                  <a:pt x="1467" y="706"/>
                </a:lnTo>
                <a:lnTo>
                  <a:pt x="1469" y="703"/>
                </a:lnTo>
                <a:lnTo>
                  <a:pt x="1469" y="703"/>
                </a:lnTo>
                <a:lnTo>
                  <a:pt x="1471" y="697"/>
                </a:lnTo>
                <a:lnTo>
                  <a:pt x="1471" y="689"/>
                </a:lnTo>
                <a:lnTo>
                  <a:pt x="1471" y="675"/>
                </a:lnTo>
                <a:lnTo>
                  <a:pt x="1471" y="675"/>
                </a:lnTo>
                <a:lnTo>
                  <a:pt x="1471" y="674"/>
                </a:lnTo>
                <a:lnTo>
                  <a:pt x="1469" y="673"/>
                </a:lnTo>
                <a:lnTo>
                  <a:pt x="1464" y="671"/>
                </a:lnTo>
                <a:lnTo>
                  <a:pt x="1458" y="670"/>
                </a:lnTo>
                <a:lnTo>
                  <a:pt x="1455" y="668"/>
                </a:lnTo>
                <a:lnTo>
                  <a:pt x="1455" y="668"/>
                </a:lnTo>
                <a:lnTo>
                  <a:pt x="1456" y="664"/>
                </a:lnTo>
                <a:lnTo>
                  <a:pt x="1456" y="660"/>
                </a:lnTo>
                <a:lnTo>
                  <a:pt x="1456" y="657"/>
                </a:lnTo>
                <a:lnTo>
                  <a:pt x="1456" y="657"/>
                </a:lnTo>
                <a:lnTo>
                  <a:pt x="1455" y="653"/>
                </a:lnTo>
                <a:lnTo>
                  <a:pt x="1452" y="649"/>
                </a:lnTo>
                <a:lnTo>
                  <a:pt x="1450" y="644"/>
                </a:lnTo>
                <a:lnTo>
                  <a:pt x="1450" y="644"/>
                </a:lnTo>
                <a:lnTo>
                  <a:pt x="1447" y="524"/>
                </a:lnTo>
                <a:lnTo>
                  <a:pt x="1447" y="524"/>
                </a:lnTo>
                <a:lnTo>
                  <a:pt x="1446" y="517"/>
                </a:lnTo>
                <a:lnTo>
                  <a:pt x="1445" y="496"/>
                </a:lnTo>
                <a:lnTo>
                  <a:pt x="1451" y="490"/>
                </a:lnTo>
                <a:lnTo>
                  <a:pt x="1442" y="472"/>
                </a:lnTo>
                <a:lnTo>
                  <a:pt x="1428" y="197"/>
                </a:lnTo>
                <a:lnTo>
                  <a:pt x="1437" y="197"/>
                </a:lnTo>
                <a:lnTo>
                  <a:pt x="1437" y="197"/>
                </a:lnTo>
                <a:lnTo>
                  <a:pt x="1455" y="197"/>
                </a:lnTo>
                <a:lnTo>
                  <a:pt x="1480" y="199"/>
                </a:lnTo>
                <a:lnTo>
                  <a:pt x="1541" y="196"/>
                </a:lnTo>
                <a:lnTo>
                  <a:pt x="1541" y="210"/>
                </a:lnTo>
                <a:lnTo>
                  <a:pt x="1541" y="210"/>
                </a:lnTo>
                <a:lnTo>
                  <a:pt x="1537" y="207"/>
                </a:lnTo>
                <a:lnTo>
                  <a:pt x="1527" y="205"/>
                </a:lnTo>
                <a:lnTo>
                  <a:pt x="1517" y="202"/>
                </a:lnTo>
                <a:lnTo>
                  <a:pt x="1512" y="202"/>
                </a:lnTo>
                <a:lnTo>
                  <a:pt x="1509" y="205"/>
                </a:lnTo>
                <a:lnTo>
                  <a:pt x="1509" y="205"/>
                </a:lnTo>
                <a:lnTo>
                  <a:pt x="1507" y="207"/>
                </a:lnTo>
                <a:lnTo>
                  <a:pt x="1507" y="211"/>
                </a:lnTo>
                <a:lnTo>
                  <a:pt x="1510" y="216"/>
                </a:lnTo>
                <a:lnTo>
                  <a:pt x="1514" y="222"/>
                </a:lnTo>
                <a:lnTo>
                  <a:pt x="1522" y="230"/>
                </a:lnTo>
                <a:lnTo>
                  <a:pt x="1527" y="234"/>
                </a:lnTo>
                <a:lnTo>
                  <a:pt x="1532" y="237"/>
                </a:lnTo>
                <a:lnTo>
                  <a:pt x="1532" y="237"/>
                </a:lnTo>
                <a:lnTo>
                  <a:pt x="1539" y="239"/>
                </a:lnTo>
                <a:lnTo>
                  <a:pt x="1545" y="239"/>
                </a:lnTo>
                <a:lnTo>
                  <a:pt x="1549" y="238"/>
                </a:lnTo>
                <a:lnTo>
                  <a:pt x="1550" y="235"/>
                </a:lnTo>
                <a:lnTo>
                  <a:pt x="1550" y="235"/>
                </a:lnTo>
                <a:lnTo>
                  <a:pt x="1550" y="230"/>
                </a:lnTo>
                <a:lnTo>
                  <a:pt x="1548" y="224"/>
                </a:lnTo>
                <a:lnTo>
                  <a:pt x="1545" y="216"/>
                </a:lnTo>
                <a:lnTo>
                  <a:pt x="1545" y="195"/>
                </a:lnTo>
                <a:lnTo>
                  <a:pt x="1545" y="195"/>
                </a:lnTo>
                <a:lnTo>
                  <a:pt x="1555" y="195"/>
                </a:lnTo>
                <a:lnTo>
                  <a:pt x="1563" y="195"/>
                </a:lnTo>
                <a:lnTo>
                  <a:pt x="1568" y="195"/>
                </a:lnTo>
                <a:lnTo>
                  <a:pt x="1568" y="195"/>
                </a:lnTo>
                <a:lnTo>
                  <a:pt x="1570" y="196"/>
                </a:lnTo>
                <a:lnTo>
                  <a:pt x="1572" y="199"/>
                </a:lnTo>
                <a:lnTo>
                  <a:pt x="1576" y="203"/>
                </a:lnTo>
                <a:lnTo>
                  <a:pt x="1576" y="203"/>
                </a:lnTo>
                <a:lnTo>
                  <a:pt x="1577" y="213"/>
                </a:lnTo>
                <a:lnTo>
                  <a:pt x="1571" y="217"/>
                </a:lnTo>
                <a:lnTo>
                  <a:pt x="1571" y="217"/>
                </a:lnTo>
                <a:lnTo>
                  <a:pt x="1571" y="212"/>
                </a:lnTo>
                <a:lnTo>
                  <a:pt x="1571" y="207"/>
                </a:lnTo>
                <a:lnTo>
                  <a:pt x="1570" y="205"/>
                </a:lnTo>
                <a:lnTo>
                  <a:pt x="1570" y="205"/>
                </a:lnTo>
                <a:lnTo>
                  <a:pt x="1568" y="201"/>
                </a:lnTo>
                <a:lnTo>
                  <a:pt x="1563" y="200"/>
                </a:lnTo>
                <a:lnTo>
                  <a:pt x="1559" y="199"/>
                </a:lnTo>
                <a:lnTo>
                  <a:pt x="1556" y="200"/>
                </a:lnTo>
                <a:lnTo>
                  <a:pt x="1554" y="201"/>
                </a:lnTo>
                <a:lnTo>
                  <a:pt x="1554" y="201"/>
                </a:lnTo>
                <a:lnTo>
                  <a:pt x="1554" y="205"/>
                </a:lnTo>
                <a:lnTo>
                  <a:pt x="1554" y="216"/>
                </a:lnTo>
                <a:lnTo>
                  <a:pt x="1556" y="244"/>
                </a:lnTo>
                <a:lnTo>
                  <a:pt x="1561" y="273"/>
                </a:lnTo>
                <a:lnTo>
                  <a:pt x="1565" y="291"/>
                </a:lnTo>
                <a:lnTo>
                  <a:pt x="1565" y="291"/>
                </a:lnTo>
                <a:lnTo>
                  <a:pt x="1570" y="297"/>
                </a:lnTo>
                <a:lnTo>
                  <a:pt x="1574" y="300"/>
                </a:lnTo>
                <a:lnTo>
                  <a:pt x="1579" y="303"/>
                </a:lnTo>
                <a:lnTo>
                  <a:pt x="1582" y="303"/>
                </a:lnTo>
                <a:lnTo>
                  <a:pt x="1582" y="303"/>
                </a:lnTo>
                <a:lnTo>
                  <a:pt x="1583" y="302"/>
                </a:lnTo>
                <a:lnTo>
                  <a:pt x="1583" y="298"/>
                </a:lnTo>
                <a:lnTo>
                  <a:pt x="1581" y="288"/>
                </a:lnTo>
                <a:lnTo>
                  <a:pt x="1577" y="269"/>
                </a:lnTo>
                <a:lnTo>
                  <a:pt x="1577" y="269"/>
                </a:lnTo>
                <a:lnTo>
                  <a:pt x="1576" y="256"/>
                </a:lnTo>
                <a:lnTo>
                  <a:pt x="1576" y="256"/>
                </a:lnTo>
                <a:lnTo>
                  <a:pt x="1577" y="256"/>
                </a:lnTo>
                <a:lnTo>
                  <a:pt x="1580" y="255"/>
                </a:lnTo>
                <a:lnTo>
                  <a:pt x="1580" y="255"/>
                </a:lnTo>
                <a:lnTo>
                  <a:pt x="1582" y="253"/>
                </a:lnTo>
                <a:lnTo>
                  <a:pt x="1585" y="250"/>
                </a:lnTo>
                <a:lnTo>
                  <a:pt x="1585" y="244"/>
                </a:lnTo>
                <a:lnTo>
                  <a:pt x="1582" y="196"/>
                </a:lnTo>
                <a:lnTo>
                  <a:pt x="1582" y="196"/>
                </a:lnTo>
                <a:lnTo>
                  <a:pt x="1580" y="192"/>
                </a:lnTo>
                <a:lnTo>
                  <a:pt x="1577" y="189"/>
                </a:lnTo>
                <a:lnTo>
                  <a:pt x="1572" y="186"/>
                </a:lnTo>
                <a:lnTo>
                  <a:pt x="1572" y="186"/>
                </a:lnTo>
                <a:lnTo>
                  <a:pt x="1566" y="184"/>
                </a:lnTo>
                <a:lnTo>
                  <a:pt x="1560" y="183"/>
                </a:lnTo>
                <a:lnTo>
                  <a:pt x="1553" y="184"/>
                </a:lnTo>
                <a:lnTo>
                  <a:pt x="1553" y="184"/>
                </a:lnTo>
                <a:lnTo>
                  <a:pt x="1549" y="181"/>
                </a:lnTo>
                <a:lnTo>
                  <a:pt x="1547" y="180"/>
                </a:lnTo>
                <a:lnTo>
                  <a:pt x="1544" y="180"/>
                </a:lnTo>
                <a:lnTo>
                  <a:pt x="1544" y="180"/>
                </a:lnTo>
                <a:lnTo>
                  <a:pt x="1542" y="180"/>
                </a:lnTo>
                <a:lnTo>
                  <a:pt x="1541" y="181"/>
                </a:lnTo>
                <a:lnTo>
                  <a:pt x="1539" y="184"/>
                </a:lnTo>
                <a:lnTo>
                  <a:pt x="1474" y="189"/>
                </a:lnTo>
                <a:lnTo>
                  <a:pt x="1474" y="189"/>
                </a:lnTo>
                <a:lnTo>
                  <a:pt x="1474" y="186"/>
                </a:lnTo>
                <a:lnTo>
                  <a:pt x="1474" y="184"/>
                </a:lnTo>
                <a:lnTo>
                  <a:pt x="1473" y="183"/>
                </a:lnTo>
                <a:lnTo>
                  <a:pt x="1473" y="183"/>
                </a:lnTo>
                <a:lnTo>
                  <a:pt x="1469" y="180"/>
                </a:lnTo>
                <a:lnTo>
                  <a:pt x="1461" y="178"/>
                </a:lnTo>
                <a:lnTo>
                  <a:pt x="1450" y="174"/>
                </a:lnTo>
                <a:lnTo>
                  <a:pt x="1433" y="173"/>
                </a:lnTo>
                <a:lnTo>
                  <a:pt x="1433" y="173"/>
                </a:lnTo>
                <a:lnTo>
                  <a:pt x="1429" y="147"/>
                </a:lnTo>
                <a:lnTo>
                  <a:pt x="1426" y="129"/>
                </a:lnTo>
                <a:lnTo>
                  <a:pt x="1425" y="120"/>
                </a:lnTo>
                <a:lnTo>
                  <a:pt x="1425" y="120"/>
                </a:lnTo>
                <a:lnTo>
                  <a:pt x="1413" y="120"/>
                </a:lnTo>
                <a:lnTo>
                  <a:pt x="1405" y="92"/>
                </a:lnTo>
                <a:lnTo>
                  <a:pt x="1405" y="92"/>
                </a:lnTo>
                <a:lnTo>
                  <a:pt x="1404" y="89"/>
                </a:lnTo>
                <a:lnTo>
                  <a:pt x="1401" y="82"/>
                </a:lnTo>
                <a:lnTo>
                  <a:pt x="1398" y="77"/>
                </a:lnTo>
                <a:lnTo>
                  <a:pt x="1393" y="72"/>
                </a:lnTo>
                <a:lnTo>
                  <a:pt x="1388" y="66"/>
                </a:lnTo>
                <a:lnTo>
                  <a:pt x="1381" y="61"/>
                </a:lnTo>
                <a:lnTo>
                  <a:pt x="1381" y="61"/>
                </a:lnTo>
                <a:lnTo>
                  <a:pt x="1372" y="56"/>
                </a:lnTo>
                <a:lnTo>
                  <a:pt x="1361" y="52"/>
                </a:lnTo>
                <a:lnTo>
                  <a:pt x="1350" y="50"/>
                </a:lnTo>
                <a:lnTo>
                  <a:pt x="1339" y="47"/>
                </a:lnTo>
                <a:lnTo>
                  <a:pt x="1321" y="45"/>
                </a:lnTo>
                <a:lnTo>
                  <a:pt x="1312" y="44"/>
                </a:lnTo>
                <a:lnTo>
                  <a:pt x="1312" y="44"/>
                </a:lnTo>
                <a:lnTo>
                  <a:pt x="933" y="0"/>
                </a:lnTo>
                <a:lnTo>
                  <a:pt x="903" y="0"/>
                </a:lnTo>
                <a:lnTo>
                  <a:pt x="903" y="0"/>
                </a:lnTo>
                <a:lnTo>
                  <a:pt x="890" y="2"/>
                </a:lnTo>
                <a:lnTo>
                  <a:pt x="883" y="3"/>
                </a:lnTo>
                <a:lnTo>
                  <a:pt x="883" y="3"/>
                </a:lnTo>
                <a:close/>
                <a:moveTo>
                  <a:pt x="1576" y="240"/>
                </a:moveTo>
                <a:lnTo>
                  <a:pt x="1570" y="242"/>
                </a:lnTo>
                <a:lnTo>
                  <a:pt x="1570" y="230"/>
                </a:lnTo>
                <a:lnTo>
                  <a:pt x="1576" y="227"/>
                </a:lnTo>
                <a:lnTo>
                  <a:pt x="1576" y="240"/>
                </a:lnTo>
                <a:close/>
                <a:moveTo>
                  <a:pt x="1245" y="367"/>
                </a:moveTo>
                <a:lnTo>
                  <a:pt x="1309" y="444"/>
                </a:lnTo>
                <a:lnTo>
                  <a:pt x="1309" y="453"/>
                </a:lnTo>
                <a:lnTo>
                  <a:pt x="1250" y="448"/>
                </a:lnTo>
                <a:lnTo>
                  <a:pt x="1245" y="367"/>
                </a:lnTo>
                <a:close/>
                <a:moveTo>
                  <a:pt x="60" y="253"/>
                </a:moveTo>
                <a:lnTo>
                  <a:pt x="49" y="416"/>
                </a:lnTo>
                <a:lnTo>
                  <a:pt x="23" y="418"/>
                </a:lnTo>
                <a:lnTo>
                  <a:pt x="32" y="255"/>
                </a:lnTo>
                <a:lnTo>
                  <a:pt x="60" y="253"/>
                </a:lnTo>
                <a:close/>
                <a:moveTo>
                  <a:pt x="225" y="212"/>
                </a:moveTo>
                <a:lnTo>
                  <a:pt x="223" y="286"/>
                </a:lnTo>
                <a:lnTo>
                  <a:pt x="223" y="286"/>
                </a:lnTo>
                <a:lnTo>
                  <a:pt x="117" y="300"/>
                </a:lnTo>
                <a:lnTo>
                  <a:pt x="117" y="300"/>
                </a:lnTo>
                <a:lnTo>
                  <a:pt x="117" y="298"/>
                </a:lnTo>
                <a:lnTo>
                  <a:pt x="117" y="291"/>
                </a:lnTo>
                <a:lnTo>
                  <a:pt x="118" y="270"/>
                </a:lnTo>
                <a:lnTo>
                  <a:pt x="122" y="238"/>
                </a:lnTo>
                <a:lnTo>
                  <a:pt x="225" y="212"/>
                </a:lnTo>
                <a:close/>
                <a:moveTo>
                  <a:pt x="261" y="205"/>
                </a:moveTo>
                <a:lnTo>
                  <a:pt x="420" y="172"/>
                </a:lnTo>
                <a:lnTo>
                  <a:pt x="414" y="258"/>
                </a:lnTo>
                <a:lnTo>
                  <a:pt x="257" y="278"/>
                </a:lnTo>
                <a:lnTo>
                  <a:pt x="261" y="205"/>
                </a:lnTo>
                <a:close/>
                <a:moveTo>
                  <a:pt x="444" y="167"/>
                </a:moveTo>
                <a:lnTo>
                  <a:pt x="670" y="113"/>
                </a:lnTo>
                <a:lnTo>
                  <a:pt x="664" y="217"/>
                </a:lnTo>
                <a:lnTo>
                  <a:pt x="439" y="250"/>
                </a:lnTo>
                <a:lnTo>
                  <a:pt x="444" y="167"/>
                </a:lnTo>
                <a:close/>
                <a:moveTo>
                  <a:pt x="659" y="239"/>
                </a:moveTo>
                <a:lnTo>
                  <a:pt x="654" y="399"/>
                </a:lnTo>
                <a:lnTo>
                  <a:pt x="430" y="401"/>
                </a:lnTo>
                <a:lnTo>
                  <a:pt x="437" y="273"/>
                </a:lnTo>
                <a:lnTo>
                  <a:pt x="659" y="239"/>
                </a:lnTo>
                <a:close/>
                <a:moveTo>
                  <a:pt x="409" y="277"/>
                </a:moveTo>
                <a:lnTo>
                  <a:pt x="400" y="404"/>
                </a:lnTo>
                <a:lnTo>
                  <a:pt x="400" y="404"/>
                </a:lnTo>
                <a:lnTo>
                  <a:pt x="324" y="406"/>
                </a:lnTo>
                <a:lnTo>
                  <a:pt x="271" y="409"/>
                </a:lnTo>
                <a:lnTo>
                  <a:pt x="247" y="410"/>
                </a:lnTo>
                <a:lnTo>
                  <a:pt x="247" y="410"/>
                </a:lnTo>
                <a:lnTo>
                  <a:pt x="247" y="393"/>
                </a:lnTo>
                <a:lnTo>
                  <a:pt x="250" y="353"/>
                </a:lnTo>
                <a:lnTo>
                  <a:pt x="254" y="298"/>
                </a:lnTo>
                <a:lnTo>
                  <a:pt x="409" y="277"/>
                </a:lnTo>
                <a:close/>
                <a:moveTo>
                  <a:pt x="228" y="303"/>
                </a:moveTo>
                <a:lnTo>
                  <a:pt x="221" y="411"/>
                </a:lnTo>
                <a:lnTo>
                  <a:pt x="108" y="415"/>
                </a:lnTo>
                <a:lnTo>
                  <a:pt x="113" y="319"/>
                </a:lnTo>
                <a:lnTo>
                  <a:pt x="228" y="303"/>
                </a:lnTo>
                <a:close/>
                <a:moveTo>
                  <a:pt x="92" y="254"/>
                </a:moveTo>
                <a:lnTo>
                  <a:pt x="82" y="421"/>
                </a:lnTo>
                <a:lnTo>
                  <a:pt x="65" y="423"/>
                </a:lnTo>
                <a:lnTo>
                  <a:pt x="80" y="256"/>
                </a:lnTo>
                <a:lnTo>
                  <a:pt x="92" y="254"/>
                </a:lnTo>
                <a:close/>
                <a:moveTo>
                  <a:pt x="811" y="222"/>
                </a:moveTo>
                <a:lnTo>
                  <a:pt x="811" y="222"/>
                </a:lnTo>
                <a:lnTo>
                  <a:pt x="822" y="222"/>
                </a:lnTo>
                <a:lnTo>
                  <a:pt x="830" y="222"/>
                </a:lnTo>
                <a:lnTo>
                  <a:pt x="833" y="223"/>
                </a:lnTo>
                <a:lnTo>
                  <a:pt x="835" y="223"/>
                </a:lnTo>
                <a:lnTo>
                  <a:pt x="835" y="223"/>
                </a:lnTo>
                <a:lnTo>
                  <a:pt x="838" y="227"/>
                </a:lnTo>
                <a:lnTo>
                  <a:pt x="840" y="228"/>
                </a:lnTo>
                <a:lnTo>
                  <a:pt x="840" y="230"/>
                </a:lnTo>
                <a:lnTo>
                  <a:pt x="840" y="230"/>
                </a:lnTo>
                <a:lnTo>
                  <a:pt x="831" y="429"/>
                </a:lnTo>
                <a:lnTo>
                  <a:pt x="756" y="427"/>
                </a:lnTo>
                <a:lnTo>
                  <a:pt x="762" y="278"/>
                </a:lnTo>
                <a:lnTo>
                  <a:pt x="762" y="278"/>
                </a:lnTo>
                <a:lnTo>
                  <a:pt x="789" y="278"/>
                </a:lnTo>
                <a:lnTo>
                  <a:pt x="789" y="278"/>
                </a:lnTo>
                <a:lnTo>
                  <a:pt x="797" y="278"/>
                </a:lnTo>
                <a:lnTo>
                  <a:pt x="802" y="277"/>
                </a:lnTo>
                <a:lnTo>
                  <a:pt x="805" y="276"/>
                </a:lnTo>
                <a:lnTo>
                  <a:pt x="808" y="272"/>
                </a:lnTo>
                <a:lnTo>
                  <a:pt x="808" y="272"/>
                </a:lnTo>
                <a:lnTo>
                  <a:pt x="810" y="264"/>
                </a:lnTo>
                <a:lnTo>
                  <a:pt x="811" y="259"/>
                </a:lnTo>
                <a:lnTo>
                  <a:pt x="811" y="222"/>
                </a:lnTo>
                <a:close/>
                <a:moveTo>
                  <a:pt x="838" y="216"/>
                </a:moveTo>
                <a:lnTo>
                  <a:pt x="838" y="216"/>
                </a:lnTo>
                <a:lnTo>
                  <a:pt x="836" y="213"/>
                </a:lnTo>
                <a:lnTo>
                  <a:pt x="832" y="212"/>
                </a:lnTo>
                <a:lnTo>
                  <a:pt x="826" y="212"/>
                </a:lnTo>
                <a:lnTo>
                  <a:pt x="826" y="212"/>
                </a:lnTo>
                <a:lnTo>
                  <a:pt x="816" y="212"/>
                </a:lnTo>
                <a:lnTo>
                  <a:pt x="813" y="212"/>
                </a:lnTo>
                <a:lnTo>
                  <a:pt x="811" y="181"/>
                </a:lnTo>
                <a:lnTo>
                  <a:pt x="811" y="181"/>
                </a:lnTo>
                <a:lnTo>
                  <a:pt x="818" y="180"/>
                </a:lnTo>
                <a:lnTo>
                  <a:pt x="822" y="180"/>
                </a:lnTo>
                <a:lnTo>
                  <a:pt x="827" y="181"/>
                </a:lnTo>
                <a:lnTo>
                  <a:pt x="827" y="181"/>
                </a:lnTo>
                <a:lnTo>
                  <a:pt x="830" y="184"/>
                </a:lnTo>
                <a:lnTo>
                  <a:pt x="831" y="186"/>
                </a:lnTo>
                <a:lnTo>
                  <a:pt x="832" y="190"/>
                </a:lnTo>
                <a:lnTo>
                  <a:pt x="832" y="190"/>
                </a:lnTo>
                <a:lnTo>
                  <a:pt x="830" y="191"/>
                </a:lnTo>
                <a:lnTo>
                  <a:pt x="830" y="192"/>
                </a:lnTo>
                <a:lnTo>
                  <a:pt x="830" y="195"/>
                </a:lnTo>
                <a:lnTo>
                  <a:pt x="830" y="195"/>
                </a:lnTo>
                <a:lnTo>
                  <a:pt x="832" y="197"/>
                </a:lnTo>
                <a:lnTo>
                  <a:pt x="835" y="199"/>
                </a:lnTo>
                <a:lnTo>
                  <a:pt x="836" y="199"/>
                </a:lnTo>
                <a:lnTo>
                  <a:pt x="838" y="205"/>
                </a:lnTo>
                <a:lnTo>
                  <a:pt x="838" y="216"/>
                </a:lnTo>
                <a:close/>
                <a:moveTo>
                  <a:pt x="750" y="191"/>
                </a:moveTo>
                <a:lnTo>
                  <a:pt x="750" y="191"/>
                </a:lnTo>
                <a:lnTo>
                  <a:pt x="749" y="229"/>
                </a:lnTo>
                <a:lnTo>
                  <a:pt x="749" y="258"/>
                </a:lnTo>
                <a:lnTo>
                  <a:pt x="750" y="267"/>
                </a:lnTo>
                <a:lnTo>
                  <a:pt x="751" y="271"/>
                </a:lnTo>
                <a:lnTo>
                  <a:pt x="751" y="271"/>
                </a:lnTo>
                <a:lnTo>
                  <a:pt x="754" y="275"/>
                </a:lnTo>
                <a:lnTo>
                  <a:pt x="746" y="436"/>
                </a:lnTo>
                <a:lnTo>
                  <a:pt x="707" y="436"/>
                </a:lnTo>
                <a:lnTo>
                  <a:pt x="707" y="436"/>
                </a:lnTo>
                <a:lnTo>
                  <a:pt x="712" y="325"/>
                </a:lnTo>
                <a:lnTo>
                  <a:pt x="716" y="246"/>
                </a:lnTo>
                <a:lnTo>
                  <a:pt x="718" y="221"/>
                </a:lnTo>
                <a:lnTo>
                  <a:pt x="719" y="210"/>
                </a:lnTo>
                <a:lnTo>
                  <a:pt x="719" y="210"/>
                </a:lnTo>
                <a:lnTo>
                  <a:pt x="722" y="203"/>
                </a:lnTo>
                <a:lnTo>
                  <a:pt x="723" y="201"/>
                </a:lnTo>
                <a:lnTo>
                  <a:pt x="724" y="199"/>
                </a:lnTo>
                <a:lnTo>
                  <a:pt x="724" y="199"/>
                </a:lnTo>
                <a:lnTo>
                  <a:pt x="730" y="196"/>
                </a:lnTo>
                <a:lnTo>
                  <a:pt x="739" y="194"/>
                </a:lnTo>
                <a:lnTo>
                  <a:pt x="750" y="191"/>
                </a:lnTo>
                <a:lnTo>
                  <a:pt x="750" y="191"/>
                </a:lnTo>
                <a:close/>
                <a:moveTo>
                  <a:pt x="880" y="170"/>
                </a:moveTo>
                <a:lnTo>
                  <a:pt x="880" y="170"/>
                </a:lnTo>
                <a:lnTo>
                  <a:pt x="906" y="168"/>
                </a:lnTo>
                <a:lnTo>
                  <a:pt x="929" y="165"/>
                </a:lnTo>
                <a:lnTo>
                  <a:pt x="929" y="169"/>
                </a:lnTo>
                <a:lnTo>
                  <a:pt x="929" y="169"/>
                </a:lnTo>
                <a:lnTo>
                  <a:pt x="919" y="173"/>
                </a:lnTo>
                <a:lnTo>
                  <a:pt x="913" y="175"/>
                </a:lnTo>
                <a:lnTo>
                  <a:pt x="912" y="178"/>
                </a:lnTo>
                <a:lnTo>
                  <a:pt x="912" y="179"/>
                </a:lnTo>
                <a:lnTo>
                  <a:pt x="912" y="179"/>
                </a:lnTo>
                <a:lnTo>
                  <a:pt x="916" y="181"/>
                </a:lnTo>
                <a:lnTo>
                  <a:pt x="921" y="184"/>
                </a:lnTo>
                <a:lnTo>
                  <a:pt x="929" y="185"/>
                </a:lnTo>
                <a:lnTo>
                  <a:pt x="942" y="185"/>
                </a:lnTo>
                <a:lnTo>
                  <a:pt x="942" y="185"/>
                </a:lnTo>
                <a:lnTo>
                  <a:pt x="948" y="184"/>
                </a:lnTo>
                <a:lnTo>
                  <a:pt x="953" y="183"/>
                </a:lnTo>
                <a:lnTo>
                  <a:pt x="957" y="180"/>
                </a:lnTo>
                <a:lnTo>
                  <a:pt x="961" y="178"/>
                </a:lnTo>
                <a:lnTo>
                  <a:pt x="964" y="175"/>
                </a:lnTo>
                <a:lnTo>
                  <a:pt x="965" y="173"/>
                </a:lnTo>
                <a:lnTo>
                  <a:pt x="965" y="172"/>
                </a:lnTo>
                <a:lnTo>
                  <a:pt x="964" y="170"/>
                </a:lnTo>
                <a:lnTo>
                  <a:pt x="964" y="170"/>
                </a:lnTo>
                <a:lnTo>
                  <a:pt x="957" y="169"/>
                </a:lnTo>
                <a:lnTo>
                  <a:pt x="950" y="169"/>
                </a:lnTo>
                <a:lnTo>
                  <a:pt x="942" y="169"/>
                </a:lnTo>
                <a:lnTo>
                  <a:pt x="943" y="163"/>
                </a:lnTo>
                <a:lnTo>
                  <a:pt x="943" y="163"/>
                </a:lnTo>
                <a:lnTo>
                  <a:pt x="1038" y="168"/>
                </a:lnTo>
                <a:lnTo>
                  <a:pt x="1199" y="178"/>
                </a:lnTo>
                <a:lnTo>
                  <a:pt x="1199" y="178"/>
                </a:lnTo>
                <a:lnTo>
                  <a:pt x="1232" y="180"/>
                </a:lnTo>
                <a:lnTo>
                  <a:pt x="1266" y="185"/>
                </a:lnTo>
                <a:lnTo>
                  <a:pt x="1328" y="195"/>
                </a:lnTo>
                <a:lnTo>
                  <a:pt x="1374" y="203"/>
                </a:lnTo>
                <a:lnTo>
                  <a:pt x="1392" y="207"/>
                </a:lnTo>
                <a:lnTo>
                  <a:pt x="1392" y="207"/>
                </a:lnTo>
                <a:lnTo>
                  <a:pt x="1398" y="331"/>
                </a:lnTo>
                <a:lnTo>
                  <a:pt x="1401" y="416"/>
                </a:lnTo>
                <a:lnTo>
                  <a:pt x="1401" y="444"/>
                </a:lnTo>
                <a:lnTo>
                  <a:pt x="1401" y="452"/>
                </a:lnTo>
                <a:lnTo>
                  <a:pt x="1401" y="454"/>
                </a:lnTo>
                <a:lnTo>
                  <a:pt x="1401" y="454"/>
                </a:lnTo>
                <a:lnTo>
                  <a:pt x="1371" y="455"/>
                </a:lnTo>
                <a:lnTo>
                  <a:pt x="1369" y="476"/>
                </a:lnTo>
                <a:lnTo>
                  <a:pt x="1356" y="474"/>
                </a:lnTo>
                <a:lnTo>
                  <a:pt x="1263" y="356"/>
                </a:lnTo>
                <a:lnTo>
                  <a:pt x="1252" y="346"/>
                </a:lnTo>
                <a:lnTo>
                  <a:pt x="1240" y="340"/>
                </a:lnTo>
                <a:lnTo>
                  <a:pt x="1229" y="259"/>
                </a:lnTo>
                <a:lnTo>
                  <a:pt x="1229" y="259"/>
                </a:lnTo>
                <a:lnTo>
                  <a:pt x="1226" y="255"/>
                </a:lnTo>
                <a:lnTo>
                  <a:pt x="1224" y="253"/>
                </a:lnTo>
                <a:lnTo>
                  <a:pt x="1223" y="251"/>
                </a:lnTo>
                <a:lnTo>
                  <a:pt x="1223" y="251"/>
                </a:lnTo>
                <a:lnTo>
                  <a:pt x="1220" y="251"/>
                </a:lnTo>
                <a:lnTo>
                  <a:pt x="1219" y="256"/>
                </a:lnTo>
                <a:lnTo>
                  <a:pt x="1219" y="256"/>
                </a:lnTo>
                <a:lnTo>
                  <a:pt x="1220" y="287"/>
                </a:lnTo>
                <a:lnTo>
                  <a:pt x="1224" y="350"/>
                </a:lnTo>
                <a:lnTo>
                  <a:pt x="1230" y="438"/>
                </a:lnTo>
                <a:lnTo>
                  <a:pt x="1232" y="448"/>
                </a:lnTo>
                <a:lnTo>
                  <a:pt x="1219" y="449"/>
                </a:lnTo>
                <a:lnTo>
                  <a:pt x="1212" y="337"/>
                </a:lnTo>
                <a:lnTo>
                  <a:pt x="1212" y="337"/>
                </a:lnTo>
                <a:lnTo>
                  <a:pt x="1207" y="296"/>
                </a:lnTo>
                <a:lnTo>
                  <a:pt x="1203" y="267"/>
                </a:lnTo>
                <a:lnTo>
                  <a:pt x="1201" y="259"/>
                </a:lnTo>
                <a:lnTo>
                  <a:pt x="1199" y="255"/>
                </a:lnTo>
                <a:lnTo>
                  <a:pt x="1199" y="255"/>
                </a:lnTo>
                <a:lnTo>
                  <a:pt x="1198" y="256"/>
                </a:lnTo>
                <a:lnTo>
                  <a:pt x="1196" y="259"/>
                </a:lnTo>
                <a:lnTo>
                  <a:pt x="1193" y="264"/>
                </a:lnTo>
                <a:lnTo>
                  <a:pt x="1201" y="350"/>
                </a:lnTo>
                <a:lnTo>
                  <a:pt x="1194" y="352"/>
                </a:lnTo>
                <a:lnTo>
                  <a:pt x="1115" y="452"/>
                </a:lnTo>
                <a:lnTo>
                  <a:pt x="1115" y="452"/>
                </a:lnTo>
                <a:lnTo>
                  <a:pt x="1102" y="453"/>
                </a:lnTo>
                <a:lnTo>
                  <a:pt x="1094" y="453"/>
                </a:lnTo>
                <a:lnTo>
                  <a:pt x="1091" y="452"/>
                </a:lnTo>
                <a:lnTo>
                  <a:pt x="1090" y="450"/>
                </a:lnTo>
                <a:lnTo>
                  <a:pt x="1090" y="450"/>
                </a:lnTo>
                <a:lnTo>
                  <a:pt x="1089" y="433"/>
                </a:lnTo>
                <a:lnTo>
                  <a:pt x="1086" y="417"/>
                </a:lnTo>
                <a:lnTo>
                  <a:pt x="1077" y="400"/>
                </a:lnTo>
                <a:lnTo>
                  <a:pt x="1065" y="389"/>
                </a:lnTo>
                <a:lnTo>
                  <a:pt x="1041" y="377"/>
                </a:lnTo>
                <a:lnTo>
                  <a:pt x="1015" y="379"/>
                </a:lnTo>
                <a:lnTo>
                  <a:pt x="1015" y="379"/>
                </a:lnTo>
                <a:lnTo>
                  <a:pt x="1015" y="378"/>
                </a:lnTo>
                <a:lnTo>
                  <a:pt x="1015" y="375"/>
                </a:lnTo>
                <a:lnTo>
                  <a:pt x="1014" y="374"/>
                </a:lnTo>
                <a:lnTo>
                  <a:pt x="1010" y="372"/>
                </a:lnTo>
                <a:lnTo>
                  <a:pt x="999" y="367"/>
                </a:lnTo>
                <a:lnTo>
                  <a:pt x="999" y="367"/>
                </a:lnTo>
                <a:lnTo>
                  <a:pt x="991" y="364"/>
                </a:lnTo>
                <a:lnTo>
                  <a:pt x="982" y="362"/>
                </a:lnTo>
                <a:lnTo>
                  <a:pt x="972" y="361"/>
                </a:lnTo>
                <a:lnTo>
                  <a:pt x="961" y="361"/>
                </a:lnTo>
                <a:lnTo>
                  <a:pt x="951" y="361"/>
                </a:lnTo>
                <a:lnTo>
                  <a:pt x="942" y="362"/>
                </a:lnTo>
                <a:lnTo>
                  <a:pt x="932" y="364"/>
                </a:lnTo>
                <a:lnTo>
                  <a:pt x="923" y="367"/>
                </a:lnTo>
                <a:lnTo>
                  <a:pt x="923" y="367"/>
                </a:lnTo>
                <a:lnTo>
                  <a:pt x="892" y="382"/>
                </a:lnTo>
                <a:lnTo>
                  <a:pt x="879" y="388"/>
                </a:lnTo>
                <a:lnTo>
                  <a:pt x="879" y="388"/>
                </a:lnTo>
                <a:lnTo>
                  <a:pt x="879" y="280"/>
                </a:lnTo>
                <a:lnTo>
                  <a:pt x="879" y="205"/>
                </a:lnTo>
                <a:lnTo>
                  <a:pt x="880" y="179"/>
                </a:lnTo>
                <a:lnTo>
                  <a:pt x="880" y="170"/>
                </a:lnTo>
                <a:lnTo>
                  <a:pt x="880" y="170"/>
                </a:lnTo>
                <a:close/>
                <a:moveTo>
                  <a:pt x="1003" y="378"/>
                </a:moveTo>
                <a:lnTo>
                  <a:pt x="924" y="380"/>
                </a:lnTo>
                <a:lnTo>
                  <a:pt x="907" y="401"/>
                </a:lnTo>
                <a:lnTo>
                  <a:pt x="903" y="474"/>
                </a:lnTo>
                <a:lnTo>
                  <a:pt x="878" y="475"/>
                </a:lnTo>
                <a:lnTo>
                  <a:pt x="876" y="399"/>
                </a:lnTo>
                <a:lnTo>
                  <a:pt x="876" y="399"/>
                </a:lnTo>
                <a:lnTo>
                  <a:pt x="883" y="394"/>
                </a:lnTo>
                <a:lnTo>
                  <a:pt x="900" y="385"/>
                </a:lnTo>
                <a:lnTo>
                  <a:pt x="911" y="380"/>
                </a:lnTo>
                <a:lnTo>
                  <a:pt x="922" y="375"/>
                </a:lnTo>
                <a:lnTo>
                  <a:pt x="935" y="372"/>
                </a:lnTo>
                <a:lnTo>
                  <a:pt x="949" y="371"/>
                </a:lnTo>
                <a:lnTo>
                  <a:pt x="949" y="371"/>
                </a:lnTo>
                <a:lnTo>
                  <a:pt x="961" y="371"/>
                </a:lnTo>
                <a:lnTo>
                  <a:pt x="971" y="371"/>
                </a:lnTo>
                <a:lnTo>
                  <a:pt x="988" y="373"/>
                </a:lnTo>
                <a:lnTo>
                  <a:pt x="999" y="377"/>
                </a:lnTo>
                <a:lnTo>
                  <a:pt x="1003" y="378"/>
                </a:lnTo>
                <a:lnTo>
                  <a:pt x="1003" y="37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40">
            <a:extLst>
              <a:ext uri="{FF2B5EF4-FFF2-40B4-BE49-F238E27FC236}">
                <a16:creationId xmlns:a16="http://schemas.microsoft.com/office/drawing/2014/main" id="{3FA711D2-CF27-48A7-B57E-219533C8382D}"/>
              </a:ext>
            </a:extLst>
          </p:cNvPr>
          <p:cNvSpPr>
            <a:spLocks noEditPoints="1"/>
          </p:cNvSpPr>
          <p:nvPr/>
        </p:nvSpPr>
        <p:spPr bwMode="auto">
          <a:xfrm>
            <a:off x="775594" y="1141600"/>
            <a:ext cx="2475605" cy="2287400"/>
          </a:xfrm>
          <a:custGeom>
            <a:avLst/>
            <a:gdLst>
              <a:gd name="T0" fmla="*/ 40 w 1197"/>
              <a:gd name="T1" fmla="*/ 78 h 1106"/>
              <a:gd name="T2" fmla="*/ 27 w 1197"/>
              <a:gd name="T3" fmla="*/ 247 h 1106"/>
              <a:gd name="T4" fmla="*/ 5 w 1197"/>
              <a:gd name="T5" fmla="*/ 279 h 1106"/>
              <a:gd name="T6" fmla="*/ 3 w 1197"/>
              <a:gd name="T7" fmla="*/ 297 h 1106"/>
              <a:gd name="T8" fmla="*/ 12 w 1197"/>
              <a:gd name="T9" fmla="*/ 319 h 1106"/>
              <a:gd name="T10" fmla="*/ 24 w 1197"/>
              <a:gd name="T11" fmla="*/ 711 h 1106"/>
              <a:gd name="T12" fmla="*/ 22 w 1197"/>
              <a:gd name="T13" fmla="*/ 746 h 1106"/>
              <a:gd name="T14" fmla="*/ 39 w 1197"/>
              <a:gd name="T15" fmla="*/ 926 h 1106"/>
              <a:gd name="T16" fmla="*/ 57 w 1197"/>
              <a:gd name="T17" fmla="*/ 1004 h 1106"/>
              <a:gd name="T18" fmla="*/ 139 w 1197"/>
              <a:gd name="T19" fmla="*/ 1037 h 1106"/>
              <a:gd name="T20" fmla="*/ 175 w 1197"/>
              <a:gd name="T21" fmla="*/ 1102 h 1106"/>
              <a:gd name="T22" fmla="*/ 264 w 1197"/>
              <a:gd name="T23" fmla="*/ 1095 h 1106"/>
              <a:gd name="T24" fmla="*/ 338 w 1197"/>
              <a:gd name="T25" fmla="*/ 1001 h 1106"/>
              <a:gd name="T26" fmla="*/ 859 w 1197"/>
              <a:gd name="T27" fmla="*/ 1045 h 1106"/>
              <a:gd name="T28" fmla="*/ 907 w 1197"/>
              <a:gd name="T29" fmla="*/ 1085 h 1106"/>
              <a:gd name="T30" fmla="*/ 978 w 1197"/>
              <a:gd name="T31" fmla="*/ 1069 h 1106"/>
              <a:gd name="T32" fmla="*/ 999 w 1197"/>
              <a:gd name="T33" fmla="*/ 1006 h 1106"/>
              <a:gd name="T34" fmla="*/ 1091 w 1197"/>
              <a:gd name="T35" fmla="*/ 966 h 1106"/>
              <a:gd name="T36" fmla="*/ 1102 w 1197"/>
              <a:gd name="T37" fmla="*/ 938 h 1106"/>
              <a:gd name="T38" fmla="*/ 1128 w 1197"/>
              <a:gd name="T39" fmla="*/ 944 h 1106"/>
              <a:gd name="T40" fmla="*/ 1169 w 1197"/>
              <a:gd name="T41" fmla="*/ 906 h 1106"/>
              <a:gd name="T42" fmla="*/ 1150 w 1197"/>
              <a:gd name="T43" fmla="*/ 176 h 1106"/>
              <a:gd name="T44" fmla="*/ 950 w 1197"/>
              <a:gd name="T45" fmla="*/ 28 h 1106"/>
              <a:gd name="T46" fmla="*/ 575 w 1197"/>
              <a:gd name="T47" fmla="*/ 0 h 1106"/>
              <a:gd name="T48" fmla="*/ 117 w 1197"/>
              <a:gd name="T49" fmla="*/ 20 h 1106"/>
              <a:gd name="T50" fmla="*/ 114 w 1197"/>
              <a:gd name="T51" fmla="*/ 63 h 1106"/>
              <a:gd name="T52" fmla="*/ 733 w 1197"/>
              <a:gd name="T53" fmla="*/ 44 h 1106"/>
              <a:gd name="T54" fmla="*/ 903 w 1197"/>
              <a:gd name="T55" fmla="*/ 84 h 1106"/>
              <a:gd name="T56" fmla="*/ 850 w 1197"/>
              <a:gd name="T57" fmla="*/ 165 h 1106"/>
              <a:gd name="T58" fmla="*/ 84 w 1197"/>
              <a:gd name="T59" fmla="*/ 181 h 1106"/>
              <a:gd name="T60" fmla="*/ 78 w 1197"/>
              <a:gd name="T61" fmla="*/ 84 h 1106"/>
              <a:gd name="T62" fmla="*/ 843 w 1197"/>
              <a:gd name="T63" fmla="*/ 225 h 1106"/>
              <a:gd name="T64" fmla="*/ 895 w 1197"/>
              <a:gd name="T65" fmla="*/ 273 h 1106"/>
              <a:gd name="T66" fmla="*/ 918 w 1197"/>
              <a:gd name="T67" fmla="*/ 254 h 1106"/>
              <a:gd name="T68" fmla="*/ 922 w 1197"/>
              <a:gd name="T69" fmla="*/ 234 h 1106"/>
              <a:gd name="T70" fmla="*/ 557 w 1197"/>
              <a:gd name="T71" fmla="*/ 452 h 1106"/>
              <a:gd name="T72" fmla="*/ 544 w 1197"/>
              <a:gd name="T73" fmla="*/ 339 h 1106"/>
              <a:gd name="T74" fmla="*/ 540 w 1197"/>
              <a:gd name="T75" fmla="*/ 542 h 1106"/>
              <a:gd name="T76" fmla="*/ 545 w 1197"/>
              <a:gd name="T77" fmla="*/ 469 h 1106"/>
              <a:gd name="T78" fmla="*/ 441 w 1197"/>
              <a:gd name="T79" fmla="*/ 572 h 1106"/>
              <a:gd name="T80" fmla="*/ 457 w 1197"/>
              <a:gd name="T81" fmla="*/ 573 h 1106"/>
              <a:gd name="T82" fmla="*/ 450 w 1197"/>
              <a:gd name="T83" fmla="*/ 365 h 1106"/>
              <a:gd name="T84" fmla="*/ 435 w 1197"/>
              <a:gd name="T85" fmla="*/ 463 h 1106"/>
              <a:gd name="T86" fmla="*/ 92 w 1197"/>
              <a:gd name="T87" fmla="*/ 593 h 1106"/>
              <a:gd name="T88" fmla="*/ 87 w 1197"/>
              <a:gd name="T89" fmla="*/ 275 h 1106"/>
              <a:gd name="T90" fmla="*/ 68 w 1197"/>
              <a:gd name="T91" fmla="*/ 243 h 1106"/>
              <a:gd name="T92" fmla="*/ 143 w 1197"/>
              <a:gd name="T93" fmla="*/ 857 h 1106"/>
              <a:gd name="T94" fmla="*/ 776 w 1197"/>
              <a:gd name="T95" fmla="*/ 846 h 1106"/>
              <a:gd name="T96" fmla="*/ 773 w 1197"/>
              <a:gd name="T97" fmla="*/ 849 h 1106"/>
              <a:gd name="T98" fmla="*/ 1033 w 1197"/>
              <a:gd name="T99" fmla="*/ 175 h 1106"/>
              <a:gd name="T100" fmla="*/ 999 w 1197"/>
              <a:gd name="T101" fmla="*/ 520 h 1106"/>
              <a:gd name="T102" fmla="*/ 1021 w 1197"/>
              <a:gd name="T103" fmla="*/ 345 h 1106"/>
              <a:gd name="T104" fmla="*/ 988 w 1197"/>
              <a:gd name="T105" fmla="*/ 259 h 1106"/>
              <a:gd name="T106" fmla="*/ 1033 w 1197"/>
              <a:gd name="T107" fmla="*/ 251 h 1106"/>
              <a:gd name="T108" fmla="*/ 1125 w 1197"/>
              <a:gd name="T109" fmla="*/ 312 h 1106"/>
              <a:gd name="T110" fmla="*/ 1135 w 1197"/>
              <a:gd name="T111" fmla="*/ 301 h 1106"/>
              <a:gd name="T112" fmla="*/ 1143 w 1197"/>
              <a:gd name="T113" fmla="*/ 572 h 1106"/>
              <a:gd name="T114" fmla="*/ 1132 w 1197"/>
              <a:gd name="T115" fmla="*/ 526 h 1106"/>
              <a:gd name="T116" fmla="*/ 1121 w 1197"/>
              <a:gd name="T117" fmla="*/ 497 h 1106"/>
              <a:gd name="T118" fmla="*/ 1109 w 1197"/>
              <a:gd name="T119" fmla="*/ 490 h 1106"/>
              <a:gd name="T120" fmla="*/ 1092 w 1197"/>
              <a:gd name="T121" fmla="*/ 493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97" h="1106">
                <a:moveTo>
                  <a:pt x="57" y="33"/>
                </a:moveTo>
                <a:lnTo>
                  <a:pt x="57" y="33"/>
                </a:lnTo>
                <a:lnTo>
                  <a:pt x="50" y="40"/>
                </a:lnTo>
                <a:lnTo>
                  <a:pt x="47" y="42"/>
                </a:lnTo>
                <a:lnTo>
                  <a:pt x="45" y="49"/>
                </a:lnTo>
                <a:lnTo>
                  <a:pt x="45" y="49"/>
                </a:lnTo>
                <a:lnTo>
                  <a:pt x="43" y="58"/>
                </a:lnTo>
                <a:lnTo>
                  <a:pt x="40" y="78"/>
                </a:lnTo>
                <a:lnTo>
                  <a:pt x="35" y="133"/>
                </a:lnTo>
                <a:lnTo>
                  <a:pt x="33" y="186"/>
                </a:lnTo>
                <a:lnTo>
                  <a:pt x="32" y="203"/>
                </a:lnTo>
                <a:lnTo>
                  <a:pt x="33" y="210"/>
                </a:lnTo>
                <a:lnTo>
                  <a:pt x="32" y="248"/>
                </a:lnTo>
                <a:lnTo>
                  <a:pt x="32" y="248"/>
                </a:lnTo>
                <a:lnTo>
                  <a:pt x="30" y="248"/>
                </a:lnTo>
                <a:lnTo>
                  <a:pt x="27" y="247"/>
                </a:lnTo>
                <a:lnTo>
                  <a:pt x="25" y="247"/>
                </a:lnTo>
                <a:lnTo>
                  <a:pt x="23" y="248"/>
                </a:lnTo>
                <a:lnTo>
                  <a:pt x="19" y="250"/>
                </a:lnTo>
                <a:lnTo>
                  <a:pt x="16" y="253"/>
                </a:lnTo>
                <a:lnTo>
                  <a:pt x="16" y="253"/>
                </a:lnTo>
                <a:lnTo>
                  <a:pt x="9" y="262"/>
                </a:lnTo>
                <a:lnTo>
                  <a:pt x="6" y="270"/>
                </a:lnTo>
                <a:lnTo>
                  <a:pt x="5" y="279"/>
                </a:lnTo>
                <a:lnTo>
                  <a:pt x="5" y="281"/>
                </a:lnTo>
                <a:lnTo>
                  <a:pt x="6" y="283"/>
                </a:lnTo>
                <a:lnTo>
                  <a:pt x="6" y="283"/>
                </a:lnTo>
                <a:lnTo>
                  <a:pt x="12" y="286"/>
                </a:lnTo>
                <a:lnTo>
                  <a:pt x="14" y="287"/>
                </a:lnTo>
                <a:lnTo>
                  <a:pt x="14" y="287"/>
                </a:lnTo>
                <a:lnTo>
                  <a:pt x="11" y="290"/>
                </a:lnTo>
                <a:lnTo>
                  <a:pt x="3" y="297"/>
                </a:lnTo>
                <a:lnTo>
                  <a:pt x="1" y="302"/>
                </a:lnTo>
                <a:lnTo>
                  <a:pt x="0" y="307"/>
                </a:lnTo>
                <a:lnTo>
                  <a:pt x="0" y="311"/>
                </a:lnTo>
                <a:lnTo>
                  <a:pt x="1" y="313"/>
                </a:lnTo>
                <a:lnTo>
                  <a:pt x="2" y="314"/>
                </a:lnTo>
                <a:lnTo>
                  <a:pt x="2" y="314"/>
                </a:lnTo>
                <a:lnTo>
                  <a:pt x="7" y="318"/>
                </a:lnTo>
                <a:lnTo>
                  <a:pt x="12" y="319"/>
                </a:lnTo>
                <a:lnTo>
                  <a:pt x="16" y="321"/>
                </a:lnTo>
                <a:lnTo>
                  <a:pt x="19" y="321"/>
                </a:lnTo>
                <a:lnTo>
                  <a:pt x="25" y="319"/>
                </a:lnTo>
                <a:lnTo>
                  <a:pt x="28" y="319"/>
                </a:lnTo>
                <a:lnTo>
                  <a:pt x="30" y="696"/>
                </a:lnTo>
                <a:lnTo>
                  <a:pt x="30" y="696"/>
                </a:lnTo>
                <a:lnTo>
                  <a:pt x="27" y="703"/>
                </a:lnTo>
                <a:lnTo>
                  <a:pt x="24" y="711"/>
                </a:lnTo>
                <a:lnTo>
                  <a:pt x="22" y="721"/>
                </a:lnTo>
                <a:lnTo>
                  <a:pt x="22" y="721"/>
                </a:lnTo>
                <a:lnTo>
                  <a:pt x="22" y="729"/>
                </a:lnTo>
                <a:lnTo>
                  <a:pt x="20" y="734"/>
                </a:lnTo>
                <a:lnTo>
                  <a:pt x="20" y="737"/>
                </a:lnTo>
                <a:lnTo>
                  <a:pt x="20" y="742"/>
                </a:lnTo>
                <a:lnTo>
                  <a:pt x="20" y="742"/>
                </a:lnTo>
                <a:lnTo>
                  <a:pt x="22" y="746"/>
                </a:lnTo>
                <a:lnTo>
                  <a:pt x="23" y="749"/>
                </a:lnTo>
                <a:lnTo>
                  <a:pt x="28" y="753"/>
                </a:lnTo>
                <a:lnTo>
                  <a:pt x="32" y="754"/>
                </a:lnTo>
                <a:lnTo>
                  <a:pt x="34" y="756"/>
                </a:lnTo>
                <a:lnTo>
                  <a:pt x="34" y="756"/>
                </a:lnTo>
                <a:lnTo>
                  <a:pt x="34" y="794"/>
                </a:lnTo>
                <a:lnTo>
                  <a:pt x="36" y="879"/>
                </a:lnTo>
                <a:lnTo>
                  <a:pt x="39" y="926"/>
                </a:lnTo>
                <a:lnTo>
                  <a:pt x="41" y="966"/>
                </a:lnTo>
                <a:lnTo>
                  <a:pt x="45" y="995"/>
                </a:lnTo>
                <a:lnTo>
                  <a:pt x="46" y="1003"/>
                </a:lnTo>
                <a:lnTo>
                  <a:pt x="47" y="1006"/>
                </a:lnTo>
                <a:lnTo>
                  <a:pt x="49" y="1006"/>
                </a:lnTo>
                <a:lnTo>
                  <a:pt x="49" y="1006"/>
                </a:lnTo>
                <a:lnTo>
                  <a:pt x="52" y="1006"/>
                </a:lnTo>
                <a:lnTo>
                  <a:pt x="57" y="1004"/>
                </a:lnTo>
                <a:lnTo>
                  <a:pt x="65" y="998"/>
                </a:lnTo>
                <a:lnTo>
                  <a:pt x="71" y="991"/>
                </a:lnTo>
                <a:lnTo>
                  <a:pt x="73" y="988"/>
                </a:lnTo>
                <a:lnTo>
                  <a:pt x="104" y="990"/>
                </a:lnTo>
                <a:lnTo>
                  <a:pt x="128" y="996"/>
                </a:lnTo>
                <a:lnTo>
                  <a:pt x="128" y="996"/>
                </a:lnTo>
                <a:lnTo>
                  <a:pt x="132" y="1008"/>
                </a:lnTo>
                <a:lnTo>
                  <a:pt x="139" y="1037"/>
                </a:lnTo>
                <a:lnTo>
                  <a:pt x="144" y="1053"/>
                </a:lnTo>
                <a:lnTo>
                  <a:pt x="150" y="1069"/>
                </a:lnTo>
                <a:lnTo>
                  <a:pt x="157" y="1083"/>
                </a:lnTo>
                <a:lnTo>
                  <a:pt x="163" y="1094"/>
                </a:lnTo>
                <a:lnTo>
                  <a:pt x="163" y="1094"/>
                </a:lnTo>
                <a:lnTo>
                  <a:pt x="166" y="1096"/>
                </a:lnTo>
                <a:lnTo>
                  <a:pt x="170" y="1100"/>
                </a:lnTo>
                <a:lnTo>
                  <a:pt x="175" y="1102"/>
                </a:lnTo>
                <a:lnTo>
                  <a:pt x="181" y="1104"/>
                </a:lnTo>
                <a:lnTo>
                  <a:pt x="193" y="1105"/>
                </a:lnTo>
                <a:lnTo>
                  <a:pt x="207" y="1106"/>
                </a:lnTo>
                <a:lnTo>
                  <a:pt x="220" y="1105"/>
                </a:lnTo>
                <a:lnTo>
                  <a:pt x="233" y="1104"/>
                </a:lnTo>
                <a:lnTo>
                  <a:pt x="250" y="1100"/>
                </a:lnTo>
                <a:lnTo>
                  <a:pt x="250" y="1100"/>
                </a:lnTo>
                <a:lnTo>
                  <a:pt x="264" y="1095"/>
                </a:lnTo>
                <a:lnTo>
                  <a:pt x="268" y="1093"/>
                </a:lnTo>
                <a:lnTo>
                  <a:pt x="271" y="1089"/>
                </a:lnTo>
                <a:lnTo>
                  <a:pt x="271" y="1089"/>
                </a:lnTo>
                <a:lnTo>
                  <a:pt x="272" y="1084"/>
                </a:lnTo>
                <a:lnTo>
                  <a:pt x="274" y="1073"/>
                </a:lnTo>
                <a:lnTo>
                  <a:pt x="277" y="1044"/>
                </a:lnTo>
                <a:lnTo>
                  <a:pt x="280" y="1002"/>
                </a:lnTo>
                <a:lnTo>
                  <a:pt x="338" y="1001"/>
                </a:lnTo>
                <a:lnTo>
                  <a:pt x="359" y="1015"/>
                </a:lnTo>
                <a:lnTo>
                  <a:pt x="680" y="1009"/>
                </a:lnTo>
                <a:lnTo>
                  <a:pt x="698" y="990"/>
                </a:lnTo>
                <a:lnTo>
                  <a:pt x="852" y="987"/>
                </a:lnTo>
                <a:lnTo>
                  <a:pt x="852" y="987"/>
                </a:lnTo>
                <a:lnTo>
                  <a:pt x="853" y="999"/>
                </a:lnTo>
                <a:lnTo>
                  <a:pt x="855" y="1029"/>
                </a:lnTo>
                <a:lnTo>
                  <a:pt x="859" y="1045"/>
                </a:lnTo>
                <a:lnTo>
                  <a:pt x="863" y="1060"/>
                </a:lnTo>
                <a:lnTo>
                  <a:pt x="868" y="1072"/>
                </a:lnTo>
                <a:lnTo>
                  <a:pt x="871" y="1075"/>
                </a:lnTo>
                <a:lnTo>
                  <a:pt x="875" y="1078"/>
                </a:lnTo>
                <a:lnTo>
                  <a:pt x="875" y="1078"/>
                </a:lnTo>
                <a:lnTo>
                  <a:pt x="884" y="1082"/>
                </a:lnTo>
                <a:lnTo>
                  <a:pt x="895" y="1084"/>
                </a:lnTo>
                <a:lnTo>
                  <a:pt x="907" y="1085"/>
                </a:lnTo>
                <a:lnTo>
                  <a:pt x="920" y="1084"/>
                </a:lnTo>
                <a:lnTo>
                  <a:pt x="934" y="1084"/>
                </a:lnTo>
                <a:lnTo>
                  <a:pt x="946" y="1082"/>
                </a:lnTo>
                <a:lnTo>
                  <a:pt x="956" y="1079"/>
                </a:lnTo>
                <a:lnTo>
                  <a:pt x="963" y="1077"/>
                </a:lnTo>
                <a:lnTo>
                  <a:pt x="963" y="1077"/>
                </a:lnTo>
                <a:lnTo>
                  <a:pt x="973" y="1073"/>
                </a:lnTo>
                <a:lnTo>
                  <a:pt x="978" y="1069"/>
                </a:lnTo>
                <a:lnTo>
                  <a:pt x="982" y="1066"/>
                </a:lnTo>
                <a:lnTo>
                  <a:pt x="985" y="1060"/>
                </a:lnTo>
                <a:lnTo>
                  <a:pt x="985" y="1060"/>
                </a:lnTo>
                <a:lnTo>
                  <a:pt x="991" y="1029"/>
                </a:lnTo>
                <a:lnTo>
                  <a:pt x="995" y="1013"/>
                </a:lnTo>
                <a:lnTo>
                  <a:pt x="998" y="1008"/>
                </a:lnTo>
                <a:lnTo>
                  <a:pt x="999" y="1006"/>
                </a:lnTo>
                <a:lnTo>
                  <a:pt x="999" y="1006"/>
                </a:lnTo>
                <a:lnTo>
                  <a:pt x="1016" y="1001"/>
                </a:lnTo>
                <a:lnTo>
                  <a:pt x="1031" y="995"/>
                </a:lnTo>
                <a:lnTo>
                  <a:pt x="1037" y="977"/>
                </a:lnTo>
                <a:lnTo>
                  <a:pt x="1060" y="971"/>
                </a:lnTo>
                <a:lnTo>
                  <a:pt x="1090" y="947"/>
                </a:lnTo>
                <a:lnTo>
                  <a:pt x="1090" y="947"/>
                </a:lnTo>
                <a:lnTo>
                  <a:pt x="1090" y="958"/>
                </a:lnTo>
                <a:lnTo>
                  <a:pt x="1091" y="966"/>
                </a:lnTo>
                <a:lnTo>
                  <a:pt x="1092" y="969"/>
                </a:lnTo>
                <a:lnTo>
                  <a:pt x="1093" y="970"/>
                </a:lnTo>
                <a:lnTo>
                  <a:pt x="1093" y="970"/>
                </a:lnTo>
                <a:lnTo>
                  <a:pt x="1096" y="970"/>
                </a:lnTo>
                <a:lnTo>
                  <a:pt x="1098" y="969"/>
                </a:lnTo>
                <a:lnTo>
                  <a:pt x="1101" y="965"/>
                </a:lnTo>
                <a:lnTo>
                  <a:pt x="1102" y="959"/>
                </a:lnTo>
                <a:lnTo>
                  <a:pt x="1102" y="938"/>
                </a:lnTo>
                <a:lnTo>
                  <a:pt x="1112" y="927"/>
                </a:lnTo>
                <a:lnTo>
                  <a:pt x="1112" y="927"/>
                </a:lnTo>
                <a:lnTo>
                  <a:pt x="1114" y="933"/>
                </a:lnTo>
                <a:lnTo>
                  <a:pt x="1116" y="938"/>
                </a:lnTo>
                <a:lnTo>
                  <a:pt x="1119" y="942"/>
                </a:lnTo>
                <a:lnTo>
                  <a:pt x="1119" y="942"/>
                </a:lnTo>
                <a:lnTo>
                  <a:pt x="1121" y="943"/>
                </a:lnTo>
                <a:lnTo>
                  <a:pt x="1128" y="944"/>
                </a:lnTo>
                <a:lnTo>
                  <a:pt x="1142" y="944"/>
                </a:lnTo>
                <a:lnTo>
                  <a:pt x="1150" y="944"/>
                </a:lnTo>
                <a:lnTo>
                  <a:pt x="1157" y="943"/>
                </a:lnTo>
                <a:lnTo>
                  <a:pt x="1163" y="942"/>
                </a:lnTo>
                <a:lnTo>
                  <a:pt x="1166" y="939"/>
                </a:lnTo>
                <a:lnTo>
                  <a:pt x="1166" y="939"/>
                </a:lnTo>
                <a:lnTo>
                  <a:pt x="1168" y="926"/>
                </a:lnTo>
                <a:lnTo>
                  <a:pt x="1169" y="906"/>
                </a:lnTo>
                <a:lnTo>
                  <a:pt x="1170" y="879"/>
                </a:lnTo>
                <a:lnTo>
                  <a:pt x="1194" y="854"/>
                </a:lnTo>
                <a:lnTo>
                  <a:pt x="1197" y="819"/>
                </a:lnTo>
                <a:lnTo>
                  <a:pt x="1188" y="230"/>
                </a:lnTo>
                <a:lnTo>
                  <a:pt x="1180" y="207"/>
                </a:lnTo>
                <a:lnTo>
                  <a:pt x="1180" y="207"/>
                </a:lnTo>
                <a:lnTo>
                  <a:pt x="1172" y="197"/>
                </a:lnTo>
                <a:lnTo>
                  <a:pt x="1150" y="176"/>
                </a:lnTo>
                <a:lnTo>
                  <a:pt x="1123" y="150"/>
                </a:lnTo>
                <a:lnTo>
                  <a:pt x="1109" y="139"/>
                </a:lnTo>
                <a:lnTo>
                  <a:pt x="1096" y="132"/>
                </a:lnTo>
                <a:lnTo>
                  <a:pt x="1096" y="132"/>
                </a:lnTo>
                <a:lnTo>
                  <a:pt x="1081" y="122"/>
                </a:lnTo>
                <a:lnTo>
                  <a:pt x="1061" y="109"/>
                </a:lnTo>
                <a:lnTo>
                  <a:pt x="1012" y="74"/>
                </a:lnTo>
                <a:lnTo>
                  <a:pt x="950" y="28"/>
                </a:lnTo>
                <a:lnTo>
                  <a:pt x="950" y="28"/>
                </a:lnTo>
                <a:lnTo>
                  <a:pt x="940" y="25"/>
                </a:lnTo>
                <a:lnTo>
                  <a:pt x="913" y="22"/>
                </a:lnTo>
                <a:lnTo>
                  <a:pt x="871" y="17"/>
                </a:lnTo>
                <a:lnTo>
                  <a:pt x="816" y="11"/>
                </a:lnTo>
                <a:lnTo>
                  <a:pt x="747" y="6"/>
                </a:lnTo>
                <a:lnTo>
                  <a:pt x="667" y="2"/>
                </a:lnTo>
                <a:lnTo>
                  <a:pt x="575" y="0"/>
                </a:lnTo>
                <a:lnTo>
                  <a:pt x="524" y="0"/>
                </a:lnTo>
                <a:lnTo>
                  <a:pt x="473" y="0"/>
                </a:lnTo>
                <a:lnTo>
                  <a:pt x="473" y="0"/>
                </a:lnTo>
                <a:lnTo>
                  <a:pt x="375" y="3"/>
                </a:lnTo>
                <a:lnTo>
                  <a:pt x="290" y="7"/>
                </a:lnTo>
                <a:lnTo>
                  <a:pt x="219" y="11"/>
                </a:lnTo>
                <a:lnTo>
                  <a:pt x="161" y="15"/>
                </a:lnTo>
                <a:lnTo>
                  <a:pt x="117" y="20"/>
                </a:lnTo>
                <a:lnTo>
                  <a:pt x="85" y="25"/>
                </a:lnTo>
                <a:lnTo>
                  <a:pt x="66" y="30"/>
                </a:lnTo>
                <a:lnTo>
                  <a:pt x="60" y="31"/>
                </a:lnTo>
                <a:lnTo>
                  <a:pt x="57" y="33"/>
                </a:lnTo>
                <a:lnTo>
                  <a:pt x="57" y="33"/>
                </a:lnTo>
                <a:close/>
                <a:moveTo>
                  <a:pt x="79" y="67"/>
                </a:moveTo>
                <a:lnTo>
                  <a:pt x="79" y="67"/>
                </a:lnTo>
                <a:lnTo>
                  <a:pt x="114" y="63"/>
                </a:lnTo>
                <a:lnTo>
                  <a:pt x="202" y="56"/>
                </a:lnTo>
                <a:lnTo>
                  <a:pt x="322" y="49"/>
                </a:lnTo>
                <a:lnTo>
                  <a:pt x="387" y="45"/>
                </a:lnTo>
                <a:lnTo>
                  <a:pt x="451" y="44"/>
                </a:lnTo>
                <a:lnTo>
                  <a:pt x="451" y="44"/>
                </a:lnTo>
                <a:lnTo>
                  <a:pt x="517" y="42"/>
                </a:lnTo>
                <a:lnTo>
                  <a:pt x="589" y="42"/>
                </a:lnTo>
                <a:lnTo>
                  <a:pt x="733" y="44"/>
                </a:lnTo>
                <a:lnTo>
                  <a:pt x="847" y="47"/>
                </a:lnTo>
                <a:lnTo>
                  <a:pt x="882" y="49"/>
                </a:lnTo>
                <a:lnTo>
                  <a:pt x="897" y="50"/>
                </a:lnTo>
                <a:lnTo>
                  <a:pt x="897" y="50"/>
                </a:lnTo>
                <a:lnTo>
                  <a:pt x="898" y="52"/>
                </a:lnTo>
                <a:lnTo>
                  <a:pt x="899" y="56"/>
                </a:lnTo>
                <a:lnTo>
                  <a:pt x="902" y="68"/>
                </a:lnTo>
                <a:lnTo>
                  <a:pt x="903" y="84"/>
                </a:lnTo>
                <a:lnTo>
                  <a:pt x="904" y="104"/>
                </a:lnTo>
                <a:lnTo>
                  <a:pt x="903" y="140"/>
                </a:lnTo>
                <a:lnTo>
                  <a:pt x="903" y="154"/>
                </a:lnTo>
                <a:lnTo>
                  <a:pt x="901" y="160"/>
                </a:lnTo>
                <a:lnTo>
                  <a:pt x="901" y="160"/>
                </a:lnTo>
                <a:lnTo>
                  <a:pt x="897" y="163"/>
                </a:lnTo>
                <a:lnTo>
                  <a:pt x="887" y="164"/>
                </a:lnTo>
                <a:lnTo>
                  <a:pt x="850" y="165"/>
                </a:lnTo>
                <a:lnTo>
                  <a:pt x="733" y="169"/>
                </a:lnTo>
                <a:lnTo>
                  <a:pt x="446" y="174"/>
                </a:lnTo>
                <a:lnTo>
                  <a:pt x="446" y="174"/>
                </a:lnTo>
                <a:lnTo>
                  <a:pt x="322" y="176"/>
                </a:lnTo>
                <a:lnTo>
                  <a:pt x="207" y="180"/>
                </a:lnTo>
                <a:lnTo>
                  <a:pt x="120" y="182"/>
                </a:lnTo>
                <a:lnTo>
                  <a:pt x="93" y="181"/>
                </a:lnTo>
                <a:lnTo>
                  <a:pt x="84" y="181"/>
                </a:lnTo>
                <a:lnTo>
                  <a:pt x="81" y="180"/>
                </a:lnTo>
                <a:lnTo>
                  <a:pt x="81" y="180"/>
                </a:lnTo>
                <a:lnTo>
                  <a:pt x="79" y="177"/>
                </a:lnTo>
                <a:lnTo>
                  <a:pt x="78" y="174"/>
                </a:lnTo>
                <a:lnTo>
                  <a:pt x="77" y="159"/>
                </a:lnTo>
                <a:lnTo>
                  <a:pt x="76" y="142"/>
                </a:lnTo>
                <a:lnTo>
                  <a:pt x="77" y="121"/>
                </a:lnTo>
                <a:lnTo>
                  <a:pt x="78" y="84"/>
                </a:lnTo>
                <a:lnTo>
                  <a:pt x="79" y="67"/>
                </a:lnTo>
                <a:lnTo>
                  <a:pt x="79" y="67"/>
                </a:lnTo>
                <a:close/>
                <a:moveTo>
                  <a:pt x="68" y="226"/>
                </a:moveTo>
                <a:lnTo>
                  <a:pt x="853" y="213"/>
                </a:lnTo>
                <a:lnTo>
                  <a:pt x="853" y="213"/>
                </a:lnTo>
                <a:lnTo>
                  <a:pt x="850" y="215"/>
                </a:lnTo>
                <a:lnTo>
                  <a:pt x="846" y="221"/>
                </a:lnTo>
                <a:lnTo>
                  <a:pt x="843" y="225"/>
                </a:lnTo>
                <a:lnTo>
                  <a:pt x="843" y="230"/>
                </a:lnTo>
                <a:lnTo>
                  <a:pt x="844" y="234"/>
                </a:lnTo>
                <a:lnTo>
                  <a:pt x="847" y="238"/>
                </a:lnTo>
                <a:lnTo>
                  <a:pt x="847" y="238"/>
                </a:lnTo>
                <a:lnTo>
                  <a:pt x="860" y="250"/>
                </a:lnTo>
                <a:lnTo>
                  <a:pt x="876" y="263"/>
                </a:lnTo>
                <a:lnTo>
                  <a:pt x="886" y="269"/>
                </a:lnTo>
                <a:lnTo>
                  <a:pt x="895" y="273"/>
                </a:lnTo>
                <a:lnTo>
                  <a:pt x="902" y="275"/>
                </a:lnTo>
                <a:lnTo>
                  <a:pt x="904" y="276"/>
                </a:lnTo>
                <a:lnTo>
                  <a:pt x="907" y="275"/>
                </a:lnTo>
                <a:lnTo>
                  <a:pt x="907" y="275"/>
                </a:lnTo>
                <a:lnTo>
                  <a:pt x="912" y="273"/>
                </a:lnTo>
                <a:lnTo>
                  <a:pt x="915" y="268"/>
                </a:lnTo>
                <a:lnTo>
                  <a:pt x="917" y="262"/>
                </a:lnTo>
                <a:lnTo>
                  <a:pt x="918" y="254"/>
                </a:lnTo>
                <a:lnTo>
                  <a:pt x="918" y="248"/>
                </a:lnTo>
                <a:lnTo>
                  <a:pt x="918" y="243"/>
                </a:lnTo>
                <a:lnTo>
                  <a:pt x="917" y="238"/>
                </a:lnTo>
                <a:lnTo>
                  <a:pt x="915" y="237"/>
                </a:lnTo>
                <a:lnTo>
                  <a:pt x="915" y="237"/>
                </a:lnTo>
                <a:lnTo>
                  <a:pt x="914" y="236"/>
                </a:lnTo>
                <a:lnTo>
                  <a:pt x="915" y="235"/>
                </a:lnTo>
                <a:lnTo>
                  <a:pt x="922" y="234"/>
                </a:lnTo>
                <a:lnTo>
                  <a:pt x="933" y="232"/>
                </a:lnTo>
                <a:lnTo>
                  <a:pt x="939" y="632"/>
                </a:lnTo>
                <a:lnTo>
                  <a:pt x="713" y="637"/>
                </a:lnTo>
                <a:lnTo>
                  <a:pt x="713" y="637"/>
                </a:lnTo>
                <a:lnTo>
                  <a:pt x="638" y="546"/>
                </a:lnTo>
                <a:lnTo>
                  <a:pt x="584" y="482"/>
                </a:lnTo>
                <a:lnTo>
                  <a:pt x="566" y="460"/>
                </a:lnTo>
                <a:lnTo>
                  <a:pt x="557" y="452"/>
                </a:lnTo>
                <a:lnTo>
                  <a:pt x="557" y="452"/>
                </a:lnTo>
                <a:lnTo>
                  <a:pt x="556" y="450"/>
                </a:lnTo>
                <a:lnTo>
                  <a:pt x="555" y="446"/>
                </a:lnTo>
                <a:lnTo>
                  <a:pt x="554" y="432"/>
                </a:lnTo>
                <a:lnTo>
                  <a:pt x="550" y="393"/>
                </a:lnTo>
                <a:lnTo>
                  <a:pt x="546" y="355"/>
                </a:lnTo>
                <a:lnTo>
                  <a:pt x="545" y="341"/>
                </a:lnTo>
                <a:lnTo>
                  <a:pt x="544" y="339"/>
                </a:lnTo>
                <a:lnTo>
                  <a:pt x="543" y="338"/>
                </a:lnTo>
                <a:lnTo>
                  <a:pt x="543" y="338"/>
                </a:lnTo>
                <a:lnTo>
                  <a:pt x="537" y="340"/>
                </a:lnTo>
                <a:lnTo>
                  <a:pt x="530" y="344"/>
                </a:lnTo>
                <a:lnTo>
                  <a:pt x="524" y="350"/>
                </a:lnTo>
                <a:lnTo>
                  <a:pt x="524" y="350"/>
                </a:lnTo>
                <a:lnTo>
                  <a:pt x="533" y="464"/>
                </a:lnTo>
                <a:lnTo>
                  <a:pt x="540" y="542"/>
                </a:lnTo>
                <a:lnTo>
                  <a:pt x="543" y="568"/>
                </a:lnTo>
                <a:lnTo>
                  <a:pt x="544" y="575"/>
                </a:lnTo>
                <a:lnTo>
                  <a:pt x="545" y="578"/>
                </a:lnTo>
                <a:lnTo>
                  <a:pt x="545" y="578"/>
                </a:lnTo>
                <a:lnTo>
                  <a:pt x="548" y="577"/>
                </a:lnTo>
                <a:lnTo>
                  <a:pt x="551" y="574"/>
                </a:lnTo>
                <a:lnTo>
                  <a:pt x="555" y="572"/>
                </a:lnTo>
                <a:lnTo>
                  <a:pt x="545" y="469"/>
                </a:lnTo>
                <a:lnTo>
                  <a:pt x="689" y="642"/>
                </a:lnTo>
                <a:lnTo>
                  <a:pt x="529" y="644"/>
                </a:lnTo>
                <a:lnTo>
                  <a:pt x="492" y="606"/>
                </a:lnTo>
                <a:lnTo>
                  <a:pt x="318" y="610"/>
                </a:lnTo>
                <a:lnTo>
                  <a:pt x="443" y="486"/>
                </a:lnTo>
                <a:lnTo>
                  <a:pt x="443" y="486"/>
                </a:lnTo>
                <a:lnTo>
                  <a:pt x="441" y="536"/>
                </a:lnTo>
                <a:lnTo>
                  <a:pt x="441" y="572"/>
                </a:lnTo>
                <a:lnTo>
                  <a:pt x="442" y="583"/>
                </a:lnTo>
                <a:lnTo>
                  <a:pt x="443" y="587"/>
                </a:lnTo>
                <a:lnTo>
                  <a:pt x="445" y="588"/>
                </a:lnTo>
                <a:lnTo>
                  <a:pt x="445" y="588"/>
                </a:lnTo>
                <a:lnTo>
                  <a:pt x="450" y="588"/>
                </a:lnTo>
                <a:lnTo>
                  <a:pt x="453" y="587"/>
                </a:lnTo>
                <a:lnTo>
                  <a:pt x="456" y="582"/>
                </a:lnTo>
                <a:lnTo>
                  <a:pt x="457" y="573"/>
                </a:lnTo>
                <a:lnTo>
                  <a:pt x="457" y="573"/>
                </a:lnTo>
                <a:lnTo>
                  <a:pt x="458" y="535"/>
                </a:lnTo>
                <a:lnTo>
                  <a:pt x="456" y="465"/>
                </a:lnTo>
                <a:lnTo>
                  <a:pt x="453" y="397"/>
                </a:lnTo>
                <a:lnTo>
                  <a:pt x="452" y="375"/>
                </a:lnTo>
                <a:lnTo>
                  <a:pt x="451" y="367"/>
                </a:lnTo>
                <a:lnTo>
                  <a:pt x="450" y="365"/>
                </a:lnTo>
                <a:lnTo>
                  <a:pt x="450" y="365"/>
                </a:lnTo>
                <a:lnTo>
                  <a:pt x="443" y="360"/>
                </a:lnTo>
                <a:lnTo>
                  <a:pt x="442" y="360"/>
                </a:lnTo>
                <a:lnTo>
                  <a:pt x="441" y="362"/>
                </a:lnTo>
                <a:lnTo>
                  <a:pt x="441" y="362"/>
                </a:lnTo>
                <a:lnTo>
                  <a:pt x="441" y="372"/>
                </a:lnTo>
                <a:lnTo>
                  <a:pt x="441" y="379"/>
                </a:lnTo>
                <a:lnTo>
                  <a:pt x="441" y="379"/>
                </a:lnTo>
                <a:lnTo>
                  <a:pt x="435" y="463"/>
                </a:lnTo>
                <a:lnTo>
                  <a:pt x="413" y="468"/>
                </a:lnTo>
                <a:lnTo>
                  <a:pt x="413" y="468"/>
                </a:lnTo>
                <a:lnTo>
                  <a:pt x="348" y="540"/>
                </a:lnTo>
                <a:lnTo>
                  <a:pt x="302" y="590"/>
                </a:lnTo>
                <a:lnTo>
                  <a:pt x="287" y="606"/>
                </a:lnTo>
                <a:lnTo>
                  <a:pt x="279" y="612"/>
                </a:lnTo>
                <a:lnTo>
                  <a:pt x="93" y="616"/>
                </a:lnTo>
                <a:lnTo>
                  <a:pt x="92" y="593"/>
                </a:lnTo>
                <a:lnTo>
                  <a:pt x="79" y="579"/>
                </a:lnTo>
                <a:lnTo>
                  <a:pt x="74" y="297"/>
                </a:lnTo>
                <a:lnTo>
                  <a:pt x="74" y="297"/>
                </a:lnTo>
                <a:lnTo>
                  <a:pt x="77" y="295"/>
                </a:lnTo>
                <a:lnTo>
                  <a:pt x="82" y="289"/>
                </a:lnTo>
                <a:lnTo>
                  <a:pt x="87" y="283"/>
                </a:lnTo>
                <a:lnTo>
                  <a:pt x="87" y="279"/>
                </a:lnTo>
                <a:lnTo>
                  <a:pt x="87" y="275"/>
                </a:lnTo>
                <a:lnTo>
                  <a:pt x="87" y="275"/>
                </a:lnTo>
                <a:lnTo>
                  <a:pt x="83" y="269"/>
                </a:lnTo>
                <a:lnTo>
                  <a:pt x="78" y="265"/>
                </a:lnTo>
                <a:lnTo>
                  <a:pt x="70" y="261"/>
                </a:lnTo>
                <a:lnTo>
                  <a:pt x="70" y="261"/>
                </a:lnTo>
                <a:lnTo>
                  <a:pt x="68" y="258"/>
                </a:lnTo>
                <a:lnTo>
                  <a:pt x="68" y="254"/>
                </a:lnTo>
                <a:lnTo>
                  <a:pt x="68" y="243"/>
                </a:lnTo>
                <a:lnTo>
                  <a:pt x="68" y="226"/>
                </a:lnTo>
                <a:lnTo>
                  <a:pt x="68" y="226"/>
                </a:lnTo>
                <a:close/>
                <a:moveTo>
                  <a:pt x="67" y="856"/>
                </a:moveTo>
                <a:lnTo>
                  <a:pt x="126" y="856"/>
                </a:lnTo>
                <a:lnTo>
                  <a:pt x="127" y="903"/>
                </a:lnTo>
                <a:lnTo>
                  <a:pt x="68" y="904"/>
                </a:lnTo>
                <a:lnTo>
                  <a:pt x="67" y="856"/>
                </a:lnTo>
                <a:close/>
                <a:moveTo>
                  <a:pt x="143" y="857"/>
                </a:moveTo>
                <a:lnTo>
                  <a:pt x="209" y="861"/>
                </a:lnTo>
                <a:lnTo>
                  <a:pt x="211" y="899"/>
                </a:lnTo>
                <a:lnTo>
                  <a:pt x="144" y="900"/>
                </a:lnTo>
                <a:lnTo>
                  <a:pt x="143" y="857"/>
                </a:lnTo>
                <a:close/>
                <a:moveTo>
                  <a:pt x="773" y="849"/>
                </a:moveTo>
                <a:lnTo>
                  <a:pt x="773" y="849"/>
                </a:lnTo>
                <a:lnTo>
                  <a:pt x="773" y="848"/>
                </a:lnTo>
                <a:lnTo>
                  <a:pt x="776" y="846"/>
                </a:lnTo>
                <a:lnTo>
                  <a:pt x="782" y="845"/>
                </a:lnTo>
                <a:lnTo>
                  <a:pt x="803" y="848"/>
                </a:lnTo>
                <a:lnTo>
                  <a:pt x="832" y="851"/>
                </a:lnTo>
                <a:lnTo>
                  <a:pt x="833" y="894"/>
                </a:lnTo>
                <a:lnTo>
                  <a:pt x="772" y="895"/>
                </a:lnTo>
                <a:lnTo>
                  <a:pt x="772" y="895"/>
                </a:lnTo>
                <a:lnTo>
                  <a:pt x="773" y="849"/>
                </a:lnTo>
                <a:lnTo>
                  <a:pt x="773" y="849"/>
                </a:lnTo>
                <a:close/>
                <a:moveTo>
                  <a:pt x="846" y="854"/>
                </a:moveTo>
                <a:lnTo>
                  <a:pt x="909" y="850"/>
                </a:lnTo>
                <a:lnTo>
                  <a:pt x="909" y="884"/>
                </a:lnTo>
                <a:lnTo>
                  <a:pt x="846" y="886"/>
                </a:lnTo>
                <a:lnTo>
                  <a:pt x="846" y="854"/>
                </a:lnTo>
                <a:close/>
                <a:moveTo>
                  <a:pt x="985" y="133"/>
                </a:moveTo>
                <a:lnTo>
                  <a:pt x="1037" y="154"/>
                </a:lnTo>
                <a:lnTo>
                  <a:pt x="1033" y="175"/>
                </a:lnTo>
                <a:lnTo>
                  <a:pt x="993" y="176"/>
                </a:lnTo>
                <a:lnTo>
                  <a:pt x="985" y="133"/>
                </a:lnTo>
                <a:close/>
                <a:moveTo>
                  <a:pt x="1037" y="247"/>
                </a:moveTo>
                <a:lnTo>
                  <a:pt x="1037" y="247"/>
                </a:lnTo>
                <a:lnTo>
                  <a:pt x="1037" y="248"/>
                </a:lnTo>
                <a:lnTo>
                  <a:pt x="1037" y="247"/>
                </a:lnTo>
                <a:close/>
                <a:moveTo>
                  <a:pt x="1043" y="520"/>
                </a:moveTo>
                <a:lnTo>
                  <a:pt x="999" y="520"/>
                </a:lnTo>
                <a:lnTo>
                  <a:pt x="998" y="421"/>
                </a:lnTo>
                <a:lnTo>
                  <a:pt x="998" y="421"/>
                </a:lnTo>
                <a:lnTo>
                  <a:pt x="1007" y="415"/>
                </a:lnTo>
                <a:lnTo>
                  <a:pt x="1020" y="405"/>
                </a:lnTo>
                <a:lnTo>
                  <a:pt x="1020" y="405"/>
                </a:lnTo>
                <a:lnTo>
                  <a:pt x="1021" y="399"/>
                </a:lnTo>
                <a:lnTo>
                  <a:pt x="1022" y="386"/>
                </a:lnTo>
                <a:lnTo>
                  <a:pt x="1021" y="345"/>
                </a:lnTo>
                <a:lnTo>
                  <a:pt x="1020" y="303"/>
                </a:lnTo>
                <a:lnTo>
                  <a:pt x="1018" y="281"/>
                </a:lnTo>
                <a:lnTo>
                  <a:pt x="1018" y="281"/>
                </a:lnTo>
                <a:lnTo>
                  <a:pt x="1016" y="279"/>
                </a:lnTo>
                <a:lnTo>
                  <a:pt x="1012" y="278"/>
                </a:lnTo>
                <a:lnTo>
                  <a:pt x="1002" y="275"/>
                </a:lnTo>
                <a:lnTo>
                  <a:pt x="988" y="274"/>
                </a:lnTo>
                <a:lnTo>
                  <a:pt x="988" y="259"/>
                </a:lnTo>
                <a:lnTo>
                  <a:pt x="988" y="259"/>
                </a:lnTo>
                <a:lnTo>
                  <a:pt x="990" y="259"/>
                </a:lnTo>
                <a:lnTo>
                  <a:pt x="999" y="261"/>
                </a:lnTo>
                <a:lnTo>
                  <a:pt x="1009" y="259"/>
                </a:lnTo>
                <a:lnTo>
                  <a:pt x="1015" y="258"/>
                </a:lnTo>
                <a:lnTo>
                  <a:pt x="1022" y="257"/>
                </a:lnTo>
                <a:lnTo>
                  <a:pt x="1022" y="257"/>
                </a:lnTo>
                <a:lnTo>
                  <a:pt x="1033" y="251"/>
                </a:lnTo>
                <a:lnTo>
                  <a:pt x="1037" y="248"/>
                </a:lnTo>
                <a:lnTo>
                  <a:pt x="1043" y="520"/>
                </a:lnTo>
                <a:close/>
                <a:moveTo>
                  <a:pt x="1131" y="454"/>
                </a:moveTo>
                <a:lnTo>
                  <a:pt x="1135" y="436"/>
                </a:lnTo>
                <a:lnTo>
                  <a:pt x="1135" y="436"/>
                </a:lnTo>
                <a:lnTo>
                  <a:pt x="1130" y="379"/>
                </a:lnTo>
                <a:lnTo>
                  <a:pt x="1126" y="338"/>
                </a:lnTo>
                <a:lnTo>
                  <a:pt x="1125" y="312"/>
                </a:lnTo>
                <a:lnTo>
                  <a:pt x="1125" y="312"/>
                </a:lnTo>
                <a:lnTo>
                  <a:pt x="1125" y="307"/>
                </a:lnTo>
                <a:lnTo>
                  <a:pt x="1126" y="305"/>
                </a:lnTo>
                <a:lnTo>
                  <a:pt x="1129" y="302"/>
                </a:lnTo>
                <a:lnTo>
                  <a:pt x="1130" y="301"/>
                </a:lnTo>
                <a:lnTo>
                  <a:pt x="1134" y="301"/>
                </a:lnTo>
                <a:lnTo>
                  <a:pt x="1135" y="301"/>
                </a:lnTo>
                <a:lnTo>
                  <a:pt x="1135" y="301"/>
                </a:lnTo>
                <a:lnTo>
                  <a:pt x="1141" y="341"/>
                </a:lnTo>
                <a:lnTo>
                  <a:pt x="1145" y="373"/>
                </a:lnTo>
                <a:lnTo>
                  <a:pt x="1147" y="399"/>
                </a:lnTo>
                <a:lnTo>
                  <a:pt x="1147" y="399"/>
                </a:lnTo>
                <a:lnTo>
                  <a:pt x="1147" y="441"/>
                </a:lnTo>
                <a:lnTo>
                  <a:pt x="1146" y="508"/>
                </a:lnTo>
                <a:lnTo>
                  <a:pt x="1145" y="542"/>
                </a:lnTo>
                <a:lnTo>
                  <a:pt x="1143" y="572"/>
                </a:lnTo>
                <a:lnTo>
                  <a:pt x="1141" y="591"/>
                </a:lnTo>
                <a:lnTo>
                  <a:pt x="1140" y="598"/>
                </a:lnTo>
                <a:lnTo>
                  <a:pt x="1139" y="599"/>
                </a:lnTo>
                <a:lnTo>
                  <a:pt x="1139" y="599"/>
                </a:lnTo>
                <a:lnTo>
                  <a:pt x="1137" y="598"/>
                </a:lnTo>
                <a:lnTo>
                  <a:pt x="1136" y="593"/>
                </a:lnTo>
                <a:lnTo>
                  <a:pt x="1134" y="577"/>
                </a:lnTo>
                <a:lnTo>
                  <a:pt x="1132" y="526"/>
                </a:lnTo>
                <a:lnTo>
                  <a:pt x="1131" y="454"/>
                </a:lnTo>
                <a:lnTo>
                  <a:pt x="1131" y="454"/>
                </a:lnTo>
                <a:close/>
                <a:moveTo>
                  <a:pt x="1108" y="453"/>
                </a:moveTo>
                <a:lnTo>
                  <a:pt x="1120" y="444"/>
                </a:lnTo>
                <a:lnTo>
                  <a:pt x="1120" y="444"/>
                </a:lnTo>
                <a:lnTo>
                  <a:pt x="1120" y="469"/>
                </a:lnTo>
                <a:lnTo>
                  <a:pt x="1121" y="487"/>
                </a:lnTo>
                <a:lnTo>
                  <a:pt x="1121" y="497"/>
                </a:lnTo>
                <a:lnTo>
                  <a:pt x="1121" y="497"/>
                </a:lnTo>
                <a:lnTo>
                  <a:pt x="1121" y="498"/>
                </a:lnTo>
                <a:lnTo>
                  <a:pt x="1121" y="499"/>
                </a:lnTo>
                <a:lnTo>
                  <a:pt x="1118" y="499"/>
                </a:lnTo>
                <a:lnTo>
                  <a:pt x="1112" y="497"/>
                </a:lnTo>
                <a:lnTo>
                  <a:pt x="1112" y="497"/>
                </a:lnTo>
                <a:lnTo>
                  <a:pt x="1110" y="496"/>
                </a:lnTo>
                <a:lnTo>
                  <a:pt x="1109" y="490"/>
                </a:lnTo>
                <a:lnTo>
                  <a:pt x="1108" y="475"/>
                </a:lnTo>
                <a:lnTo>
                  <a:pt x="1108" y="453"/>
                </a:lnTo>
                <a:lnTo>
                  <a:pt x="1108" y="453"/>
                </a:lnTo>
                <a:close/>
                <a:moveTo>
                  <a:pt x="1077" y="389"/>
                </a:moveTo>
                <a:lnTo>
                  <a:pt x="1088" y="387"/>
                </a:lnTo>
                <a:lnTo>
                  <a:pt x="1088" y="426"/>
                </a:lnTo>
                <a:lnTo>
                  <a:pt x="1093" y="444"/>
                </a:lnTo>
                <a:lnTo>
                  <a:pt x="1092" y="493"/>
                </a:lnTo>
                <a:lnTo>
                  <a:pt x="1080" y="507"/>
                </a:lnTo>
                <a:lnTo>
                  <a:pt x="1077" y="38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27BABE11-562D-4889-829B-94EBCAA94EFA}"/>
              </a:ext>
            </a:extLst>
          </p:cNvPr>
          <p:cNvSpPr>
            <a:spLocks noEditPoints="1"/>
          </p:cNvSpPr>
          <p:nvPr/>
        </p:nvSpPr>
        <p:spPr bwMode="auto">
          <a:xfrm>
            <a:off x="949763" y="4103752"/>
            <a:ext cx="2301435" cy="2064608"/>
          </a:xfrm>
          <a:custGeom>
            <a:avLst/>
            <a:gdLst>
              <a:gd name="T0" fmla="*/ 120 w 1205"/>
              <a:gd name="T1" fmla="*/ 160 h 1081"/>
              <a:gd name="T2" fmla="*/ 33 w 1205"/>
              <a:gd name="T3" fmla="*/ 490 h 1081"/>
              <a:gd name="T4" fmla="*/ 26 w 1205"/>
              <a:gd name="T5" fmla="*/ 538 h 1081"/>
              <a:gd name="T6" fmla="*/ 2 w 1205"/>
              <a:gd name="T7" fmla="*/ 807 h 1081"/>
              <a:gd name="T8" fmla="*/ 11 w 1205"/>
              <a:gd name="T9" fmla="*/ 884 h 1081"/>
              <a:gd name="T10" fmla="*/ 49 w 1205"/>
              <a:gd name="T11" fmla="*/ 951 h 1081"/>
              <a:gd name="T12" fmla="*/ 85 w 1205"/>
              <a:gd name="T13" fmla="*/ 958 h 1081"/>
              <a:gd name="T14" fmla="*/ 116 w 1205"/>
              <a:gd name="T15" fmla="*/ 1068 h 1081"/>
              <a:gd name="T16" fmla="*/ 167 w 1205"/>
              <a:gd name="T17" fmla="*/ 1081 h 1081"/>
              <a:gd name="T18" fmla="*/ 209 w 1205"/>
              <a:gd name="T19" fmla="*/ 1067 h 1081"/>
              <a:gd name="T20" fmla="*/ 229 w 1205"/>
              <a:gd name="T21" fmla="*/ 998 h 1081"/>
              <a:gd name="T22" fmla="*/ 797 w 1205"/>
              <a:gd name="T23" fmla="*/ 1048 h 1081"/>
              <a:gd name="T24" fmla="*/ 829 w 1205"/>
              <a:gd name="T25" fmla="*/ 1068 h 1081"/>
              <a:gd name="T26" fmla="*/ 886 w 1205"/>
              <a:gd name="T27" fmla="*/ 1066 h 1081"/>
              <a:gd name="T28" fmla="*/ 918 w 1205"/>
              <a:gd name="T29" fmla="*/ 1013 h 1081"/>
              <a:gd name="T30" fmla="*/ 933 w 1205"/>
              <a:gd name="T31" fmla="*/ 938 h 1081"/>
              <a:gd name="T32" fmla="*/ 997 w 1205"/>
              <a:gd name="T33" fmla="*/ 903 h 1081"/>
              <a:gd name="T34" fmla="*/ 1012 w 1205"/>
              <a:gd name="T35" fmla="*/ 968 h 1081"/>
              <a:gd name="T36" fmla="*/ 1046 w 1205"/>
              <a:gd name="T37" fmla="*/ 978 h 1081"/>
              <a:gd name="T38" fmla="*/ 1101 w 1205"/>
              <a:gd name="T39" fmla="*/ 968 h 1081"/>
              <a:gd name="T40" fmla="*/ 1121 w 1205"/>
              <a:gd name="T41" fmla="*/ 908 h 1081"/>
              <a:gd name="T42" fmla="*/ 1176 w 1205"/>
              <a:gd name="T43" fmla="*/ 794 h 1081"/>
              <a:gd name="T44" fmla="*/ 1191 w 1205"/>
              <a:gd name="T45" fmla="*/ 750 h 1081"/>
              <a:gd name="T46" fmla="*/ 1196 w 1205"/>
              <a:gd name="T47" fmla="*/ 695 h 1081"/>
              <a:gd name="T48" fmla="*/ 1205 w 1205"/>
              <a:gd name="T49" fmla="*/ 487 h 1081"/>
              <a:gd name="T50" fmla="*/ 1178 w 1205"/>
              <a:gd name="T51" fmla="*/ 219 h 1081"/>
              <a:gd name="T52" fmla="*/ 1113 w 1205"/>
              <a:gd name="T53" fmla="*/ 143 h 1081"/>
              <a:gd name="T54" fmla="*/ 1010 w 1205"/>
              <a:gd name="T55" fmla="*/ 91 h 1081"/>
              <a:gd name="T56" fmla="*/ 1005 w 1205"/>
              <a:gd name="T57" fmla="*/ 66 h 1081"/>
              <a:gd name="T58" fmla="*/ 597 w 1205"/>
              <a:gd name="T59" fmla="*/ 0 h 1081"/>
              <a:gd name="T60" fmla="*/ 373 w 1205"/>
              <a:gd name="T61" fmla="*/ 6 h 1081"/>
              <a:gd name="T62" fmla="*/ 218 w 1205"/>
              <a:gd name="T63" fmla="*/ 51 h 1081"/>
              <a:gd name="T64" fmla="*/ 165 w 1205"/>
              <a:gd name="T65" fmla="*/ 109 h 1081"/>
              <a:gd name="T66" fmla="*/ 1047 w 1205"/>
              <a:gd name="T67" fmla="*/ 210 h 1081"/>
              <a:gd name="T68" fmla="*/ 1062 w 1205"/>
              <a:gd name="T69" fmla="*/ 482 h 1081"/>
              <a:gd name="T70" fmla="*/ 1116 w 1205"/>
              <a:gd name="T71" fmla="*/ 234 h 1081"/>
              <a:gd name="T72" fmla="*/ 1161 w 1205"/>
              <a:gd name="T73" fmla="*/ 239 h 1081"/>
              <a:gd name="T74" fmla="*/ 1189 w 1205"/>
              <a:gd name="T75" fmla="*/ 371 h 1081"/>
              <a:gd name="T76" fmla="*/ 1017 w 1205"/>
              <a:gd name="T77" fmla="*/ 487 h 1081"/>
              <a:gd name="T78" fmla="*/ 992 w 1205"/>
              <a:gd name="T79" fmla="*/ 472 h 1081"/>
              <a:gd name="T80" fmla="*/ 956 w 1205"/>
              <a:gd name="T81" fmla="*/ 430 h 1081"/>
              <a:gd name="T82" fmla="*/ 953 w 1205"/>
              <a:gd name="T83" fmla="*/ 319 h 1081"/>
              <a:gd name="T84" fmla="*/ 923 w 1205"/>
              <a:gd name="T85" fmla="*/ 312 h 1081"/>
              <a:gd name="T86" fmla="*/ 831 w 1205"/>
              <a:gd name="T87" fmla="*/ 435 h 1081"/>
              <a:gd name="T88" fmla="*/ 56 w 1205"/>
              <a:gd name="T89" fmla="*/ 487 h 1081"/>
              <a:gd name="T90" fmla="*/ 165 w 1205"/>
              <a:gd name="T91" fmla="*/ 155 h 1081"/>
              <a:gd name="T92" fmla="*/ 512 w 1205"/>
              <a:gd name="T93" fmla="*/ 145 h 1081"/>
              <a:gd name="T94" fmla="*/ 844 w 1205"/>
              <a:gd name="T95" fmla="*/ 160 h 1081"/>
              <a:gd name="T96" fmla="*/ 865 w 1205"/>
              <a:gd name="T97" fmla="*/ 210 h 1081"/>
              <a:gd name="T98" fmla="*/ 859 w 1205"/>
              <a:gd name="T99" fmla="*/ 425 h 1081"/>
              <a:gd name="T100" fmla="*/ 834 w 1205"/>
              <a:gd name="T101" fmla="*/ 423 h 1081"/>
              <a:gd name="T102" fmla="*/ 868 w 1205"/>
              <a:gd name="T103" fmla="*/ 438 h 1081"/>
              <a:gd name="T104" fmla="*/ 31 w 1205"/>
              <a:gd name="T105" fmla="*/ 799 h 1081"/>
              <a:gd name="T106" fmla="*/ 16 w 1205"/>
              <a:gd name="T107" fmla="*/ 786 h 1081"/>
              <a:gd name="T108" fmla="*/ 36 w 1205"/>
              <a:gd name="T109" fmla="*/ 710 h 1081"/>
              <a:gd name="T110" fmla="*/ 878 w 1205"/>
              <a:gd name="T111" fmla="*/ 715 h 1081"/>
              <a:gd name="T112" fmla="*/ 885 w 1205"/>
              <a:gd name="T113" fmla="*/ 776 h 1081"/>
              <a:gd name="T114" fmla="*/ 867 w 1205"/>
              <a:gd name="T115" fmla="*/ 794 h 1081"/>
              <a:gd name="T116" fmla="*/ 680 w 1205"/>
              <a:gd name="T117" fmla="*/ 725 h 10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05" h="1081">
                <a:moveTo>
                  <a:pt x="140" y="140"/>
                </a:moveTo>
                <a:lnTo>
                  <a:pt x="140" y="140"/>
                </a:lnTo>
                <a:lnTo>
                  <a:pt x="132" y="145"/>
                </a:lnTo>
                <a:lnTo>
                  <a:pt x="128" y="149"/>
                </a:lnTo>
                <a:lnTo>
                  <a:pt x="123" y="154"/>
                </a:lnTo>
                <a:lnTo>
                  <a:pt x="120" y="160"/>
                </a:lnTo>
                <a:lnTo>
                  <a:pt x="120" y="160"/>
                </a:lnTo>
                <a:lnTo>
                  <a:pt x="79" y="320"/>
                </a:lnTo>
                <a:lnTo>
                  <a:pt x="51" y="429"/>
                </a:lnTo>
                <a:lnTo>
                  <a:pt x="36" y="482"/>
                </a:lnTo>
                <a:lnTo>
                  <a:pt x="36" y="482"/>
                </a:lnTo>
                <a:lnTo>
                  <a:pt x="33" y="490"/>
                </a:lnTo>
                <a:lnTo>
                  <a:pt x="33" y="495"/>
                </a:lnTo>
                <a:lnTo>
                  <a:pt x="32" y="498"/>
                </a:lnTo>
                <a:lnTo>
                  <a:pt x="31" y="502"/>
                </a:lnTo>
                <a:lnTo>
                  <a:pt x="31" y="502"/>
                </a:lnTo>
                <a:lnTo>
                  <a:pt x="28" y="513"/>
                </a:lnTo>
                <a:lnTo>
                  <a:pt x="26" y="538"/>
                </a:lnTo>
                <a:lnTo>
                  <a:pt x="17" y="610"/>
                </a:lnTo>
                <a:lnTo>
                  <a:pt x="6" y="715"/>
                </a:lnTo>
                <a:lnTo>
                  <a:pt x="6" y="799"/>
                </a:lnTo>
                <a:lnTo>
                  <a:pt x="6" y="799"/>
                </a:lnTo>
                <a:lnTo>
                  <a:pt x="4" y="803"/>
                </a:lnTo>
                <a:lnTo>
                  <a:pt x="2" y="807"/>
                </a:lnTo>
                <a:lnTo>
                  <a:pt x="1" y="816"/>
                </a:lnTo>
                <a:lnTo>
                  <a:pt x="0" y="825"/>
                </a:lnTo>
                <a:lnTo>
                  <a:pt x="1" y="840"/>
                </a:lnTo>
                <a:lnTo>
                  <a:pt x="5" y="860"/>
                </a:lnTo>
                <a:lnTo>
                  <a:pt x="11" y="884"/>
                </a:lnTo>
                <a:lnTo>
                  <a:pt x="11" y="884"/>
                </a:lnTo>
                <a:lnTo>
                  <a:pt x="19" y="907"/>
                </a:lnTo>
                <a:lnTo>
                  <a:pt x="26" y="925"/>
                </a:lnTo>
                <a:lnTo>
                  <a:pt x="33" y="936"/>
                </a:lnTo>
                <a:lnTo>
                  <a:pt x="40" y="944"/>
                </a:lnTo>
                <a:lnTo>
                  <a:pt x="45" y="948"/>
                </a:lnTo>
                <a:lnTo>
                  <a:pt x="49" y="951"/>
                </a:lnTo>
                <a:lnTo>
                  <a:pt x="56" y="953"/>
                </a:lnTo>
                <a:lnTo>
                  <a:pt x="56" y="953"/>
                </a:lnTo>
                <a:lnTo>
                  <a:pt x="63" y="954"/>
                </a:lnTo>
                <a:lnTo>
                  <a:pt x="73" y="957"/>
                </a:lnTo>
                <a:lnTo>
                  <a:pt x="85" y="958"/>
                </a:lnTo>
                <a:lnTo>
                  <a:pt x="85" y="958"/>
                </a:lnTo>
                <a:lnTo>
                  <a:pt x="88" y="974"/>
                </a:lnTo>
                <a:lnTo>
                  <a:pt x="95" y="1010"/>
                </a:lnTo>
                <a:lnTo>
                  <a:pt x="100" y="1030"/>
                </a:lnTo>
                <a:lnTo>
                  <a:pt x="106" y="1048"/>
                </a:lnTo>
                <a:lnTo>
                  <a:pt x="113" y="1063"/>
                </a:lnTo>
                <a:lnTo>
                  <a:pt x="116" y="1068"/>
                </a:lnTo>
                <a:lnTo>
                  <a:pt x="120" y="1072"/>
                </a:lnTo>
                <a:lnTo>
                  <a:pt x="120" y="1072"/>
                </a:lnTo>
                <a:lnTo>
                  <a:pt x="129" y="1076"/>
                </a:lnTo>
                <a:lnTo>
                  <a:pt x="140" y="1078"/>
                </a:lnTo>
                <a:lnTo>
                  <a:pt x="154" y="1081"/>
                </a:lnTo>
                <a:lnTo>
                  <a:pt x="167" y="1081"/>
                </a:lnTo>
                <a:lnTo>
                  <a:pt x="181" y="1079"/>
                </a:lnTo>
                <a:lnTo>
                  <a:pt x="192" y="1077"/>
                </a:lnTo>
                <a:lnTo>
                  <a:pt x="202" y="1072"/>
                </a:lnTo>
                <a:lnTo>
                  <a:pt x="207" y="1070"/>
                </a:lnTo>
                <a:lnTo>
                  <a:pt x="209" y="1067"/>
                </a:lnTo>
                <a:lnTo>
                  <a:pt x="209" y="1067"/>
                </a:lnTo>
                <a:lnTo>
                  <a:pt x="214" y="1060"/>
                </a:lnTo>
                <a:lnTo>
                  <a:pt x="218" y="1050"/>
                </a:lnTo>
                <a:lnTo>
                  <a:pt x="222" y="1039"/>
                </a:lnTo>
                <a:lnTo>
                  <a:pt x="224" y="1026"/>
                </a:lnTo>
                <a:lnTo>
                  <a:pt x="228" y="1006"/>
                </a:lnTo>
                <a:lnTo>
                  <a:pt x="229" y="998"/>
                </a:lnTo>
                <a:lnTo>
                  <a:pt x="779" y="998"/>
                </a:lnTo>
                <a:lnTo>
                  <a:pt x="779" y="998"/>
                </a:lnTo>
                <a:lnTo>
                  <a:pt x="782" y="1006"/>
                </a:lnTo>
                <a:lnTo>
                  <a:pt x="787" y="1027"/>
                </a:lnTo>
                <a:lnTo>
                  <a:pt x="790" y="1039"/>
                </a:lnTo>
                <a:lnTo>
                  <a:pt x="797" y="1048"/>
                </a:lnTo>
                <a:lnTo>
                  <a:pt x="802" y="1057"/>
                </a:lnTo>
                <a:lnTo>
                  <a:pt x="805" y="1060"/>
                </a:lnTo>
                <a:lnTo>
                  <a:pt x="809" y="1062"/>
                </a:lnTo>
                <a:lnTo>
                  <a:pt x="809" y="1062"/>
                </a:lnTo>
                <a:lnTo>
                  <a:pt x="818" y="1065"/>
                </a:lnTo>
                <a:lnTo>
                  <a:pt x="829" y="1068"/>
                </a:lnTo>
                <a:lnTo>
                  <a:pt x="841" y="1071"/>
                </a:lnTo>
                <a:lnTo>
                  <a:pt x="855" y="1072"/>
                </a:lnTo>
                <a:lnTo>
                  <a:pt x="867" y="1071"/>
                </a:lnTo>
                <a:lnTo>
                  <a:pt x="873" y="1070"/>
                </a:lnTo>
                <a:lnTo>
                  <a:pt x="880" y="1068"/>
                </a:lnTo>
                <a:lnTo>
                  <a:pt x="886" y="1066"/>
                </a:lnTo>
                <a:lnTo>
                  <a:pt x="891" y="1062"/>
                </a:lnTo>
                <a:lnTo>
                  <a:pt x="894" y="1057"/>
                </a:lnTo>
                <a:lnTo>
                  <a:pt x="898" y="1052"/>
                </a:lnTo>
                <a:lnTo>
                  <a:pt x="898" y="1052"/>
                </a:lnTo>
                <a:lnTo>
                  <a:pt x="909" y="1031"/>
                </a:lnTo>
                <a:lnTo>
                  <a:pt x="918" y="1013"/>
                </a:lnTo>
                <a:lnTo>
                  <a:pt x="924" y="994"/>
                </a:lnTo>
                <a:lnTo>
                  <a:pt x="928" y="973"/>
                </a:lnTo>
                <a:lnTo>
                  <a:pt x="928" y="973"/>
                </a:lnTo>
                <a:lnTo>
                  <a:pt x="933" y="944"/>
                </a:lnTo>
                <a:lnTo>
                  <a:pt x="933" y="938"/>
                </a:lnTo>
                <a:lnTo>
                  <a:pt x="933" y="938"/>
                </a:lnTo>
                <a:lnTo>
                  <a:pt x="942" y="932"/>
                </a:lnTo>
                <a:lnTo>
                  <a:pt x="953" y="923"/>
                </a:lnTo>
                <a:lnTo>
                  <a:pt x="953" y="923"/>
                </a:lnTo>
                <a:lnTo>
                  <a:pt x="961" y="918"/>
                </a:lnTo>
                <a:lnTo>
                  <a:pt x="976" y="912"/>
                </a:lnTo>
                <a:lnTo>
                  <a:pt x="997" y="903"/>
                </a:lnTo>
                <a:lnTo>
                  <a:pt x="997" y="903"/>
                </a:lnTo>
                <a:lnTo>
                  <a:pt x="999" y="913"/>
                </a:lnTo>
                <a:lnTo>
                  <a:pt x="1002" y="934"/>
                </a:lnTo>
                <a:lnTo>
                  <a:pt x="1005" y="947"/>
                </a:lnTo>
                <a:lnTo>
                  <a:pt x="1008" y="958"/>
                </a:lnTo>
                <a:lnTo>
                  <a:pt x="1012" y="968"/>
                </a:lnTo>
                <a:lnTo>
                  <a:pt x="1015" y="970"/>
                </a:lnTo>
                <a:lnTo>
                  <a:pt x="1017" y="973"/>
                </a:lnTo>
                <a:lnTo>
                  <a:pt x="1017" y="973"/>
                </a:lnTo>
                <a:lnTo>
                  <a:pt x="1025" y="975"/>
                </a:lnTo>
                <a:lnTo>
                  <a:pt x="1035" y="978"/>
                </a:lnTo>
                <a:lnTo>
                  <a:pt x="1046" y="978"/>
                </a:lnTo>
                <a:lnTo>
                  <a:pt x="1059" y="978"/>
                </a:lnTo>
                <a:lnTo>
                  <a:pt x="1073" y="978"/>
                </a:lnTo>
                <a:lnTo>
                  <a:pt x="1084" y="975"/>
                </a:lnTo>
                <a:lnTo>
                  <a:pt x="1094" y="972"/>
                </a:lnTo>
                <a:lnTo>
                  <a:pt x="1101" y="968"/>
                </a:lnTo>
                <a:lnTo>
                  <a:pt x="1101" y="968"/>
                </a:lnTo>
                <a:lnTo>
                  <a:pt x="1106" y="962"/>
                </a:lnTo>
                <a:lnTo>
                  <a:pt x="1110" y="953"/>
                </a:lnTo>
                <a:lnTo>
                  <a:pt x="1114" y="943"/>
                </a:lnTo>
                <a:lnTo>
                  <a:pt x="1116" y="933"/>
                </a:lnTo>
                <a:lnTo>
                  <a:pt x="1120" y="916"/>
                </a:lnTo>
                <a:lnTo>
                  <a:pt x="1121" y="908"/>
                </a:lnTo>
                <a:lnTo>
                  <a:pt x="1136" y="903"/>
                </a:lnTo>
                <a:lnTo>
                  <a:pt x="1131" y="829"/>
                </a:lnTo>
                <a:lnTo>
                  <a:pt x="1131" y="829"/>
                </a:lnTo>
                <a:lnTo>
                  <a:pt x="1151" y="814"/>
                </a:lnTo>
                <a:lnTo>
                  <a:pt x="1166" y="803"/>
                </a:lnTo>
                <a:lnTo>
                  <a:pt x="1176" y="794"/>
                </a:lnTo>
                <a:lnTo>
                  <a:pt x="1176" y="794"/>
                </a:lnTo>
                <a:lnTo>
                  <a:pt x="1181" y="787"/>
                </a:lnTo>
                <a:lnTo>
                  <a:pt x="1187" y="776"/>
                </a:lnTo>
                <a:lnTo>
                  <a:pt x="1191" y="762"/>
                </a:lnTo>
                <a:lnTo>
                  <a:pt x="1191" y="756"/>
                </a:lnTo>
                <a:lnTo>
                  <a:pt x="1191" y="750"/>
                </a:lnTo>
                <a:lnTo>
                  <a:pt x="1191" y="750"/>
                </a:lnTo>
                <a:lnTo>
                  <a:pt x="1191" y="744"/>
                </a:lnTo>
                <a:lnTo>
                  <a:pt x="1191" y="735"/>
                </a:lnTo>
                <a:lnTo>
                  <a:pt x="1193" y="719"/>
                </a:lnTo>
                <a:lnTo>
                  <a:pt x="1196" y="705"/>
                </a:lnTo>
                <a:lnTo>
                  <a:pt x="1196" y="695"/>
                </a:lnTo>
                <a:lnTo>
                  <a:pt x="1196" y="695"/>
                </a:lnTo>
                <a:lnTo>
                  <a:pt x="1197" y="663"/>
                </a:lnTo>
                <a:lnTo>
                  <a:pt x="1201" y="596"/>
                </a:lnTo>
                <a:lnTo>
                  <a:pt x="1204" y="528"/>
                </a:lnTo>
                <a:lnTo>
                  <a:pt x="1205" y="487"/>
                </a:lnTo>
                <a:lnTo>
                  <a:pt x="1205" y="487"/>
                </a:lnTo>
                <a:lnTo>
                  <a:pt x="1203" y="440"/>
                </a:lnTo>
                <a:lnTo>
                  <a:pt x="1197" y="356"/>
                </a:lnTo>
                <a:lnTo>
                  <a:pt x="1189" y="274"/>
                </a:lnTo>
                <a:lnTo>
                  <a:pt x="1186" y="234"/>
                </a:lnTo>
                <a:lnTo>
                  <a:pt x="1186" y="234"/>
                </a:lnTo>
                <a:lnTo>
                  <a:pt x="1178" y="219"/>
                </a:lnTo>
                <a:lnTo>
                  <a:pt x="1163" y="195"/>
                </a:lnTo>
                <a:lnTo>
                  <a:pt x="1147" y="170"/>
                </a:lnTo>
                <a:lnTo>
                  <a:pt x="1136" y="155"/>
                </a:lnTo>
                <a:lnTo>
                  <a:pt x="1136" y="155"/>
                </a:lnTo>
                <a:lnTo>
                  <a:pt x="1127" y="150"/>
                </a:lnTo>
                <a:lnTo>
                  <a:pt x="1113" y="143"/>
                </a:lnTo>
                <a:lnTo>
                  <a:pt x="1068" y="123"/>
                </a:lnTo>
                <a:lnTo>
                  <a:pt x="1026" y="105"/>
                </a:lnTo>
                <a:lnTo>
                  <a:pt x="1012" y="99"/>
                </a:lnTo>
                <a:lnTo>
                  <a:pt x="1007" y="96"/>
                </a:lnTo>
                <a:lnTo>
                  <a:pt x="1007" y="96"/>
                </a:lnTo>
                <a:lnTo>
                  <a:pt x="1010" y="91"/>
                </a:lnTo>
                <a:lnTo>
                  <a:pt x="1015" y="84"/>
                </a:lnTo>
                <a:lnTo>
                  <a:pt x="1018" y="77"/>
                </a:lnTo>
                <a:lnTo>
                  <a:pt x="1018" y="73"/>
                </a:lnTo>
                <a:lnTo>
                  <a:pt x="1017" y="71"/>
                </a:lnTo>
                <a:lnTo>
                  <a:pt x="1017" y="71"/>
                </a:lnTo>
                <a:lnTo>
                  <a:pt x="1005" y="66"/>
                </a:lnTo>
                <a:lnTo>
                  <a:pt x="976" y="57"/>
                </a:lnTo>
                <a:lnTo>
                  <a:pt x="893" y="34"/>
                </a:lnTo>
                <a:lnTo>
                  <a:pt x="774" y="1"/>
                </a:lnTo>
                <a:lnTo>
                  <a:pt x="774" y="1"/>
                </a:lnTo>
                <a:lnTo>
                  <a:pt x="720" y="0"/>
                </a:lnTo>
                <a:lnTo>
                  <a:pt x="597" y="0"/>
                </a:lnTo>
                <a:lnTo>
                  <a:pt x="527" y="0"/>
                </a:lnTo>
                <a:lnTo>
                  <a:pt x="462" y="1"/>
                </a:lnTo>
                <a:lnTo>
                  <a:pt x="408" y="3"/>
                </a:lnTo>
                <a:lnTo>
                  <a:pt x="388" y="4"/>
                </a:lnTo>
                <a:lnTo>
                  <a:pt x="373" y="6"/>
                </a:lnTo>
                <a:lnTo>
                  <a:pt x="373" y="6"/>
                </a:lnTo>
                <a:lnTo>
                  <a:pt x="325" y="15"/>
                </a:lnTo>
                <a:lnTo>
                  <a:pt x="301" y="21"/>
                </a:lnTo>
                <a:lnTo>
                  <a:pt x="277" y="27"/>
                </a:lnTo>
                <a:lnTo>
                  <a:pt x="255" y="34"/>
                </a:lnTo>
                <a:lnTo>
                  <a:pt x="235" y="42"/>
                </a:lnTo>
                <a:lnTo>
                  <a:pt x="218" y="51"/>
                </a:lnTo>
                <a:lnTo>
                  <a:pt x="211" y="56"/>
                </a:lnTo>
                <a:lnTo>
                  <a:pt x="204" y="61"/>
                </a:lnTo>
                <a:lnTo>
                  <a:pt x="204" y="61"/>
                </a:lnTo>
                <a:lnTo>
                  <a:pt x="193" y="72"/>
                </a:lnTo>
                <a:lnTo>
                  <a:pt x="182" y="84"/>
                </a:lnTo>
                <a:lnTo>
                  <a:pt x="165" y="109"/>
                </a:lnTo>
                <a:lnTo>
                  <a:pt x="150" y="129"/>
                </a:lnTo>
                <a:lnTo>
                  <a:pt x="145" y="136"/>
                </a:lnTo>
                <a:lnTo>
                  <a:pt x="140" y="140"/>
                </a:lnTo>
                <a:lnTo>
                  <a:pt x="140" y="140"/>
                </a:lnTo>
                <a:close/>
                <a:moveTo>
                  <a:pt x="1047" y="210"/>
                </a:moveTo>
                <a:lnTo>
                  <a:pt x="1047" y="210"/>
                </a:lnTo>
                <a:lnTo>
                  <a:pt x="1048" y="210"/>
                </a:lnTo>
                <a:lnTo>
                  <a:pt x="1053" y="211"/>
                </a:lnTo>
                <a:lnTo>
                  <a:pt x="1069" y="216"/>
                </a:lnTo>
                <a:lnTo>
                  <a:pt x="1091" y="224"/>
                </a:lnTo>
                <a:lnTo>
                  <a:pt x="1111" y="482"/>
                </a:lnTo>
                <a:lnTo>
                  <a:pt x="1062" y="482"/>
                </a:lnTo>
                <a:lnTo>
                  <a:pt x="1062" y="482"/>
                </a:lnTo>
                <a:lnTo>
                  <a:pt x="1054" y="347"/>
                </a:lnTo>
                <a:lnTo>
                  <a:pt x="1049" y="253"/>
                </a:lnTo>
                <a:lnTo>
                  <a:pt x="1047" y="210"/>
                </a:lnTo>
                <a:lnTo>
                  <a:pt x="1047" y="210"/>
                </a:lnTo>
                <a:close/>
                <a:moveTo>
                  <a:pt x="1116" y="234"/>
                </a:moveTo>
                <a:lnTo>
                  <a:pt x="1146" y="244"/>
                </a:lnTo>
                <a:lnTo>
                  <a:pt x="1160" y="480"/>
                </a:lnTo>
                <a:lnTo>
                  <a:pt x="1126" y="477"/>
                </a:lnTo>
                <a:lnTo>
                  <a:pt x="1116" y="234"/>
                </a:lnTo>
                <a:close/>
                <a:moveTo>
                  <a:pt x="1161" y="239"/>
                </a:moveTo>
                <a:lnTo>
                  <a:pt x="1161" y="239"/>
                </a:lnTo>
                <a:lnTo>
                  <a:pt x="1170" y="244"/>
                </a:lnTo>
                <a:lnTo>
                  <a:pt x="1181" y="249"/>
                </a:lnTo>
                <a:lnTo>
                  <a:pt x="1181" y="249"/>
                </a:lnTo>
                <a:lnTo>
                  <a:pt x="1182" y="260"/>
                </a:lnTo>
                <a:lnTo>
                  <a:pt x="1184" y="288"/>
                </a:lnTo>
                <a:lnTo>
                  <a:pt x="1189" y="371"/>
                </a:lnTo>
                <a:lnTo>
                  <a:pt x="1196" y="492"/>
                </a:lnTo>
                <a:lnTo>
                  <a:pt x="1171" y="492"/>
                </a:lnTo>
                <a:lnTo>
                  <a:pt x="1161" y="239"/>
                </a:lnTo>
                <a:close/>
                <a:moveTo>
                  <a:pt x="1027" y="205"/>
                </a:moveTo>
                <a:lnTo>
                  <a:pt x="1037" y="482"/>
                </a:lnTo>
                <a:lnTo>
                  <a:pt x="1017" y="487"/>
                </a:lnTo>
                <a:lnTo>
                  <a:pt x="1007" y="200"/>
                </a:lnTo>
                <a:lnTo>
                  <a:pt x="1027" y="205"/>
                </a:lnTo>
                <a:close/>
                <a:moveTo>
                  <a:pt x="913" y="175"/>
                </a:moveTo>
                <a:lnTo>
                  <a:pt x="968" y="185"/>
                </a:lnTo>
                <a:lnTo>
                  <a:pt x="978" y="195"/>
                </a:lnTo>
                <a:lnTo>
                  <a:pt x="992" y="472"/>
                </a:lnTo>
                <a:lnTo>
                  <a:pt x="938" y="472"/>
                </a:lnTo>
                <a:lnTo>
                  <a:pt x="938" y="438"/>
                </a:lnTo>
                <a:lnTo>
                  <a:pt x="938" y="438"/>
                </a:lnTo>
                <a:lnTo>
                  <a:pt x="948" y="435"/>
                </a:lnTo>
                <a:lnTo>
                  <a:pt x="955" y="431"/>
                </a:lnTo>
                <a:lnTo>
                  <a:pt x="956" y="430"/>
                </a:lnTo>
                <a:lnTo>
                  <a:pt x="958" y="428"/>
                </a:lnTo>
                <a:lnTo>
                  <a:pt x="958" y="428"/>
                </a:lnTo>
                <a:lnTo>
                  <a:pt x="958" y="374"/>
                </a:lnTo>
                <a:lnTo>
                  <a:pt x="956" y="340"/>
                </a:lnTo>
                <a:lnTo>
                  <a:pt x="955" y="326"/>
                </a:lnTo>
                <a:lnTo>
                  <a:pt x="953" y="319"/>
                </a:lnTo>
                <a:lnTo>
                  <a:pt x="953" y="319"/>
                </a:lnTo>
                <a:lnTo>
                  <a:pt x="949" y="315"/>
                </a:lnTo>
                <a:lnTo>
                  <a:pt x="945" y="314"/>
                </a:lnTo>
                <a:lnTo>
                  <a:pt x="939" y="312"/>
                </a:lnTo>
                <a:lnTo>
                  <a:pt x="933" y="312"/>
                </a:lnTo>
                <a:lnTo>
                  <a:pt x="923" y="312"/>
                </a:lnTo>
                <a:lnTo>
                  <a:pt x="918" y="314"/>
                </a:lnTo>
                <a:lnTo>
                  <a:pt x="913" y="175"/>
                </a:lnTo>
                <a:close/>
                <a:moveTo>
                  <a:pt x="834" y="423"/>
                </a:moveTo>
                <a:lnTo>
                  <a:pt x="834" y="423"/>
                </a:lnTo>
                <a:lnTo>
                  <a:pt x="831" y="429"/>
                </a:lnTo>
                <a:lnTo>
                  <a:pt x="831" y="435"/>
                </a:lnTo>
                <a:lnTo>
                  <a:pt x="831" y="441"/>
                </a:lnTo>
                <a:lnTo>
                  <a:pt x="833" y="447"/>
                </a:lnTo>
                <a:lnTo>
                  <a:pt x="836" y="459"/>
                </a:lnTo>
                <a:lnTo>
                  <a:pt x="839" y="462"/>
                </a:lnTo>
                <a:lnTo>
                  <a:pt x="56" y="487"/>
                </a:lnTo>
                <a:lnTo>
                  <a:pt x="56" y="487"/>
                </a:lnTo>
                <a:lnTo>
                  <a:pt x="104" y="325"/>
                </a:lnTo>
                <a:lnTo>
                  <a:pt x="137" y="212"/>
                </a:lnTo>
                <a:lnTo>
                  <a:pt x="150" y="175"/>
                </a:lnTo>
                <a:lnTo>
                  <a:pt x="155" y="160"/>
                </a:lnTo>
                <a:lnTo>
                  <a:pt x="155" y="160"/>
                </a:lnTo>
                <a:lnTo>
                  <a:pt x="165" y="155"/>
                </a:lnTo>
                <a:lnTo>
                  <a:pt x="175" y="150"/>
                </a:lnTo>
                <a:lnTo>
                  <a:pt x="175" y="150"/>
                </a:lnTo>
                <a:lnTo>
                  <a:pt x="207" y="149"/>
                </a:lnTo>
                <a:lnTo>
                  <a:pt x="286" y="146"/>
                </a:lnTo>
                <a:lnTo>
                  <a:pt x="394" y="145"/>
                </a:lnTo>
                <a:lnTo>
                  <a:pt x="512" y="145"/>
                </a:lnTo>
                <a:lnTo>
                  <a:pt x="512" y="145"/>
                </a:lnTo>
                <a:lnTo>
                  <a:pt x="627" y="148"/>
                </a:lnTo>
                <a:lnTo>
                  <a:pt x="731" y="153"/>
                </a:lnTo>
                <a:lnTo>
                  <a:pt x="808" y="156"/>
                </a:lnTo>
                <a:lnTo>
                  <a:pt x="831" y="159"/>
                </a:lnTo>
                <a:lnTo>
                  <a:pt x="844" y="160"/>
                </a:lnTo>
                <a:lnTo>
                  <a:pt x="844" y="160"/>
                </a:lnTo>
                <a:lnTo>
                  <a:pt x="859" y="165"/>
                </a:lnTo>
                <a:lnTo>
                  <a:pt x="862" y="167"/>
                </a:lnTo>
                <a:lnTo>
                  <a:pt x="864" y="170"/>
                </a:lnTo>
                <a:lnTo>
                  <a:pt x="864" y="170"/>
                </a:lnTo>
                <a:lnTo>
                  <a:pt x="865" y="210"/>
                </a:lnTo>
                <a:lnTo>
                  <a:pt x="866" y="296"/>
                </a:lnTo>
                <a:lnTo>
                  <a:pt x="868" y="436"/>
                </a:lnTo>
                <a:lnTo>
                  <a:pt x="868" y="436"/>
                </a:lnTo>
                <a:lnTo>
                  <a:pt x="866" y="433"/>
                </a:lnTo>
                <a:lnTo>
                  <a:pt x="862" y="429"/>
                </a:lnTo>
                <a:lnTo>
                  <a:pt x="859" y="425"/>
                </a:lnTo>
                <a:lnTo>
                  <a:pt x="854" y="421"/>
                </a:lnTo>
                <a:lnTo>
                  <a:pt x="847" y="419"/>
                </a:lnTo>
                <a:lnTo>
                  <a:pt x="842" y="419"/>
                </a:lnTo>
                <a:lnTo>
                  <a:pt x="837" y="419"/>
                </a:lnTo>
                <a:lnTo>
                  <a:pt x="834" y="423"/>
                </a:lnTo>
                <a:lnTo>
                  <a:pt x="834" y="423"/>
                </a:lnTo>
                <a:close/>
                <a:moveTo>
                  <a:pt x="868" y="438"/>
                </a:moveTo>
                <a:lnTo>
                  <a:pt x="868" y="438"/>
                </a:lnTo>
                <a:lnTo>
                  <a:pt x="868" y="436"/>
                </a:lnTo>
                <a:lnTo>
                  <a:pt x="868" y="436"/>
                </a:lnTo>
                <a:lnTo>
                  <a:pt x="868" y="438"/>
                </a:lnTo>
                <a:lnTo>
                  <a:pt x="868" y="438"/>
                </a:lnTo>
                <a:close/>
                <a:moveTo>
                  <a:pt x="189" y="715"/>
                </a:moveTo>
                <a:lnTo>
                  <a:pt x="204" y="809"/>
                </a:lnTo>
                <a:lnTo>
                  <a:pt x="204" y="809"/>
                </a:lnTo>
                <a:lnTo>
                  <a:pt x="123" y="804"/>
                </a:lnTo>
                <a:lnTo>
                  <a:pt x="63" y="801"/>
                </a:lnTo>
                <a:lnTo>
                  <a:pt x="31" y="799"/>
                </a:lnTo>
                <a:lnTo>
                  <a:pt x="31" y="799"/>
                </a:lnTo>
                <a:lnTo>
                  <a:pt x="20" y="801"/>
                </a:lnTo>
                <a:lnTo>
                  <a:pt x="17" y="801"/>
                </a:lnTo>
                <a:lnTo>
                  <a:pt x="16" y="799"/>
                </a:lnTo>
                <a:lnTo>
                  <a:pt x="16" y="799"/>
                </a:lnTo>
                <a:lnTo>
                  <a:pt x="16" y="786"/>
                </a:lnTo>
                <a:lnTo>
                  <a:pt x="17" y="757"/>
                </a:lnTo>
                <a:lnTo>
                  <a:pt x="20" y="729"/>
                </a:lnTo>
                <a:lnTo>
                  <a:pt x="21" y="715"/>
                </a:lnTo>
                <a:lnTo>
                  <a:pt x="21" y="715"/>
                </a:lnTo>
                <a:lnTo>
                  <a:pt x="28" y="713"/>
                </a:lnTo>
                <a:lnTo>
                  <a:pt x="36" y="710"/>
                </a:lnTo>
                <a:lnTo>
                  <a:pt x="189" y="715"/>
                </a:lnTo>
                <a:close/>
                <a:moveTo>
                  <a:pt x="680" y="725"/>
                </a:moveTo>
                <a:lnTo>
                  <a:pt x="859" y="720"/>
                </a:lnTo>
                <a:lnTo>
                  <a:pt x="859" y="720"/>
                </a:lnTo>
                <a:lnTo>
                  <a:pt x="870" y="718"/>
                </a:lnTo>
                <a:lnTo>
                  <a:pt x="878" y="715"/>
                </a:lnTo>
                <a:lnTo>
                  <a:pt x="883" y="715"/>
                </a:lnTo>
                <a:lnTo>
                  <a:pt x="883" y="715"/>
                </a:lnTo>
                <a:lnTo>
                  <a:pt x="885" y="719"/>
                </a:lnTo>
                <a:lnTo>
                  <a:pt x="885" y="726"/>
                </a:lnTo>
                <a:lnTo>
                  <a:pt x="886" y="750"/>
                </a:lnTo>
                <a:lnTo>
                  <a:pt x="885" y="776"/>
                </a:lnTo>
                <a:lnTo>
                  <a:pt x="883" y="789"/>
                </a:lnTo>
                <a:lnTo>
                  <a:pt x="883" y="789"/>
                </a:lnTo>
                <a:lnTo>
                  <a:pt x="882" y="792"/>
                </a:lnTo>
                <a:lnTo>
                  <a:pt x="881" y="793"/>
                </a:lnTo>
                <a:lnTo>
                  <a:pt x="875" y="794"/>
                </a:lnTo>
                <a:lnTo>
                  <a:pt x="867" y="794"/>
                </a:lnTo>
                <a:lnTo>
                  <a:pt x="859" y="794"/>
                </a:lnTo>
                <a:lnTo>
                  <a:pt x="859" y="794"/>
                </a:lnTo>
                <a:lnTo>
                  <a:pt x="821" y="796"/>
                </a:lnTo>
                <a:lnTo>
                  <a:pt x="752" y="799"/>
                </a:lnTo>
                <a:lnTo>
                  <a:pt x="655" y="804"/>
                </a:lnTo>
                <a:lnTo>
                  <a:pt x="680" y="725"/>
                </a:lnTo>
                <a:close/>
                <a:moveTo>
                  <a:pt x="943" y="502"/>
                </a:moveTo>
                <a:lnTo>
                  <a:pt x="943" y="537"/>
                </a:lnTo>
                <a:lnTo>
                  <a:pt x="908" y="656"/>
                </a:lnTo>
                <a:lnTo>
                  <a:pt x="908" y="502"/>
                </a:lnTo>
                <a:lnTo>
                  <a:pt x="943" y="5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1">
            <a:extLst>
              <a:ext uri="{FF2B5EF4-FFF2-40B4-BE49-F238E27FC236}">
                <a16:creationId xmlns:a16="http://schemas.microsoft.com/office/drawing/2014/main" id="{38D092BE-E727-4EA4-AACC-0D2CD205DF2E}"/>
              </a:ext>
            </a:extLst>
          </p:cNvPr>
          <p:cNvSpPr>
            <a:spLocks noEditPoints="1"/>
          </p:cNvSpPr>
          <p:nvPr/>
        </p:nvSpPr>
        <p:spPr bwMode="auto">
          <a:xfrm>
            <a:off x="6624514" y="4246825"/>
            <a:ext cx="2473172" cy="1921535"/>
          </a:xfrm>
          <a:custGeom>
            <a:avLst/>
            <a:gdLst>
              <a:gd name="T0" fmla="*/ 388 w 1345"/>
              <a:gd name="T1" fmla="*/ 66 h 1045"/>
              <a:gd name="T2" fmla="*/ 113 w 1345"/>
              <a:gd name="T3" fmla="*/ 212 h 1045"/>
              <a:gd name="T4" fmla="*/ 65 w 1345"/>
              <a:gd name="T5" fmla="*/ 242 h 1045"/>
              <a:gd name="T6" fmla="*/ 60 w 1345"/>
              <a:gd name="T7" fmla="*/ 328 h 1045"/>
              <a:gd name="T8" fmla="*/ 10 w 1345"/>
              <a:gd name="T9" fmla="*/ 343 h 1045"/>
              <a:gd name="T10" fmla="*/ 3 w 1345"/>
              <a:gd name="T11" fmla="*/ 352 h 1045"/>
              <a:gd name="T12" fmla="*/ 2 w 1345"/>
              <a:gd name="T13" fmla="*/ 363 h 1045"/>
              <a:gd name="T14" fmla="*/ 27 w 1345"/>
              <a:gd name="T15" fmla="*/ 365 h 1045"/>
              <a:gd name="T16" fmla="*/ 50 w 1345"/>
              <a:gd name="T17" fmla="*/ 399 h 1045"/>
              <a:gd name="T18" fmla="*/ 43 w 1345"/>
              <a:gd name="T19" fmla="*/ 386 h 1045"/>
              <a:gd name="T20" fmla="*/ 23 w 1345"/>
              <a:gd name="T21" fmla="*/ 386 h 1045"/>
              <a:gd name="T22" fmla="*/ 8 w 1345"/>
              <a:gd name="T23" fmla="*/ 394 h 1045"/>
              <a:gd name="T24" fmla="*/ 0 w 1345"/>
              <a:gd name="T25" fmla="*/ 431 h 1045"/>
              <a:gd name="T26" fmla="*/ 8 w 1345"/>
              <a:gd name="T27" fmla="*/ 447 h 1045"/>
              <a:gd name="T28" fmla="*/ 27 w 1345"/>
              <a:gd name="T29" fmla="*/ 453 h 1045"/>
              <a:gd name="T30" fmla="*/ 31 w 1345"/>
              <a:gd name="T31" fmla="*/ 447 h 1045"/>
              <a:gd name="T32" fmla="*/ 50 w 1345"/>
              <a:gd name="T33" fmla="*/ 832 h 1045"/>
              <a:gd name="T34" fmla="*/ 107 w 1345"/>
              <a:gd name="T35" fmla="*/ 865 h 1045"/>
              <a:gd name="T36" fmla="*/ 117 w 1345"/>
              <a:gd name="T37" fmla="*/ 914 h 1045"/>
              <a:gd name="T38" fmla="*/ 131 w 1345"/>
              <a:gd name="T39" fmla="*/ 939 h 1045"/>
              <a:gd name="T40" fmla="*/ 168 w 1345"/>
              <a:gd name="T41" fmla="*/ 947 h 1045"/>
              <a:gd name="T42" fmla="*/ 184 w 1345"/>
              <a:gd name="T43" fmla="*/ 942 h 1045"/>
              <a:gd name="T44" fmla="*/ 184 w 1345"/>
              <a:gd name="T45" fmla="*/ 918 h 1045"/>
              <a:gd name="T46" fmla="*/ 250 w 1345"/>
              <a:gd name="T47" fmla="*/ 982 h 1045"/>
              <a:gd name="T48" fmla="*/ 269 w 1345"/>
              <a:gd name="T49" fmla="*/ 1027 h 1045"/>
              <a:gd name="T50" fmla="*/ 305 w 1345"/>
              <a:gd name="T51" fmla="*/ 1040 h 1045"/>
              <a:gd name="T52" fmla="*/ 369 w 1345"/>
              <a:gd name="T53" fmla="*/ 1044 h 1045"/>
              <a:gd name="T54" fmla="*/ 382 w 1345"/>
              <a:gd name="T55" fmla="*/ 1039 h 1045"/>
              <a:gd name="T56" fmla="*/ 400 w 1345"/>
              <a:gd name="T57" fmla="*/ 993 h 1045"/>
              <a:gd name="T58" fmla="*/ 974 w 1345"/>
              <a:gd name="T59" fmla="*/ 951 h 1045"/>
              <a:gd name="T60" fmla="*/ 981 w 1345"/>
              <a:gd name="T61" fmla="*/ 980 h 1045"/>
              <a:gd name="T62" fmla="*/ 999 w 1345"/>
              <a:gd name="T63" fmla="*/ 1006 h 1045"/>
              <a:gd name="T64" fmla="*/ 1016 w 1345"/>
              <a:gd name="T65" fmla="*/ 1013 h 1045"/>
              <a:gd name="T66" fmla="*/ 1071 w 1345"/>
              <a:gd name="T67" fmla="*/ 1013 h 1045"/>
              <a:gd name="T68" fmla="*/ 1093 w 1345"/>
              <a:gd name="T69" fmla="*/ 999 h 1045"/>
              <a:gd name="T70" fmla="*/ 1106 w 1345"/>
              <a:gd name="T71" fmla="*/ 961 h 1045"/>
              <a:gd name="T72" fmla="*/ 1321 w 1345"/>
              <a:gd name="T73" fmla="*/ 913 h 1045"/>
              <a:gd name="T74" fmla="*/ 1325 w 1345"/>
              <a:gd name="T75" fmla="*/ 199 h 1045"/>
              <a:gd name="T76" fmla="*/ 1316 w 1345"/>
              <a:gd name="T77" fmla="*/ 55 h 1045"/>
              <a:gd name="T78" fmla="*/ 1287 w 1345"/>
              <a:gd name="T79" fmla="*/ 19 h 1045"/>
              <a:gd name="T80" fmla="*/ 1269 w 1345"/>
              <a:gd name="T81" fmla="*/ 9 h 1045"/>
              <a:gd name="T82" fmla="*/ 431 w 1345"/>
              <a:gd name="T83" fmla="*/ 47 h 1045"/>
              <a:gd name="T84" fmla="*/ 626 w 1345"/>
              <a:gd name="T85" fmla="*/ 190 h 1045"/>
              <a:gd name="T86" fmla="*/ 1102 w 1345"/>
              <a:gd name="T87" fmla="*/ 76 h 1045"/>
              <a:gd name="T88" fmla="*/ 1259 w 1345"/>
              <a:gd name="T89" fmla="*/ 80 h 1045"/>
              <a:gd name="T90" fmla="*/ 1264 w 1345"/>
              <a:gd name="T91" fmla="*/ 93 h 1045"/>
              <a:gd name="T92" fmla="*/ 1273 w 1345"/>
              <a:gd name="T93" fmla="*/ 318 h 1045"/>
              <a:gd name="T94" fmla="*/ 479 w 1345"/>
              <a:gd name="T95" fmla="*/ 99 h 1045"/>
              <a:gd name="T96" fmla="*/ 322 w 1345"/>
              <a:gd name="T97" fmla="*/ 204 h 1045"/>
              <a:gd name="T98" fmla="*/ 269 w 1345"/>
              <a:gd name="T99" fmla="*/ 561 h 1045"/>
              <a:gd name="T100" fmla="*/ 255 w 1345"/>
              <a:gd name="T101" fmla="*/ 423 h 1045"/>
              <a:gd name="T102" fmla="*/ 103 w 1345"/>
              <a:gd name="T103" fmla="*/ 294 h 1045"/>
              <a:gd name="T104" fmla="*/ 112 w 1345"/>
              <a:gd name="T105" fmla="*/ 570 h 1045"/>
              <a:gd name="T106" fmla="*/ 103 w 1345"/>
              <a:gd name="T107" fmla="*/ 561 h 1045"/>
              <a:gd name="T108" fmla="*/ 103 w 1345"/>
              <a:gd name="T109" fmla="*/ 294 h 1045"/>
              <a:gd name="T110" fmla="*/ 445 w 1345"/>
              <a:gd name="T111" fmla="*/ 613 h 1045"/>
              <a:gd name="T112" fmla="*/ 1288 w 1345"/>
              <a:gd name="T113" fmla="*/ 594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45" h="1045">
                <a:moveTo>
                  <a:pt x="431" y="47"/>
                </a:moveTo>
                <a:lnTo>
                  <a:pt x="431" y="47"/>
                </a:lnTo>
                <a:lnTo>
                  <a:pt x="416" y="53"/>
                </a:lnTo>
                <a:lnTo>
                  <a:pt x="388" y="66"/>
                </a:lnTo>
                <a:lnTo>
                  <a:pt x="388" y="66"/>
                </a:lnTo>
                <a:lnTo>
                  <a:pt x="331" y="96"/>
                </a:lnTo>
                <a:lnTo>
                  <a:pt x="222" y="154"/>
                </a:lnTo>
                <a:lnTo>
                  <a:pt x="113" y="212"/>
                </a:lnTo>
                <a:lnTo>
                  <a:pt x="79" y="233"/>
                </a:lnTo>
                <a:lnTo>
                  <a:pt x="68" y="239"/>
                </a:lnTo>
                <a:lnTo>
                  <a:pt x="65" y="242"/>
                </a:lnTo>
                <a:lnTo>
                  <a:pt x="65" y="242"/>
                </a:lnTo>
                <a:lnTo>
                  <a:pt x="63" y="259"/>
                </a:lnTo>
                <a:lnTo>
                  <a:pt x="62" y="289"/>
                </a:lnTo>
                <a:lnTo>
                  <a:pt x="60" y="328"/>
                </a:lnTo>
                <a:lnTo>
                  <a:pt x="60" y="328"/>
                </a:lnTo>
                <a:lnTo>
                  <a:pt x="50" y="330"/>
                </a:lnTo>
                <a:lnTo>
                  <a:pt x="30" y="336"/>
                </a:lnTo>
                <a:lnTo>
                  <a:pt x="19" y="340"/>
                </a:lnTo>
                <a:lnTo>
                  <a:pt x="10" y="343"/>
                </a:lnTo>
                <a:lnTo>
                  <a:pt x="4" y="348"/>
                </a:lnTo>
                <a:lnTo>
                  <a:pt x="3" y="349"/>
                </a:lnTo>
                <a:lnTo>
                  <a:pt x="3" y="352"/>
                </a:lnTo>
                <a:lnTo>
                  <a:pt x="3" y="352"/>
                </a:lnTo>
                <a:lnTo>
                  <a:pt x="3" y="355"/>
                </a:lnTo>
                <a:lnTo>
                  <a:pt x="3" y="358"/>
                </a:lnTo>
                <a:lnTo>
                  <a:pt x="2" y="362"/>
                </a:lnTo>
                <a:lnTo>
                  <a:pt x="2" y="363"/>
                </a:lnTo>
                <a:lnTo>
                  <a:pt x="3" y="365"/>
                </a:lnTo>
                <a:lnTo>
                  <a:pt x="12" y="366"/>
                </a:lnTo>
                <a:lnTo>
                  <a:pt x="12" y="366"/>
                </a:lnTo>
                <a:lnTo>
                  <a:pt x="27" y="365"/>
                </a:lnTo>
                <a:lnTo>
                  <a:pt x="38" y="363"/>
                </a:lnTo>
                <a:lnTo>
                  <a:pt x="50" y="361"/>
                </a:lnTo>
                <a:lnTo>
                  <a:pt x="55" y="352"/>
                </a:lnTo>
                <a:lnTo>
                  <a:pt x="50" y="399"/>
                </a:lnTo>
                <a:lnTo>
                  <a:pt x="50" y="399"/>
                </a:lnTo>
                <a:lnTo>
                  <a:pt x="49" y="392"/>
                </a:lnTo>
                <a:lnTo>
                  <a:pt x="46" y="387"/>
                </a:lnTo>
                <a:lnTo>
                  <a:pt x="43" y="386"/>
                </a:lnTo>
                <a:lnTo>
                  <a:pt x="41" y="385"/>
                </a:lnTo>
                <a:lnTo>
                  <a:pt x="41" y="385"/>
                </a:lnTo>
                <a:lnTo>
                  <a:pt x="33" y="385"/>
                </a:lnTo>
                <a:lnTo>
                  <a:pt x="23" y="386"/>
                </a:lnTo>
                <a:lnTo>
                  <a:pt x="18" y="387"/>
                </a:lnTo>
                <a:lnTo>
                  <a:pt x="13" y="388"/>
                </a:lnTo>
                <a:lnTo>
                  <a:pt x="10" y="391"/>
                </a:lnTo>
                <a:lnTo>
                  <a:pt x="8" y="394"/>
                </a:lnTo>
                <a:lnTo>
                  <a:pt x="8" y="394"/>
                </a:lnTo>
                <a:lnTo>
                  <a:pt x="4" y="406"/>
                </a:lnTo>
                <a:lnTo>
                  <a:pt x="0" y="423"/>
                </a:lnTo>
                <a:lnTo>
                  <a:pt x="0" y="431"/>
                </a:lnTo>
                <a:lnTo>
                  <a:pt x="2" y="438"/>
                </a:lnTo>
                <a:lnTo>
                  <a:pt x="4" y="444"/>
                </a:lnTo>
                <a:lnTo>
                  <a:pt x="5" y="446"/>
                </a:lnTo>
                <a:lnTo>
                  <a:pt x="8" y="447"/>
                </a:lnTo>
                <a:lnTo>
                  <a:pt x="8" y="447"/>
                </a:lnTo>
                <a:lnTo>
                  <a:pt x="16" y="450"/>
                </a:lnTo>
                <a:lnTo>
                  <a:pt x="24" y="453"/>
                </a:lnTo>
                <a:lnTo>
                  <a:pt x="27" y="453"/>
                </a:lnTo>
                <a:lnTo>
                  <a:pt x="29" y="453"/>
                </a:lnTo>
                <a:lnTo>
                  <a:pt x="30" y="450"/>
                </a:lnTo>
                <a:lnTo>
                  <a:pt x="31" y="447"/>
                </a:lnTo>
                <a:lnTo>
                  <a:pt x="31" y="447"/>
                </a:lnTo>
                <a:lnTo>
                  <a:pt x="34" y="428"/>
                </a:lnTo>
                <a:lnTo>
                  <a:pt x="36" y="418"/>
                </a:lnTo>
                <a:lnTo>
                  <a:pt x="50" y="418"/>
                </a:lnTo>
                <a:lnTo>
                  <a:pt x="50" y="832"/>
                </a:lnTo>
                <a:lnTo>
                  <a:pt x="88" y="842"/>
                </a:lnTo>
                <a:lnTo>
                  <a:pt x="98" y="861"/>
                </a:lnTo>
                <a:lnTo>
                  <a:pt x="107" y="865"/>
                </a:lnTo>
                <a:lnTo>
                  <a:pt x="107" y="865"/>
                </a:lnTo>
                <a:lnTo>
                  <a:pt x="109" y="876"/>
                </a:lnTo>
                <a:lnTo>
                  <a:pt x="110" y="888"/>
                </a:lnTo>
                <a:lnTo>
                  <a:pt x="113" y="901"/>
                </a:lnTo>
                <a:lnTo>
                  <a:pt x="117" y="914"/>
                </a:lnTo>
                <a:lnTo>
                  <a:pt x="122" y="927"/>
                </a:lnTo>
                <a:lnTo>
                  <a:pt x="124" y="932"/>
                </a:lnTo>
                <a:lnTo>
                  <a:pt x="128" y="937"/>
                </a:lnTo>
                <a:lnTo>
                  <a:pt x="131" y="939"/>
                </a:lnTo>
                <a:lnTo>
                  <a:pt x="136" y="942"/>
                </a:lnTo>
                <a:lnTo>
                  <a:pt x="136" y="942"/>
                </a:lnTo>
                <a:lnTo>
                  <a:pt x="154" y="945"/>
                </a:lnTo>
                <a:lnTo>
                  <a:pt x="168" y="947"/>
                </a:lnTo>
                <a:lnTo>
                  <a:pt x="174" y="947"/>
                </a:lnTo>
                <a:lnTo>
                  <a:pt x="179" y="946"/>
                </a:lnTo>
                <a:lnTo>
                  <a:pt x="182" y="945"/>
                </a:lnTo>
                <a:lnTo>
                  <a:pt x="184" y="942"/>
                </a:lnTo>
                <a:lnTo>
                  <a:pt x="184" y="942"/>
                </a:lnTo>
                <a:lnTo>
                  <a:pt x="185" y="933"/>
                </a:lnTo>
                <a:lnTo>
                  <a:pt x="184" y="926"/>
                </a:lnTo>
                <a:lnTo>
                  <a:pt x="184" y="918"/>
                </a:lnTo>
                <a:lnTo>
                  <a:pt x="241" y="946"/>
                </a:lnTo>
                <a:lnTo>
                  <a:pt x="241" y="946"/>
                </a:lnTo>
                <a:lnTo>
                  <a:pt x="243" y="957"/>
                </a:lnTo>
                <a:lnTo>
                  <a:pt x="250" y="982"/>
                </a:lnTo>
                <a:lnTo>
                  <a:pt x="260" y="1009"/>
                </a:lnTo>
                <a:lnTo>
                  <a:pt x="265" y="1020"/>
                </a:lnTo>
                <a:lnTo>
                  <a:pt x="269" y="1027"/>
                </a:lnTo>
                <a:lnTo>
                  <a:pt x="269" y="1027"/>
                </a:lnTo>
                <a:lnTo>
                  <a:pt x="273" y="1030"/>
                </a:lnTo>
                <a:lnTo>
                  <a:pt x="276" y="1032"/>
                </a:lnTo>
                <a:lnTo>
                  <a:pt x="290" y="1037"/>
                </a:lnTo>
                <a:lnTo>
                  <a:pt x="305" y="1040"/>
                </a:lnTo>
                <a:lnTo>
                  <a:pt x="322" y="1043"/>
                </a:lnTo>
                <a:lnTo>
                  <a:pt x="339" y="1045"/>
                </a:lnTo>
                <a:lnTo>
                  <a:pt x="355" y="1045"/>
                </a:lnTo>
                <a:lnTo>
                  <a:pt x="369" y="1044"/>
                </a:lnTo>
                <a:lnTo>
                  <a:pt x="374" y="1043"/>
                </a:lnTo>
                <a:lnTo>
                  <a:pt x="379" y="1041"/>
                </a:lnTo>
                <a:lnTo>
                  <a:pt x="379" y="1041"/>
                </a:lnTo>
                <a:lnTo>
                  <a:pt x="382" y="1039"/>
                </a:lnTo>
                <a:lnTo>
                  <a:pt x="386" y="1034"/>
                </a:lnTo>
                <a:lnTo>
                  <a:pt x="392" y="1024"/>
                </a:lnTo>
                <a:lnTo>
                  <a:pt x="397" y="1008"/>
                </a:lnTo>
                <a:lnTo>
                  <a:pt x="400" y="993"/>
                </a:lnTo>
                <a:lnTo>
                  <a:pt x="406" y="964"/>
                </a:lnTo>
                <a:lnTo>
                  <a:pt x="407" y="951"/>
                </a:lnTo>
                <a:lnTo>
                  <a:pt x="950" y="951"/>
                </a:lnTo>
                <a:lnTo>
                  <a:pt x="974" y="951"/>
                </a:lnTo>
                <a:lnTo>
                  <a:pt x="974" y="951"/>
                </a:lnTo>
                <a:lnTo>
                  <a:pt x="975" y="961"/>
                </a:lnTo>
                <a:lnTo>
                  <a:pt x="977" y="969"/>
                </a:lnTo>
                <a:lnTo>
                  <a:pt x="981" y="980"/>
                </a:lnTo>
                <a:lnTo>
                  <a:pt x="987" y="991"/>
                </a:lnTo>
                <a:lnTo>
                  <a:pt x="990" y="996"/>
                </a:lnTo>
                <a:lnTo>
                  <a:pt x="994" y="1001"/>
                </a:lnTo>
                <a:lnTo>
                  <a:pt x="999" y="1006"/>
                </a:lnTo>
                <a:lnTo>
                  <a:pt x="1005" y="1009"/>
                </a:lnTo>
                <a:lnTo>
                  <a:pt x="1011" y="1012"/>
                </a:lnTo>
                <a:lnTo>
                  <a:pt x="1016" y="1013"/>
                </a:lnTo>
                <a:lnTo>
                  <a:pt x="1016" y="1013"/>
                </a:lnTo>
                <a:lnTo>
                  <a:pt x="1041" y="1015"/>
                </a:lnTo>
                <a:lnTo>
                  <a:pt x="1052" y="1015"/>
                </a:lnTo>
                <a:lnTo>
                  <a:pt x="1063" y="1014"/>
                </a:lnTo>
                <a:lnTo>
                  <a:pt x="1071" y="1013"/>
                </a:lnTo>
                <a:lnTo>
                  <a:pt x="1080" y="1009"/>
                </a:lnTo>
                <a:lnTo>
                  <a:pt x="1087" y="1005"/>
                </a:lnTo>
                <a:lnTo>
                  <a:pt x="1093" y="999"/>
                </a:lnTo>
                <a:lnTo>
                  <a:pt x="1093" y="999"/>
                </a:lnTo>
                <a:lnTo>
                  <a:pt x="1097" y="990"/>
                </a:lnTo>
                <a:lnTo>
                  <a:pt x="1101" y="981"/>
                </a:lnTo>
                <a:lnTo>
                  <a:pt x="1105" y="971"/>
                </a:lnTo>
                <a:lnTo>
                  <a:pt x="1106" y="961"/>
                </a:lnTo>
                <a:lnTo>
                  <a:pt x="1107" y="944"/>
                </a:lnTo>
                <a:lnTo>
                  <a:pt x="1107" y="937"/>
                </a:lnTo>
                <a:lnTo>
                  <a:pt x="1235" y="937"/>
                </a:lnTo>
                <a:lnTo>
                  <a:pt x="1321" y="913"/>
                </a:lnTo>
                <a:lnTo>
                  <a:pt x="1345" y="903"/>
                </a:lnTo>
                <a:lnTo>
                  <a:pt x="1345" y="903"/>
                </a:lnTo>
                <a:lnTo>
                  <a:pt x="1333" y="487"/>
                </a:lnTo>
                <a:lnTo>
                  <a:pt x="1325" y="199"/>
                </a:lnTo>
                <a:lnTo>
                  <a:pt x="1321" y="66"/>
                </a:lnTo>
                <a:lnTo>
                  <a:pt x="1321" y="66"/>
                </a:lnTo>
                <a:lnTo>
                  <a:pt x="1320" y="63"/>
                </a:lnTo>
                <a:lnTo>
                  <a:pt x="1316" y="55"/>
                </a:lnTo>
                <a:lnTo>
                  <a:pt x="1312" y="46"/>
                </a:lnTo>
                <a:lnTo>
                  <a:pt x="1304" y="36"/>
                </a:lnTo>
                <a:lnTo>
                  <a:pt x="1296" y="27"/>
                </a:lnTo>
                <a:lnTo>
                  <a:pt x="1287" y="19"/>
                </a:lnTo>
                <a:lnTo>
                  <a:pt x="1278" y="13"/>
                </a:lnTo>
                <a:lnTo>
                  <a:pt x="1273" y="10"/>
                </a:lnTo>
                <a:lnTo>
                  <a:pt x="1269" y="9"/>
                </a:lnTo>
                <a:lnTo>
                  <a:pt x="1269" y="9"/>
                </a:lnTo>
                <a:lnTo>
                  <a:pt x="1210" y="3"/>
                </a:lnTo>
                <a:lnTo>
                  <a:pt x="1169" y="0"/>
                </a:lnTo>
                <a:lnTo>
                  <a:pt x="502" y="19"/>
                </a:lnTo>
                <a:lnTo>
                  <a:pt x="431" y="47"/>
                </a:lnTo>
                <a:close/>
                <a:moveTo>
                  <a:pt x="479" y="99"/>
                </a:moveTo>
                <a:lnTo>
                  <a:pt x="483" y="90"/>
                </a:lnTo>
                <a:lnTo>
                  <a:pt x="612" y="85"/>
                </a:lnTo>
                <a:lnTo>
                  <a:pt x="626" y="190"/>
                </a:lnTo>
                <a:lnTo>
                  <a:pt x="626" y="190"/>
                </a:lnTo>
                <a:lnTo>
                  <a:pt x="1102" y="180"/>
                </a:lnTo>
                <a:lnTo>
                  <a:pt x="1102" y="76"/>
                </a:lnTo>
                <a:lnTo>
                  <a:pt x="1102" y="76"/>
                </a:lnTo>
                <a:lnTo>
                  <a:pt x="1176" y="76"/>
                </a:lnTo>
                <a:lnTo>
                  <a:pt x="1229" y="78"/>
                </a:lnTo>
                <a:lnTo>
                  <a:pt x="1248" y="79"/>
                </a:lnTo>
                <a:lnTo>
                  <a:pt x="1259" y="80"/>
                </a:lnTo>
                <a:lnTo>
                  <a:pt x="1259" y="80"/>
                </a:lnTo>
                <a:lnTo>
                  <a:pt x="1260" y="82"/>
                </a:lnTo>
                <a:lnTo>
                  <a:pt x="1262" y="84"/>
                </a:lnTo>
                <a:lnTo>
                  <a:pt x="1264" y="93"/>
                </a:lnTo>
                <a:lnTo>
                  <a:pt x="1266" y="127"/>
                </a:lnTo>
                <a:lnTo>
                  <a:pt x="1269" y="171"/>
                </a:lnTo>
                <a:lnTo>
                  <a:pt x="1271" y="222"/>
                </a:lnTo>
                <a:lnTo>
                  <a:pt x="1273" y="318"/>
                </a:lnTo>
                <a:lnTo>
                  <a:pt x="1273" y="361"/>
                </a:lnTo>
                <a:lnTo>
                  <a:pt x="479" y="375"/>
                </a:lnTo>
                <a:lnTo>
                  <a:pt x="479" y="114"/>
                </a:lnTo>
                <a:lnTo>
                  <a:pt x="479" y="99"/>
                </a:lnTo>
                <a:close/>
                <a:moveTo>
                  <a:pt x="374" y="180"/>
                </a:moveTo>
                <a:lnTo>
                  <a:pt x="369" y="561"/>
                </a:lnTo>
                <a:lnTo>
                  <a:pt x="322" y="566"/>
                </a:lnTo>
                <a:lnTo>
                  <a:pt x="322" y="204"/>
                </a:lnTo>
                <a:lnTo>
                  <a:pt x="374" y="180"/>
                </a:lnTo>
                <a:close/>
                <a:moveTo>
                  <a:pt x="307" y="209"/>
                </a:moveTo>
                <a:lnTo>
                  <a:pt x="307" y="561"/>
                </a:lnTo>
                <a:lnTo>
                  <a:pt x="269" y="561"/>
                </a:lnTo>
                <a:lnTo>
                  <a:pt x="269" y="233"/>
                </a:lnTo>
                <a:lnTo>
                  <a:pt x="307" y="209"/>
                </a:lnTo>
                <a:close/>
                <a:moveTo>
                  <a:pt x="255" y="242"/>
                </a:moveTo>
                <a:lnTo>
                  <a:pt x="255" y="423"/>
                </a:lnTo>
                <a:lnTo>
                  <a:pt x="231" y="428"/>
                </a:lnTo>
                <a:lnTo>
                  <a:pt x="231" y="252"/>
                </a:lnTo>
                <a:lnTo>
                  <a:pt x="255" y="242"/>
                </a:lnTo>
                <a:close/>
                <a:moveTo>
                  <a:pt x="103" y="294"/>
                </a:moveTo>
                <a:lnTo>
                  <a:pt x="155" y="275"/>
                </a:lnTo>
                <a:lnTo>
                  <a:pt x="160" y="570"/>
                </a:lnTo>
                <a:lnTo>
                  <a:pt x="112" y="570"/>
                </a:lnTo>
                <a:lnTo>
                  <a:pt x="112" y="570"/>
                </a:lnTo>
                <a:lnTo>
                  <a:pt x="107" y="567"/>
                </a:lnTo>
                <a:lnTo>
                  <a:pt x="105" y="564"/>
                </a:lnTo>
                <a:lnTo>
                  <a:pt x="103" y="561"/>
                </a:lnTo>
                <a:lnTo>
                  <a:pt x="103" y="561"/>
                </a:lnTo>
                <a:lnTo>
                  <a:pt x="102" y="517"/>
                </a:lnTo>
                <a:lnTo>
                  <a:pt x="103" y="425"/>
                </a:lnTo>
                <a:lnTo>
                  <a:pt x="103" y="294"/>
                </a:lnTo>
                <a:lnTo>
                  <a:pt x="103" y="294"/>
                </a:lnTo>
                <a:close/>
                <a:moveTo>
                  <a:pt x="445" y="542"/>
                </a:moveTo>
                <a:lnTo>
                  <a:pt x="569" y="547"/>
                </a:lnTo>
                <a:lnTo>
                  <a:pt x="569" y="613"/>
                </a:lnTo>
                <a:lnTo>
                  <a:pt x="445" y="613"/>
                </a:lnTo>
                <a:lnTo>
                  <a:pt x="445" y="542"/>
                </a:lnTo>
                <a:close/>
                <a:moveTo>
                  <a:pt x="1174" y="523"/>
                </a:moveTo>
                <a:lnTo>
                  <a:pt x="1288" y="523"/>
                </a:lnTo>
                <a:lnTo>
                  <a:pt x="1288" y="594"/>
                </a:lnTo>
                <a:lnTo>
                  <a:pt x="1174" y="594"/>
                </a:lnTo>
                <a:lnTo>
                  <a:pt x="1174" y="5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6EB494F3-8AC6-4EF8-B1B3-4D737FE13534}"/>
              </a:ext>
            </a:extLst>
          </p:cNvPr>
          <p:cNvSpPr>
            <a:spLocks noEditPoints="1"/>
          </p:cNvSpPr>
          <p:nvPr/>
        </p:nvSpPr>
        <p:spPr bwMode="auto">
          <a:xfrm>
            <a:off x="3694580" y="4325699"/>
            <a:ext cx="2415933" cy="1842661"/>
          </a:xfrm>
          <a:custGeom>
            <a:avLst/>
            <a:gdLst>
              <a:gd name="T0" fmla="*/ 51 w 1416"/>
              <a:gd name="T1" fmla="*/ 446 h 1080"/>
              <a:gd name="T2" fmla="*/ 35 w 1416"/>
              <a:gd name="T3" fmla="*/ 844 h 1080"/>
              <a:gd name="T4" fmla="*/ 19 w 1416"/>
              <a:gd name="T5" fmla="*/ 884 h 1080"/>
              <a:gd name="T6" fmla="*/ 41 w 1416"/>
              <a:gd name="T7" fmla="*/ 938 h 1080"/>
              <a:gd name="T8" fmla="*/ 66 w 1416"/>
              <a:gd name="T9" fmla="*/ 1008 h 1080"/>
              <a:gd name="T10" fmla="*/ 489 w 1416"/>
              <a:gd name="T11" fmla="*/ 1051 h 1080"/>
              <a:gd name="T12" fmla="*/ 781 w 1416"/>
              <a:gd name="T13" fmla="*/ 1050 h 1080"/>
              <a:gd name="T14" fmla="*/ 906 w 1416"/>
              <a:gd name="T15" fmla="*/ 1013 h 1080"/>
              <a:gd name="T16" fmla="*/ 937 w 1416"/>
              <a:gd name="T17" fmla="*/ 1067 h 1080"/>
              <a:gd name="T18" fmla="*/ 1007 w 1416"/>
              <a:gd name="T19" fmla="*/ 1080 h 1080"/>
              <a:gd name="T20" fmla="*/ 1067 w 1416"/>
              <a:gd name="T21" fmla="*/ 1047 h 1080"/>
              <a:gd name="T22" fmla="*/ 1259 w 1416"/>
              <a:gd name="T23" fmla="*/ 861 h 1080"/>
              <a:gd name="T24" fmla="*/ 1276 w 1416"/>
              <a:gd name="T25" fmla="*/ 894 h 1080"/>
              <a:gd name="T26" fmla="*/ 1339 w 1416"/>
              <a:gd name="T27" fmla="*/ 896 h 1080"/>
              <a:gd name="T28" fmla="*/ 1359 w 1416"/>
              <a:gd name="T29" fmla="*/ 844 h 1080"/>
              <a:gd name="T30" fmla="*/ 1405 w 1416"/>
              <a:gd name="T31" fmla="*/ 769 h 1080"/>
              <a:gd name="T32" fmla="*/ 1416 w 1416"/>
              <a:gd name="T33" fmla="*/ 531 h 1080"/>
              <a:gd name="T34" fmla="*/ 1394 w 1416"/>
              <a:gd name="T35" fmla="*/ 355 h 1080"/>
              <a:gd name="T36" fmla="*/ 1362 w 1416"/>
              <a:gd name="T37" fmla="*/ 325 h 1080"/>
              <a:gd name="T38" fmla="*/ 1156 w 1416"/>
              <a:gd name="T39" fmla="*/ 163 h 1080"/>
              <a:gd name="T40" fmla="*/ 959 w 1416"/>
              <a:gd name="T41" fmla="*/ 39 h 1080"/>
              <a:gd name="T42" fmla="*/ 878 w 1416"/>
              <a:gd name="T43" fmla="*/ 38 h 1080"/>
              <a:gd name="T44" fmla="*/ 810 w 1416"/>
              <a:gd name="T45" fmla="*/ 5 h 1080"/>
              <a:gd name="T46" fmla="*/ 505 w 1416"/>
              <a:gd name="T47" fmla="*/ 9 h 1080"/>
              <a:gd name="T48" fmla="*/ 191 w 1416"/>
              <a:gd name="T49" fmla="*/ 56 h 1080"/>
              <a:gd name="T50" fmla="*/ 139 w 1416"/>
              <a:gd name="T51" fmla="*/ 89 h 1080"/>
              <a:gd name="T52" fmla="*/ 68 w 1416"/>
              <a:gd name="T53" fmla="*/ 285 h 1080"/>
              <a:gd name="T54" fmla="*/ 30 w 1416"/>
              <a:gd name="T55" fmla="*/ 287 h 1080"/>
              <a:gd name="T56" fmla="*/ 5 w 1416"/>
              <a:gd name="T57" fmla="*/ 379 h 1080"/>
              <a:gd name="T58" fmla="*/ 8 w 1416"/>
              <a:gd name="T59" fmla="*/ 467 h 1080"/>
              <a:gd name="T60" fmla="*/ 35 w 1416"/>
              <a:gd name="T61" fmla="*/ 468 h 1080"/>
              <a:gd name="T62" fmla="*/ 777 w 1416"/>
              <a:gd name="T63" fmla="*/ 191 h 1080"/>
              <a:gd name="T64" fmla="*/ 776 w 1416"/>
              <a:gd name="T65" fmla="*/ 361 h 1080"/>
              <a:gd name="T66" fmla="*/ 791 w 1416"/>
              <a:gd name="T67" fmla="*/ 388 h 1080"/>
              <a:gd name="T68" fmla="*/ 479 w 1416"/>
              <a:gd name="T69" fmla="*/ 576 h 1080"/>
              <a:gd name="T70" fmla="*/ 468 w 1416"/>
              <a:gd name="T71" fmla="*/ 569 h 1080"/>
              <a:gd name="T72" fmla="*/ 176 w 1416"/>
              <a:gd name="T73" fmla="*/ 579 h 1080"/>
              <a:gd name="T74" fmla="*/ 230 w 1416"/>
              <a:gd name="T75" fmla="*/ 590 h 1080"/>
              <a:gd name="T76" fmla="*/ 79 w 1416"/>
              <a:gd name="T77" fmla="*/ 345 h 1080"/>
              <a:gd name="T78" fmla="*/ 139 w 1416"/>
              <a:gd name="T79" fmla="*/ 125 h 1080"/>
              <a:gd name="T80" fmla="*/ 184 w 1416"/>
              <a:gd name="T81" fmla="*/ 96 h 1080"/>
              <a:gd name="T82" fmla="*/ 455 w 1416"/>
              <a:gd name="T83" fmla="*/ 58 h 1080"/>
              <a:gd name="T84" fmla="*/ 772 w 1416"/>
              <a:gd name="T85" fmla="*/ 49 h 1080"/>
              <a:gd name="T86" fmla="*/ 798 w 1416"/>
              <a:gd name="T87" fmla="*/ 66 h 1080"/>
              <a:gd name="T88" fmla="*/ 841 w 1416"/>
              <a:gd name="T89" fmla="*/ 418 h 1080"/>
              <a:gd name="T90" fmla="*/ 873 w 1416"/>
              <a:gd name="T91" fmla="*/ 400 h 1080"/>
              <a:gd name="T92" fmla="*/ 886 w 1416"/>
              <a:gd name="T93" fmla="*/ 247 h 1080"/>
              <a:gd name="T94" fmla="*/ 920 w 1416"/>
              <a:gd name="T95" fmla="*/ 276 h 1080"/>
              <a:gd name="T96" fmla="*/ 974 w 1416"/>
              <a:gd name="T97" fmla="*/ 235 h 1080"/>
              <a:gd name="T98" fmla="*/ 1216 w 1416"/>
              <a:gd name="T99" fmla="*/ 282 h 1080"/>
              <a:gd name="T100" fmla="*/ 1350 w 1416"/>
              <a:gd name="T101" fmla="*/ 393 h 1080"/>
              <a:gd name="T102" fmla="*/ 991 w 1416"/>
              <a:gd name="T103" fmla="*/ 269 h 1080"/>
              <a:gd name="T104" fmla="*/ 977 w 1416"/>
              <a:gd name="T105" fmla="*/ 294 h 1080"/>
              <a:gd name="T106" fmla="*/ 1120 w 1416"/>
              <a:gd name="T107" fmla="*/ 325 h 1080"/>
              <a:gd name="T108" fmla="*/ 1294 w 1416"/>
              <a:gd name="T109" fmla="*/ 446 h 1080"/>
              <a:gd name="T110" fmla="*/ 1312 w 1416"/>
              <a:gd name="T111" fmla="*/ 501 h 1080"/>
              <a:gd name="T112" fmla="*/ 1366 w 1416"/>
              <a:gd name="T113" fmla="*/ 353 h 1080"/>
              <a:gd name="T114" fmla="*/ 131 w 1416"/>
              <a:gd name="T115" fmla="*/ 915 h 1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16" h="1080">
                <a:moveTo>
                  <a:pt x="35" y="468"/>
                </a:moveTo>
                <a:lnTo>
                  <a:pt x="35" y="468"/>
                </a:lnTo>
                <a:lnTo>
                  <a:pt x="44" y="457"/>
                </a:lnTo>
                <a:lnTo>
                  <a:pt x="51" y="446"/>
                </a:lnTo>
                <a:lnTo>
                  <a:pt x="51" y="446"/>
                </a:lnTo>
                <a:lnTo>
                  <a:pt x="51" y="446"/>
                </a:lnTo>
                <a:lnTo>
                  <a:pt x="51" y="446"/>
                </a:lnTo>
                <a:lnTo>
                  <a:pt x="51" y="446"/>
                </a:lnTo>
                <a:lnTo>
                  <a:pt x="51" y="446"/>
                </a:lnTo>
                <a:lnTo>
                  <a:pt x="47" y="514"/>
                </a:lnTo>
                <a:lnTo>
                  <a:pt x="44" y="649"/>
                </a:lnTo>
                <a:lnTo>
                  <a:pt x="38" y="842"/>
                </a:lnTo>
                <a:lnTo>
                  <a:pt x="38" y="842"/>
                </a:lnTo>
                <a:lnTo>
                  <a:pt x="35" y="844"/>
                </a:lnTo>
                <a:lnTo>
                  <a:pt x="28" y="850"/>
                </a:lnTo>
                <a:lnTo>
                  <a:pt x="23" y="855"/>
                </a:lnTo>
                <a:lnTo>
                  <a:pt x="21" y="861"/>
                </a:lnTo>
                <a:lnTo>
                  <a:pt x="18" y="868"/>
                </a:lnTo>
                <a:lnTo>
                  <a:pt x="18" y="877"/>
                </a:lnTo>
                <a:lnTo>
                  <a:pt x="18" y="877"/>
                </a:lnTo>
                <a:lnTo>
                  <a:pt x="19" y="884"/>
                </a:lnTo>
                <a:lnTo>
                  <a:pt x="22" y="891"/>
                </a:lnTo>
                <a:lnTo>
                  <a:pt x="26" y="896"/>
                </a:lnTo>
                <a:lnTo>
                  <a:pt x="30" y="901"/>
                </a:lnTo>
                <a:lnTo>
                  <a:pt x="38" y="906"/>
                </a:lnTo>
                <a:lnTo>
                  <a:pt x="40" y="907"/>
                </a:lnTo>
                <a:lnTo>
                  <a:pt x="40" y="907"/>
                </a:lnTo>
                <a:lnTo>
                  <a:pt x="41" y="938"/>
                </a:lnTo>
                <a:lnTo>
                  <a:pt x="44" y="962"/>
                </a:lnTo>
                <a:lnTo>
                  <a:pt x="46" y="978"/>
                </a:lnTo>
                <a:lnTo>
                  <a:pt x="46" y="978"/>
                </a:lnTo>
                <a:lnTo>
                  <a:pt x="49" y="986"/>
                </a:lnTo>
                <a:lnTo>
                  <a:pt x="54" y="995"/>
                </a:lnTo>
                <a:lnTo>
                  <a:pt x="60" y="1003"/>
                </a:lnTo>
                <a:lnTo>
                  <a:pt x="66" y="1008"/>
                </a:lnTo>
                <a:lnTo>
                  <a:pt x="66" y="1008"/>
                </a:lnTo>
                <a:lnTo>
                  <a:pt x="83" y="1011"/>
                </a:lnTo>
                <a:lnTo>
                  <a:pt x="122" y="1017"/>
                </a:lnTo>
                <a:lnTo>
                  <a:pt x="237" y="1030"/>
                </a:lnTo>
                <a:lnTo>
                  <a:pt x="401" y="1051"/>
                </a:lnTo>
                <a:lnTo>
                  <a:pt x="401" y="1051"/>
                </a:lnTo>
                <a:lnTo>
                  <a:pt x="489" y="1051"/>
                </a:lnTo>
                <a:lnTo>
                  <a:pt x="573" y="1052"/>
                </a:lnTo>
                <a:lnTo>
                  <a:pt x="662" y="1053"/>
                </a:lnTo>
                <a:lnTo>
                  <a:pt x="662" y="1053"/>
                </a:lnTo>
                <a:lnTo>
                  <a:pt x="701" y="1053"/>
                </a:lnTo>
                <a:lnTo>
                  <a:pt x="733" y="1052"/>
                </a:lnTo>
                <a:lnTo>
                  <a:pt x="760" y="1051"/>
                </a:lnTo>
                <a:lnTo>
                  <a:pt x="781" y="1050"/>
                </a:lnTo>
                <a:lnTo>
                  <a:pt x="808" y="1045"/>
                </a:lnTo>
                <a:lnTo>
                  <a:pt x="817" y="1044"/>
                </a:lnTo>
                <a:lnTo>
                  <a:pt x="817" y="1044"/>
                </a:lnTo>
                <a:lnTo>
                  <a:pt x="833" y="1039"/>
                </a:lnTo>
                <a:lnTo>
                  <a:pt x="864" y="1028"/>
                </a:lnTo>
                <a:lnTo>
                  <a:pt x="906" y="1013"/>
                </a:lnTo>
                <a:lnTo>
                  <a:pt x="906" y="1013"/>
                </a:lnTo>
                <a:lnTo>
                  <a:pt x="907" y="1022"/>
                </a:lnTo>
                <a:lnTo>
                  <a:pt x="911" y="1030"/>
                </a:lnTo>
                <a:lnTo>
                  <a:pt x="915" y="1041"/>
                </a:lnTo>
                <a:lnTo>
                  <a:pt x="922" y="1052"/>
                </a:lnTo>
                <a:lnTo>
                  <a:pt x="926" y="1057"/>
                </a:lnTo>
                <a:lnTo>
                  <a:pt x="932" y="1062"/>
                </a:lnTo>
                <a:lnTo>
                  <a:pt x="937" y="1067"/>
                </a:lnTo>
                <a:lnTo>
                  <a:pt x="944" y="1070"/>
                </a:lnTo>
                <a:lnTo>
                  <a:pt x="951" y="1074"/>
                </a:lnTo>
                <a:lnTo>
                  <a:pt x="960" y="1076"/>
                </a:lnTo>
                <a:lnTo>
                  <a:pt x="960" y="1076"/>
                </a:lnTo>
                <a:lnTo>
                  <a:pt x="976" y="1079"/>
                </a:lnTo>
                <a:lnTo>
                  <a:pt x="993" y="1080"/>
                </a:lnTo>
                <a:lnTo>
                  <a:pt x="1007" y="1080"/>
                </a:lnTo>
                <a:lnTo>
                  <a:pt x="1021" y="1078"/>
                </a:lnTo>
                <a:lnTo>
                  <a:pt x="1033" y="1075"/>
                </a:lnTo>
                <a:lnTo>
                  <a:pt x="1044" y="1069"/>
                </a:lnTo>
                <a:lnTo>
                  <a:pt x="1053" y="1063"/>
                </a:lnTo>
                <a:lnTo>
                  <a:pt x="1063" y="1053"/>
                </a:lnTo>
                <a:lnTo>
                  <a:pt x="1063" y="1053"/>
                </a:lnTo>
                <a:lnTo>
                  <a:pt x="1067" y="1047"/>
                </a:lnTo>
                <a:lnTo>
                  <a:pt x="1070" y="1040"/>
                </a:lnTo>
                <a:lnTo>
                  <a:pt x="1076" y="1023"/>
                </a:lnTo>
                <a:lnTo>
                  <a:pt x="1081" y="1002"/>
                </a:lnTo>
                <a:lnTo>
                  <a:pt x="1086" y="983"/>
                </a:lnTo>
                <a:lnTo>
                  <a:pt x="1091" y="947"/>
                </a:lnTo>
                <a:lnTo>
                  <a:pt x="1092" y="932"/>
                </a:lnTo>
                <a:lnTo>
                  <a:pt x="1259" y="861"/>
                </a:lnTo>
                <a:lnTo>
                  <a:pt x="1259" y="861"/>
                </a:lnTo>
                <a:lnTo>
                  <a:pt x="1259" y="866"/>
                </a:lnTo>
                <a:lnTo>
                  <a:pt x="1260" y="871"/>
                </a:lnTo>
                <a:lnTo>
                  <a:pt x="1261" y="877"/>
                </a:lnTo>
                <a:lnTo>
                  <a:pt x="1265" y="883"/>
                </a:lnTo>
                <a:lnTo>
                  <a:pt x="1269" y="889"/>
                </a:lnTo>
                <a:lnTo>
                  <a:pt x="1276" y="894"/>
                </a:lnTo>
                <a:lnTo>
                  <a:pt x="1285" y="896"/>
                </a:lnTo>
                <a:lnTo>
                  <a:pt x="1285" y="896"/>
                </a:lnTo>
                <a:lnTo>
                  <a:pt x="1304" y="900"/>
                </a:lnTo>
                <a:lnTo>
                  <a:pt x="1320" y="901"/>
                </a:lnTo>
                <a:lnTo>
                  <a:pt x="1327" y="901"/>
                </a:lnTo>
                <a:lnTo>
                  <a:pt x="1334" y="899"/>
                </a:lnTo>
                <a:lnTo>
                  <a:pt x="1339" y="896"/>
                </a:lnTo>
                <a:lnTo>
                  <a:pt x="1345" y="891"/>
                </a:lnTo>
                <a:lnTo>
                  <a:pt x="1345" y="891"/>
                </a:lnTo>
                <a:lnTo>
                  <a:pt x="1348" y="889"/>
                </a:lnTo>
                <a:lnTo>
                  <a:pt x="1350" y="884"/>
                </a:lnTo>
                <a:lnTo>
                  <a:pt x="1354" y="872"/>
                </a:lnTo>
                <a:lnTo>
                  <a:pt x="1357" y="859"/>
                </a:lnTo>
                <a:lnTo>
                  <a:pt x="1359" y="844"/>
                </a:lnTo>
                <a:lnTo>
                  <a:pt x="1362" y="817"/>
                </a:lnTo>
                <a:lnTo>
                  <a:pt x="1362" y="806"/>
                </a:lnTo>
                <a:lnTo>
                  <a:pt x="1362" y="806"/>
                </a:lnTo>
                <a:lnTo>
                  <a:pt x="1378" y="793"/>
                </a:lnTo>
                <a:lnTo>
                  <a:pt x="1398" y="776"/>
                </a:lnTo>
                <a:lnTo>
                  <a:pt x="1398" y="776"/>
                </a:lnTo>
                <a:lnTo>
                  <a:pt x="1405" y="769"/>
                </a:lnTo>
                <a:lnTo>
                  <a:pt x="1409" y="765"/>
                </a:lnTo>
                <a:lnTo>
                  <a:pt x="1411" y="761"/>
                </a:lnTo>
                <a:lnTo>
                  <a:pt x="1411" y="761"/>
                </a:lnTo>
                <a:lnTo>
                  <a:pt x="1412" y="749"/>
                </a:lnTo>
                <a:lnTo>
                  <a:pt x="1412" y="722"/>
                </a:lnTo>
                <a:lnTo>
                  <a:pt x="1415" y="643"/>
                </a:lnTo>
                <a:lnTo>
                  <a:pt x="1416" y="531"/>
                </a:lnTo>
                <a:lnTo>
                  <a:pt x="1416" y="531"/>
                </a:lnTo>
                <a:lnTo>
                  <a:pt x="1410" y="457"/>
                </a:lnTo>
                <a:lnTo>
                  <a:pt x="1404" y="403"/>
                </a:lnTo>
                <a:lnTo>
                  <a:pt x="1401" y="381"/>
                </a:lnTo>
                <a:lnTo>
                  <a:pt x="1398" y="367"/>
                </a:lnTo>
                <a:lnTo>
                  <a:pt x="1398" y="367"/>
                </a:lnTo>
                <a:lnTo>
                  <a:pt x="1394" y="355"/>
                </a:lnTo>
                <a:lnTo>
                  <a:pt x="1390" y="349"/>
                </a:lnTo>
                <a:lnTo>
                  <a:pt x="1385" y="343"/>
                </a:lnTo>
                <a:lnTo>
                  <a:pt x="1385" y="343"/>
                </a:lnTo>
                <a:lnTo>
                  <a:pt x="1382" y="338"/>
                </a:lnTo>
                <a:lnTo>
                  <a:pt x="1376" y="334"/>
                </a:lnTo>
                <a:lnTo>
                  <a:pt x="1368" y="330"/>
                </a:lnTo>
                <a:lnTo>
                  <a:pt x="1362" y="325"/>
                </a:lnTo>
                <a:lnTo>
                  <a:pt x="1362" y="325"/>
                </a:lnTo>
                <a:lnTo>
                  <a:pt x="1353" y="317"/>
                </a:lnTo>
                <a:lnTo>
                  <a:pt x="1331" y="304"/>
                </a:lnTo>
                <a:lnTo>
                  <a:pt x="1265" y="266"/>
                </a:lnTo>
                <a:lnTo>
                  <a:pt x="1171" y="214"/>
                </a:lnTo>
                <a:lnTo>
                  <a:pt x="1156" y="163"/>
                </a:lnTo>
                <a:lnTo>
                  <a:pt x="1156" y="163"/>
                </a:lnTo>
                <a:lnTo>
                  <a:pt x="1074" y="109"/>
                </a:lnTo>
                <a:lnTo>
                  <a:pt x="1013" y="71"/>
                </a:lnTo>
                <a:lnTo>
                  <a:pt x="990" y="56"/>
                </a:lnTo>
                <a:lnTo>
                  <a:pt x="977" y="47"/>
                </a:lnTo>
                <a:lnTo>
                  <a:pt x="977" y="47"/>
                </a:lnTo>
                <a:lnTo>
                  <a:pt x="966" y="43"/>
                </a:lnTo>
                <a:lnTo>
                  <a:pt x="959" y="39"/>
                </a:lnTo>
                <a:lnTo>
                  <a:pt x="954" y="38"/>
                </a:lnTo>
                <a:lnTo>
                  <a:pt x="944" y="38"/>
                </a:lnTo>
                <a:lnTo>
                  <a:pt x="944" y="38"/>
                </a:lnTo>
                <a:lnTo>
                  <a:pt x="927" y="36"/>
                </a:lnTo>
                <a:lnTo>
                  <a:pt x="905" y="38"/>
                </a:lnTo>
                <a:lnTo>
                  <a:pt x="878" y="38"/>
                </a:lnTo>
                <a:lnTo>
                  <a:pt x="878" y="38"/>
                </a:lnTo>
                <a:lnTo>
                  <a:pt x="873" y="34"/>
                </a:lnTo>
                <a:lnTo>
                  <a:pt x="861" y="27"/>
                </a:lnTo>
                <a:lnTo>
                  <a:pt x="842" y="17"/>
                </a:lnTo>
                <a:lnTo>
                  <a:pt x="831" y="12"/>
                </a:lnTo>
                <a:lnTo>
                  <a:pt x="817" y="7"/>
                </a:lnTo>
                <a:lnTo>
                  <a:pt x="817" y="7"/>
                </a:lnTo>
                <a:lnTo>
                  <a:pt x="810" y="5"/>
                </a:lnTo>
                <a:lnTo>
                  <a:pt x="799" y="4"/>
                </a:lnTo>
                <a:lnTo>
                  <a:pt x="769" y="1"/>
                </a:lnTo>
                <a:lnTo>
                  <a:pt x="729" y="0"/>
                </a:lnTo>
                <a:lnTo>
                  <a:pt x="680" y="0"/>
                </a:lnTo>
                <a:lnTo>
                  <a:pt x="625" y="1"/>
                </a:lnTo>
                <a:lnTo>
                  <a:pt x="567" y="5"/>
                </a:lnTo>
                <a:lnTo>
                  <a:pt x="505" y="9"/>
                </a:lnTo>
                <a:lnTo>
                  <a:pt x="442" y="15"/>
                </a:lnTo>
                <a:lnTo>
                  <a:pt x="442" y="15"/>
                </a:lnTo>
                <a:lnTo>
                  <a:pt x="382" y="22"/>
                </a:lnTo>
                <a:lnTo>
                  <a:pt x="328" y="29"/>
                </a:lnTo>
                <a:lnTo>
                  <a:pt x="282" y="36"/>
                </a:lnTo>
                <a:lnTo>
                  <a:pt x="244" y="44"/>
                </a:lnTo>
                <a:lnTo>
                  <a:pt x="191" y="56"/>
                </a:lnTo>
                <a:lnTo>
                  <a:pt x="171" y="61"/>
                </a:lnTo>
                <a:lnTo>
                  <a:pt x="171" y="61"/>
                </a:lnTo>
                <a:lnTo>
                  <a:pt x="167" y="62"/>
                </a:lnTo>
                <a:lnTo>
                  <a:pt x="162" y="66"/>
                </a:lnTo>
                <a:lnTo>
                  <a:pt x="154" y="71"/>
                </a:lnTo>
                <a:lnTo>
                  <a:pt x="147" y="78"/>
                </a:lnTo>
                <a:lnTo>
                  <a:pt x="139" y="89"/>
                </a:lnTo>
                <a:lnTo>
                  <a:pt x="130" y="103"/>
                </a:lnTo>
                <a:lnTo>
                  <a:pt x="122" y="120"/>
                </a:lnTo>
                <a:lnTo>
                  <a:pt x="122" y="120"/>
                </a:lnTo>
                <a:lnTo>
                  <a:pt x="107" y="158"/>
                </a:lnTo>
                <a:lnTo>
                  <a:pt x="97" y="187"/>
                </a:lnTo>
                <a:lnTo>
                  <a:pt x="89" y="214"/>
                </a:lnTo>
                <a:lnTo>
                  <a:pt x="68" y="285"/>
                </a:lnTo>
                <a:lnTo>
                  <a:pt x="68" y="285"/>
                </a:lnTo>
                <a:lnTo>
                  <a:pt x="64" y="283"/>
                </a:lnTo>
                <a:lnTo>
                  <a:pt x="55" y="283"/>
                </a:lnTo>
                <a:lnTo>
                  <a:pt x="43" y="283"/>
                </a:lnTo>
                <a:lnTo>
                  <a:pt x="36" y="285"/>
                </a:lnTo>
                <a:lnTo>
                  <a:pt x="30" y="287"/>
                </a:lnTo>
                <a:lnTo>
                  <a:pt x="30" y="287"/>
                </a:lnTo>
                <a:lnTo>
                  <a:pt x="23" y="291"/>
                </a:lnTo>
                <a:lnTo>
                  <a:pt x="19" y="294"/>
                </a:lnTo>
                <a:lnTo>
                  <a:pt x="17" y="300"/>
                </a:lnTo>
                <a:lnTo>
                  <a:pt x="16" y="313"/>
                </a:lnTo>
                <a:lnTo>
                  <a:pt x="16" y="313"/>
                </a:lnTo>
                <a:lnTo>
                  <a:pt x="11" y="339"/>
                </a:lnTo>
                <a:lnTo>
                  <a:pt x="5" y="379"/>
                </a:lnTo>
                <a:lnTo>
                  <a:pt x="1" y="420"/>
                </a:lnTo>
                <a:lnTo>
                  <a:pt x="0" y="435"/>
                </a:lnTo>
                <a:lnTo>
                  <a:pt x="0" y="446"/>
                </a:lnTo>
                <a:lnTo>
                  <a:pt x="0" y="446"/>
                </a:lnTo>
                <a:lnTo>
                  <a:pt x="2" y="457"/>
                </a:lnTo>
                <a:lnTo>
                  <a:pt x="5" y="463"/>
                </a:lnTo>
                <a:lnTo>
                  <a:pt x="8" y="467"/>
                </a:lnTo>
                <a:lnTo>
                  <a:pt x="13" y="468"/>
                </a:lnTo>
                <a:lnTo>
                  <a:pt x="13" y="468"/>
                </a:lnTo>
                <a:lnTo>
                  <a:pt x="18" y="469"/>
                </a:lnTo>
                <a:lnTo>
                  <a:pt x="26" y="471"/>
                </a:lnTo>
                <a:lnTo>
                  <a:pt x="32" y="471"/>
                </a:lnTo>
                <a:lnTo>
                  <a:pt x="35" y="468"/>
                </a:lnTo>
                <a:lnTo>
                  <a:pt x="35" y="468"/>
                </a:lnTo>
                <a:close/>
                <a:moveTo>
                  <a:pt x="800" y="179"/>
                </a:moveTo>
                <a:lnTo>
                  <a:pt x="800" y="179"/>
                </a:lnTo>
                <a:lnTo>
                  <a:pt x="797" y="179"/>
                </a:lnTo>
                <a:lnTo>
                  <a:pt x="788" y="182"/>
                </a:lnTo>
                <a:lnTo>
                  <a:pt x="785" y="184"/>
                </a:lnTo>
                <a:lnTo>
                  <a:pt x="780" y="187"/>
                </a:lnTo>
                <a:lnTo>
                  <a:pt x="777" y="191"/>
                </a:lnTo>
                <a:lnTo>
                  <a:pt x="775" y="196"/>
                </a:lnTo>
                <a:lnTo>
                  <a:pt x="775" y="196"/>
                </a:lnTo>
                <a:lnTo>
                  <a:pt x="774" y="224"/>
                </a:lnTo>
                <a:lnTo>
                  <a:pt x="772" y="272"/>
                </a:lnTo>
                <a:lnTo>
                  <a:pt x="772" y="325"/>
                </a:lnTo>
                <a:lnTo>
                  <a:pt x="774" y="345"/>
                </a:lnTo>
                <a:lnTo>
                  <a:pt x="776" y="361"/>
                </a:lnTo>
                <a:lnTo>
                  <a:pt x="776" y="361"/>
                </a:lnTo>
                <a:lnTo>
                  <a:pt x="778" y="372"/>
                </a:lnTo>
                <a:lnTo>
                  <a:pt x="782" y="379"/>
                </a:lnTo>
                <a:lnTo>
                  <a:pt x="785" y="384"/>
                </a:lnTo>
                <a:lnTo>
                  <a:pt x="787" y="387"/>
                </a:lnTo>
                <a:lnTo>
                  <a:pt x="789" y="388"/>
                </a:lnTo>
                <a:lnTo>
                  <a:pt x="791" y="388"/>
                </a:lnTo>
                <a:lnTo>
                  <a:pt x="793" y="388"/>
                </a:lnTo>
                <a:lnTo>
                  <a:pt x="782" y="600"/>
                </a:lnTo>
                <a:lnTo>
                  <a:pt x="220" y="609"/>
                </a:lnTo>
                <a:lnTo>
                  <a:pt x="255" y="587"/>
                </a:lnTo>
                <a:lnTo>
                  <a:pt x="255" y="587"/>
                </a:lnTo>
                <a:lnTo>
                  <a:pt x="388" y="581"/>
                </a:lnTo>
                <a:lnTo>
                  <a:pt x="479" y="576"/>
                </a:lnTo>
                <a:lnTo>
                  <a:pt x="508" y="574"/>
                </a:lnTo>
                <a:lnTo>
                  <a:pt x="517" y="573"/>
                </a:lnTo>
                <a:lnTo>
                  <a:pt x="521" y="572"/>
                </a:lnTo>
                <a:lnTo>
                  <a:pt x="521" y="572"/>
                </a:lnTo>
                <a:lnTo>
                  <a:pt x="517" y="570"/>
                </a:lnTo>
                <a:lnTo>
                  <a:pt x="506" y="570"/>
                </a:lnTo>
                <a:lnTo>
                  <a:pt x="468" y="569"/>
                </a:lnTo>
                <a:lnTo>
                  <a:pt x="353" y="570"/>
                </a:lnTo>
                <a:lnTo>
                  <a:pt x="291" y="572"/>
                </a:lnTo>
                <a:lnTo>
                  <a:pt x="235" y="574"/>
                </a:lnTo>
                <a:lnTo>
                  <a:pt x="195" y="576"/>
                </a:lnTo>
                <a:lnTo>
                  <a:pt x="182" y="578"/>
                </a:lnTo>
                <a:lnTo>
                  <a:pt x="176" y="579"/>
                </a:lnTo>
                <a:lnTo>
                  <a:pt x="176" y="579"/>
                </a:lnTo>
                <a:lnTo>
                  <a:pt x="175" y="580"/>
                </a:lnTo>
                <a:lnTo>
                  <a:pt x="176" y="581"/>
                </a:lnTo>
                <a:lnTo>
                  <a:pt x="180" y="584"/>
                </a:lnTo>
                <a:lnTo>
                  <a:pt x="189" y="586"/>
                </a:lnTo>
                <a:lnTo>
                  <a:pt x="199" y="587"/>
                </a:lnTo>
                <a:lnTo>
                  <a:pt x="220" y="589"/>
                </a:lnTo>
                <a:lnTo>
                  <a:pt x="230" y="590"/>
                </a:lnTo>
                <a:lnTo>
                  <a:pt x="182" y="612"/>
                </a:lnTo>
                <a:lnTo>
                  <a:pt x="61" y="607"/>
                </a:lnTo>
                <a:lnTo>
                  <a:pt x="61" y="607"/>
                </a:lnTo>
                <a:lnTo>
                  <a:pt x="67" y="505"/>
                </a:lnTo>
                <a:lnTo>
                  <a:pt x="73" y="418"/>
                </a:lnTo>
                <a:lnTo>
                  <a:pt x="79" y="345"/>
                </a:lnTo>
                <a:lnTo>
                  <a:pt x="79" y="345"/>
                </a:lnTo>
                <a:lnTo>
                  <a:pt x="83" y="314"/>
                </a:lnTo>
                <a:lnTo>
                  <a:pt x="90" y="277"/>
                </a:lnTo>
                <a:lnTo>
                  <a:pt x="100" y="241"/>
                </a:lnTo>
                <a:lnTo>
                  <a:pt x="109" y="206"/>
                </a:lnTo>
                <a:lnTo>
                  <a:pt x="120" y="173"/>
                </a:lnTo>
                <a:lnTo>
                  <a:pt x="130" y="145"/>
                </a:lnTo>
                <a:lnTo>
                  <a:pt x="139" y="125"/>
                </a:lnTo>
                <a:lnTo>
                  <a:pt x="141" y="119"/>
                </a:lnTo>
                <a:lnTo>
                  <a:pt x="144" y="116"/>
                </a:lnTo>
                <a:lnTo>
                  <a:pt x="144" y="116"/>
                </a:lnTo>
                <a:lnTo>
                  <a:pt x="150" y="112"/>
                </a:lnTo>
                <a:lnTo>
                  <a:pt x="157" y="107"/>
                </a:lnTo>
                <a:lnTo>
                  <a:pt x="168" y="102"/>
                </a:lnTo>
                <a:lnTo>
                  <a:pt x="184" y="96"/>
                </a:lnTo>
                <a:lnTo>
                  <a:pt x="207" y="90"/>
                </a:lnTo>
                <a:lnTo>
                  <a:pt x="237" y="84"/>
                </a:lnTo>
                <a:lnTo>
                  <a:pt x="277" y="78"/>
                </a:lnTo>
                <a:lnTo>
                  <a:pt x="328" y="71"/>
                </a:lnTo>
                <a:lnTo>
                  <a:pt x="328" y="71"/>
                </a:lnTo>
                <a:lnTo>
                  <a:pt x="389" y="63"/>
                </a:lnTo>
                <a:lnTo>
                  <a:pt x="455" y="58"/>
                </a:lnTo>
                <a:lnTo>
                  <a:pt x="523" y="55"/>
                </a:lnTo>
                <a:lnTo>
                  <a:pt x="588" y="51"/>
                </a:lnTo>
                <a:lnTo>
                  <a:pt x="690" y="49"/>
                </a:lnTo>
                <a:lnTo>
                  <a:pt x="732" y="47"/>
                </a:lnTo>
                <a:lnTo>
                  <a:pt x="732" y="47"/>
                </a:lnTo>
                <a:lnTo>
                  <a:pt x="754" y="47"/>
                </a:lnTo>
                <a:lnTo>
                  <a:pt x="772" y="49"/>
                </a:lnTo>
                <a:lnTo>
                  <a:pt x="785" y="50"/>
                </a:lnTo>
                <a:lnTo>
                  <a:pt x="785" y="50"/>
                </a:lnTo>
                <a:lnTo>
                  <a:pt x="789" y="51"/>
                </a:lnTo>
                <a:lnTo>
                  <a:pt x="792" y="54"/>
                </a:lnTo>
                <a:lnTo>
                  <a:pt x="796" y="58"/>
                </a:lnTo>
                <a:lnTo>
                  <a:pt x="797" y="63"/>
                </a:lnTo>
                <a:lnTo>
                  <a:pt x="798" y="66"/>
                </a:lnTo>
                <a:lnTo>
                  <a:pt x="800" y="179"/>
                </a:lnTo>
                <a:close/>
                <a:moveTo>
                  <a:pt x="921" y="287"/>
                </a:moveTo>
                <a:lnTo>
                  <a:pt x="921" y="287"/>
                </a:lnTo>
                <a:lnTo>
                  <a:pt x="923" y="614"/>
                </a:lnTo>
                <a:lnTo>
                  <a:pt x="836" y="623"/>
                </a:lnTo>
                <a:lnTo>
                  <a:pt x="841" y="418"/>
                </a:lnTo>
                <a:lnTo>
                  <a:pt x="841" y="418"/>
                </a:lnTo>
                <a:lnTo>
                  <a:pt x="844" y="417"/>
                </a:lnTo>
                <a:lnTo>
                  <a:pt x="854" y="415"/>
                </a:lnTo>
                <a:lnTo>
                  <a:pt x="859" y="412"/>
                </a:lnTo>
                <a:lnTo>
                  <a:pt x="865" y="410"/>
                </a:lnTo>
                <a:lnTo>
                  <a:pt x="870" y="405"/>
                </a:lnTo>
                <a:lnTo>
                  <a:pt x="873" y="400"/>
                </a:lnTo>
                <a:lnTo>
                  <a:pt x="873" y="400"/>
                </a:lnTo>
                <a:lnTo>
                  <a:pt x="875" y="396"/>
                </a:lnTo>
                <a:lnTo>
                  <a:pt x="877" y="389"/>
                </a:lnTo>
                <a:lnTo>
                  <a:pt x="879" y="370"/>
                </a:lnTo>
                <a:lnTo>
                  <a:pt x="883" y="317"/>
                </a:lnTo>
                <a:lnTo>
                  <a:pt x="886" y="269"/>
                </a:lnTo>
                <a:lnTo>
                  <a:pt x="886" y="247"/>
                </a:lnTo>
                <a:lnTo>
                  <a:pt x="886" y="247"/>
                </a:lnTo>
                <a:lnTo>
                  <a:pt x="893" y="247"/>
                </a:lnTo>
                <a:lnTo>
                  <a:pt x="899" y="249"/>
                </a:lnTo>
                <a:lnTo>
                  <a:pt x="904" y="252"/>
                </a:lnTo>
                <a:lnTo>
                  <a:pt x="904" y="252"/>
                </a:lnTo>
                <a:lnTo>
                  <a:pt x="909" y="258"/>
                </a:lnTo>
                <a:lnTo>
                  <a:pt x="915" y="265"/>
                </a:lnTo>
                <a:lnTo>
                  <a:pt x="920" y="276"/>
                </a:lnTo>
                <a:lnTo>
                  <a:pt x="921" y="281"/>
                </a:lnTo>
                <a:lnTo>
                  <a:pt x="921" y="287"/>
                </a:lnTo>
                <a:lnTo>
                  <a:pt x="921" y="287"/>
                </a:lnTo>
                <a:close/>
                <a:moveTo>
                  <a:pt x="960" y="139"/>
                </a:moveTo>
                <a:lnTo>
                  <a:pt x="1080" y="207"/>
                </a:lnTo>
                <a:lnTo>
                  <a:pt x="1090" y="282"/>
                </a:lnTo>
                <a:lnTo>
                  <a:pt x="974" y="235"/>
                </a:lnTo>
                <a:lnTo>
                  <a:pt x="960" y="139"/>
                </a:lnTo>
                <a:close/>
                <a:moveTo>
                  <a:pt x="1096" y="214"/>
                </a:moveTo>
                <a:lnTo>
                  <a:pt x="1202" y="270"/>
                </a:lnTo>
                <a:lnTo>
                  <a:pt x="1209" y="337"/>
                </a:lnTo>
                <a:lnTo>
                  <a:pt x="1103" y="292"/>
                </a:lnTo>
                <a:lnTo>
                  <a:pt x="1096" y="214"/>
                </a:lnTo>
                <a:close/>
                <a:moveTo>
                  <a:pt x="1216" y="282"/>
                </a:moveTo>
                <a:lnTo>
                  <a:pt x="1282" y="313"/>
                </a:lnTo>
                <a:lnTo>
                  <a:pt x="1289" y="370"/>
                </a:lnTo>
                <a:lnTo>
                  <a:pt x="1221" y="343"/>
                </a:lnTo>
                <a:lnTo>
                  <a:pt x="1216" y="282"/>
                </a:lnTo>
                <a:close/>
                <a:moveTo>
                  <a:pt x="1300" y="325"/>
                </a:moveTo>
                <a:lnTo>
                  <a:pt x="1350" y="345"/>
                </a:lnTo>
                <a:lnTo>
                  <a:pt x="1350" y="393"/>
                </a:lnTo>
                <a:lnTo>
                  <a:pt x="1303" y="372"/>
                </a:lnTo>
                <a:lnTo>
                  <a:pt x="1300" y="325"/>
                </a:lnTo>
                <a:close/>
                <a:moveTo>
                  <a:pt x="974" y="264"/>
                </a:moveTo>
                <a:lnTo>
                  <a:pt x="974" y="264"/>
                </a:lnTo>
                <a:lnTo>
                  <a:pt x="976" y="264"/>
                </a:lnTo>
                <a:lnTo>
                  <a:pt x="979" y="265"/>
                </a:lnTo>
                <a:lnTo>
                  <a:pt x="991" y="269"/>
                </a:lnTo>
                <a:lnTo>
                  <a:pt x="1030" y="285"/>
                </a:lnTo>
                <a:lnTo>
                  <a:pt x="1087" y="310"/>
                </a:lnTo>
                <a:lnTo>
                  <a:pt x="1092" y="456"/>
                </a:lnTo>
                <a:lnTo>
                  <a:pt x="986" y="438"/>
                </a:lnTo>
                <a:lnTo>
                  <a:pt x="986" y="438"/>
                </a:lnTo>
                <a:lnTo>
                  <a:pt x="982" y="354"/>
                </a:lnTo>
                <a:lnTo>
                  <a:pt x="977" y="294"/>
                </a:lnTo>
                <a:lnTo>
                  <a:pt x="974" y="264"/>
                </a:lnTo>
                <a:lnTo>
                  <a:pt x="974" y="264"/>
                </a:lnTo>
                <a:close/>
                <a:moveTo>
                  <a:pt x="1120" y="325"/>
                </a:moveTo>
                <a:lnTo>
                  <a:pt x="1204" y="353"/>
                </a:lnTo>
                <a:lnTo>
                  <a:pt x="1204" y="482"/>
                </a:lnTo>
                <a:lnTo>
                  <a:pt x="1125" y="466"/>
                </a:lnTo>
                <a:lnTo>
                  <a:pt x="1120" y="325"/>
                </a:lnTo>
                <a:close/>
                <a:moveTo>
                  <a:pt x="1224" y="362"/>
                </a:moveTo>
                <a:lnTo>
                  <a:pt x="1224" y="362"/>
                </a:lnTo>
                <a:lnTo>
                  <a:pt x="1260" y="376"/>
                </a:lnTo>
                <a:lnTo>
                  <a:pt x="1285" y="386"/>
                </a:lnTo>
                <a:lnTo>
                  <a:pt x="1294" y="390"/>
                </a:lnTo>
                <a:lnTo>
                  <a:pt x="1294" y="390"/>
                </a:lnTo>
                <a:lnTo>
                  <a:pt x="1294" y="446"/>
                </a:lnTo>
                <a:lnTo>
                  <a:pt x="1294" y="501"/>
                </a:lnTo>
                <a:lnTo>
                  <a:pt x="1229" y="491"/>
                </a:lnTo>
                <a:lnTo>
                  <a:pt x="1224" y="362"/>
                </a:lnTo>
                <a:close/>
                <a:moveTo>
                  <a:pt x="1308" y="398"/>
                </a:moveTo>
                <a:lnTo>
                  <a:pt x="1353" y="416"/>
                </a:lnTo>
                <a:lnTo>
                  <a:pt x="1355" y="511"/>
                </a:lnTo>
                <a:lnTo>
                  <a:pt x="1312" y="501"/>
                </a:lnTo>
                <a:lnTo>
                  <a:pt x="1308" y="398"/>
                </a:lnTo>
                <a:close/>
                <a:moveTo>
                  <a:pt x="1366" y="353"/>
                </a:moveTo>
                <a:lnTo>
                  <a:pt x="1385" y="360"/>
                </a:lnTo>
                <a:lnTo>
                  <a:pt x="1390" y="378"/>
                </a:lnTo>
                <a:lnTo>
                  <a:pt x="1398" y="519"/>
                </a:lnTo>
                <a:lnTo>
                  <a:pt x="1366" y="511"/>
                </a:lnTo>
                <a:lnTo>
                  <a:pt x="1366" y="353"/>
                </a:lnTo>
                <a:close/>
                <a:moveTo>
                  <a:pt x="646" y="867"/>
                </a:moveTo>
                <a:lnTo>
                  <a:pt x="755" y="856"/>
                </a:lnTo>
                <a:lnTo>
                  <a:pt x="752" y="919"/>
                </a:lnTo>
                <a:lnTo>
                  <a:pt x="631" y="927"/>
                </a:lnTo>
                <a:lnTo>
                  <a:pt x="646" y="867"/>
                </a:lnTo>
                <a:close/>
                <a:moveTo>
                  <a:pt x="122" y="861"/>
                </a:moveTo>
                <a:lnTo>
                  <a:pt x="131" y="915"/>
                </a:lnTo>
                <a:lnTo>
                  <a:pt x="56" y="907"/>
                </a:lnTo>
                <a:lnTo>
                  <a:pt x="54" y="849"/>
                </a:lnTo>
                <a:lnTo>
                  <a:pt x="122" y="86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67276C7F-BDF4-42FA-906E-3ECDB9C1B86B}"/>
              </a:ext>
            </a:extLst>
          </p:cNvPr>
          <p:cNvSpPr>
            <a:spLocks noEditPoints="1"/>
          </p:cNvSpPr>
          <p:nvPr/>
        </p:nvSpPr>
        <p:spPr bwMode="auto">
          <a:xfrm>
            <a:off x="6657234" y="1464476"/>
            <a:ext cx="2473172" cy="1617000"/>
          </a:xfrm>
          <a:custGeom>
            <a:avLst/>
            <a:gdLst>
              <a:gd name="T0" fmla="*/ 20 w 1297"/>
              <a:gd name="T1" fmla="*/ 161 h 848"/>
              <a:gd name="T2" fmla="*/ 0 w 1297"/>
              <a:gd name="T3" fmla="*/ 213 h 848"/>
              <a:gd name="T4" fmla="*/ 95 w 1297"/>
              <a:gd name="T5" fmla="*/ 773 h 848"/>
              <a:gd name="T6" fmla="*/ 168 w 1297"/>
              <a:gd name="T7" fmla="*/ 786 h 848"/>
              <a:gd name="T8" fmla="*/ 595 w 1297"/>
              <a:gd name="T9" fmla="*/ 777 h 848"/>
              <a:gd name="T10" fmla="*/ 631 w 1297"/>
              <a:gd name="T11" fmla="*/ 829 h 848"/>
              <a:gd name="T12" fmla="*/ 722 w 1297"/>
              <a:gd name="T13" fmla="*/ 848 h 848"/>
              <a:gd name="T14" fmla="*/ 792 w 1297"/>
              <a:gd name="T15" fmla="*/ 824 h 848"/>
              <a:gd name="T16" fmla="*/ 1060 w 1297"/>
              <a:gd name="T17" fmla="*/ 795 h 848"/>
              <a:gd name="T18" fmla="*/ 1104 w 1297"/>
              <a:gd name="T19" fmla="*/ 833 h 848"/>
              <a:gd name="T20" fmla="*/ 1168 w 1297"/>
              <a:gd name="T21" fmla="*/ 805 h 848"/>
              <a:gd name="T22" fmla="*/ 1212 w 1297"/>
              <a:gd name="T23" fmla="*/ 758 h 848"/>
              <a:gd name="T24" fmla="*/ 1232 w 1297"/>
              <a:gd name="T25" fmla="*/ 688 h 848"/>
              <a:gd name="T26" fmla="*/ 1258 w 1297"/>
              <a:gd name="T27" fmla="*/ 259 h 848"/>
              <a:gd name="T28" fmla="*/ 1283 w 1297"/>
              <a:gd name="T29" fmla="*/ 292 h 848"/>
              <a:gd name="T30" fmla="*/ 1297 w 1297"/>
              <a:gd name="T31" fmla="*/ 246 h 848"/>
              <a:gd name="T32" fmla="*/ 1255 w 1297"/>
              <a:gd name="T33" fmla="*/ 172 h 848"/>
              <a:gd name="T34" fmla="*/ 1179 w 1297"/>
              <a:gd name="T35" fmla="*/ 167 h 848"/>
              <a:gd name="T36" fmla="*/ 1133 w 1297"/>
              <a:gd name="T37" fmla="*/ 91 h 848"/>
              <a:gd name="T38" fmla="*/ 940 w 1297"/>
              <a:gd name="T39" fmla="*/ 25 h 848"/>
              <a:gd name="T40" fmla="*/ 508 w 1297"/>
              <a:gd name="T41" fmla="*/ 10 h 848"/>
              <a:gd name="T42" fmla="*/ 343 w 1297"/>
              <a:gd name="T43" fmla="*/ 45 h 848"/>
              <a:gd name="T44" fmla="*/ 330 w 1297"/>
              <a:gd name="T45" fmla="*/ 101 h 848"/>
              <a:gd name="T46" fmla="*/ 1018 w 1297"/>
              <a:gd name="T47" fmla="*/ 123 h 848"/>
              <a:gd name="T48" fmla="*/ 1160 w 1297"/>
              <a:gd name="T49" fmla="*/ 145 h 848"/>
              <a:gd name="T50" fmla="*/ 1093 w 1297"/>
              <a:gd name="T51" fmla="*/ 391 h 848"/>
              <a:gd name="T52" fmla="*/ 1011 w 1297"/>
              <a:gd name="T53" fmla="*/ 381 h 848"/>
              <a:gd name="T54" fmla="*/ 858 w 1297"/>
              <a:gd name="T55" fmla="*/ 377 h 848"/>
              <a:gd name="T56" fmla="*/ 726 w 1297"/>
              <a:gd name="T57" fmla="*/ 377 h 848"/>
              <a:gd name="T58" fmla="*/ 774 w 1297"/>
              <a:gd name="T59" fmla="*/ 620 h 848"/>
              <a:gd name="T60" fmla="*/ 818 w 1297"/>
              <a:gd name="T61" fmla="*/ 635 h 848"/>
              <a:gd name="T62" fmla="*/ 798 w 1297"/>
              <a:gd name="T63" fmla="*/ 660 h 848"/>
              <a:gd name="T64" fmla="*/ 752 w 1297"/>
              <a:gd name="T65" fmla="*/ 662 h 848"/>
              <a:gd name="T66" fmla="*/ 1189 w 1297"/>
              <a:gd name="T67" fmla="*/ 615 h 848"/>
              <a:gd name="T68" fmla="*/ 1220 w 1297"/>
              <a:gd name="T69" fmla="*/ 645 h 848"/>
              <a:gd name="T70" fmla="*/ 1189 w 1297"/>
              <a:gd name="T71" fmla="*/ 660 h 848"/>
              <a:gd name="T72" fmla="*/ 1169 w 1297"/>
              <a:gd name="T73" fmla="*/ 631 h 848"/>
              <a:gd name="T74" fmla="*/ 606 w 1297"/>
              <a:gd name="T75" fmla="*/ 235 h 848"/>
              <a:gd name="T76" fmla="*/ 621 w 1297"/>
              <a:gd name="T77" fmla="*/ 292 h 848"/>
              <a:gd name="T78" fmla="*/ 671 w 1297"/>
              <a:gd name="T79" fmla="*/ 422 h 848"/>
              <a:gd name="T80" fmla="*/ 658 w 1297"/>
              <a:gd name="T81" fmla="*/ 444 h 848"/>
              <a:gd name="T82" fmla="*/ 590 w 1297"/>
              <a:gd name="T83" fmla="*/ 444 h 848"/>
              <a:gd name="T84" fmla="*/ 584 w 1297"/>
              <a:gd name="T85" fmla="*/ 174 h 848"/>
              <a:gd name="T86" fmla="*/ 666 w 1297"/>
              <a:gd name="T87" fmla="*/ 152 h 848"/>
              <a:gd name="T88" fmla="*/ 554 w 1297"/>
              <a:gd name="T89" fmla="*/ 447 h 848"/>
              <a:gd name="T90" fmla="*/ 438 w 1297"/>
              <a:gd name="T91" fmla="*/ 480 h 848"/>
              <a:gd name="T92" fmla="*/ 427 w 1297"/>
              <a:gd name="T93" fmla="*/ 213 h 848"/>
              <a:gd name="T94" fmla="*/ 396 w 1297"/>
              <a:gd name="T95" fmla="*/ 223 h 848"/>
              <a:gd name="T96" fmla="*/ 277 w 1297"/>
              <a:gd name="T97" fmla="*/ 241 h 848"/>
              <a:gd name="T98" fmla="*/ 393 w 1297"/>
              <a:gd name="T99" fmla="*/ 221 h 848"/>
              <a:gd name="T100" fmla="*/ 259 w 1297"/>
              <a:gd name="T101" fmla="*/ 482 h 848"/>
              <a:gd name="T102" fmla="*/ 187 w 1297"/>
              <a:gd name="T103" fmla="*/ 484 h 848"/>
              <a:gd name="T104" fmla="*/ 183 w 1297"/>
              <a:gd name="T105" fmla="*/ 251 h 848"/>
              <a:gd name="T106" fmla="*/ 564 w 1297"/>
              <a:gd name="T107" fmla="*/ 112 h 848"/>
              <a:gd name="T108" fmla="*/ 569 w 1297"/>
              <a:gd name="T109" fmla="*/ 132 h 848"/>
              <a:gd name="T110" fmla="*/ 114 w 1297"/>
              <a:gd name="T111" fmla="*/ 212 h 848"/>
              <a:gd name="T112" fmla="*/ 56 w 1297"/>
              <a:gd name="T113" fmla="*/ 193 h 848"/>
              <a:gd name="T114" fmla="*/ 558 w 1297"/>
              <a:gd name="T115" fmla="*/ 112 h 848"/>
              <a:gd name="T116" fmla="*/ 154 w 1297"/>
              <a:gd name="T117" fmla="*/ 495 h 848"/>
              <a:gd name="T118" fmla="*/ 66 w 1297"/>
              <a:gd name="T119" fmla="*/ 503 h 848"/>
              <a:gd name="T120" fmla="*/ 41 w 1297"/>
              <a:gd name="T121" fmla="*/ 482 h 848"/>
              <a:gd name="T122" fmla="*/ 152 w 1297"/>
              <a:gd name="T123" fmla="*/ 244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97" h="848">
                <a:moveTo>
                  <a:pt x="330" y="101"/>
                </a:moveTo>
                <a:lnTo>
                  <a:pt x="41" y="152"/>
                </a:lnTo>
                <a:lnTo>
                  <a:pt x="41" y="152"/>
                </a:lnTo>
                <a:lnTo>
                  <a:pt x="38" y="152"/>
                </a:lnTo>
                <a:lnTo>
                  <a:pt x="34" y="152"/>
                </a:lnTo>
                <a:lnTo>
                  <a:pt x="29" y="153"/>
                </a:lnTo>
                <a:lnTo>
                  <a:pt x="25" y="156"/>
                </a:lnTo>
                <a:lnTo>
                  <a:pt x="20" y="161"/>
                </a:lnTo>
                <a:lnTo>
                  <a:pt x="15" y="167"/>
                </a:lnTo>
                <a:lnTo>
                  <a:pt x="10" y="178"/>
                </a:lnTo>
                <a:lnTo>
                  <a:pt x="10" y="178"/>
                </a:lnTo>
                <a:lnTo>
                  <a:pt x="4" y="195"/>
                </a:lnTo>
                <a:lnTo>
                  <a:pt x="1" y="204"/>
                </a:lnTo>
                <a:lnTo>
                  <a:pt x="0" y="209"/>
                </a:lnTo>
                <a:lnTo>
                  <a:pt x="0" y="213"/>
                </a:lnTo>
                <a:lnTo>
                  <a:pt x="0" y="213"/>
                </a:lnTo>
                <a:lnTo>
                  <a:pt x="10" y="706"/>
                </a:lnTo>
                <a:lnTo>
                  <a:pt x="30" y="742"/>
                </a:lnTo>
                <a:lnTo>
                  <a:pt x="81" y="742"/>
                </a:lnTo>
                <a:lnTo>
                  <a:pt x="81" y="742"/>
                </a:lnTo>
                <a:lnTo>
                  <a:pt x="83" y="749"/>
                </a:lnTo>
                <a:lnTo>
                  <a:pt x="85" y="756"/>
                </a:lnTo>
                <a:lnTo>
                  <a:pt x="90" y="765"/>
                </a:lnTo>
                <a:lnTo>
                  <a:pt x="95" y="773"/>
                </a:lnTo>
                <a:lnTo>
                  <a:pt x="102" y="780"/>
                </a:lnTo>
                <a:lnTo>
                  <a:pt x="107" y="784"/>
                </a:lnTo>
                <a:lnTo>
                  <a:pt x="111" y="785"/>
                </a:lnTo>
                <a:lnTo>
                  <a:pt x="116" y="787"/>
                </a:lnTo>
                <a:lnTo>
                  <a:pt x="122" y="787"/>
                </a:lnTo>
                <a:lnTo>
                  <a:pt x="122" y="787"/>
                </a:lnTo>
                <a:lnTo>
                  <a:pt x="146" y="787"/>
                </a:lnTo>
                <a:lnTo>
                  <a:pt x="168" y="786"/>
                </a:lnTo>
                <a:lnTo>
                  <a:pt x="187" y="782"/>
                </a:lnTo>
                <a:lnTo>
                  <a:pt x="193" y="780"/>
                </a:lnTo>
                <a:lnTo>
                  <a:pt x="198" y="777"/>
                </a:lnTo>
                <a:lnTo>
                  <a:pt x="198" y="777"/>
                </a:lnTo>
                <a:lnTo>
                  <a:pt x="210" y="766"/>
                </a:lnTo>
                <a:lnTo>
                  <a:pt x="213" y="762"/>
                </a:lnTo>
                <a:lnTo>
                  <a:pt x="590" y="798"/>
                </a:lnTo>
                <a:lnTo>
                  <a:pt x="595" y="777"/>
                </a:lnTo>
                <a:lnTo>
                  <a:pt x="605" y="777"/>
                </a:lnTo>
                <a:lnTo>
                  <a:pt x="605" y="777"/>
                </a:lnTo>
                <a:lnTo>
                  <a:pt x="606" y="785"/>
                </a:lnTo>
                <a:lnTo>
                  <a:pt x="609" y="794"/>
                </a:lnTo>
                <a:lnTo>
                  <a:pt x="612" y="804"/>
                </a:lnTo>
                <a:lnTo>
                  <a:pt x="619" y="814"/>
                </a:lnTo>
                <a:lnTo>
                  <a:pt x="626" y="824"/>
                </a:lnTo>
                <a:lnTo>
                  <a:pt x="631" y="829"/>
                </a:lnTo>
                <a:lnTo>
                  <a:pt x="638" y="833"/>
                </a:lnTo>
                <a:lnTo>
                  <a:pt x="644" y="836"/>
                </a:lnTo>
                <a:lnTo>
                  <a:pt x="651" y="838"/>
                </a:lnTo>
                <a:lnTo>
                  <a:pt x="651" y="838"/>
                </a:lnTo>
                <a:lnTo>
                  <a:pt x="666" y="842"/>
                </a:lnTo>
                <a:lnTo>
                  <a:pt x="684" y="846"/>
                </a:lnTo>
                <a:lnTo>
                  <a:pt x="703" y="848"/>
                </a:lnTo>
                <a:lnTo>
                  <a:pt x="722" y="848"/>
                </a:lnTo>
                <a:lnTo>
                  <a:pt x="740" y="848"/>
                </a:lnTo>
                <a:lnTo>
                  <a:pt x="757" y="846"/>
                </a:lnTo>
                <a:lnTo>
                  <a:pt x="765" y="843"/>
                </a:lnTo>
                <a:lnTo>
                  <a:pt x="771" y="841"/>
                </a:lnTo>
                <a:lnTo>
                  <a:pt x="778" y="837"/>
                </a:lnTo>
                <a:lnTo>
                  <a:pt x="783" y="833"/>
                </a:lnTo>
                <a:lnTo>
                  <a:pt x="783" y="833"/>
                </a:lnTo>
                <a:lnTo>
                  <a:pt x="792" y="824"/>
                </a:lnTo>
                <a:lnTo>
                  <a:pt x="798" y="815"/>
                </a:lnTo>
                <a:lnTo>
                  <a:pt x="802" y="808"/>
                </a:lnTo>
                <a:lnTo>
                  <a:pt x="806" y="800"/>
                </a:lnTo>
                <a:lnTo>
                  <a:pt x="808" y="791"/>
                </a:lnTo>
                <a:lnTo>
                  <a:pt x="808" y="787"/>
                </a:lnTo>
                <a:lnTo>
                  <a:pt x="1057" y="787"/>
                </a:lnTo>
                <a:lnTo>
                  <a:pt x="1057" y="787"/>
                </a:lnTo>
                <a:lnTo>
                  <a:pt x="1060" y="795"/>
                </a:lnTo>
                <a:lnTo>
                  <a:pt x="1062" y="801"/>
                </a:lnTo>
                <a:lnTo>
                  <a:pt x="1067" y="810"/>
                </a:lnTo>
                <a:lnTo>
                  <a:pt x="1075" y="819"/>
                </a:lnTo>
                <a:lnTo>
                  <a:pt x="1079" y="823"/>
                </a:lnTo>
                <a:lnTo>
                  <a:pt x="1084" y="826"/>
                </a:lnTo>
                <a:lnTo>
                  <a:pt x="1090" y="829"/>
                </a:lnTo>
                <a:lnTo>
                  <a:pt x="1097" y="831"/>
                </a:lnTo>
                <a:lnTo>
                  <a:pt x="1104" y="833"/>
                </a:lnTo>
                <a:lnTo>
                  <a:pt x="1113" y="833"/>
                </a:lnTo>
                <a:lnTo>
                  <a:pt x="1113" y="833"/>
                </a:lnTo>
                <a:lnTo>
                  <a:pt x="1130" y="832"/>
                </a:lnTo>
                <a:lnTo>
                  <a:pt x="1141" y="829"/>
                </a:lnTo>
                <a:lnTo>
                  <a:pt x="1151" y="824"/>
                </a:lnTo>
                <a:lnTo>
                  <a:pt x="1158" y="818"/>
                </a:lnTo>
                <a:lnTo>
                  <a:pt x="1164" y="812"/>
                </a:lnTo>
                <a:lnTo>
                  <a:pt x="1168" y="805"/>
                </a:lnTo>
                <a:lnTo>
                  <a:pt x="1174" y="792"/>
                </a:lnTo>
                <a:lnTo>
                  <a:pt x="1174" y="792"/>
                </a:lnTo>
                <a:lnTo>
                  <a:pt x="1183" y="777"/>
                </a:lnTo>
                <a:lnTo>
                  <a:pt x="1184" y="772"/>
                </a:lnTo>
                <a:lnTo>
                  <a:pt x="1184" y="772"/>
                </a:lnTo>
                <a:lnTo>
                  <a:pt x="1191" y="770"/>
                </a:lnTo>
                <a:lnTo>
                  <a:pt x="1205" y="763"/>
                </a:lnTo>
                <a:lnTo>
                  <a:pt x="1212" y="758"/>
                </a:lnTo>
                <a:lnTo>
                  <a:pt x="1220" y="753"/>
                </a:lnTo>
                <a:lnTo>
                  <a:pt x="1226" y="748"/>
                </a:lnTo>
                <a:lnTo>
                  <a:pt x="1230" y="742"/>
                </a:lnTo>
                <a:lnTo>
                  <a:pt x="1230" y="742"/>
                </a:lnTo>
                <a:lnTo>
                  <a:pt x="1235" y="730"/>
                </a:lnTo>
                <a:lnTo>
                  <a:pt x="1235" y="716"/>
                </a:lnTo>
                <a:lnTo>
                  <a:pt x="1235" y="716"/>
                </a:lnTo>
                <a:lnTo>
                  <a:pt x="1232" y="688"/>
                </a:lnTo>
                <a:lnTo>
                  <a:pt x="1226" y="625"/>
                </a:lnTo>
                <a:lnTo>
                  <a:pt x="1205" y="442"/>
                </a:lnTo>
                <a:lnTo>
                  <a:pt x="1174" y="183"/>
                </a:lnTo>
                <a:lnTo>
                  <a:pt x="1240" y="178"/>
                </a:lnTo>
                <a:lnTo>
                  <a:pt x="1260" y="223"/>
                </a:lnTo>
                <a:lnTo>
                  <a:pt x="1260" y="223"/>
                </a:lnTo>
                <a:lnTo>
                  <a:pt x="1259" y="235"/>
                </a:lnTo>
                <a:lnTo>
                  <a:pt x="1258" y="259"/>
                </a:lnTo>
                <a:lnTo>
                  <a:pt x="1258" y="273"/>
                </a:lnTo>
                <a:lnTo>
                  <a:pt x="1260" y="284"/>
                </a:lnTo>
                <a:lnTo>
                  <a:pt x="1262" y="288"/>
                </a:lnTo>
                <a:lnTo>
                  <a:pt x="1264" y="292"/>
                </a:lnTo>
                <a:lnTo>
                  <a:pt x="1267" y="294"/>
                </a:lnTo>
                <a:lnTo>
                  <a:pt x="1271" y="294"/>
                </a:lnTo>
                <a:lnTo>
                  <a:pt x="1271" y="294"/>
                </a:lnTo>
                <a:lnTo>
                  <a:pt x="1283" y="292"/>
                </a:lnTo>
                <a:lnTo>
                  <a:pt x="1287" y="291"/>
                </a:lnTo>
                <a:lnTo>
                  <a:pt x="1291" y="289"/>
                </a:lnTo>
                <a:lnTo>
                  <a:pt x="1293" y="286"/>
                </a:lnTo>
                <a:lnTo>
                  <a:pt x="1295" y="283"/>
                </a:lnTo>
                <a:lnTo>
                  <a:pt x="1296" y="274"/>
                </a:lnTo>
                <a:lnTo>
                  <a:pt x="1296" y="274"/>
                </a:lnTo>
                <a:lnTo>
                  <a:pt x="1297" y="261"/>
                </a:lnTo>
                <a:lnTo>
                  <a:pt x="1297" y="246"/>
                </a:lnTo>
                <a:lnTo>
                  <a:pt x="1297" y="237"/>
                </a:lnTo>
                <a:lnTo>
                  <a:pt x="1297" y="230"/>
                </a:lnTo>
                <a:lnTo>
                  <a:pt x="1295" y="221"/>
                </a:lnTo>
                <a:lnTo>
                  <a:pt x="1291" y="213"/>
                </a:lnTo>
                <a:lnTo>
                  <a:pt x="1291" y="213"/>
                </a:lnTo>
                <a:lnTo>
                  <a:pt x="1277" y="190"/>
                </a:lnTo>
                <a:lnTo>
                  <a:pt x="1271" y="183"/>
                </a:lnTo>
                <a:lnTo>
                  <a:pt x="1255" y="172"/>
                </a:lnTo>
                <a:lnTo>
                  <a:pt x="1255" y="172"/>
                </a:lnTo>
                <a:lnTo>
                  <a:pt x="1250" y="167"/>
                </a:lnTo>
                <a:lnTo>
                  <a:pt x="1245" y="165"/>
                </a:lnTo>
                <a:lnTo>
                  <a:pt x="1240" y="162"/>
                </a:lnTo>
                <a:lnTo>
                  <a:pt x="1240" y="162"/>
                </a:lnTo>
                <a:lnTo>
                  <a:pt x="1227" y="162"/>
                </a:lnTo>
                <a:lnTo>
                  <a:pt x="1207" y="165"/>
                </a:lnTo>
                <a:lnTo>
                  <a:pt x="1179" y="167"/>
                </a:lnTo>
                <a:lnTo>
                  <a:pt x="1179" y="167"/>
                </a:lnTo>
                <a:lnTo>
                  <a:pt x="1177" y="160"/>
                </a:lnTo>
                <a:lnTo>
                  <a:pt x="1169" y="141"/>
                </a:lnTo>
                <a:lnTo>
                  <a:pt x="1163" y="128"/>
                </a:lnTo>
                <a:lnTo>
                  <a:pt x="1155" y="115"/>
                </a:lnTo>
                <a:lnTo>
                  <a:pt x="1145" y="103"/>
                </a:lnTo>
                <a:lnTo>
                  <a:pt x="1133" y="91"/>
                </a:lnTo>
                <a:lnTo>
                  <a:pt x="1133" y="91"/>
                </a:lnTo>
                <a:lnTo>
                  <a:pt x="1119" y="81"/>
                </a:lnTo>
                <a:lnTo>
                  <a:pt x="1103" y="71"/>
                </a:lnTo>
                <a:lnTo>
                  <a:pt x="1083" y="62"/>
                </a:lnTo>
                <a:lnTo>
                  <a:pt x="1060" y="53"/>
                </a:lnTo>
                <a:lnTo>
                  <a:pt x="1034" y="45"/>
                </a:lnTo>
                <a:lnTo>
                  <a:pt x="1006" y="39"/>
                </a:lnTo>
                <a:lnTo>
                  <a:pt x="975" y="31"/>
                </a:lnTo>
                <a:lnTo>
                  <a:pt x="940" y="25"/>
                </a:lnTo>
                <a:lnTo>
                  <a:pt x="940" y="25"/>
                </a:lnTo>
                <a:lnTo>
                  <a:pt x="902" y="19"/>
                </a:lnTo>
                <a:lnTo>
                  <a:pt x="863" y="14"/>
                </a:lnTo>
                <a:lnTo>
                  <a:pt x="785" y="6"/>
                </a:lnTo>
                <a:lnTo>
                  <a:pt x="726" y="1"/>
                </a:lnTo>
                <a:lnTo>
                  <a:pt x="701" y="0"/>
                </a:lnTo>
                <a:lnTo>
                  <a:pt x="615" y="0"/>
                </a:lnTo>
                <a:lnTo>
                  <a:pt x="508" y="10"/>
                </a:lnTo>
                <a:lnTo>
                  <a:pt x="508" y="10"/>
                </a:lnTo>
                <a:lnTo>
                  <a:pt x="437" y="21"/>
                </a:lnTo>
                <a:lnTo>
                  <a:pt x="385" y="31"/>
                </a:lnTo>
                <a:lnTo>
                  <a:pt x="366" y="37"/>
                </a:lnTo>
                <a:lnTo>
                  <a:pt x="356" y="40"/>
                </a:lnTo>
                <a:lnTo>
                  <a:pt x="356" y="40"/>
                </a:lnTo>
                <a:lnTo>
                  <a:pt x="348" y="44"/>
                </a:lnTo>
                <a:lnTo>
                  <a:pt x="343" y="45"/>
                </a:lnTo>
                <a:lnTo>
                  <a:pt x="342" y="45"/>
                </a:lnTo>
                <a:lnTo>
                  <a:pt x="341" y="45"/>
                </a:lnTo>
                <a:lnTo>
                  <a:pt x="341" y="51"/>
                </a:lnTo>
                <a:lnTo>
                  <a:pt x="341" y="51"/>
                </a:lnTo>
                <a:lnTo>
                  <a:pt x="339" y="63"/>
                </a:lnTo>
                <a:lnTo>
                  <a:pt x="335" y="80"/>
                </a:lnTo>
                <a:lnTo>
                  <a:pt x="330" y="101"/>
                </a:lnTo>
                <a:lnTo>
                  <a:pt x="330" y="101"/>
                </a:lnTo>
                <a:close/>
                <a:moveTo>
                  <a:pt x="701" y="117"/>
                </a:moveTo>
                <a:lnTo>
                  <a:pt x="701" y="117"/>
                </a:lnTo>
                <a:lnTo>
                  <a:pt x="761" y="119"/>
                </a:lnTo>
                <a:lnTo>
                  <a:pt x="822" y="120"/>
                </a:lnTo>
                <a:lnTo>
                  <a:pt x="889" y="122"/>
                </a:lnTo>
                <a:lnTo>
                  <a:pt x="889" y="122"/>
                </a:lnTo>
                <a:lnTo>
                  <a:pt x="957" y="122"/>
                </a:lnTo>
                <a:lnTo>
                  <a:pt x="1018" y="123"/>
                </a:lnTo>
                <a:lnTo>
                  <a:pt x="1070" y="127"/>
                </a:lnTo>
                <a:lnTo>
                  <a:pt x="1090" y="129"/>
                </a:lnTo>
                <a:lnTo>
                  <a:pt x="1108" y="132"/>
                </a:lnTo>
                <a:lnTo>
                  <a:pt x="1108" y="132"/>
                </a:lnTo>
                <a:lnTo>
                  <a:pt x="1147" y="139"/>
                </a:lnTo>
                <a:lnTo>
                  <a:pt x="1159" y="142"/>
                </a:lnTo>
                <a:lnTo>
                  <a:pt x="1159" y="142"/>
                </a:lnTo>
                <a:lnTo>
                  <a:pt x="1160" y="145"/>
                </a:lnTo>
                <a:lnTo>
                  <a:pt x="1161" y="152"/>
                </a:lnTo>
                <a:lnTo>
                  <a:pt x="1165" y="178"/>
                </a:lnTo>
                <a:lnTo>
                  <a:pt x="1174" y="254"/>
                </a:lnTo>
                <a:lnTo>
                  <a:pt x="1184" y="366"/>
                </a:lnTo>
                <a:lnTo>
                  <a:pt x="1149" y="366"/>
                </a:lnTo>
                <a:lnTo>
                  <a:pt x="1149" y="366"/>
                </a:lnTo>
                <a:lnTo>
                  <a:pt x="1093" y="391"/>
                </a:lnTo>
                <a:lnTo>
                  <a:pt x="1093" y="391"/>
                </a:lnTo>
                <a:lnTo>
                  <a:pt x="1084" y="394"/>
                </a:lnTo>
                <a:lnTo>
                  <a:pt x="1077" y="394"/>
                </a:lnTo>
                <a:lnTo>
                  <a:pt x="1062" y="391"/>
                </a:lnTo>
                <a:lnTo>
                  <a:pt x="1062" y="391"/>
                </a:lnTo>
                <a:lnTo>
                  <a:pt x="1034" y="387"/>
                </a:lnTo>
                <a:lnTo>
                  <a:pt x="1019" y="383"/>
                </a:lnTo>
                <a:lnTo>
                  <a:pt x="1014" y="382"/>
                </a:lnTo>
                <a:lnTo>
                  <a:pt x="1011" y="381"/>
                </a:lnTo>
                <a:lnTo>
                  <a:pt x="1011" y="381"/>
                </a:lnTo>
                <a:lnTo>
                  <a:pt x="1008" y="380"/>
                </a:lnTo>
                <a:lnTo>
                  <a:pt x="1001" y="378"/>
                </a:lnTo>
                <a:lnTo>
                  <a:pt x="978" y="377"/>
                </a:lnTo>
                <a:lnTo>
                  <a:pt x="905" y="376"/>
                </a:lnTo>
                <a:lnTo>
                  <a:pt x="905" y="376"/>
                </a:lnTo>
                <a:lnTo>
                  <a:pt x="882" y="376"/>
                </a:lnTo>
                <a:lnTo>
                  <a:pt x="858" y="377"/>
                </a:lnTo>
                <a:lnTo>
                  <a:pt x="809" y="381"/>
                </a:lnTo>
                <a:lnTo>
                  <a:pt x="752" y="386"/>
                </a:lnTo>
                <a:lnTo>
                  <a:pt x="752" y="386"/>
                </a:lnTo>
                <a:lnTo>
                  <a:pt x="740" y="385"/>
                </a:lnTo>
                <a:lnTo>
                  <a:pt x="732" y="383"/>
                </a:lnTo>
                <a:lnTo>
                  <a:pt x="727" y="381"/>
                </a:lnTo>
                <a:lnTo>
                  <a:pt x="727" y="381"/>
                </a:lnTo>
                <a:lnTo>
                  <a:pt x="726" y="377"/>
                </a:lnTo>
                <a:lnTo>
                  <a:pt x="724" y="368"/>
                </a:lnTo>
                <a:lnTo>
                  <a:pt x="720" y="338"/>
                </a:lnTo>
                <a:lnTo>
                  <a:pt x="713" y="247"/>
                </a:lnTo>
                <a:lnTo>
                  <a:pt x="701" y="117"/>
                </a:lnTo>
                <a:lnTo>
                  <a:pt x="701" y="117"/>
                </a:lnTo>
                <a:close/>
                <a:moveTo>
                  <a:pt x="752" y="625"/>
                </a:moveTo>
                <a:lnTo>
                  <a:pt x="752" y="625"/>
                </a:lnTo>
                <a:lnTo>
                  <a:pt x="774" y="620"/>
                </a:lnTo>
                <a:lnTo>
                  <a:pt x="789" y="616"/>
                </a:lnTo>
                <a:lnTo>
                  <a:pt x="794" y="615"/>
                </a:lnTo>
                <a:lnTo>
                  <a:pt x="798" y="615"/>
                </a:lnTo>
                <a:lnTo>
                  <a:pt x="798" y="615"/>
                </a:lnTo>
                <a:lnTo>
                  <a:pt x="803" y="617"/>
                </a:lnTo>
                <a:lnTo>
                  <a:pt x="808" y="621"/>
                </a:lnTo>
                <a:lnTo>
                  <a:pt x="813" y="627"/>
                </a:lnTo>
                <a:lnTo>
                  <a:pt x="818" y="635"/>
                </a:lnTo>
                <a:lnTo>
                  <a:pt x="818" y="635"/>
                </a:lnTo>
                <a:lnTo>
                  <a:pt x="820" y="639"/>
                </a:lnTo>
                <a:lnTo>
                  <a:pt x="818" y="644"/>
                </a:lnTo>
                <a:lnTo>
                  <a:pt x="817" y="648"/>
                </a:lnTo>
                <a:lnTo>
                  <a:pt x="814" y="650"/>
                </a:lnTo>
                <a:lnTo>
                  <a:pt x="807" y="657"/>
                </a:lnTo>
                <a:lnTo>
                  <a:pt x="798" y="660"/>
                </a:lnTo>
                <a:lnTo>
                  <a:pt x="798" y="660"/>
                </a:lnTo>
                <a:lnTo>
                  <a:pt x="789" y="663"/>
                </a:lnTo>
                <a:lnTo>
                  <a:pt x="779" y="667"/>
                </a:lnTo>
                <a:lnTo>
                  <a:pt x="769" y="667"/>
                </a:lnTo>
                <a:lnTo>
                  <a:pt x="762" y="667"/>
                </a:lnTo>
                <a:lnTo>
                  <a:pt x="757" y="665"/>
                </a:lnTo>
                <a:lnTo>
                  <a:pt x="757" y="665"/>
                </a:lnTo>
                <a:lnTo>
                  <a:pt x="755" y="664"/>
                </a:lnTo>
                <a:lnTo>
                  <a:pt x="752" y="662"/>
                </a:lnTo>
                <a:lnTo>
                  <a:pt x="750" y="657"/>
                </a:lnTo>
                <a:lnTo>
                  <a:pt x="748" y="650"/>
                </a:lnTo>
                <a:lnTo>
                  <a:pt x="750" y="643"/>
                </a:lnTo>
                <a:lnTo>
                  <a:pt x="751" y="630"/>
                </a:lnTo>
                <a:lnTo>
                  <a:pt x="752" y="625"/>
                </a:lnTo>
                <a:lnTo>
                  <a:pt x="752" y="625"/>
                </a:lnTo>
                <a:close/>
                <a:moveTo>
                  <a:pt x="1189" y="615"/>
                </a:moveTo>
                <a:lnTo>
                  <a:pt x="1189" y="615"/>
                </a:lnTo>
                <a:lnTo>
                  <a:pt x="1194" y="612"/>
                </a:lnTo>
                <a:lnTo>
                  <a:pt x="1199" y="611"/>
                </a:lnTo>
                <a:lnTo>
                  <a:pt x="1205" y="611"/>
                </a:lnTo>
                <a:lnTo>
                  <a:pt x="1208" y="611"/>
                </a:lnTo>
                <a:lnTo>
                  <a:pt x="1217" y="613"/>
                </a:lnTo>
                <a:lnTo>
                  <a:pt x="1220" y="615"/>
                </a:lnTo>
                <a:lnTo>
                  <a:pt x="1220" y="645"/>
                </a:lnTo>
                <a:lnTo>
                  <a:pt x="1220" y="645"/>
                </a:lnTo>
                <a:lnTo>
                  <a:pt x="1220" y="654"/>
                </a:lnTo>
                <a:lnTo>
                  <a:pt x="1217" y="658"/>
                </a:lnTo>
                <a:lnTo>
                  <a:pt x="1215" y="660"/>
                </a:lnTo>
                <a:lnTo>
                  <a:pt x="1215" y="660"/>
                </a:lnTo>
                <a:lnTo>
                  <a:pt x="1210" y="663"/>
                </a:lnTo>
                <a:lnTo>
                  <a:pt x="1203" y="663"/>
                </a:lnTo>
                <a:lnTo>
                  <a:pt x="1196" y="663"/>
                </a:lnTo>
                <a:lnTo>
                  <a:pt x="1189" y="660"/>
                </a:lnTo>
                <a:lnTo>
                  <a:pt x="1189" y="660"/>
                </a:lnTo>
                <a:lnTo>
                  <a:pt x="1183" y="657"/>
                </a:lnTo>
                <a:lnTo>
                  <a:pt x="1175" y="650"/>
                </a:lnTo>
                <a:lnTo>
                  <a:pt x="1172" y="643"/>
                </a:lnTo>
                <a:lnTo>
                  <a:pt x="1169" y="639"/>
                </a:lnTo>
                <a:lnTo>
                  <a:pt x="1169" y="635"/>
                </a:lnTo>
                <a:lnTo>
                  <a:pt x="1169" y="635"/>
                </a:lnTo>
                <a:lnTo>
                  <a:pt x="1169" y="631"/>
                </a:lnTo>
                <a:lnTo>
                  <a:pt x="1170" y="629"/>
                </a:lnTo>
                <a:lnTo>
                  <a:pt x="1175" y="625"/>
                </a:lnTo>
                <a:lnTo>
                  <a:pt x="1189" y="615"/>
                </a:lnTo>
                <a:lnTo>
                  <a:pt x="1189" y="615"/>
                </a:lnTo>
                <a:close/>
                <a:moveTo>
                  <a:pt x="610" y="188"/>
                </a:moveTo>
                <a:lnTo>
                  <a:pt x="610" y="188"/>
                </a:lnTo>
                <a:lnTo>
                  <a:pt x="609" y="203"/>
                </a:lnTo>
                <a:lnTo>
                  <a:pt x="606" y="235"/>
                </a:lnTo>
                <a:lnTo>
                  <a:pt x="606" y="254"/>
                </a:lnTo>
                <a:lnTo>
                  <a:pt x="607" y="270"/>
                </a:lnTo>
                <a:lnTo>
                  <a:pt x="609" y="277"/>
                </a:lnTo>
                <a:lnTo>
                  <a:pt x="610" y="283"/>
                </a:lnTo>
                <a:lnTo>
                  <a:pt x="612" y="287"/>
                </a:lnTo>
                <a:lnTo>
                  <a:pt x="615" y="289"/>
                </a:lnTo>
                <a:lnTo>
                  <a:pt x="615" y="289"/>
                </a:lnTo>
                <a:lnTo>
                  <a:pt x="621" y="292"/>
                </a:lnTo>
                <a:lnTo>
                  <a:pt x="628" y="293"/>
                </a:lnTo>
                <a:lnTo>
                  <a:pt x="634" y="293"/>
                </a:lnTo>
                <a:lnTo>
                  <a:pt x="639" y="293"/>
                </a:lnTo>
                <a:lnTo>
                  <a:pt x="647" y="291"/>
                </a:lnTo>
                <a:lnTo>
                  <a:pt x="651" y="289"/>
                </a:lnTo>
                <a:lnTo>
                  <a:pt x="661" y="279"/>
                </a:lnTo>
                <a:lnTo>
                  <a:pt x="671" y="279"/>
                </a:lnTo>
                <a:lnTo>
                  <a:pt x="671" y="422"/>
                </a:lnTo>
                <a:lnTo>
                  <a:pt x="671" y="422"/>
                </a:lnTo>
                <a:lnTo>
                  <a:pt x="672" y="428"/>
                </a:lnTo>
                <a:lnTo>
                  <a:pt x="673" y="433"/>
                </a:lnTo>
                <a:lnTo>
                  <a:pt x="673" y="434"/>
                </a:lnTo>
                <a:lnTo>
                  <a:pt x="672" y="437"/>
                </a:lnTo>
                <a:lnTo>
                  <a:pt x="666" y="442"/>
                </a:lnTo>
                <a:lnTo>
                  <a:pt x="666" y="442"/>
                </a:lnTo>
                <a:lnTo>
                  <a:pt x="658" y="444"/>
                </a:lnTo>
                <a:lnTo>
                  <a:pt x="648" y="448"/>
                </a:lnTo>
                <a:lnTo>
                  <a:pt x="635" y="449"/>
                </a:lnTo>
                <a:lnTo>
                  <a:pt x="623" y="451"/>
                </a:lnTo>
                <a:lnTo>
                  <a:pt x="610" y="451"/>
                </a:lnTo>
                <a:lnTo>
                  <a:pt x="598" y="449"/>
                </a:lnTo>
                <a:lnTo>
                  <a:pt x="595" y="448"/>
                </a:lnTo>
                <a:lnTo>
                  <a:pt x="592" y="447"/>
                </a:lnTo>
                <a:lnTo>
                  <a:pt x="590" y="444"/>
                </a:lnTo>
                <a:lnTo>
                  <a:pt x="590" y="442"/>
                </a:lnTo>
                <a:lnTo>
                  <a:pt x="590" y="442"/>
                </a:lnTo>
                <a:lnTo>
                  <a:pt x="590" y="397"/>
                </a:lnTo>
                <a:lnTo>
                  <a:pt x="587" y="315"/>
                </a:lnTo>
                <a:lnTo>
                  <a:pt x="584" y="193"/>
                </a:lnTo>
                <a:lnTo>
                  <a:pt x="584" y="178"/>
                </a:lnTo>
                <a:lnTo>
                  <a:pt x="584" y="178"/>
                </a:lnTo>
                <a:lnTo>
                  <a:pt x="584" y="174"/>
                </a:lnTo>
                <a:lnTo>
                  <a:pt x="583" y="167"/>
                </a:lnTo>
                <a:lnTo>
                  <a:pt x="586" y="160"/>
                </a:lnTo>
                <a:lnTo>
                  <a:pt x="587" y="159"/>
                </a:lnTo>
                <a:lnTo>
                  <a:pt x="590" y="157"/>
                </a:lnTo>
                <a:lnTo>
                  <a:pt x="590" y="157"/>
                </a:lnTo>
                <a:lnTo>
                  <a:pt x="631" y="155"/>
                </a:lnTo>
                <a:lnTo>
                  <a:pt x="666" y="152"/>
                </a:lnTo>
                <a:lnTo>
                  <a:pt x="666" y="152"/>
                </a:lnTo>
                <a:lnTo>
                  <a:pt x="658" y="157"/>
                </a:lnTo>
                <a:lnTo>
                  <a:pt x="653" y="162"/>
                </a:lnTo>
                <a:lnTo>
                  <a:pt x="652" y="165"/>
                </a:lnTo>
                <a:lnTo>
                  <a:pt x="651" y="167"/>
                </a:lnTo>
                <a:lnTo>
                  <a:pt x="651" y="183"/>
                </a:lnTo>
                <a:lnTo>
                  <a:pt x="610" y="188"/>
                </a:lnTo>
                <a:close/>
                <a:moveTo>
                  <a:pt x="539" y="203"/>
                </a:moveTo>
                <a:lnTo>
                  <a:pt x="554" y="447"/>
                </a:lnTo>
                <a:lnTo>
                  <a:pt x="539" y="472"/>
                </a:lnTo>
                <a:lnTo>
                  <a:pt x="539" y="472"/>
                </a:lnTo>
                <a:lnTo>
                  <a:pt x="523" y="475"/>
                </a:lnTo>
                <a:lnTo>
                  <a:pt x="488" y="480"/>
                </a:lnTo>
                <a:lnTo>
                  <a:pt x="470" y="481"/>
                </a:lnTo>
                <a:lnTo>
                  <a:pt x="454" y="482"/>
                </a:lnTo>
                <a:lnTo>
                  <a:pt x="442" y="481"/>
                </a:lnTo>
                <a:lnTo>
                  <a:pt x="438" y="480"/>
                </a:lnTo>
                <a:lnTo>
                  <a:pt x="437" y="477"/>
                </a:lnTo>
                <a:lnTo>
                  <a:pt x="437" y="477"/>
                </a:lnTo>
                <a:lnTo>
                  <a:pt x="433" y="432"/>
                </a:lnTo>
                <a:lnTo>
                  <a:pt x="429" y="341"/>
                </a:lnTo>
                <a:lnTo>
                  <a:pt x="426" y="255"/>
                </a:lnTo>
                <a:lnTo>
                  <a:pt x="426" y="226"/>
                </a:lnTo>
                <a:lnTo>
                  <a:pt x="426" y="217"/>
                </a:lnTo>
                <a:lnTo>
                  <a:pt x="427" y="213"/>
                </a:lnTo>
                <a:lnTo>
                  <a:pt x="427" y="213"/>
                </a:lnTo>
                <a:lnTo>
                  <a:pt x="433" y="212"/>
                </a:lnTo>
                <a:lnTo>
                  <a:pt x="447" y="209"/>
                </a:lnTo>
                <a:lnTo>
                  <a:pt x="485" y="206"/>
                </a:lnTo>
                <a:lnTo>
                  <a:pt x="539" y="203"/>
                </a:lnTo>
                <a:lnTo>
                  <a:pt x="539" y="203"/>
                </a:lnTo>
                <a:close/>
                <a:moveTo>
                  <a:pt x="396" y="223"/>
                </a:moveTo>
                <a:lnTo>
                  <a:pt x="396" y="223"/>
                </a:lnTo>
                <a:lnTo>
                  <a:pt x="396" y="267"/>
                </a:lnTo>
                <a:lnTo>
                  <a:pt x="399" y="355"/>
                </a:lnTo>
                <a:lnTo>
                  <a:pt x="402" y="482"/>
                </a:lnTo>
                <a:lnTo>
                  <a:pt x="280" y="488"/>
                </a:lnTo>
                <a:lnTo>
                  <a:pt x="280" y="488"/>
                </a:lnTo>
                <a:lnTo>
                  <a:pt x="277" y="359"/>
                </a:lnTo>
                <a:lnTo>
                  <a:pt x="277" y="272"/>
                </a:lnTo>
                <a:lnTo>
                  <a:pt x="277" y="241"/>
                </a:lnTo>
                <a:lnTo>
                  <a:pt x="278" y="232"/>
                </a:lnTo>
                <a:lnTo>
                  <a:pt x="280" y="228"/>
                </a:lnTo>
                <a:lnTo>
                  <a:pt x="280" y="228"/>
                </a:lnTo>
                <a:lnTo>
                  <a:pt x="287" y="226"/>
                </a:lnTo>
                <a:lnTo>
                  <a:pt x="301" y="225"/>
                </a:lnTo>
                <a:lnTo>
                  <a:pt x="341" y="222"/>
                </a:lnTo>
                <a:lnTo>
                  <a:pt x="380" y="221"/>
                </a:lnTo>
                <a:lnTo>
                  <a:pt x="393" y="221"/>
                </a:lnTo>
                <a:lnTo>
                  <a:pt x="395" y="222"/>
                </a:lnTo>
                <a:lnTo>
                  <a:pt x="396" y="223"/>
                </a:lnTo>
                <a:lnTo>
                  <a:pt x="396" y="223"/>
                </a:lnTo>
                <a:close/>
                <a:moveTo>
                  <a:pt x="259" y="244"/>
                </a:moveTo>
                <a:lnTo>
                  <a:pt x="259" y="244"/>
                </a:lnTo>
                <a:lnTo>
                  <a:pt x="258" y="283"/>
                </a:lnTo>
                <a:lnTo>
                  <a:pt x="259" y="364"/>
                </a:lnTo>
                <a:lnTo>
                  <a:pt x="259" y="482"/>
                </a:lnTo>
                <a:lnTo>
                  <a:pt x="259" y="482"/>
                </a:lnTo>
                <a:lnTo>
                  <a:pt x="226" y="488"/>
                </a:lnTo>
                <a:lnTo>
                  <a:pt x="202" y="490"/>
                </a:lnTo>
                <a:lnTo>
                  <a:pt x="193" y="489"/>
                </a:lnTo>
                <a:lnTo>
                  <a:pt x="191" y="489"/>
                </a:lnTo>
                <a:lnTo>
                  <a:pt x="188" y="488"/>
                </a:lnTo>
                <a:lnTo>
                  <a:pt x="188" y="488"/>
                </a:lnTo>
                <a:lnTo>
                  <a:pt x="187" y="484"/>
                </a:lnTo>
                <a:lnTo>
                  <a:pt x="186" y="476"/>
                </a:lnTo>
                <a:lnTo>
                  <a:pt x="183" y="449"/>
                </a:lnTo>
                <a:lnTo>
                  <a:pt x="179" y="371"/>
                </a:lnTo>
                <a:lnTo>
                  <a:pt x="177" y="292"/>
                </a:lnTo>
                <a:lnTo>
                  <a:pt x="177" y="265"/>
                </a:lnTo>
                <a:lnTo>
                  <a:pt x="178" y="254"/>
                </a:lnTo>
                <a:lnTo>
                  <a:pt x="178" y="254"/>
                </a:lnTo>
                <a:lnTo>
                  <a:pt x="183" y="251"/>
                </a:lnTo>
                <a:lnTo>
                  <a:pt x="192" y="249"/>
                </a:lnTo>
                <a:lnTo>
                  <a:pt x="221" y="245"/>
                </a:lnTo>
                <a:lnTo>
                  <a:pt x="248" y="242"/>
                </a:lnTo>
                <a:lnTo>
                  <a:pt x="257" y="242"/>
                </a:lnTo>
                <a:lnTo>
                  <a:pt x="259" y="242"/>
                </a:lnTo>
                <a:lnTo>
                  <a:pt x="259" y="244"/>
                </a:lnTo>
                <a:lnTo>
                  <a:pt x="259" y="244"/>
                </a:lnTo>
                <a:close/>
                <a:moveTo>
                  <a:pt x="564" y="112"/>
                </a:moveTo>
                <a:lnTo>
                  <a:pt x="564" y="112"/>
                </a:lnTo>
                <a:lnTo>
                  <a:pt x="567" y="115"/>
                </a:lnTo>
                <a:lnTo>
                  <a:pt x="572" y="122"/>
                </a:lnTo>
                <a:lnTo>
                  <a:pt x="573" y="124"/>
                </a:lnTo>
                <a:lnTo>
                  <a:pt x="573" y="127"/>
                </a:lnTo>
                <a:lnTo>
                  <a:pt x="573" y="129"/>
                </a:lnTo>
                <a:lnTo>
                  <a:pt x="569" y="132"/>
                </a:lnTo>
                <a:lnTo>
                  <a:pt x="569" y="132"/>
                </a:lnTo>
                <a:lnTo>
                  <a:pt x="546" y="145"/>
                </a:lnTo>
                <a:lnTo>
                  <a:pt x="530" y="151"/>
                </a:lnTo>
                <a:lnTo>
                  <a:pt x="513" y="157"/>
                </a:lnTo>
                <a:lnTo>
                  <a:pt x="513" y="157"/>
                </a:lnTo>
                <a:lnTo>
                  <a:pt x="487" y="162"/>
                </a:lnTo>
                <a:lnTo>
                  <a:pt x="429" y="170"/>
                </a:lnTo>
                <a:lnTo>
                  <a:pt x="271" y="193"/>
                </a:lnTo>
                <a:lnTo>
                  <a:pt x="114" y="212"/>
                </a:lnTo>
                <a:lnTo>
                  <a:pt x="65" y="218"/>
                </a:lnTo>
                <a:lnTo>
                  <a:pt x="51" y="218"/>
                </a:lnTo>
                <a:lnTo>
                  <a:pt x="46" y="218"/>
                </a:lnTo>
                <a:lnTo>
                  <a:pt x="46" y="218"/>
                </a:lnTo>
                <a:lnTo>
                  <a:pt x="48" y="206"/>
                </a:lnTo>
                <a:lnTo>
                  <a:pt x="51" y="199"/>
                </a:lnTo>
                <a:lnTo>
                  <a:pt x="53" y="195"/>
                </a:lnTo>
                <a:lnTo>
                  <a:pt x="56" y="193"/>
                </a:lnTo>
                <a:lnTo>
                  <a:pt x="56" y="193"/>
                </a:lnTo>
                <a:lnTo>
                  <a:pt x="64" y="190"/>
                </a:lnTo>
                <a:lnTo>
                  <a:pt x="80" y="188"/>
                </a:lnTo>
                <a:lnTo>
                  <a:pt x="138" y="176"/>
                </a:lnTo>
                <a:lnTo>
                  <a:pt x="313" y="148"/>
                </a:lnTo>
                <a:lnTo>
                  <a:pt x="485" y="122"/>
                </a:lnTo>
                <a:lnTo>
                  <a:pt x="543" y="113"/>
                </a:lnTo>
                <a:lnTo>
                  <a:pt x="558" y="112"/>
                </a:lnTo>
                <a:lnTo>
                  <a:pt x="564" y="112"/>
                </a:lnTo>
                <a:lnTo>
                  <a:pt x="564" y="112"/>
                </a:lnTo>
                <a:close/>
                <a:moveTo>
                  <a:pt x="152" y="244"/>
                </a:moveTo>
                <a:lnTo>
                  <a:pt x="152" y="244"/>
                </a:lnTo>
                <a:lnTo>
                  <a:pt x="155" y="371"/>
                </a:lnTo>
                <a:lnTo>
                  <a:pt x="155" y="457"/>
                </a:lnTo>
                <a:lnTo>
                  <a:pt x="154" y="486"/>
                </a:lnTo>
                <a:lnTo>
                  <a:pt x="154" y="495"/>
                </a:lnTo>
                <a:lnTo>
                  <a:pt x="152" y="498"/>
                </a:lnTo>
                <a:lnTo>
                  <a:pt x="152" y="498"/>
                </a:lnTo>
                <a:lnTo>
                  <a:pt x="138" y="500"/>
                </a:lnTo>
                <a:lnTo>
                  <a:pt x="112" y="503"/>
                </a:lnTo>
                <a:lnTo>
                  <a:pt x="83" y="505"/>
                </a:lnTo>
                <a:lnTo>
                  <a:pt x="72" y="504"/>
                </a:lnTo>
                <a:lnTo>
                  <a:pt x="66" y="503"/>
                </a:lnTo>
                <a:lnTo>
                  <a:pt x="66" y="503"/>
                </a:lnTo>
                <a:lnTo>
                  <a:pt x="62" y="502"/>
                </a:lnTo>
                <a:lnTo>
                  <a:pt x="57" y="502"/>
                </a:lnTo>
                <a:lnTo>
                  <a:pt x="50" y="504"/>
                </a:lnTo>
                <a:lnTo>
                  <a:pt x="46" y="503"/>
                </a:lnTo>
                <a:lnTo>
                  <a:pt x="42" y="500"/>
                </a:lnTo>
                <a:lnTo>
                  <a:pt x="41" y="494"/>
                </a:lnTo>
                <a:lnTo>
                  <a:pt x="41" y="482"/>
                </a:lnTo>
                <a:lnTo>
                  <a:pt x="41" y="482"/>
                </a:lnTo>
                <a:lnTo>
                  <a:pt x="43" y="354"/>
                </a:lnTo>
                <a:lnTo>
                  <a:pt x="46" y="254"/>
                </a:lnTo>
                <a:lnTo>
                  <a:pt x="46" y="254"/>
                </a:lnTo>
                <a:lnTo>
                  <a:pt x="48" y="251"/>
                </a:lnTo>
                <a:lnTo>
                  <a:pt x="52" y="250"/>
                </a:lnTo>
                <a:lnTo>
                  <a:pt x="56" y="249"/>
                </a:lnTo>
                <a:lnTo>
                  <a:pt x="56" y="249"/>
                </a:lnTo>
                <a:lnTo>
                  <a:pt x="152" y="244"/>
                </a:lnTo>
                <a:lnTo>
                  <a:pt x="152" y="2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0">
            <a:extLst>
              <a:ext uri="{FF2B5EF4-FFF2-40B4-BE49-F238E27FC236}">
                <a16:creationId xmlns:a16="http://schemas.microsoft.com/office/drawing/2014/main" id="{60984993-0864-4586-BCEE-CD343F196546}"/>
              </a:ext>
            </a:extLst>
          </p:cNvPr>
          <p:cNvSpPr>
            <a:spLocks noEditPoints="1"/>
          </p:cNvSpPr>
          <p:nvPr/>
        </p:nvSpPr>
        <p:spPr bwMode="auto">
          <a:xfrm>
            <a:off x="3694581" y="1464476"/>
            <a:ext cx="2594554" cy="1461790"/>
          </a:xfrm>
          <a:custGeom>
            <a:avLst/>
            <a:gdLst>
              <a:gd name="T0" fmla="*/ 31 w 1585"/>
              <a:gd name="T1" fmla="*/ 226 h 893"/>
              <a:gd name="T2" fmla="*/ 1 w 1585"/>
              <a:gd name="T3" fmla="*/ 578 h 893"/>
              <a:gd name="T4" fmla="*/ 55 w 1585"/>
              <a:gd name="T5" fmla="*/ 675 h 893"/>
              <a:gd name="T6" fmla="*/ 153 w 1585"/>
              <a:gd name="T7" fmla="*/ 757 h 893"/>
              <a:gd name="T8" fmla="*/ 214 w 1585"/>
              <a:gd name="T9" fmla="*/ 760 h 893"/>
              <a:gd name="T10" fmla="*/ 547 w 1585"/>
              <a:gd name="T11" fmla="*/ 819 h 893"/>
              <a:gd name="T12" fmla="*/ 614 w 1585"/>
              <a:gd name="T13" fmla="*/ 891 h 893"/>
              <a:gd name="T14" fmla="*/ 702 w 1585"/>
              <a:gd name="T15" fmla="*/ 875 h 893"/>
              <a:gd name="T16" fmla="*/ 814 w 1585"/>
              <a:gd name="T17" fmla="*/ 843 h 893"/>
              <a:gd name="T18" fmla="*/ 1029 w 1585"/>
              <a:gd name="T19" fmla="*/ 836 h 893"/>
              <a:gd name="T20" fmla="*/ 1101 w 1585"/>
              <a:gd name="T21" fmla="*/ 861 h 893"/>
              <a:gd name="T22" fmla="*/ 1165 w 1585"/>
              <a:gd name="T23" fmla="*/ 838 h 893"/>
              <a:gd name="T24" fmla="*/ 1445 w 1585"/>
              <a:gd name="T25" fmla="*/ 746 h 893"/>
              <a:gd name="T26" fmla="*/ 1456 w 1585"/>
              <a:gd name="T27" fmla="*/ 712 h 893"/>
              <a:gd name="T28" fmla="*/ 1471 w 1585"/>
              <a:gd name="T29" fmla="*/ 675 h 893"/>
              <a:gd name="T30" fmla="*/ 1456 w 1585"/>
              <a:gd name="T31" fmla="*/ 660 h 893"/>
              <a:gd name="T32" fmla="*/ 1446 w 1585"/>
              <a:gd name="T33" fmla="*/ 517 h 893"/>
              <a:gd name="T34" fmla="*/ 1541 w 1585"/>
              <a:gd name="T35" fmla="*/ 196 h 893"/>
              <a:gd name="T36" fmla="*/ 1507 w 1585"/>
              <a:gd name="T37" fmla="*/ 207 h 893"/>
              <a:gd name="T38" fmla="*/ 1545 w 1585"/>
              <a:gd name="T39" fmla="*/ 239 h 893"/>
              <a:gd name="T40" fmla="*/ 1555 w 1585"/>
              <a:gd name="T41" fmla="*/ 195 h 893"/>
              <a:gd name="T42" fmla="*/ 1571 w 1585"/>
              <a:gd name="T43" fmla="*/ 217 h 893"/>
              <a:gd name="T44" fmla="*/ 1556 w 1585"/>
              <a:gd name="T45" fmla="*/ 200 h 893"/>
              <a:gd name="T46" fmla="*/ 1570 w 1585"/>
              <a:gd name="T47" fmla="*/ 297 h 893"/>
              <a:gd name="T48" fmla="*/ 1577 w 1585"/>
              <a:gd name="T49" fmla="*/ 269 h 893"/>
              <a:gd name="T50" fmla="*/ 1582 w 1585"/>
              <a:gd name="T51" fmla="*/ 196 h 893"/>
              <a:gd name="T52" fmla="*/ 1553 w 1585"/>
              <a:gd name="T53" fmla="*/ 184 h 893"/>
              <a:gd name="T54" fmla="*/ 1474 w 1585"/>
              <a:gd name="T55" fmla="*/ 189 h 893"/>
              <a:gd name="T56" fmla="*/ 1433 w 1585"/>
              <a:gd name="T57" fmla="*/ 173 h 893"/>
              <a:gd name="T58" fmla="*/ 1401 w 1585"/>
              <a:gd name="T59" fmla="*/ 82 h 893"/>
              <a:gd name="T60" fmla="*/ 1339 w 1585"/>
              <a:gd name="T61" fmla="*/ 47 h 893"/>
              <a:gd name="T62" fmla="*/ 883 w 1585"/>
              <a:gd name="T63" fmla="*/ 3 h 893"/>
              <a:gd name="T64" fmla="*/ 1250 w 1585"/>
              <a:gd name="T65" fmla="*/ 448 h 893"/>
              <a:gd name="T66" fmla="*/ 223 w 1585"/>
              <a:gd name="T67" fmla="*/ 286 h 893"/>
              <a:gd name="T68" fmla="*/ 420 w 1585"/>
              <a:gd name="T69" fmla="*/ 172 h 893"/>
              <a:gd name="T70" fmla="*/ 659 w 1585"/>
              <a:gd name="T71" fmla="*/ 239 h 893"/>
              <a:gd name="T72" fmla="*/ 271 w 1585"/>
              <a:gd name="T73" fmla="*/ 409 h 893"/>
              <a:gd name="T74" fmla="*/ 108 w 1585"/>
              <a:gd name="T75" fmla="*/ 415 h 893"/>
              <a:gd name="T76" fmla="*/ 811 w 1585"/>
              <a:gd name="T77" fmla="*/ 222 h 893"/>
              <a:gd name="T78" fmla="*/ 840 w 1585"/>
              <a:gd name="T79" fmla="*/ 230 h 893"/>
              <a:gd name="T80" fmla="*/ 805 w 1585"/>
              <a:gd name="T81" fmla="*/ 276 h 893"/>
              <a:gd name="T82" fmla="*/ 832 w 1585"/>
              <a:gd name="T83" fmla="*/ 212 h 893"/>
              <a:gd name="T84" fmla="*/ 827 w 1585"/>
              <a:gd name="T85" fmla="*/ 181 h 893"/>
              <a:gd name="T86" fmla="*/ 830 w 1585"/>
              <a:gd name="T87" fmla="*/ 195 h 893"/>
              <a:gd name="T88" fmla="*/ 749 w 1585"/>
              <a:gd name="T89" fmla="*/ 258 h 893"/>
              <a:gd name="T90" fmla="*/ 716 w 1585"/>
              <a:gd name="T91" fmla="*/ 246 h 893"/>
              <a:gd name="T92" fmla="*/ 739 w 1585"/>
              <a:gd name="T93" fmla="*/ 194 h 893"/>
              <a:gd name="T94" fmla="*/ 919 w 1585"/>
              <a:gd name="T95" fmla="*/ 173 h 893"/>
              <a:gd name="T96" fmla="*/ 942 w 1585"/>
              <a:gd name="T97" fmla="*/ 185 h 893"/>
              <a:gd name="T98" fmla="*/ 964 w 1585"/>
              <a:gd name="T99" fmla="*/ 170 h 893"/>
              <a:gd name="T100" fmla="*/ 1232 w 1585"/>
              <a:gd name="T101" fmla="*/ 180 h 893"/>
              <a:gd name="T102" fmla="*/ 1401 w 1585"/>
              <a:gd name="T103" fmla="*/ 452 h 893"/>
              <a:gd name="T104" fmla="*/ 1229 w 1585"/>
              <a:gd name="T105" fmla="*/ 259 h 893"/>
              <a:gd name="T106" fmla="*/ 1220 w 1585"/>
              <a:gd name="T107" fmla="*/ 287 h 893"/>
              <a:gd name="T108" fmla="*/ 1201 w 1585"/>
              <a:gd name="T109" fmla="*/ 259 h 893"/>
              <a:gd name="T110" fmla="*/ 1115 w 1585"/>
              <a:gd name="T111" fmla="*/ 452 h 893"/>
              <a:gd name="T112" fmla="*/ 1065 w 1585"/>
              <a:gd name="T113" fmla="*/ 389 h 893"/>
              <a:gd name="T114" fmla="*/ 999 w 1585"/>
              <a:gd name="T115" fmla="*/ 367 h 893"/>
              <a:gd name="T116" fmla="*/ 923 w 1585"/>
              <a:gd name="T117" fmla="*/ 367 h 893"/>
              <a:gd name="T118" fmla="*/ 1003 w 1585"/>
              <a:gd name="T119" fmla="*/ 378 h 893"/>
              <a:gd name="T120" fmla="*/ 911 w 1585"/>
              <a:gd name="T121" fmla="*/ 380 h 893"/>
              <a:gd name="T122" fmla="*/ 1003 w 1585"/>
              <a:gd name="T123" fmla="*/ 378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85" h="893">
                <a:moveTo>
                  <a:pt x="883" y="3"/>
                </a:moveTo>
                <a:lnTo>
                  <a:pt x="447" y="114"/>
                </a:lnTo>
                <a:lnTo>
                  <a:pt x="341" y="103"/>
                </a:lnTo>
                <a:lnTo>
                  <a:pt x="255" y="138"/>
                </a:lnTo>
                <a:lnTo>
                  <a:pt x="246" y="160"/>
                </a:lnTo>
                <a:lnTo>
                  <a:pt x="247" y="168"/>
                </a:lnTo>
                <a:lnTo>
                  <a:pt x="42" y="221"/>
                </a:lnTo>
                <a:lnTo>
                  <a:pt x="42" y="221"/>
                </a:lnTo>
                <a:lnTo>
                  <a:pt x="31" y="226"/>
                </a:lnTo>
                <a:lnTo>
                  <a:pt x="22" y="229"/>
                </a:lnTo>
                <a:lnTo>
                  <a:pt x="18" y="232"/>
                </a:lnTo>
                <a:lnTo>
                  <a:pt x="17" y="234"/>
                </a:lnTo>
                <a:lnTo>
                  <a:pt x="17" y="234"/>
                </a:lnTo>
                <a:lnTo>
                  <a:pt x="14" y="250"/>
                </a:lnTo>
                <a:lnTo>
                  <a:pt x="12" y="265"/>
                </a:lnTo>
                <a:lnTo>
                  <a:pt x="12" y="265"/>
                </a:lnTo>
                <a:lnTo>
                  <a:pt x="5" y="450"/>
                </a:lnTo>
                <a:lnTo>
                  <a:pt x="1" y="578"/>
                </a:lnTo>
                <a:lnTo>
                  <a:pt x="0" y="620"/>
                </a:lnTo>
                <a:lnTo>
                  <a:pt x="0" y="638"/>
                </a:lnTo>
                <a:lnTo>
                  <a:pt x="0" y="638"/>
                </a:lnTo>
                <a:lnTo>
                  <a:pt x="4" y="643"/>
                </a:lnTo>
                <a:lnTo>
                  <a:pt x="9" y="648"/>
                </a:lnTo>
                <a:lnTo>
                  <a:pt x="26" y="659"/>
                </a:lnTo>
                <a:lnTo>
                  <a:pt x="43" y="669"/>
                </a:lnTo>
                <a:lnTo>
                  <a:pt x="55" y="675"/>
                </a:lnTo>
                <a:lnTo>
                  <a:pt x="55" y="675"/>
                </a:lnTo>
                <a:lnTo>
                  <a:pt x="88" y="683"/>
                </a:lnTo>
                <a:lnTo>
                  <a:pt x="115" y="689"/>
                </a:lnTo>
                <a:lnTo>
                  <a:pt x="130" y="690"/>
                </a:lnTo>
                <a:lnTo>
                  <a:pt x="130" y="690"/>
                </a:lnTo>
                <a:lnTo>
                  <a:pt x="131" y="700"/>
                </a:lnTo>
                <a:lnTo>
                  <a:pt x="137" y="724"/>
                </a:lnTo>
                <a:lnTo>
                  <a:pt x="142" y="738"/>
                </a:lnTo>
                <a:lnTo>
                  <a:pt x="147" y="749"/>
                </a:lnTo>
                <a:lnTo>
                  <a:pt x="153" y="757"/>
                </a:lnTo>
                <a:lnTo>
                  <a:pt x="156" y="760"/>
                </a:lnTo>
                <a:lnTo>
                  <a:pt x="160" y="762"/>
                </a:lnTo>
                <a:lnTo>
                  <a:pt x="160" y="762"/>
                </a:lnTo>
                <a:lnTo>
                  <a:pt x="174" y="764"/>
                </a:lnTo>
                <a:lnTo>
                  <a:pt x="190" y="765"/>
                </a:lnTo>
                <a:lnTo>
                  <a:pt x="204" y="764"/>
                </a:lnTo>
                <a:lnTo>
                  <a:pt x="209" y="762"/>
                </a:lnTo>
                <a:lnTo>
                  <a:pt x="214" y="760"/>
                </a:lnTo>
                <a:lnTo>
                  <a:pt x="214" y="760"/>
                </a:lnTo>
                <a:lnTo>
                  <a:pt x="216" y="756"/>
                </a:lnTo>
                <a:lnTo>
                  <a:pt x="219" y="751"/>
                </a:lnTo>
                <a:lnTo>
                  <a:pt x="223" y="739"/>
                </a:lnTo>
                <a:lnTo>
                  <a:pt x="226" y="723"/>
                </a:lnTo>
                <a:lnTo>
                  <a:pt x="523" y="799"/>
                </a:lnTo>
                <a:lnTo>
                  <a:pt x="536" y="789"/>
                </a:lnTo>
                <a:lnTo>
                  <a:pt x="536" y="789"/>
                </a:lnTo>
                <a:lnTo>
                  <a:pt x="541" y="804"/>
                </a:lnTo>
                <a:lnTo>
                  <a:pt x="547" y="819"/>
                </a:lnTo>
                <a:lnTo>
                  <a:pt x="555" y="836"/>
                </a:lnTo>
                <a:lnTo>
                  <a:pt x="565" y="853"/>
                </a:lnTo>
                <a:lnTo>
                  <a:pt x="576" y="869"/>
                </a:lnTo>
                <a:lnTo>
                  <a:pt x="582" y="877"/>
                </a:lnTo>
                <a:lnTo>
                  <a:pt x="588" y="881"/>
                </a:lnTo>
                <a:lnTo>
                  <a:pt x="594" y="886"/>
                </a:lnTo>
                <a:lnTo>
                  <a:pt x="600" y="889"/>
                </a:lnTo>
                <a:lnTo>
                  <a:pt x="600" y="889"/>
                </a:lnTo>
                <a:lnTo>
                  <a:pt x="614" y="891"/>
                </a:lnTo>
                <a:lnTo>
                  <a:pt x="627" y="893"/>
                </a:lnTo>
                <a:lnTo>
                  <a:pt x="642" y="891"/>
                </a:lnTo>
                <a:lnTo>
                  <a:pt x="655" y="890"/>
                </a:lnTo>
                <a:lnTo>
                  <a:pt x="669" y="888"/>
                </a:lnTo>
                <a:lnTo>
                  <a:pt x="681" y="885"/>
                </a:lnTo>
                <a:lnTo>
                  <a:pt x="691" y="881"/>
                </a:lnTo>
                <a:lnTo>
                  <a:pt x="700" y="878"/>
                </a:lnTo>
                <a:lnTo>
                  <a:pt x="700" y="878"/>
                </a:lnTo>
                <a:lnTo>
                  <a:pt x="702" y="875"/>
                </a:lnTo>
                <a:lnTo>
                  <a:pt x="705" y="873"/>
                </a:lnTo>
                <a:lnTo>
                  <a:pt x="710" y="866"/>
                </a:lnTo>
                <a:lnTo>
                  <a:pt x="713" y="857"/>
                </a:lnTo>
                <a:lnTo>
                  <a:pt x="716" y="847"/>
                </a:lnTo>
                <a:lnTo>
                  <a:pt x="718" y="831"/>
                </a:lnTo>
                <a:lnTo>
                  <a:pt x="719" y="824"/>
                </a:lnTo>
                <a:lnTo>
                  <a:pt x="719" y="824"/>
                </a:lnTo>
                <a:lnTo>
                  <a:pt x="775" y="836"/>
                </a:lnTo>
                <a:lnTo>
                  <a:pt x="814" y="843"/>
                </a:lnTo>
                <a:lnTo>
                  <a:pt x="830" y="846"/>
                </a:lnTo>
                <a:lnTo>
                  <a:pt x="838" y="847"/>
                </a:lnTo>
                <a:lnTo>
                  <a:pt x="838" y="847"/>
                </a:lnTo>
                <a:lnTo>
                  <a:pt x="846" y="847"/>
                </a:lnTo>
                <a:lnTo>
                  <a:pt x="849" y="846"/>
                </a:lnTo>
                <a:lnTo>
                  <a:pt x="853" y="845"/>
                </a:lnTo>
                <a:lnTo>
                  <a:pt x="856" y="843"/>
                </a:lnTo>
                <a:lnTo>
                  <a:pt x="1029" y="836"/>
                </a:lnTo>
                <a:lnTo>
                  <a:pt x="1029" y="836"/>
                </a:lnTo>
                <a:lnTo>
                  <a:pt x="1032" y="840"/>
                </a:lnTo>
                <a:lnTo>
                  <a:pt x="1036" y="843"/>
                </a:lnTo>
                <a:lnTo>
                  <a:pt x="1042" y="847"/>
                </a:lnTo>
                <a:lnTo>
                  <a:pt x="1051" y="851"/>
                </a:lnTo>
                <a:lnTo>
                  <a:pt x="1062" y="854"/>
                </a:lnTo>
                <a:lnTo>
                  <a:pt x="1077" y="858"/>
                </a:lnTo>
                <a:lnTo>
                  <a:pt x="1094" y="861"/>
                </a:lnTo>
                <a:lnTo>
                  <a:pt x="1094" y="861"/>
                </a:lnTo>
                <a:lnTo>
                  <a:pt x="1101" y="861"/>
                </a:lnTo>
                <a:lnTo>
                  <a:pt x="1108" y="859"/>
                </a:lnTo>
                <a:lnTo>
                  <a:pt x="1116" y="858"/>
                </a:lnTo>
                <a:lnTo>
                  <a:pt x="1122" y="857"/>
                </a:lnTo>
                <a:lnTo>
                  <a:pt x="1132" y="852"/>
                </a:lnTo>
                <a:lnTo>
                  <a:pt x="1138" y="846"/>
                </a:lnTo>
                <a:lnTo>
                  <a:pt x="1144" y="840"/>
                </a:lnTo>
                <a:lnTo>
                  <a:pt x="1146" y="835"/>
                </a:lnTo>
                <a:lnTo>
                  <a:pt x="1149" y="830"/>
                </a:lnTo>
                <a:lnTo>
                  <a:pt x="1165" y="838"/>
                </a:lnTo>
                <a:lnTo>
                  <a:pt x="1282" y="824"/>
                </a:lnTo>
                <a:lnTo>
                  <a:pt x="1289" y="813"/>
                </a:lnTo>
                <a:lnTo>
                  <a:pt x="1289" y="813"/>
                </a:lnTo>
                <a:lnTo>
                  <a:pt x="1361" y="804"/>
                </a:lnTo>
                <a:lnTo>
                  <a:pt x="1413" y="798"/>
                </a:lnTo>
                <a:lnTo>
                  <a:pt x="1429" y="796"/>
                </a:lnTo>
                <a:lnTo>
                  <a:pt x="1436" y="794"/>
                </a:lnTo>
                <a:lnTo>
                  <a:pt x="1436" y="794"/>
                </a:lnTo>
                <a:lnTo>
                  <a:pt x="1445" y="746"/>
                </a:lnTo>
                <a:lnTo>
                  <a:pt x="1445" y="746"/>
                </a:lnTo>
                <a:lnTo>
                  <a:pt x="1450" y="739"/>
                </a:lnTo>
                <a:lnTo>
                  <a:pt x="1453" y="733"/>
                </a:lnTo>
                <a:lnTo>
                  <a:pt x="1455" y="728"/>
                </a:lnTo>
                <a:lnTo>
                  <a:pt x="1455" y="728"/>
                </a:lnTo>
                <a:lnTo>
                  <a:pt x="1456" y="721"/>
                </a:lnTo>
                <a:lnTo>
                  <a:pt x="1456" y="716"/>
                </a:lnTo>
                <a:lnTo>
                  <a:pt x="1456" y="716"/>
                </a:lnTo>
                <a:lnTo>
                  <a:pt x="1456" y="712"/>
                </a:lnTo>
                <a:lnTo>
                  <a:pt x="1456" y="711"/>
                </a:lnTo>
                <a:lnTo>
                  <a:pt x="1456" y="711"/>
                </a:lnTo>
                <a:lnTo>
                  <a:pt x="1462" y="708"/>
                </a:lnTo>
                <a:lnTo>
                  <a:pt x="1467" y="706"/>
                </a:lnTo>
                <a:lnTo>
                  <a:pt x="1469" y="703"/>
                </a:lnTo>
                <a:lnTo>
                  <a:pt x="1469" y="703"/>
                </a:lnTo>
                <a:lnTo>
                  <a:pt x="1471" y="697"/>
                </a:lnTo>
                <a:lnTo>
                  <a:pt x="1471" y="689"/>
                </a:lnTo>
                <a:lnTo>
                  <a:pt x="1471" y="675"/>
                </a:lnTo>
                <a:lnTo>
                  <a:pt x="1471" y="675"/>
                </a:lnTo>
                <a:lnTo>
                  <a:pt x="1471" y="674"/>
                </a:lnTo>
                <a:lnTo>
                  <a:pt x="1469" y="673"/>
                </a:lnTo>
                <a:lnTo>
                  <a:pt x="1464" y="671"/>
                </a:lnTo>
                <a:lnTo>
                  <a:pt x="1458" y="670"/>
                </a:lnTo>
                <a:lnTo>
                  <a:pt x="1455" y="668"/>
                </a:lnTo>
                <a:lnTo>
                  <a:pt x="1455" y="668"/>
                </a:lnTo>
                <a:lnTo>
                  <a:pt x="1456" y="664"/>
                </a:lnTo>
                <a:lnTo>
                  <a:pt x="1456" y="660"/>
                </a:lnTo>
                <a:lnTo>
                  <a:pt x="1456" y="657"/>
                </a:lnTo>
                <a:lnTo>
                  <a:pt x="1456" y="657"/>
                </a:lnTo>
                <a:lnTo>
                  <a:pt x="1455" y="653"/>
                </a:lnTo>
                <a:lnTo>
                  <a:pt x="1452" y="649"/>
                </a:lnTo>
                <a:lnTo>
                  <a:pt x="1450" y="644"/>
                </a:lnTo>
                <a:lnTo>
                  <a:pt x="1450" y="644"/>
                </a:lnTo>
                <a:lnTo>
                  <a:pt x="1447" y="524"/>
                </a:lnTo>
                <a:lnTo>
                  <a:pt x="1447" y="524"/>
                </a:lnTo>
                <a:lnTo>
                  <a:pt x="1446" y="517"/>
                </a:lnTo>
                <a:lnTo>
                  <a:pt x="1445" y="496"/>
                </a:lnTo>
                <a:lnTo>
                  <a:pt x="1451" y="490"/>
                </a:lnTo>
                <a:lnTo>
                  <a:pt x="1442" y="472"/>
                </a:lnTo>
                <a:lnTo>
                  <a:pt x="1428" y="197"/>
                </a:lnTo>
                <a:lnTo>
                  <a:pt x="1437" y="197"/>
                </a:lnTo>
                <a:lnTo>
                  <a:pt x="1437" y="197"/>
                </a:lnTo>
                <a:lnTo>
                  <a:pt x="1455" y="197"/>
                </a:lnTo>
                <a:lnTo>
                  <a:pt x="1480" y="199"/>
                </a:lnTo>
                <a:lnTo>
                  <a:pt x="1541" y="196"/>
                </a:lnTo>
                <a:lnTo>
                  <a:pt x="1541" y="210"/>
                </a:lnTo>
                <a:lnTo>
                  <a:pt x="1541" y="210"/>
                </a:lnTo>
                <a:lnTo>
                  <a:pt x="1537" y="207"/>
                </a:lnTo>
                <a:lnTo>
                  <a:pt x="1527" y="205"/>
                </a:lnTo>
                <a:lnTo>
                  <a:pt x="1517" y="202"/>
                </a:lnTo>
                <a:lnTo>
                  <a:pt x="1512" y="202"/>
                </a:lnTo>
                <a:lnTo>
                  <a:pt x="1509" y="205"/>
                </a:lnTo>
                <a:lnTo>
                  <a:pt x="1509" y="205"/>
                </a:lnTo>
                <a:lnTo>
                  <a:pt x="1507" y="207"/>
                </a:lnTo>
                <a:lnTo>
                  <a:pt x="1507" y="211"/>
                </a:lnTo>
                <a:lnTo>
                  <a:pt x="1510" y="216"/>
                </a:lnTo>
                <a:lnTo>
                  <a:pt x="1514" y="222"/>
                </a:lnTo>
                <a:lnTo>
                  <a:pt x="1522" y="230"/>
                </a:lnTo>
                <a:lnTo>
                  <a:pt x="1527" y="234"/>
                </a:lnTo>
                <a:lnTo>
                  <a:pt x="1532" y="237"/>
                </a:lnTo>
                <a:lnTo>
                  <a:pt x="1532" y="237"/>
                </a:lnTo>
                <a:lnTo>
                  <a:pt x="1539" y="239"/>
                </a:lnTo>
                <a:lnTo>
                  <a:pt x="1545" y="239"/>
                </a:lnTo>
                <a:lnTo>
                  <a:pt x="1549" y="238"/>
                </a:lnTo>
                <a:lnTo>
                  <a:pt x="1550" y="235"/>
                </a:lnTo>
                <a:lnTo>
                  <a:pt x="1550" y="235"/>
                </a:lnTo>
                <a:lnTo>
                  <a:pt x="1550" y="230"/>
                </a:lnTo>
                <a:lnTo>
                  <a:pt x="1548" y="224"/>
                </a:lnTo>
                <a:lnTo>
                  <a:pt x="1545" y="216"/>
                </a:lnTo>
                <a:lnTo>
                  <a:pt x="1545" y="195"/>
                </a:lnTo>
                <a:lnTo>
                  <a:pt x="1545" y="195"/>
                </a:lnTo>
                <a:lnTo>
                  <a:pt x="1555" y="195"/>
                </a:lnTo>
                <a:lnTo>
                  <a:pt x="1563" y="195"/>
                </a:lnTo>
                <a:lnTo>
                  <a:pt x="1568" y="195"/>
                </a:lnTo>
                <a:lnTo>
                  <a:pt x="1568" y="195"/>
                </a:lnTo>
                <a:lnTo>
                  <a:pt x="1570" y="196"/>
                </a:lnTo>
                <a:lnTo>
                  <a:pt x="1572" y="199"/>
                </a:lnTo>
                <a:lnTo>
                  <a:pt x="1576" y="203"/>
                </a:lnTo>
                <a:lnTo>
                  <a:pt x="1576" y="203"/>
                </a:lnTo>
                <a:lnTo>
                  <a:pt x="1577" y="213"/>
                </a:lnTo>
                <a:lnTo>
                  <a:pt x="1571" y="217"/>
                </a:lnTo>
                <a:lnTo>
                  <a:pt x="1571" y="217"/>
                </a:lnTo>
                <a:lnTo>
                  <a:pt x="1571" y="212"/>
                </a:lnTo>
                <a:lnTo>
                  <a:pt x="1571" y="207"/>
                </a:lnTo>
                <a:lnTo>
                  <a:pt x="1570" y="205"/>
                </a:lnTo>
                <a:lnTo>
                  <a:pt x="1570" y="205"/>
                </a:lnTo>
                <a:lnTo>
                  <a:pt x="1568" y="201"/>
                </a:lnTo>
                <a:lnTo>
                  <a:pt x="1563" y="200"/>
                </a:lnTo>
                <a:lnTo>
                  <a:pt x="1559" y="199"/>
                </a:lnTo>
                <a:lnTo>
                  <a:pt x="1556" y="200"/>
                </a:lnTo>
                <a:lnTo>
                  <a:pt x="1554" y="201"/>
                </a:lnTo>
                <a:lnTo>
                  <a:pt x="1554" y="201"/>
                </a:lnTo>
                <a:lnTo>
                  <a:pt x="1554" y="205"/>
                </a:lnTo>
                <a:lnTo>
                  <a:pt x="1554" y="216"/>
                </a:lnTo>
                <a:lnTo>
                  <a:pt x="1556" y="244"/>
                </a:lnTo>
                <a:lnTo>
                  <a:pt x="1561" y="273"/>
                </a:lnTo>
                <a:lnTo>
                  <a:pt x="1565" y="291"/>
                </a:lnTo>
                <a:lnTo>
                  <a:pt x="1565" y="291"/>
                </a:lnTo>
                <a:lnTo>
                  <a:pt x="1570" y="297"/>
                </a:lnTo>
                <a:lnTo>
                  <a:pt x="1574" y="300"/>
                </a:lnTo>
                <a:lnTo>
                  <a:pt x="1579" y="303"/>
                </a:lnTo>
                <a:lnTo>
                  <a:pt x="1582" y="303"/>
                </a:lnTo>
                <a:lnTo>
                  <a:pt x="1582" y="303"/>
                </a:lnTo>
                <a:lnTo>
                  <a:pt x="1583" y="302"/>
                </a:lnTo>
                <a:lnTo>
                  <a:pt x="1583" y="298"/>
                </a:lnTo>
                <a:lnTo>
                  <a:pt x="1581" y="288"/>
                </a:lnTo>
                <a:lnTo>
                  <a:pt x="1577" y="269"/>
                </a:lnTo>
                <a:lnTo>
                  <a:pt x="1577" y="269"/>
                </a:lnTo>
                <a:lnTo>
                  <a:pt x="1576" y="256"/>
                </a:lnTo>
                <a:lnTo>
                  <a:pt x="1576" y="256"/>
                </a:lnTo>
                <a:lnTo>
                  <a:pt x="1577" y="256"/>
                </a:lnTo>
                <a:lnTo>
                  <a:pt x="1580" y="255"/>
                </a:lnTo>
                <a:lnTo>
                  <a:pt x="1580" y="255"/>
                </a:lnTo>
                <a:lnTo>
                  <a:pt x="1582" y="253"/>
                </a:lnTo>
                <a:lnTo>
                  <a:pt x="1585" y="250"/>
                </a:lnTo>
                <a:lnTo>
                  <a:pt x="1585" y="244"/>
                </a:lnTo>
                <a:lnTo>
                  <a:pt x="1582" y="196"/>
                </a:lnTo>
                <a:lnTo>
                  <a:pt x="1582" y="196"/>
                </a:lnTo>
                <a:lnTo>
                  <a:pt x="1580" y="192"/>
                </a:lnTo>
                <a:lnTo>
                  <a:pt x="1577" y="189"/>
                </a:lnTo>
                <a:lnTo>
                  <a:pt x="1572" y="186"/>
                </a:lnTo>
                <a:lnTo>
                  <a:pt x="1572" y="186"/>
                </a:lnTo>
                <a:lnTo>
                  <a:pt x="1566" y="184"/>
                </a:lnTo>
                <a:lnTo>
                  <a:pt x="1560" y="183"/>
                </a:lnTo>
                <a:lnTo>
                  <a:pt x="1553" y="184"/>
                </a:lnTo>
                <a:lnTo>
                  <a:pt x="1553" y="184"/>
                </a:lnTo>
                <a:lnTo>
                  <a:pt x="1549" y="181"/>
                </a:lnTo>
                <a:lnTo>
                  <a:pt x="1547" y="180"/>
                </a:lnTo>
                <a:lnTo>
                  <a:pt x="1544" y="180"/>
                </a:lnTo>
                <a:lnTo>
                  <a:pt x="1544" y="180"/>
                </a:lnTo>
                <a:lnTo>
                  <a:pt x="1542" y="180"/>
                </a:lnTo>
                <a:lnTo>
                  <a:pt x="1541" y="181"/>
                </a:lnTo>
                <a:lnTo>
                  <a:pt x="1539" y="184"/>
                </a:lnTo>
                <a:lnTo>
                  <a:pt x="1474" y="189"/>
                </a:lnTo>
                <a:lnTo>
                  <a:pt x="1474" y="189"/>
                </a:lnTo>
                <a:lnTo>
                  <a:pt x="1474" y="186"/>
                </a:lnTo>
                <a:lnTo>
                  <a:pt x="1474" y="184"/>
                </a:lnTo>
                <a:lnTo>
                  <a:pt x="1473" y="183"/>
                </a:lnTo>
                <a:lnTo>
                  <a:pt x="1473" y="183"/>
                </a:lnTo>
                <a:lnTo>
                  <a:pt x="1469" y="180"/>
                </a:lnTo>
                <a:lnTo>
                  <a:pt x="1461" y="178"/>
                </a:lnTo>
                <a:lnTo>
                  <a:pt x="1450" y="174"/>
                </a:lnTo>
                <a:lnTo>
                  <a:pt x="1433" y="173"/>
                </a:lnTo>
                <a:lnTo>
                  <a:pt x="1433" y="173"/>
                </a:lnTo>
                <a:lnTo>
                  <a:pt x="1429" y="147"/>
                </a:lnTo>
                <a:lnTo>
                  <a:pt x="1426" y="129"/>
                </a:lnTo>
                <a:lnTo>
                  <a:pt x="1425" y="120"/>
                </a:lnTo>
                <a:lnTo>
                  <a:pt x="1425" y="120"/>
                </a:lnTo>
                <a:lnTo>
                  <a:pt x="1413" y="120"/>
                </a:lnTo>
                <a:lnTo>
                  <a:pt x="1405" y="92"/>
                </a:lnTo>
                <a:lnTo>
                  <a:pt x="1405" y="92"/>
                </a:lnTo>
                <a:lnTo>
                  <a:pt x="1404" y="89"/>
                </a:lnTo>
                <a:lnTo>
                  <a:pt x="1401" y="82"/>
                </a:lnTo>
                <a:lnTo>
                  <a:pt x="1398" y="77"/>
                </a:lnTo>
                <a:lnTo>
                  <a:pt x="1393" y="72"/>
                </a:lnTo>
                <a:lnTo>
                  <a:pt x="1388" y="66"/>
                </a:lnTo>
                <a:lnTo>
                  <a:pt x="1381" y="61"/>
                </a:lnTo>
                <a:lnTo>
                  <a:pt x="1381" y="61"/>
                </a:lnTo>
                <a:lnTo>
                  <a:pt x="1372" y="56"/>
                </a:lnTo>
                <a:lnTo>
                  <a:pt x="1361" y="52"/>
                </a:lnTo>
                <a:lnTo>
                  <a:pt x="1350" y="50"/>
                </a:lnTo>
                <a:lnTo>
                  <a:pt x="1339" y="47"/>
                </a:lnTo>
                <a:lnTo>
                  <a:pt x="1321" y="45"/>
                </a:lnTo>
                <a:lnTo>
                  <a:pt x="1312" y="44"/>
                </a:lnTo>
                <a:lnTo>
                  <a:pt x="1312" y="44"/>
                </a:lnTo>
                <a:lnTo>
                  <a:pt x="933" y="0"/>
                </a:lnTo>
                <a:lnTo>
                  <a:pt x="903" y="0"/>
                </a:lnTo>
                <a:lnTo>
                  <a:pt x="903" y="0"/>
                </a:lnTo>
                <a:lnTo>
                  <a:pt x="890" y="2"/>
                </a:lnTo>
                <a:lnTo>
                  <a:pt x="883" y="3"/>
                </a:lnTo>
                <a:lnTo>
                  <a:pt x="883" y="3"/>
                </a:lnTo>
                <a:close/>
                <a:moveTo>
                  <a:pt x="1576" y="240"/>
                </a:moveTo>
                <a:lnTo>
                  <a:pt x="1570" y="242"/>
                </a:lnTo>
                <a:lnTo>
                  <a:pt x="1570" y="230"/>
                </a:lnTo>
                <a:lnTo>
                  <a:pt x="1576" y="227"/>
                </a:lnTo>
                <a:lnTo>
                  <a:pt x="1576" y="240"/>
                </a:lnTo>
                <a:close/>
                <a:moveTo>
                  <a:pt x="1245" y="367"/>
                </a:moveTo>
                <a:lnTo>
                  <a:pt x="1309" y="444"/>
                </a:lnTo>
                <a:lnTo>
                  <a:pt x="1309" y="453"/>
                </a:lnTo>
                <a:lnTo>
                  <a:pt x="1250" y="448"/>
                </a:lnTo>
                <a:lnTo>
                  <a:pt x="1245" y="367"/>
                </a:lnTo>
                <a:close/>
                <a:moveTo>
                  <a:pt x="60" y="253"/>
                </a:moveTo>
                <a:lnTo>
                  <a:pt x="49" y="416"/>
                </a:lnTo>
                <a:lnTo>
                  <a:pt x="23" y="418"/>
                </a:lnTo>
                <a:lnTo>
                  <a:pt x="32" y="255"/>
                </a:lnTo>
                <a:lnTo>
                  <a:pt x="60" y="253"/>
                </a:lnTo>
                <a:close/>
                <a:moveTo>
                  <a:pt x="225" y="212"/>
                </a:moveTo>
                <a:lnTo>
                  <a:pt x="223" y="286"/>
                </a:lnTo>
                <a:lnTo>
                  <a:pt x="223" y="286"/>
                </a:lnTo>
                <a:lnTo>
                  <a:pt x="117" y="300"/>
                </a:lnTo>
                <a:lnTo>
                  <a:pt x="117" y="300"/>
                </a:lnTo>
                <a:lnTo>
                  <a:pt x="117" y="298"/>
                </a:lnTo>
                <a:lnTo>
                  <a:pt x="117" y="291"/>
                </a:lnTo>
                <a:lnTo>
                  <a:pt x="118" y="270"/>
                </a:lnTo>
                <a:lnTo>
                  <a:pt x="122" y="238"/>
                </a:lnTo>
                <a:lnTo>
                  <a:pt x="225" y="212"/>
                </a:lnTo>
                <a:close/>
                <a:moveTo>
                  <a:pt x="261" y="205"/>
                </a:moveTo>
                <a:lnTo>
                  <a:pt x="420" y="172"/>
                </a:lnTo>
                <a:lnTo>
                  <a:pt x="414" y="258"/>
                </a:lnTo>
                <a:lnTo>
                  <a:pt x="257" y="278"/>
                </a:lnTo>
                <a:lnTo>
                  <a:pt x="261" y="205"/>
                </a:lnTo>
                <a:close/>
                <a:moveTo>
                  <a:pt x="444" y="167"/>
                </a:moveTo>
                <a:lnTo>
                  <a:pt x="670" y="113"/>
                </a:lnTo>
                <a:lnTo>
                  <a:pt x="664" y="217"/>
                </a:lnTo>
                <a:lnTo>
                  <a:pt x="439" y="250"/>
                </a:lnTo>
                <a:lnTo>
                  <a:pt x="444" y="167"/>
                </a:lnTo>
                <a:close/>
                <a:moveTo>
                  <a:pt x="659" y="239"/>
                </a:moveTo>
                <a:lnTo>
                  <a:pt x="654" y="399"/>
                </a:lnTo>
                <a:lnTo>
                  <a:pt x="430" y="401"/>
                </a:lnTo>
                <a:lnTo>
                  <a:pt x="437" y="273"/>
                </a:lnTo>
                <a:lnTo>
                  <a:pt x="659" y="239"/>
                </a:lnTo>
                <a:close/>
                <a:moveTo>
                  <a:pt x="409" y="277"/>
                </a:moveTo>
                <a:lnTo>
                  <a:pt x="400" y="404"/>
                </a:lnTo>
                <a:lnTo>
                  <a:pt x="400" y="404"/>
                </a:lnTo>
                <a:lnTo>
                  <a:pt x="324" y="406"/>
                </a:lnTo>
                <a:lnTo>
                  <a:pt x="271" y="409"/>
                </a:lnTo>
                <a:lnTo>
                  <a:pt x="247" y="410"/>
                </a:lnTo>
                <a:lnTo>
                  <a:pt x="247" y="410"/>
                </a:lnTo>
                <a:lnTo>
                  <a:pt x="247" y="393"/>
                </a:lnTo>
                <a:lnTo>
                  <a:pt x="250" y="353"/>
                </a:lnTo>
                <a:lnTo>
                  <a:pt x="254" y="298"/>
                </a:lnTo>
                <a:lnTo>
                  <a:pt x="409" y="277"/>
                </a:lnTo>
                <a:close/>
                <a:moveTo>
                  <a:pt x="228" y="303"/>
                </a:moveTo>
                <a:lnTo>
                  <a:pt x="221" y="411"/>
                </a:lnTo>
                <a:lnTo>
                  <a:pt x="108" y="415"/>
                </a:lnTo>
                <a:lnTo>
                  <a:pt x="113" y="319"/>
                </a:lnTo>
                <a:lnTo>
                  <a:pt x="228" y="303"/>
                </a:lnTo>
                <a:close/>
                <a:moveTo>
                  <a:pt x="92" y="254"/>
                </a:moveTo>
                <a:lnTo>
                  <a:pt x="82" y="421"/>
                </a:lnTo>
                <a:lnTo>
                  <a:pt x="65" y="423"/>
                </a:lnTo>
                <a:lnTo>
                  <a:pt x="80" y="256"/>
                </a:lnTo>
                <a:lnTo>
                  <a:pt x="92" y="254"/>
                </a:lnTo>
                <a:close/>
                <a:moveTo>
                  <a:pt x="811" y="222"/>
                </a:moveTo>
                <a:lnTo>
                  <a:pt x="811" y="222"/>
                </a:lnTo>
                <a:lnTo>
                  <a:pt x="822" y="222"/>
                </a:lnTo>
                <a:lnTo>
                  <a:pt x="830" y="222"/>
                </a:lnTo>
                <a:lnTo>
                  <a:pt x="833" y="223"/>
                </a:lnTo>
                <a:lnTo>
                  <a:pt x="835" y="223"/>
                </a:lnTo>
                <a:lnTo>
                  <a:pt x="835" y="223"/>
                </a:lnTo>
                <a:lnTo>
                  <a:pt x="838" y="227"/>
                </a:lnTo>
                <a:lnTo>
                  <a:pt x="840" y="228"/>
                </a:lnTo>
                <a:lnTo>
                  <a:pt x="840" y="230"/>
                </a:lnTo>
                <a:lnTo>
                  <a:pt x="840" y="230"/>
                </a:lnTo>
                <a:lnTo>
                  <a:pt x="831" y="429"/>
                </a:lnTo>
                <a:lnTo>
                  <a:pt x="756" y="427"/>
                </a:lnTo>
                <a:lnTo>
                  <a:pt x="762" y="278"/>
                </a:lnTo>
                <a:lnTo>
                  <a:pt x="762" y="278"/>
                </a:lnTo>
                <a:lnTo>
                  <a:pt x="789" y="278"/>
                </a:lnTo>
                <a:lnTo>
                  <a:pt x="789" y="278"/>
                </a:lnTo>
                <a:lnTo>
                  <a:pt x="797" y="278"/>
                </a:lnTo>
                <a:lnTo>
                  <a:pt x="802" y="277"/>
                </a:lnTo>
                <a:lnTo>
                  <a:pt x="805" y="276"/>
                </a:lnTo>
                <a:lnTo>
                  <a:pt x="808" y="272"/>
                </a:lnTo>
                <a:lnTo>
                  <a:pt x="808" y="272"/>
                </a:lnTo>
                <a:lnTo>
                  <a:pt x="810" y="264"/>
                </a:lnTo>
                <a:lnTo>
                  <a:pt x="811" y="259"/>
                </a:lnTo>
                <a:lnTo>
                  <a:pt x="811" y="222"/>
                </a:lnTo>
                <a:close/>
                <a:moveTo>
                  <a:pt x="838" y="216"/>
                </a:moveTo>
                <a:lnTo>
                  <a:pt x="838" y="216"/>
                </a:lnTo>
                <a:lnTo>
                  <a:pt x="836" y="213"/>
                </a:lnTo>
                <a:lnTo>
                  <a:pt x="832" y="212"/>
                </a:lnTo>
                <a:lnTo>
                  <a:pt x="826" y="212"/>
                </a:lnTo>
                <a:lnTo>
                  <a:pt x="826" y="212"/>
                </a:lnTo>
                <a:lnTo>
                  <a:pt x="816" y="212"/>
                </a:lnTo>
                <a:lnTo>
                  <a:pt x="813" y="212"/>
                </a:lnTo>
                <a:lnTo>
                  <a:pt x="811" y="181"/>
                </a:lnTo>
                <a:lnTo>
                  <a:pt x="811" y="181"/>
                </a:lnTo>
                <a:lnTo>
                  <a:pt x="818" y="180"/>
                </a:lnTo>
                <a:lnTo>
                  <a:pt x="822" y="180"/>
                </a:lnTo>
                <a:lnTo>
                  <a:pt x="827" y="181"/>
                </a:lnTo>
                <a:lnTo>
                  <a:pt x="827" y="181"/>
                </a:lnTo>
                <a:lnTo>
                  <a:pt x="830" y="184"/>
                </a:lnTo>
                <a:lnTo>
                  <a:pt x="831" y="186"/>
                </a:lnTo>
                <a:lnTo>
                  <a:pt x="832" y="190"/>
                </a:lnTo>
                <a:lnTo>
                  <a:pt x="832" y="190"/>
                </a:lnTo>
                <a:lnTo>
                  <a:pt x="830" y="191"/>
                </a:lnTo>
                <a:lnTo>
                  <a:pt x="830" y="192"/>
                </a:lnTo>
                <a:lnTo>
                  <a:pt x="830" y="195"/>
                </a:lnTo>
                <a:lnTo>
                  <a:pt x="830" y="195"/>
                </a:lnTo>
                <a:lnTo>
                  <a:pt x="832" y="197"/>
                </a:lnTo>
                <a:lnTo>
                  <a:pt x="835" y="199"/>
                </a:lnTo>
                <a:lnTo>
                  <a:pt x="836" y="199"/>
                </a:lnTo>
                <a:lnTo>
                  <a:pt x="838" y="205"/>
                </a:lnTo>
                <a:lnTo>
                  <a:pt x="838" y="216"/>
                </a:lnTo>
                <a:close/>
                <a:moveTo>
                  <a:pt x="750" y="191"/>
                </a:moveTo>
                <a:lnTo>
                  <a:pt x="750" y="191"/>
                </a:lnTo>
                <a:lnTo>
                  <a:pt x="749" y="229"/>
                </a:lnTo>
                <a:lnTo>
                  <a:pt x="749" y="258"/>
                </a:lnTo>
                <a:lnTo>
                  <a:pt x="750" y="267"/>
                </a:lnTo>
                <a:lnTo>
                  <a:pt x="751" y="271"/>
                </a:lnTo>
                <a:lnTo>
                  <a:pt x="751" y="271"/>
                </a:lnTo>
                <a:lnTo>
                  <a:pt x="754" y="275"/>
                </a:lnTo>
                <a:lnTo>
                  <a:pt x="746" y="436"/>
                </a:lnTo>
                <a:lnTo>
                  <a:pt x="707" y="436"/>
                </a:lnTo>
                <a:lnTo>
                  <a:pt x="707" y="436"/>
                </a:lnTo>
                <a:lnTo>
                  <a:pt x="712" y="325"/>
                </a:lnTo>
                <a:lnTo>
                  <a:pt x="716" y="246"/>
                </a:lnTo>
                <a:lnTo>
                  <a:pt x="718" y="221"/>
                </a:lnTo>
                <a:lnTo>
                  <a:pt x="719" y="210"/>
                </a:lnTo>
                <a:lnTo>
                  <a:pt x="719" y="210"/>
                </a:lnTo>
                <a:lnTo>
                  <a:pt x="722" y="203"/>
                </a:lnTo>
                <a:lnTo>
                  <a:pt x="723" y="201"/>
                </a:lnTo>
                <a:lnTo>
                  <a:pt x="724" y="199"/>
                </a:lnTo>
                <a:lnTo>
                  <a:pt x="724" y="199"/>
                </a:lnTo>
                <a:lnTo>
                  <a:pt x="730" y="196"/>
                </a:lnTo>
                <a:lnTo>
                  <a:pt x="739" y="194"/>
                </a:lnTo>
                <a:lnTo>
                  <a:pt x="750" y="191"/>
                </a:lnTo>
                <a:lnTo>
                  <a:pt x="750" y="191"/>
                </a:lnTo>
                <a:close/>
                <a:moveTo>
                  <a:pt x="880" y="170"/>
                </a:moveTo>
                <a:lnTo>
                  <a:pt x="880" y="170"/>
                </a:lnTo>
                <a:lnTo>
                  <a:pt x="906" y="168"/>
                </a:lnTo>
                <a:lnTo>
                  <a:pt x="929" y="165"/>
                </a:lnTo>
                <a:lnTo>
                  <a:pt x="929" y="169"/>
                </a:lnTo>
                <a:lnTo>
                  <a:pt x="929" y="169"/>
                </a:lnTo>
                <a:lnTo>
                  <a:pt x="919" y="173"/>
                </a:lnTo>
                <a:lnTo>
                  <a:pt x="913" y="175"/>
                </a:lnTo>
                <a:lnTo>
                  <a:pt x="912" y="178"/>
                </a:lnTo>
                <a:lnTo>
                  <a:pt x="912" y="179"/>
                </a:lnTo>
                <a:lnTo>
                  <a:pt x="912" y="179"/>
                </a:lnTo>
                <a:lnTo>
                  <a:pt x="916" y="181"/>
                </a:lnTo>
                <a:lnTo>
                  <a:pt x="921" y="184"/>
                </a:lnTo>
                <a:lnTo>
                  <a:pt x="929" y="185"/>
                </a:lnTo>
                <a:lnTo>
                  <a:pt x="942" y="185"/>
                </a:lnTo>
                <a:lnTo>
                  <a:pt x="942" y="185"/>
                </a:lnTo>
                <a:lnTo>
                  <a:pt x="948" y="184"/>
                </a:lnTo>
                <a:lnTo>
                  <a:pt x="953" y="183"/>
                </a:lnTo>
                <a:lnTo>
                  <a:pt x="957" y="180"/>
                </a:lnTo>
                <a:lnTo>
                  <a:pt x="961" y="178"/>
                </a:lnTo>
                <a:lnTo>
                  <a:pt x="964" y="175"/>
                </a:lnTo>
                <a:lnTo>
                  <a:pt x="965" y="173"/>
                </a:lnTo>
                <a:lnTo>
                  <a:pt x="965" y="172"/>
                </a:lnTo>
                <a:lnTo>
                  <a:pt x="964" y="170"/>
                </a:lnTo>
                <a:lnTo>
                  <a:pt x="964" y="170"/>
                </a:lnTo>
                <a:lnTo>
                  <a:pt x="957" y="169"/>
                </a:lnTo>
                <a:lnTo>
                  <a:pt x="950" y="169"/>
                </a:lnTo>
                <a:lnTo>
                  <a:pt x="942" y="169"/>
                </a:lnTo>
                <a:lnTo>
                  <a:pt x="943" y="163"/>
                </a:lnTo>
                <a:lnTo>
                  <a:pt x="943" y="163"/>
                </a:lnTo>
                <a:lnTo>
                  <a:pt x="1038" y="168"/>
                </a:lnTo>
                <a:lnTo>
                  <a:pt x="1199" y="178"/>
                </a:lnTo>
                <a:lnTo>
                  <a:pt x="1199" y="178"/>
                </a:lnTo>
                <a:lnTo>
                  <a:pt x="1232" y="180"/>
                </a:lnTo>
                <a:lnTo>
                  <a:pt x="1266" y="185"/>
                </a:lnTo>
                <a:lnTo>
                  <a:pt x="1328" y="195"/>
                </a:lnTo>
                <a:lnTo>
                  <a:pt x="1374" y="203"/>
                </a:lnTo>
                <a:lnTo>
                  <a:pt x="1392" y="207"/>
                </a:lnTo>
                <a:lnTo>
                  <a:pt x="1392" y="207"/>
                </a:lnTo>
                <a:lnTo>
                  <a:pt x="1398" y="331"/>
                </a:lnTo>
                <a:lnTo>
                  <a:pt x="1401" y="416"/>
                </a:lnTo>
                <a:lnTo>
                  <a:pt x="1401" y="444"/>
                </a:lnTo>
                <a:lnTo>
                  <a:pt x="1401" y="452"/>
                </a:lnTo>
                <a:lnTo>
                  <a:pt x="1401" y="454"/>
                </a:lnTo>
                <a:lnTo>
                  <a:pt x="1401" y="454"/>
                </a:lnTo>
                <a:lnTo>
                  <a:pt x="1371" y="455"/>
                </a:lnTo>
                <a:lnTo>
                  <a:pt x="1369" y="476"/>
                </a:lnTo>
                <a:lnTo>
                  <a:pt x="1356" y="474"/>
                </a:lnTo>
                <a:lnTo>
                  <a:pt x="1263" y="356"/>
                </a:lnTo>
                <a:lnTo>
                  <a:pt x="1252" y="346"/>
                </a:lnTo>
                <a:lnTo>
                  <a:pt x="1240" y="340"/>
                </a:lnTo>
                <a:lnTo>
                  <a:pt x="1229" y="259"/>
                </a:lnTo>
                <a:lnTo>
                  <a:pt x="1229" y="259"/>
                </a:lnTo>
                <a:lnTo>
                  <a:pt x="1226" y="255"/>
                </a:lnTo>
                <a:lnTo>
                  <a:pt x="1224" y="253"/>
                </a:lnTo>
                <a:lnTo>
                  <a:pt x="1223" y="251"/>
                </a:lnTo>
                <a:lnTo>
                  <a:pt x="1223" y="251"/>
                </a:lnTo>
                <a:lnTo>
                  <a:pt x="1220" y="251"/>
                </a:lnTo>
                <a:lnTo>
                  <a:pt x="1219" y="256"/>
                </a:lnTo>
                <a:lnTo>
                  <a:pt x="1219" y="256"/>
                </a:lnTo>
                <a:lnTo>
                  <a:pt x="1220" y="287"/>
                </a:lnTo>
                <a:lnTo>
                  <a:pt x="1224" y="350"/>
                </a:lnTo>
                <a:lnTo>
                  <a:pt x="1230" y="438"/>
                </a:lnTo>
                <a:lnTo>
                  <a:pt x="1232" y="448"/>
                </a:lnTo>
                <a:lnTo>
                  <a:pt x="1219" y="449"/>
                </a:lnTo>
                <a:lnTo>
                  <a:pt x="1212" y="337"/>
                </a:lnTo>
                <a:lnTo>
                  <a:pt x="1212" y="337"/>
                </a:lnTo>
                <a:lnTo>
                  <a:pt x="1207" y="296"/>
                </a:lnTo>
                <a:lnTo>
                  <a:pt x="1203" y="267"/>
                </a:lnTo>
                <a:lnTo>
                  <a:pt x="1201" y="259"/>
                </a:lnTo>
                <a:lnTo>
                  <a:pt x="1199" y="255"/>
                </a:lnTo>
                <a:lnTo>
                  <a:pt x="1199" y="255"/>
                </a:lnTo>
                <a:lnTo>
                  <a:pt x="1198" y="256"/>
                </a:lnTo>
                <a:lnTo>
                  <a:pt x="1196" y="259"/>
                </a:lnTo>
                <a:lnTo>
                  <a:pt x="1193" y="264"/>
                </a:lnTo>
                <a:lnTo>
                  <a:pt x="1201" y="350"/>
                </a:lnTo>
                <a:lnTo>
                  <a:pt x="1194" y="352"/>
                </a:lnTo>
                <a:lnTo>
                  <a:pt x="1115" y="452"/>
                </a:lnTo>
                <a:lnTo>
                  <a:pt x="1115" y="452"/>
                </a:lnTo>
                <a:lnTo>
                  <a:pt x="1102" y="453"/>
                </a:lnTo>
                <a:lnTo>
                  <a:pt x="1094" y="453"/>
                </a:lnTo>
                <a:lnTo>
                  <a:pt x="1091" y="452"/>
                </a:lnTo>
                <a:lnTo>
                  <a:pt x="1090" y="450"/>
                </a:lnTo>
                <a:lnTo>
                  <a:pt x="1090" y="450"/>
                </a:lnTo>
                <a:lnTo>
                  <a:pt x="1089" y="433"/>
                </a:lnTo>
                <a:lnTo>
                  <a:pt x="1086" y="417"/>
                </a:lnTo>
                <a:lnTo>
                  <a:pt x="1077" y="400"/>
                </a:lnTo>
                <a:lnTo>
                  <a:pt x="1065" y="389"/>
                </a:lnTo>
                <a:lnTo>
                  <a:pt x="1041" y="377"/>
                </a:lnTo>
                <a:lnTo>
                  <a:pt x="1015" y="379"/>
                </a:lnTo>
                <a:lnTo>
                  <a:pt x="1015" y="379"/>
                </a:lnTo>
                <a:lnTo>
                  <a:pt x="1015" y="378"/>
                </a:lnTo>
                <a:lnTo>
                  <a:pt x="1015" y="375"/>
                </a:lnTo>
                <a:lnTo>
                  <a:pt x="1014" y="374"/>
                </a:lnTo>
                <a:lnTo>
                  <a:pt x="1010" y="372"/>
                </a:lnTo>
                <a:lnTo>
                  <a:pt x="999" y="367"/>
                </a:lnTo>
                <a:lnTo>
                  <a:pt x="999" y="367"/>
                </a:lnTo>
                <a:lnTo>
                  <a:pt x="991" y="364"/>
                </a:lnTo>
                <a:lnTo>
                  <a:pt x="982" y="362"/>
                </a:lnTo>
                <a:lnTo>
                  <a:pt x="972" y="361"/>
                </a:lnTo>
                <a:lnTo>
                  <a:pt x="961" y="361"/>
                </a:lnTo>
                <a:lnTo>
                  <a:pt x="951" y="361"/>
                </a:lnTo>
                <a:lnTo>
                  <a:pt x="942" y="362"/>
                </a:lnTo>
                <a:lnTo>
                  <a:pt x="932" y="364"/>
                </a:lnTo>
                <a:lnTo>
                  <a:pt x="923" y="367"/>
                </a:lnTo>
                <a:lnTo>
                  <a:pt x="923" y="367"/>
                </a:lnTo>
                <a:lnTo>
                  <a:pt x="892" y="382"/>
                </a:lnTo>
                <a:lnTo>
                  <a:pt x="879" y="388"/>
                </a:lnTo>
                <a:lnTo>
                  <a:pt x="879" y="388"/>
                </a:lnTo>
                <a:lnTo>
                  <a:pt x="879" y="280"/>
                </a:lnTo>
                <a:lnTo>
                  <a:pt x="879" y="205"/>
                </a:lnTo>
                <a:lnTo>
                  <a:pt x="880" y="179"/>
                </a:lnTo>
                <a:lnTo>
                  <a:pt x="880" y="170"/>
                </a:lnTo>
                <a:lnTo>
                  <a:pt x="880" y="170"/>
                </a:lnTo>
                <a:close/>
                <a:moveTo>
                  <a:pt x="1003" y="378"/>
                </a:moveTo>
                <a:lnTo>
                  <a:pt x="924" y="380"/>
                </a:lnTo>
                <a:lnTo>
                  <a:pt x="907" y="401"/>
                </a:lnTo>
                <a:lnTo>
                  <a:pt x="903" y="474"/>
                </a:lnTo>
                <a:lnTo>
                  <a:pt x="878" y="475"/>
                </a:lnTo>
                <a:lnTo>
                  <a:pt x="876" y="399"/>
                </a:lnTo>
                <a:lnTo>
                  <a:pt x="876" y="399"/>
                </a:lnTo>
                <a:lnTo>
                  <a:pt x="883" y="394"/>
                </a:lnTo>
                <a:lnTo>
                  <a:pt x="900" y="385"/>
                </a:lnTo>
                <a:lnTo>
                  <a:pt x="911" y="380"/>
                </a:lnTo>
                <a:lnTo>
                  <a:pt x="922" y="375"/>
                </a:lnTo>
                <a:lnTo>
                  <a:pt x="935" y="372"/>
                </a:lnTo>
                <a:lnTo>
                  <a:pt x="949" y="371"/>
                </a:lnTo>
                <a:lnTo>
                  <a:pt x="949" y="371"/>
                </a:lnTo>
                <a:lnTo>
                  <a:pt x="961" y="371"/>
                </a:lnTo>
                <a:lnTo>
                  <a:pt x="971" y="371"/>
                </a:lnTo>
                <a:lnTo>
                  <a:pt x="988" y="373"/>
                </a:lnTo>
                <a:lnTo>
                  <a:pt x="999" y="377"/>
                </a:lnTo>
                <a:lnTo>
                  <a:pt x="1003" y="378"/>
                </a:lnTo>
                <a:lnTo>
                  <a:pt x="1003" y="37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40">
            <a:extLst>
              <a:ext uri="{FF2B5EF4-FFF2-40B4-BE49-F238E27FC236}">
                <a16:creationId xmlns:a16="http://schemas.microsoft.com/office/drawing/2014/main" id="{3DDC02BA-6A69-41AA-9708-8BACE67A80B2}"/>
              </a:ext>
            </a:extLst>
          </p:cNvPr>
          <p:cNvSpPr>
            <a:spLocks noEditPoints="1"/>
          </p:cNvSpPr>
          <p:nvPr/>
        </p:nvSpPr>
        <p:spPr bwMode="auto">
          <a:xfrm>
            <a:off x="775594" y="1141600"/>
            <a:ext cx="2475605" cy="2287400"/>
          </a:xfrm>
          <a:custGeom>
            <a:avLst/>
            <a:gdLst>
              <a:gd name="T0" fmla="*/ 40 w 1197"/>
              <a:gd name="T1" fmla="*/ 78 h 1106"/>
              <a:gd name="T2" fmla="*/ 27 w 1197"/>
              <a:gd name="T3" fmla="*/ 247 h 1106"/>
              <a:gd name="T4" fmla="*/ 5 w 1197"/>
              <a:gd name="T5" fmla="*/ 279 h 1106"/>
              <a:gd name="T6" fmla="*/ 3 w 1197"/>
              <a:gd name="T7" fmla="*/ 297 h 1106"/>
              <a:gd name="T8" fmla="*/ 12 w 1197"/>
              <a:gd name="T9" fmla="*/ 319 h 1106"/>
              <a:gd name="T10" fmla="*/ 24 w 1197"/>
              <a:gd name="T11" fmla="*/ 711 h 1106"/>
              <a:gd name="T12" fmla="*/ 22 w 1197"/>
              <a:gd name="T13" fmla="*/ 746 h 1106"/>
              <a:gd name="T14" fmla="*/ 39 w 1197"/>
              <a:gd name="T15" fmla="*/ 926 h 1106"/>
              <a:gd name="T16" fmla="*/ 57 w 1197"/>
              <a:gd name="T17" fmla="*/ 1004 h 1106"/>
              <a:gd name="T18" fmla="*/ 139 w 1197"/>
              <a:gd name="T19" fmla="*/ 1037 h 1106"/>
              <a:gd name="T20" fmla="*/ 175 w 1197"/>
              <a:gd name="T21" fmla="*/ 1102 h 1106"/>
              <a:gd name="T22" fmla="*/ 264 w 1197"/>
              <a:gd name="T23" fmla="*/ 1095 h 1106"/>
              <a:gd name="T24" fmla="*/ 338 w 1197"/>
              <a:gd name="T25" fmla="*/ 1001 h 1106"/>
              <a:gd name="T26" fmla="*/ 859 w 1197"/>
              <a:gd name="T27" fmla="*/ 1045 h 1106"/>
              <a:gd name="T28" fmla="*/ 907 w 1197"/>
              <a:gd name="T29" fmla="*/ 1085 h 1106"/>
              <a:gd name="T30" fmla="*/ 978 w 1197"/>
              <a:gd name="T31" fmla="*/ 1069 h 1106"/>
              <a:gd name="T32" fmla="*/ 999 w 1197"/>
              <a:gd name="T33" fmla="*/ 1006 h 1106"/>
              <a:gd name="T34" fmla="*/ 1091 w 1197"/>
              <a:gd name="T35" fmla="*/ 966 h 1106"/>
              <a:gd name="T36" fmla="*/ 1102 w 1197"/>
              <a:gd name="T37" fmla="*/ 938 h 1106"/>
              <a:gd name="T38" fmla="*/ 1128 w 1197"/>
              <a:gd name="T39" fmla="*/ 944 h 1106"/>
              <a:gd name="T40" fmla="*/ 1169 w 1197"/>
              <a:gd name="T41" fmla="*/ 906 h 1106"/>
              <a:gd name="T42" fmla="*/ 1150 w 1197"/>
              <a:gd name="T43" fmla="*/ 176 h 1106"/>
              <a:gd name="T44" fmla="*/ 950 w 1197"/>
              <a:gd name="T45" fmla="*/ 28 h 1106"/>
              <a:gd name="T46" fmla="*/ 575 w 1197"/>
              <a:gd name="T47" fmla="*/ 0 h 1106"/>
              <a:gd name="T48" fmla="*/ 117 w 1197"/>
              <a:gd name="T49" fmla="*/ 20 h 1106"/>
              <a:gd name="T50" fmla="*/ 114 w 1197"/>
              <a:gd name="T51" fmla="*/ 63 h 1106"/>
              <a:gd name="T52" fmla="*/ 733 w 1197"/>
              <a:gd name="T53" fmla="*/ 44 h 1106"/>
              <a:gd name="T54" fmla="*/ 903 w 1197"/>
              <a:gd name="T55" fmla="*/ 84 h 1106"/>
              <a:gd name="T56" fmla="*/ 850 w 1197"/>
              <a:gd name="T57" fmla="*/ 165 h 1106"/>
              <a:gd name="T58" fmla="*/ 84 w 1197"/>
              <a:gd name="T59" fmla="*/ 181 h 1106"/>
              <a:gd name="T60" fmla="*/ 78 w 1197"/>
              <a:gd name="T61" fmla="*/ 84 h 1106"/>
              <a:gd name="T62" fmla="*/ 843 w 1197"/>
              <a:gd name="T63" fmla="*/ 225 h 1106"/>
              <a:gd name="T64" fmla="*/ 895 w 1197"/>
              <a:gd name="T65" fmla="*/ 273 h 1106"/>
              <a:gd name="T66" fmla="*/ 918 w 1197"/>
              <a:gd name="T67" fmla="*/ 254 h 1106"/>
              <a:gd name="T68" fmla="*/ 922 w 1197"/>
              <a:gd name="T69" fmla="*/ 234 h 1106"/>
              <a:gd name="T70" fmla="*/ 557 w 1197"/>
              <a:gd name="T71" fmla="*/ 452 h 1106"/>
              <a:gd name="T72" fmla="*/ 544 w 1197"/>
              <a:gd name="T73" fmla="*/ 339 h 1106"/>
              <a:gd name="T74" fmla="*/ 540 w 1197"/>
              <a:gd name="T75" fmla="*/ 542 h 1106"/>
              <a:gd name="T76" fmla="*/ 545 w 1197"/>
              <a:gd name="T77" fmla="*/ 469 h 1106"/>
              <a:gd name="T78" fmla="*/ 441 w 1197"/>
              <a:gd name="T79" fmla="*/ 572 h 1106"/>
              <a:gd name="T80" fmla="*/ 457 w 1197"/>
              <a:gd name="T81" fmla="*/ 573 h 1106"/>
              <a:gd name="T82" fmla="*/ 450 w 1197"/>
              <a:gd name="T83" fmla="*/ 365 h 1106"/>
              <a:gd name="T84" fmla="*/ 435 w 1197"/>
              <a:gd name="T85" fmla="*/ 463 h 1106"/>
              <a:gd name="T86" fmla="*/ 92 w 1197"/>
              <a:gd name="T87" fmla="*/ 593 h 1106"/>
              <a:gd name="T88" fmla="*/ 87 w 1197"/>
              <a:gd name="T89" fmla="*/ 275 h 1106"/>
              <a:gd name="T90" fmla="*/ 68 w 1197"/>
              <a:gd name="T91" fmla="*/ 243 h 1106"/>
              <a:gd name="T92" fmla="*/ 143 w 1197"/>
              <a:gd name="T93" fmla="*/ 857 h 1106"/>
              <a:gd name="T94" fmla="*/ 776 w 1197"/>
              <a:gd name="T95" fmla="*/ 846 h 1106"/>
              <a:gd name="T96" fmla="*/ 773 w 1197"/>
              <a:gd name="T97" fmla="*/ 849 h 1106"/>
              <a:gd name="T98" fmla="*/ 1033 w 1197"/>
              <a:gd name="T99" fmla="*/ 175 h 1106"/>
              <a:gd name="T100" fmla="*/ 999 w 1197"/>
              <a:gd name="T101" fmla="*/ 520 h 1106"/>
              <a:gd name="T102" fmla="*/ 1021 w 1197"/>
              <a:gd name="T103" fmla="*/ 345 h 1106"/>
              <a:gd name="T104" fmla="*/ 988 w 1197"/>
              <a:gd name="T105" fmla="*/ 259 h 1106"/>
              <a:gd name="T106" fmla="*/ 1033 w 1197"/>
              <a:gd name="T107" fmla="*/ 251 h 1106"/>
              <a:gd name="T108" fmla="*/ 1125 w 1197"/>
              <a:gd name="T109" fmla="*/ 312 h 1106"/>
              <a:gd name="T110" fmla="*/ 1135 w 1197"/>
              <a:gd name="T111" fmla="*/ 301 h 1106"/>
              <a:gd name="T112" fmla="*/ 1143 w 1197"/>
              <a:gd name="T113" fmla="*/ 572 h 1106"/>
              <a:gd name="T114" fmla="*/ 1132 w 1197"/>
              <a:gd name="T115" fmla="*/ 526 h 1106"/>
              <a:gd name="T116" fmla="*/ 1121 w 1197"/>
              <a:gd name="T117" fmla="*/ 497 h 1106"/>
              <a:gd name="T118" fmla="*/ 1109 w 1197"/>
              <a:gd name="T119" fmla="*/ 490 h 1106"/>
              <a:gd name="T120" fmla="*/ 1092 w 1197"/>
              <a:gd name="T121" fmla="*/ 493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97" h="1106">
                <a:moveTo>
                  <a:pt x="57" y="33"/>
                </a:moveTo>
                <a:lnTo>
                  <a:pt x="57" y="33"/>
                </a:lnTo>
                <a:lnTo>
                  <a:pt x="50" y="40"/>
                </a:lnTo>
                <a:lnTo>
                  <a:pt x="47" y="42"/>
                </a:lnTo>
                <a:lnTo>
                  <a:pt x="45" y="49"/>
                </a:lnTo>
                <a:lnTo>
                  <a:pt x="45" y="49"/>
                </a:lnTo>
                <a:lnTo>
                  <a:pt x="43" y="58"/>
                </a:lnTo>
                <a:lnTo>
                  <a:pt x="40" y="78"/>
                </a:lnTo>
                <a:lnTo>
                  <a:pt x="35" y="133"/>
                </a:lnTo>
                <a:lnTo>
                  <a:pt x="33" y="186"/>
                </a:lnTo>
                <a:lnTo>
                  <a:pt x="32" y="203"/>
                </a:lnTo>
                <a:lnTo>
                  <a:pt x="33" y="210"/>
                </a:lnTo>
                <a:lnTo>
                  <a:pt x="32" y="248"/>
                </a:lnTo>
                <a:lnTo>
                  <a:pt x="32" y="248"/>
                </a:lnTo>
                <a:lnTo>
                  <a:pt x="30" y="248"/>
                </a:lnTo>
                <a:lnTo>
                  <a:pt x="27" y="247"/>
                </a:lnTo>
                <a:lnTo>
                  <a:pt x="25" y="247"/>
                </a:lnTo>
                <a:lnTo>
                  <a:pt x="23" y="248"/>
                </a:lnTo>
                <a:lnTo>
                  <a:pt x="19" y="250"/>
                </a:lnTo>
                <a:lnTo>
                  <a:pt x="16" y="253"/>
                </a:lnTo>
                <a:lnTo>
                  <a:pt x="16" y="253"/>
                </a:lnTo>
                <a:lnTo>
                  <a:pt x="9" y="262"/>
                </a:lnTo>
                <a:lnTo>
                  <a:pt x="6" y="270"/>
                </a:lnTo>
                <a:lnTo>
                  <a:pt x="5" y="279"/>
                </a:lnTo>
                <a:lnTo>
                  <a:pt x="5" y="281"/>
                </a:lnTo>
                <a:lnTo>
                  <a:pt x="6" y="283"/>
                </a:lnTo>
                <a:lnTo>
                  <a:pt x="6" y="283"/>
                </a:lnTo>
                <a:lnTo>
                  <a:pt x="12" y="286"/>
                </a:lnTo>
                <a:lnTo>
                  <a:pt x="14" y="287"/>
                </a:lnTo>
                <a:lnTo>
                  <a:pt x="14" y="287"/>
                </a:lnTo>
                <a:lnTo>
                  <a:pt x="11" y="290"/>
                </a:lnTo>
                <a:lnTo>
                  <a:pt x="3" y="297"/>
                </a:lnTo>
                <a:lnTo>
                  <a:pt x="1" y="302"/>
                </a:lnTo>
                <a:lnTo>
                  <a:pt x="0" y="307"/>
                </a:lnTo>
                <a:lnTo>
                  <a:pt x="0" y="311"/>
                </a:lnTo>
                <a:lnTo>
                  <a:pt x="1" y="313"/>
                </a:lnTo>
                <a:lnTo>
                  <a:pt x="2" y="314"/>
                </a:lnTo>
                <a:lnTo>
                  <a:pt x="2" y="314"/>
                </a:lnTo>
                <a:lnTo>
                  <a:pt x="7" y="318"/>
                </a:lnTo>
                <a:lnTo>
                  <a:pt x="12" y="319"/>
                </a:lnTo>
                <a:lnTo>
                  <a:pt x="16" y="321"/>
                </a:lnTo>
                <a:lnTo>
                  <a:pt x="19" y="321"/>
                </a:lnTo>
                <a:lnTo>
                  <a:pt x="25" y="319"/>
                </a:lnTo>
                <a:lnTo>
                  <a:pt x="28" y="319"/>
                </a:lnTo>
                <a:lnTo>
                  <a:pt x="30" y="696"/>
                </a:lnTo>
                <a:lnTo>
                  <a:pt x="30" y="696"/>
                </a:lnTo>
                <a:lnTo>
                  <a:pt x="27" y="703"/>
                </a:lnTo>
                <a:lnTo>
                  <a:pt x="24" y="711"/>
                </a:lnTo>
                <a:lnTo>
                  <a:pt x="22" y="721"/>
                </a:lnTo>
                <a:lnTo>
                  <a:pt x="22" y="721"/>
                </a:lnTo>
                <a:lnTo>
                  <a:pt x="22" y="729"/>
                </a:lnTo>
                <a:lnTo>
                  <a:pt x="20" y="734"/>
                </a:lnTo>
                <a:lnTo>
                  <a:pt x="20" y="737"/>
                </a:lnTo>
                <a:lnTo>
                  <a:pt x="20" y="742"/>
                </a:lnTo>
                <a:lnTo>
                  <a:pt x="20" y="742"/>
                </a:lnTo>
                <a:lnTo>
                  <a:pt x="22" y="746"/>
                </a:lnTo>
                <a:lnTo>
                  <a:pt x="23" y="749"/>
                </a:lnTo>
                <a:lnTo>
                  <a:pt x="28" y="753"/>
                </a:lnTo>
                <a:lnTo>
                  <a:pt x="32" y="754"/>
                </a:lnTo>
                <a:lnTo>
                  <a:pt x="34" y="756"/>
                </a:lnTo>
                <a:lnTo>
                  <a:pt x="34" y="756"/>
                </a:lnTo>
                <a:lnTo>
                  <a:pt x="34" y="794"/>
                </a:lnTo>
                <a:lnTo>
                  <a:pt x="36" y="879"/>
                </a:lnTo>
                <a:lnTo>
                  <a:pt x="39" y="926"/>
                </a:lnTo>
                <a:lnTo>
                  <a:pt x="41" y="966"/>
                </a:lnTo>
                <a:lnTo>
                  <a:pt x="45" y="995"/>
                </a:lnTo>
                <a:lnTo>
                  <a:pt x="46" y="1003"/>
                </a:lnTo>
                <a:lnTo>
                  <a:pt x="47" y="1006"/>
                </a:lnTo>
                <a:lnTo>
                  <a:pt x="49" y="1006"/>
                </a:lnTo>
                <a:lnTo>
                  <a:pt x="49" y="1006"/>
                </a:lnTo>
                <a:lnTo>
                  <a:pt x="52" y="1006"/>
                </a:lnTo>
                <a:lnTo>
                  <a:pt x="57" y="1004"/>
                </a:lnTo>
                <a:lnTo>
                  <a:pt x="65" y="998"/>
                </a:lnTo>
                <a:lnTo>
                  <a:pt x="71" y="991"/>
                </a:lnTo>
                <a:lnTo>
                  <a:pt x="73" y="988"/>
                </a:lnTo>
                <a:lnTo>
                  <a:pt x="104" y="990"/>
                </a:lnTo>
                <a:lnTo>
                  <a:pt x="128" y="996"/>
                </a:lnTo>
                <a:lnTo>
                  <a:pt x="128" y="996"/>
                </a:lnTo>
                <a:lnTo>
                  <a:pt x="132" y="1008"/>
                </a:lnTo>
                <a:lnTo>
                  <a:pt x="139" y="1037"/>
                </a:lnTo>
                <a:lnTo>
                  <a:pt x="144" y="1053"/>
                </a:lnTo>
                <a:lnTo>
                  <a:pt x="150" y="1069"/>
                </a:lnTo>
                <a:lnTo>
                  <a:pt x="157" y="1083"/>
                </a:lnTo>
                <a:lnTo>
                  <a:pt x="163" y="1094"/>
                </a:lnTo>
                <a:lnTo>
                  <a:pt x="163" y="1094"/>
                </a:lnTo>
                <a:lnTo>
                  <a:pt x="166" y="1096"/>
                </a:lnTo>
                <a:lnTo>
                  <a:pt x="170" y="1100"/>
                </a:lnTo>
                <a:lnTo>
                  <a:pt x="175" y="1102"/>
                </a:lnTo>
                <a:lnTo>
                  <a:pt x="181" y="1104"/>
                </a:lnTo>
                <a:lnTo>
                  <a:pt x="193" y="1105"/>
                </a:lnTo>
                <a:lnTo>
                  <a:pt x="207" y="1106"/>
                </a:lnTo>
                <a:lnTo>
                  <a:pt x="220" y="1105"/>
                </a:lnTo>
                <a:lnTo>
                  <a:pt x="233" y="1104"/>
                </a:lnTo>
                <a:lnTo>
                  <a:pt x="250" y="1100"/>
                </a:lnTo>
                <a:lnTo>
                  <a:pt x="250" y="1100"/>
                </a:lnTo>
                <a:lnTo>
                  <a:pt x="264" y="1095"/>
                </a:lnTo>
                <a:lnTo>
                  <a:pt x="268" y="1093"/>
                </a:lnTo>
                <a:lnTo>
                  <a:pt x="271" y="1089"/>
                </a:lnTo>
                <a:lnTo>
                  <a:pt x="271" y="1089"/>
                </a:lnTo>
                <a:lnTo>
                  <a:pt x="272" y="1084"/>
                </a:lnTo>
                <a:lnTo>
                  <a:pt x="274" y="1073"/>
                </a:lnTo>
                <a:lnTo>
                  <a:pt x="277" y="1044"/>
                </a:lnTo>
                <a:lnTo>
                  <a:pt x="280" y="1002"/>
                </a:lnTo>
                <a:lnTo>
                  <a:pt x="338" y="1001"/>
                </a:lnTo>
                <a:lnTo>
                  <a:pt x="359" y="1015"/>
                </a:lnTo>
                <a:lnTo>
                  <a:pt x="680" y="1009"/>
                </a:lnTo>
                <a:lnTo>
                  <a:pt x="698" y="990"/>
                </a:lnTo>
                <a:lnTo>
                  <a:pt x="852" y="987"/>
                </a:lnTo>
                <a:lnTo>
                  <a:pt x="852" y="987"/>
                </a:lnTo>
                <a:lnTo>
                  <a:pt x="853" y="999"/>
                </a:lnTo>
                <a:lnTo>
                  <a:pt x="855" y="1029"/>
                </a:lnTo>
                <a:lnTo>
                  <a:pt x="859" y="1045"/>
                </a:lnTo>
                <a:lnTo>
                  <a:pt x="863" y="1060"/>
                </a:lnTo>
                <a:lnTo>
                  <a:pt x="868" y="1072"/>
                </a:lnTo>
                <a:lnTo>
                  <a:pt x="871" y="1075"/>
                </a:lnTo>
                <a:lnTo>
                  <a:pt x="875" y="1078"/>
                </a:lnTo>
                <a:lnTo>
                  <a:pt x="875" y="1078"/>
                </a:lnTo>
                <a:lnTo>
                  <a:pt x="884" y="1082"/>
                </a:lnTo>
                <a:lnTo>
                  <a:pt x="895" y="1084"/>
                </a:lnTo>
                <a:lnTo>
                  <a:pt x="907" y="1085"/>
                </a:lnTo>
                <a:lnTo>
                  <a:pt x="920" y="1084"/>
                </a:lnTo>
                <a:lnTo>
                  <a:pt x="934" y="1084"/>
                </a:lnTo>
                <a:lnTo>
                  <a:pt x="946" y="1082"/>
                </a:lnTo>
                <a:lnTo>
                  <a:pt x="956" y="1079"/>
                </a:lnTo>
                <a:lnTo>
                  <a:pt x="963" y="1077"/>
                </a:lnTo>
                <a:lnTo>
                  <a:pt x="963" y="1077"/>
                </a:lnTo>
                <a:lnTo>
                  <a:pt x="973" y="1073"/>
                </a:lnTo>
                <a:lnTo>
                  <a:pt x="978" y="1069"/>
                </a:lnTo>
                <a:lnTo>
                  <a:pt x="982" y="1066"/>
                </a:lnTo>
                <a:lnTo>
                  <a:pt x="985" y="1060"/>
                </a:lnTo>
                <a:lnTo>
                  <a:pt x="985" y="1060"/>
                </a:lnTo>
                <a:lnTo>
                  <a:pt x="991" y="1029"/>
                </a:lnTo>
                <a:lnTo>
                  <a:pt x="995" y="1013"/>
                </a:lnTo>
                <a:lnTo>
                  <a:pt x="998" y="1008"/>
                </a:lnTo>
                <a:lnTo>
                  <a:pt x="999" y="1006"/>
                </a:lnTo>
                <a:lnTo>
                  <a:pt x="999" y="1006"/>
                </a:lnTo>
                <a:lnTo>
                  <a:pt x="1016" y="1001"/>
                </a:lnTo>
                <a:lnTo>
                  <a:pt x="1031" y="995"/>
                </a:lnTo>
                <a:lnTo>
                  <a:pt x="1037" y="977"/>
                </a:lnTo>
                <a:lnTo>
                  <a:pt x="1060" y="971"/>
                </a:lnTo>
                <a:lnTo>
                  <a:pt x="1090" y="947"/>
                </a:lnTo>
                <a:lnTo>
                  <a:pt x="1090" y="947"/>
                </a:lnTo>
                <a:lnTo>
                  <a:pt x="1090" y="958"/>
                </a:lnTo>
                <a:lnTo>
                  <a:pt x="1091" y="966"/>
                </a:lnTo>
                <a:lnTo>
                  <a:pt x="1092" y="969"/>
                </a:lnTo>
                <a:lnTo>
                  <a:pt x="1093" y="970"/>
                </a:lnTo>
                <a:lnTo>
                  <a:pt x="1093" y="970"/>
                </a:lnTo>
                <a:lnTo>
                  <a:pt x="1096" y="970"/>
                </a:lnTo>
                <a:lnTo>
                  <a:pt x="1098" y="969"/>
                </a:lnTo>
                <a:lnTo>
                  <a:pt x="1101" y="965"/>
                </a:lnTo>
                <a:lnTo>
                  <a:pt x="1102" y="959"/>
                </a:lnTo>
                <a:lnTo>
                  <a:pt x="1102" y="938"/>
                </a:lnTo>
                <a:lnTo>
                  <a:pt x="1112" y="927"/>
                </a:lnTo>
                <a:lnTo>
                  <a:pt x="1112" y="927"/>
                </a:lnTo>
                <a:lnTo>
                  <a:pt x="1114" y="933"/>
                </a:lnTo>
                <a:lnTo>
                  <a:pt x="1116" y="938"/>
                </a:lnTo>
                <a:lnTo>
                  <a:pt x="1119" y="942"/>
                </a:lnTo>
                <a:lnTo>
                  <a:pt x="1119" y="942"/>
                </a:lnTo>
                <a:lnTo>
                  <a:pt x="1121" y="943"/>
                </a:lnTo>
                <a:lnTo>
                  <a:pt x="1128" y="944"/>
                </a:lnTo>
                <a:lnTo>
                  <a:pt x="1142" y="944"/>
                </a:lnTo>
                <a:lnTo>
                  <a:pt x="1150" y="944"/>
                </a:lnTo>
                <a:lnTo>
                  <a:pt x="1157" y="943"/>
                </a:lnTo>
                <a:lnTo>
                  <a:pt x="1163" y="942"/>
                </a:lnTo>
                <a:lnTo>
                  <a:pt x="1166" y="939"/>
                </a:lnTo>
                <a:lnTo>
                  <a:pt x="1166" y="939"/>
                </a:lnTo>
                <a:lnTo>
                  <a:pt x="1168" y="926"/>
                </a:lnTo>
                <a:lnTo>
                  <a:pt x="1169" y="906"/>
                </a:lnTo>
                <a:lnTo>
                  <a:pt x="1170" y="879"/>
                </a:lnTo>
                <a:lnTo>
                  <a:pt x="1194" y="854"/>
                </a:lnTo>
                <a:lnTo>
                  <a:pt x="1197" y="819"/>
                </a:lnTo>
                <a:lnTo>
                  <a:pt x="1188" y="230"/>
                </a:lnTo>
                <a:lnTo>
                  <a:pt x="1180" y="207"/>
                </a:lnTo>
                <a:lnTo>
                  <a:pt x="1180" y="207"/>
                </a:lnTo>
                <a:lnTo>
                  <a:pt x="1172" y="197"/>
                </a:lnTo>
                <a:lnTo>
                  <a:pt x="1150" y="176"/>
                </a:lnTo>
                <a:lnTo>
                  <a:pt x="1123" y="150"/>
                </a:lnTo>
                <a:lnTo>
                  <a:pt x="1109" y="139"/>
                </a:lnTo>
                <a:lnTo>
                  <a:pt x="1096" y="132"/>
                </a:lnTo>
                <a:lnTo>
                  <a:pt x="1096" y="132"/>
                </a:lnTo>
                <a:lnTo>
                  <a:pt x="1081" y="122"/>
                </a:lnTo>
                <a:lnTo>
                  <a:pt x="1061" y="109"/>
                </a:lnTo>
                <a:lnTo>
                  <a:pt x="1012" y="74"/>
                </a:lnTo>
                <a:lnTo>
                  <a:pt x="950" y="28"/>
                </a:lnTo>
                <a:lnTo>
                  <a:pt x="950" y="28"/>
                </a:lnTo>
                <a:lnTo>
                  <a:pt x="940" y="25"/>
                </a:lnTo>
                <a:lnTo>
                  <a:pt x="913" y="22"/>
                </a:lnTo>
                <a:lnTo>
                  <a:pt x="871" y="17"/>
                </a:lnTo>
                <a:lnTo>
                  <a:pt x="816" y="11"/>
                </a:lnTo>
                <a:lnTo>
                  <a:pt x="747" y="6"/>
                </a:lnTo>
                <a:lnTo>
                  <a:pt x="667" y="2"/>
                </a:lnTo>
                <a:lnTo>
                  <a:pt x="575" y="0"/>
                </a:lnTo>
                <a:lnTo>
                  <a:pt x="524" y="0"/>
                </a:lnTo>
                <a:lnTo>
                  <a:pt x="473" y="0"/>
                </a:lnTo>
                <a:lnTo>
                  <a:pt x="473" y="0"/>
                </a:lnTo>
                <a:lnTo>
                  <a:pt x="375" y="3"/>
                </a:lnTo>
                <a:lnTo>
                  <a:pt x="290" y="7"/>
                </a:lnTo>
                <a:lnTo>
                  <a:pt x="219" y="11"/>
                </a:lnTo>
                <a:lnTo>
                  <a:pt x="161" y="15"/>
                </a:lnTo>
                <a:lnTo>
                  <a:pt x="117" y="20"/>
                </a:lnTo>
                <a:lnTo>
                  <a:pt x="85" y="25"/>
                </a:lnTo>
                <a:lnTo>
                  <a:pt x="66" y="30"/>
                </a:lnTo>
                <a:lnTo>
                  <a:pt x="60" y="31"/>
                </a:lnTo>
                <a:lnTo>
                  <a:pt x="57" y="33"/>
                </a:lnTo>
                <a:lnTo>
                  <a:pt x="57" y="33"/>
                </a:lnTo>
                <a:close/>
                <a:moveTo>
                  <a:pt x="79" y="67"/>
                </a:moveTo>
                <a:lnTo>
                  <a:pt x="79" y="67"/>
                </a:lnTo>
                <a:lnTo>
                  <a:pt x="114" y="63"/>
                </a:lnTo>
                <a:lnTo>
                  <a:pt x="202" y="56"/>
                </a:lnTo>
                <a:lnTo>
                  <a:pt x="322" y="49"/>
                </a:lnTo>
                <a:lnTo>
                  <a:pt x="387" y="45"/>
                </a:lnTo>
                <a:lnTo>
                  <a:pt x="451" y="44"/>
                </a:lnTo>
                <a:lnTo>
                  <a:pt x="451" y="44"/>
                </a:lnTo>
                <a:lnTo>
                  <a:pt x="517" y="42"/>
                </a:lnTo>
                <a:lnTo>
                  <a:pt x="589" y="42"/>
                </a:lnTo>
                <a:lnTo>
                  <a:pt x="733" y="44"/>
                </a:lnTo>
                <a:lnTo>
                  <a:pt x="847" y="47"/>
                </a:lnTo>
                <a:lnTo>
                  <a:pt x="882" y="49"/>
                </a:lnTo>
                <a:lnTo>
                  <a:pt x="897" y="50"/>
                </a:lnTo>
                <a:lnTo>
                  <a:pt x="897" y="50"/>
                </a:lnTo>
                <a:lnTo>
                  <a:pt x="898" y="52"/>
                </a:lnTo>
                <a:lnTo>
                  <a:pt x="899" y="56"/>
                </a:lnTo>
                <a:lnTo>
                  <a:pt x="902" y="68"/>
                </a:lnTo>
                <a:lnTo>
                  <a:pt x="903" y="84"/>
                </a:lnTo>
                <a:lnTo>
                  <a:pt x="904" y="104"/>
                </a:lnTo>
                <a:lnTo>
                  <a:pt x="903" y="140"/>
                </a:lnTo>
                <a:lnTo>
                  <a:pt x="903" y="154"/>
                </a:lnTo>
                <a:lnTo>
                  <a:pt x="901" y="160"/>
                </a:lnTo>
                <a:lnTo>
                  <a:pt x="901" y="160"/>
                </a:lnTo>
                <a:lnTo>
                  <a:pt x="897" y="163"/>
                </a:lnTo>
                <a:lnTo>
                  <a:pt x="887" y="164"/>
                </a:lnTo>
                <a:lnTo>
                  <a:pt x="850" y="165"/>
                </a:lnTo>
                <a:lnTo>
                  <a:pt x="733" y="169"/>
                </a:lnTo>
                <a:lnTo>
                  <a:pt x="446" y="174"/>
                </a:lnTo>
                <a:lnTo>
                  <a:pt x="446" y="174"/>
                </a:lnTo>
                <a:lnTo>
                  <a:pt x="322" y="176"/>
                </a:lnTo>
                <a:lnTo>
                  <a:pt x="207" y="180"/>
                </a:lnTo>
                <a:lnTo>
                  <a:pt x="120" y="182"/>
                </a:lnTo>
                <a:lnTo>
                  <a:pt x="93" y="181"/>
                </a:lnTo>
                <a:lnTo>
                  <a:pt x="84" y="181"/>
                </a:lnTo>
                <a:lnTo>
                  <a:pt x="81" y="180"/>
                </a:lnTo>
                <a:lnTo>
                  <a:pt x="81" y="180"/>
                </a:lnTo>
                <a:lnTo>
                  <a:pt x="79" y="177"/>
                </a:lnTo>
                <a:lnTo>
                  <a:pt x="78" y="174"/>
                </a:lnTo>
                <a:lnTo>
                  <a:pt x="77" y="159"/>
                </a:lnTo>
                <a:lnTo>
                  <a:pt x="76" y="142"/>
                </a:lnTo>
                <a:lnTo>
                  <a:pt x="77" y="121"/>
                </a:lnTo>
                <a:lnTo>
                  <a:pt x="78" y="84"/>
                </a:lnTo>
                <a:lnTo>
                  <a:pt x="79" y="67"/>
                </a:lnTo>
                <a:lnTo>
                  <a:pt x="79" y="67"/>
                </a:lnTo>
                <a:close/>
                <a:moveTo>
                  <a:pt x="68" y="226"/>
                </a:moveTo>
                <a:lnTo>
                  <a:pt x="853" y="213"/>
                </a:lnTo>
                <a:lnTo>
                  <a:pt x="853" y="213"/>
                </a:lnTo>
                <a:lnTo>
                  <a:pt x="850" y="215"/>
                </a:lnTo>
                <a:lnTo>
                  <a:pt x="846" y="221"/>
                </a:lnTo>
                <a:lnTo>
                  <a:pt x="843" y="225"/>
                </a:lnTo>
                <a:lnTo>
                  <a:pt x="843" y="230"/>
                </a:lnTo>
                <a:lnTo>
                  <a:pt x="844" y="234"/>
                </a:lnTo>
                <a:lnTo>
                  <a:pt x="847" y="238"/>
                </a:lnTo>
                <a:lnTo>
                  <a:pt x="847" y="238"/>
                </a:lnTo>
                <a:lnTo>
                  <a:pt x="860" y="250"/>
                </a:lnTo>
                <a:lnTo>
                  <a:pt x="876" y="263"/>
                </a:lnTo>
                <a:lnTo>
                  <a:pt x="886" y="269"/>
                </a:lnTo>
                <a:lnTo>
                  <a:pt x="895" y="273"/>
                </a:lnTo>
                <a:lnTo>
                  <a:pt x="902" y="275"/>
                </a:lnTo>
                <a:lnTo>
                  <a:pt x="904" y="276"/>
                </a:lnTo>
                <a:lnTo>
                  <a:pt x="907" y="275"/>
                </a:lnTo>
                <a:lnTo>
                  <a:pt x="907" y="275"/>
                </a:lnTo>
                <a:lnTo>
                  <a:pt x="912" y="273"/>
                </a:lnTo>
                <a:lnTo>
                  <a:pt x="915" y="268"/>
                </a:lnTo>
                <a:lnTo>
                  <a:pt x="917" y="262"/>
                </a:lnTo>
                <a:lnTo>
                  <a:pt x="918" y="254"/>
                </a:lnTo>
                <a:lnTo>
                  <a:pt x="918" y="248"/>
                </a:lnTo>
                <a:lnTo>
                  <a:pt x="918" y="243"/>
                </a:lnTo>
                <a:lnTo>
                  <a:pt x="917" y="238"/>
                </a:lnTo>
                <a:lnTo>
                  <a:pt x="915" y="237"/>
                </a:lnTo>
                <a:lnTo>
                  <a:pt x="915" y="237"/>
                </a:lnTo>
                <a:lnTo>
                  <a:pt x="914" y="236"/>
                </a:lnTo>
                <a:lnTo>
                  <a:pt x="915" y="235"/>
                </a:lnTo>
                <a:lnTo>
                  <a:pt x="922" y="234"/>
                </a:lnTo>
                <a:lnTo>
                  <a:pt x="933" y="232"/>
                </a:lnTo>
                <a:lnTo>
                  <a:pt x="939" y="632"/>
                </a:lnTo>
                <a:lnTo>
                  <a:pt x="713" y="637"/>
                </a:lnTo>
                <a:lnTo>
                  <a:pt x="713" y="637"/>
                </a:lnTo>
                <a:lnTo>
                  <a:pt x="638" y="546"/>
                </a:lnTo>
                <a:lnTo>
                  <a:pt x="584" y="482"/>
                </a:lnTo>
                <a:lnTo>
                  <a:pt x="566" y="460"/>
                </a:lnTo>
                <a:lnTo>
                  <a:pt x="557" y="452"/>
                </a:lnTo>
                <a:lnTo>
                  <a:pt x="557" y="452"/>
                </a:lnTo>
                <a:lnTo>
                  <a:pt x="556" y="450"/>
                </a:lnTo>
                <a:lnTo>
                  <a:pt x="555" y="446"/>
                </a:lnTo>
                <a:lnTo>
                  <a:pt x="554" y="432"/>
                </a:lnTo>
                <a:lnTo>
                  <a:pt x="550" y="393"/>
                </a:lnTo>
                <a:lnTo>
                  <a:pt x="546" y="355"/>
                </a:lnTo>
                <a:lnTo>
                  <a:pt x="545" y="341"/>
                </a:lnTo>
                <a:lnTo>
                  <a:pt x="544" y="339"/>
                </a:lnTo>
                <a:lnTo>
                  <a:pt x="543" y="338"/>
                </a:lnTo>
                <a:lnTo>
                  <a:pt x="543" y="338"/>
                </a:lnTo>
                <a:lnTo>
                  <a:pt x="537" y="340"/>
                </a:lnTo>
                <a:lnTo>
                  <a:pt x="530" y="344"/>
                </a:lnTo>
                <a:lnTo>
                  <a:pt x="524" y="350"/>
                </a:lnTo>
                <a:lnTo>
                  <a:pt x="524" y="350"/>
                </a:lnTo>
                <a:lnTo>
                  <a:pt x="533" y="464"/>
                </a:lnTo>
                <a:lnTo>
                  <a:pt x="540" y="542"/>
                </a:lnTo>
                <a:lnTo>
                  <a:pt x="543" y="568"/>
                </a:lnTo>
                <a:lnTo>
                  <a:pt x="544" y="575"/>
                </a:lnTo>
                <a:lnTo>
                  <a:pt x="545" y="578"/>
                </a:lnTo>
                <a:lnTo>
                  <a:pt x="545" y="578"/>
                </a:lnTo>
                <a:lnTo>
                  <a:pt x="548" y="577"/>
                </a:lnTo>
                <a:lnTo>
                  <a:pt x="551" y="574"/>
                </a:lnTo>
                <a:lnTo>
                  <a:pt x="555" y="572"/>
                </a:lnTo>
                <a:lnTo>
                  <a:pt x="545" y="469"/>
                </a:lnTo>
                <a:lnTo>
                  <a:pt x="689" y="642"/>
                </a:lnTo>
                <a:lnTo>
                  <a:pt x="529" y="644"/>
                </a:lnTo>
                <a:lnTo>
                  <a:pt x="492" y="606"/>
                </a:lnTo>
                <a:lnTo>
                  <a:pt x="318" y="610"/>
                </a:lnTo>
                <a:lnTo>
                  <a:pt x="443" y="486"/>
                </a:lnTo>
                <a:lnTo>
                  <a:pt x="443" y="486"/>
                </a:lnTo>
                <a:lnTo>
                  <a:pt x="441" y="536"/>
                </a:lnTo>
                <a:lnTo>
                  <a:pt x="441" y="572"/>
                </a:lnTo>
                <a:lnTo>
                  <a:pt x="442" y="583"/>
                </a:lnTo>
                <a:lnTo>
                  <a:pt x="443" y="587"/>
                </a:lnTo>
                <a:lnTo>
                  <a:pt x="445" y="588"/>
                </a:lnTo>
                <a:lnTo>
                  <a:pt x="445" y="588"/>
                </a:lnTo>
                <a:lnTo>
                  <a:pt x="450" y="588"/>
                </a:lnTo>
                <a:lnTo>
                  <a:pt x="453" y="587"/>
                </a:lnTo>
                <a:lnTo>
                  <a:pt x="456" y="582"/>
                </a:lnTo>
                <a:lnTo>
                  <a:pt x="457" y="573"/>
                </a:lnTo>
                <a:lnTo>
                  <a:pt x="457" y="573"/>
                </a:lnTo>
                <a:lnTo>
                  <a:pt x="458" y="535"/>
                </a:lnTo>
                <a:lnTo>
                  <a:pt x="456" y="465"/>
                </a:lnTo>
                <a:lnTo>
                  <a:pt x="453" y="397"/>
                </a:lnTo>
                <a:lnTo>
                  <a:pt x="452" y="375"/>
                </a:lnTo>
                <a:lnTo>
                  <a:pt x="451" y="367"/>
                </a:lnTo>
                <a:lnTo>
                  <a:pt x="450" y="365"/>
                </a:lnTo>
                <a:lnTo>
                  <a:pt x="450" y="365"/>
                </a:lnTo>
                <a:lnTo>
                  <a:pt x="443" y="360"/>
                </a:lnTo>
                <a:lnTo>
                  <a:pt x="442" y="360"/>
                </a:lnTo>
                <a:lnTo>
                  <a:pt x="441" y="362"/>
                </a:lnTo>
                <a:lnTo>
                  <a:pt x="441" y="362"/>
                </a:lnTo>
                <a:lnTo>
                  <a:pt x="441" y="372"/>
                </a:lnTo>
                <a:lnTo>
                  <a:pt x="441" y="379"/>
                </a:lnTo>
                <a:lnTo>
                  <a:pt x="441" y="379"/>
                </a:lnTo>
                <a:lnTo>
                  <a:pt x="435" y="463"/>
                </a:lnTo>
                <a:lnTo>
                  <a:pt x="413" y="468"/>
                </a:lnTo>
                <a:lnTo>
                  <a:pt x="413" y="468"/>
                </a:lnTo>
                <a:lnTo>
                  <a:pt x="348" y="540"/>
                </a:lnTo>
                <a:lnTo>
                  <a:pt x="302" y="590"/>
                </a:lnTo>
                <a:lnTo>
                  <a:pt x="287" y="606"/>
                </a:lnTo>
                <a:lnTo>
                  <a:pt x="279" y="612"/>
                </a:lnTo>
                <a:lnTo>
                  <a:pt x="93" y="616"/>
                </a:lnTo>
                <a:lnTo>
                  <a:pt x="92" y="593"/>
                </a:lnTo>
                <a:lnTo>
                  <a:pt x="79" y="579"/>
                </a:lnTo>
                <a:lnTo>
                  <a:pt x="74" y="297"/>
                </a:lnTo>
                <a:lnTo>
                  <a:pt x="74" y="297"/>
                </a:lnTo>
                <a:lnTo>
                  <a:pt x="77" y="295"/>
                </a:lnTo>
                <a:lnTo>
                  <a:pt x="82" y="289"/>
                </a:lnTo>
                <a:lnTo>
                  <a:pt x="87" y="283"/>
                </a:lnTo>
                <a:lnTo>
                  <a:pt x="87" y="279"/>
                </a:lnTo>
                <a:lnTo>
                  <a:pt x="87" y="275"/>
                </a:lnTo>
                <a:lnTo>
                  <a:pt x="87" y="275"/>
                </a:lnTo>
                <a:lnTo>
                  <a:pt x="83" y="269"/>
                </a:lnTo>
                <a:lnTo>
                  <a:pt x="78" y="265"/>
                </a:lnTo>
                <a:lnTo>
                  <a:pt x="70" y="261"/>
                </a:lnTo>
                <a:lnTo>
                  <a:pt x="70" y="261"/>
                </a:lnTo>
                <a:lnTo>
                  <a:pt x="68" y="258"/>
                </a:lnTo>
                <a:lnTo>
                  <a:pt x="68" y="254"/>
                </a:lnTo>
                <a:lnTo>
                  <a:pt x="68" y="243"/>
                </a:lnTo>
                <a:lnTo>
                  <a:pt x="68" y="226"/>
                </a:lnTo>
                <a:lnTo>
                  <a:pt x="68" y="226"/>
                </a:lnTo>
                <a:close/>
                <a:moveTo>
                  <a:pt x="67" y="856"/>
                </a:moveTo>
                <a:lnTo>
                  <a:pt x="126" y="856"/>
                </a:lnTo>
                <a:lnTo>
                  <a:pt x="127" y="903"/>
                </a:lnTo>
                <a:lnTo>
                  <a:pt x="68" y="904"/>
                </a:lnTo>
                <a:lnTo>
                  <a:pt x="67" y="856"/>
                </a:lnTo>
                <a:close/>
                <a:moveTo>
                  <a:pt x="143" y="857"/>
                </a:moveTo>
                <a:lnTo>
                  <a:pt x="209" y="861"/>
                </a:lnTo>
                <a:lnTo>
                  <a:pt x="211" y="899"/>
                </a:lnTo>
                <a:lnTo>
                  <a:pt x="144" y="900"/>
                </a:lnTo>
                <a:lnTo>
                  <a:pt x="143" y="857"/>
                </a:lnTo>
                <a:close/>
                <a:moveTo>
                  <a:pt x="773" y="849"/>
                </a:moveTo>
                <a:lnTo>
                  <a:pt x="773" y="849"/>
                </a:lnTo>
                <a:lnTo>
                  <a:pt x="773" y="848"/>
                </a:lnTo>
                <a:lnTo>
                  <a:pt x="776" y="846"/>
                </a:lnTo>
                <a:lnTo>
                  <a:pt x="782" y="845"/>
                </a:lnTo>
                <a:lnTo>
                  <a:pt x="803" y="848"/>
                </a:lnTo>
                <a:lnTo>
                  <a:pt x="832" y="851"/>
                </a:lnTo>
                <a:lnTo>
                  <a:pt x="833" y="894"/>
                </a:lnTo>
                <a:lnTo>
                  <a:pt x="772" y="895"/>
                </a:lnTo>
                <a:lnTo>
                  <a:pt x="772" y="895"/>
                </a:lnTo>
                <a:lnTo>
                  <a:pt x="773" y="849"/>
                </a:lnTo>
                <a:lnTo>
                  <a:pt x="773" y="849"/>
                </a:lnTo>
                <a:close/>
                <a:moveTo>
                  <a:pt x="846" y="854"/>
                </a:moveTo>
                <a:lnTo>
                  <a:pt x="909" y="850"/>
                </a:lnTo>
                <a:lnTo>
                  <a:pt x="909" y="884"/>
                </a:lnTo>
                <a:lnTo>
                  <a:pt x="846" y="886"/>
                </a:lnTo>
                <a:lnTo>
                  <a:pt x="846" y="854"/>
                </a:lnTo>
                <a:close/>
                <a:moveTo>
                  <a:pt x="985" y="133"/>
                </a:moveTo>
                <a:lnTo>
                  <a:pt x="1037" y="154"/>
                </a:lnTo>
                <a:lnTo>
                  <a:pt x="1033" y="175"/>
                </a:lnTo>
                <a:lnTo>
                  <a:pt x="993" y="176"/>
                </a:lnTo>
                <a:lnTo>
                  <a:pt x="985" y="133"/>
                </a:lnTo>
                <a:close/>
                <a:moveTo>
                  <a:pt x="1037" y="247"/>
                </a:moveTo>
                <a:lnTo>
                  <a:pt x="1037" y="247"/>
                </a:lnTo>
                <a:lnTo>
                  <a:pt x="1037" y="248"/>
                </a:lnTo>
                <a:lnTo>
                  <a:pt x="1037" y="247"/>
                </a:lnTo>
                <a:close/>
                <a:moveTo>
                  <a:pt x="1043" y="520"/>
                </a:moveTo>
                <a:lnTo>
                  <a:pt x="999" y="520"/>
                </a:lnTo>
                <a:lnTo>
                  <a:pt x="998" y="421"/>
                </a:lnTo>
                <a:lnTo>
                  <a:pt x="998" y="421"/>
                </a:lnTo>
                <a:lnTo>
                  <a:pt x="1007" y="415"/>
                </a:lnTo>
                <a:lnTo>
                  <a:pt x="1020" y="405"/>
                </a:lnTo>
                <a:lnTo>
                  <a:pt x="1020" y="405"/>
                </a:lnTo>
                <a:lnTo>
                  <a:pt x="1021" y="399"/>
                </a:lnTo>
                <a:lnTo>
                  <a:pt x="1022" y="386"/>
                </a:lnTo>
                <a:lnTo>
                  <a:pt x="1021" y="345"/>
                </a:lnTo>
                <a:lnTo>
                  <a:pt x="1020" y="303"/>
                </a:lnTo>
                <a:lnTo>
                  <a:pt x="1018" y="281"/>
                </a:lnTo>
                <a:lnTo>
                  <a:pt x="1018" y="281"/>
                </a:lnTo>
                <a:lnTo>
                  <a:pt x="1016" y="279"/>
                </a:lnTo>
                <a:lnTo>
                  <a:pt x="1012" y="278"/>
                </a:lnTo>
                <a:lnTo>
                  <a:pt x="1002" y="275"/>
                </a:lnTo>
                <a:lnTo>
                  <a:pt x="988" y="274"/>
                </a:lnTo>
                <a:lnTo>
                  <a:pt x="988" y="259"/>
                </a:lnTo>
                <a:lnTo>
                  <a:pt x="988" y="259"/>
                </a:lnTo>
                <a:lnTo>
                  <a:pt x="990" y="259"/>
                </a:lnTo>
                <a:lnTo>
                  <a:pt x="999" y="261"/>
                </a:lnTo>
                <a:lnTo>
                  <a:pt x="1009" y="259"/>
                </a:lnTo>
                <a:lnTo>
                  <a:pt x="1015" y="258"/>
                </a:lnTo>
                <a:lnTo>
                  <a:pt x="1022" y="257"/>
                </a:lnTo>
                <a:lnTo>
                  <a:pt x="1022" y="257"/>
                </a:lnTo>
                <a:lnTo>
                  <a:pt x="1033" y="251"/>
                </a:lnTo>
                <a:lnTo>
                  <a:pt x="1037" y="248"/>
                </a:lnTo>
                <a:lnTo>
                  <a:pt x="1043" y="520"/>
                </a:lnTo>
                <a:close/>
                <a:moveTo>
                  <a:pt x="1131" y="454"/>
                </a:moveTo>
                <a:lnTo>
                  <a:pt x="1135" y="436"/>
                </a:lnTo>
                <a:lnTo>
                  <a:pt x="1135" y="436"/>
                </a:lnTo>
                <a:lnTo>
                  <a:pt x="1130" y="379"/>
                </a:lnTo>
                <a:lnTo>
                  <a:pt x="1126" y="338"/>
                </a:lnTo>
                <a:lnTo>
                  <a:pt x="1125" y="312"/>
                </a:lnTo>
                <a:lnTo>
                  <a:pt x="1125" y="312"/>
                </a:lnTo>
                <a:lnTo>
                  <a:pt x="1125" y="307"/>
                </a:lnTo>
                <a:lnTo>
                  <a:pt x="1126" y="305"/>
                </a:lnTo>
                <a:lnTo>
                  <a:pt x="1129" y="302"/>
                </a:lnTo>
                <a:lnTo>
                  <a:pt x="1130" y="301"/>
                </a:lnTo>
                <a:lnTo>
                  <a:pt x="1134" y="301"/>
                </a:lnTo>
                <a:lnTo>
                  <a:pt x="1135" y="301"/>
                </a:lnTo>
                <a:lnTo>
                  <a:pt x="1135" y="301"/>
                </a:lnTo>
                <a:lnTo>
                  <a:pt x="1141" y="341"/>
                </a:lnTo>
                <a:lnTo>
                  <a:pt x="1145" y="373"/>
                </a:lnTo>
                <a:lnTo>
                  <a:pt x="1147" y="399"/>
                </a:lnTo>
                <a:lnTo>
                  <a:pt x="1147" y="399"/>
                </a:lnTo>
                <a:lnTo>
                  <a:pt x="1147" y="441"/>
                </a:lnTo>
                <a:lnTo>
                  <a:pt x="1146" y="508"/>
                </a:lnTo>
                <a:lnTo>
                  <a:pt x="1145" y="542"/>
                </a:lnTo>
                <a:lnTo>
                  <a:pt x="1143" y="572"/>
                </a:lnTo>
                <a:lnTo>
                  <a:pt x="1141" y="591"/>
                </a:lnTo>
                <a:lnTo>
                  <a:pt x="1140" y="598"/>
                </a:lnTo>
                <a:lnTo>
                  <a:pt x="1139" y="599"/>
                </a:lnTo>
                <a:lnTo>
                  <a:pt x="1139" y="599"/>
                </a:lnTo>
                <a:lnTo>
                  <a:pt x="1137" y="598"/>
                </a:lnTo>
                <a:lnTo>
                  <a:pt x="1136" y="593"/>
                </a:lnTo>
                <a:lnTo>
                  <a:pt x="1134" y="577"/>
                </a:lnTo>
                <a:lnTo>
                  <a:pt x="1132" y="526"/>
                </a:lnTo>
                <a:lnTo>
                  <a:pt x="1131" y="454"/>
                </a:lnTo>
                <a:lnTo>
                  <a:pt x="1131" y="454"/>
                </a:lnTo>
                <a:close/>
                <a:moveTo>
                  <a:pt x="1108" y="453"/>
                </a:moveTo>
                <a:lnTo>
                  <a:pt x="1120" y="444"/>
                </a:lnTo>
                <a:lnTo>
                  <a:pt x="1120" y="444"/>
                </a:lnTo>
                <a:lnTo>
                  <a:pt x="1120" y="469"/>
                </a:lnTo>
                <a:lnTo>
                  <a:pt x="1121" y="487"/>
                </a:lnTo>
                <a:lnTo>
                  <a:pt x="1121" y="497"/>
                </a:lnTo>
                <a:lnTo>
                  <a:pt x="1121" y="497"/>
                </a:lnTo>
                <a:lnTo>
                  <a:pt x="1121" y="498"/>
                </a:lnTo>
                <a:lnTo>
                  <a:pt x="1121" y="499"/>
                </a:lnTo>
                <a:lnTo>
                  <a:pt x="1118" y="499"/>
                </a:lnTo>
                <a:lnTo>
                  <a:pt x="1112" y="497"/>
                </a:lnTo>
                <a:lnTo>
                  <a:pt x="1112" y="497"/>
                </a:lnTo>
                <a:lnTo>
                  <a:pt x="1110" y="496"/>
                </a:lnTo>
                <a:lnTo>
                  <a:pt x="1109" y="490"/>
                </a:lnTo>
                <a:lnTo>
                  <a:pt x="1108" y="475"/>
                </a:lnTo>
                <a:lnTo>
                  <a:pt x="1108" y="453"/>
                </a:lnTo>
                <a:lnTo>
                  <a:pt x="1108" y="453"/>
                </a:lnTo>
                <a:close/>
                <a:moveTo>
                  <a:pt x="1077" y="389"/>
                </a:moveTo>
                <a:lnTo>
                  <a:pt x="1088" y="387"/>
                </a:lnTo>
                <a:lnTo>
                  <a:pt x="1088" y="426"/>
                </a:lnTo>
                <a:lnTo>
                  <a:pt x="1093" y="444"/>
                </a:lnTo>
                <a:lnTo>
                  <a:pt x="1092" y="493"/>
                </a:lnTo>
                <a:lnTo>
                  <a:pt x="1080" y="507"/>
                </a:lnTo>
                <a:lnTo>
                  <a:pt x="1077" y="38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3D6B5EF1-D3A6-4B38-B877-7CA37AEC5510}"/>
              </a:ext>
            </a:extLst>
          </p:cNvPr>
          <p:cNvSpPr>
            <a:spLocks noEditPoints="1"/>
          </p:cNvSpPr>
          <p:nvPr/>
        </p:nvSpPr>
        <p:spPr bwMode="auto">
          <a:xfrm>
            <a:off x="949763" y="4103752"/>
            <a:ext cx="2301435" cy="2064608"/>
          </a:xfrm>
          <a:custGeom>
            <a:avLst/>
            <a:gdLst>
              <a:gd name="T0" fmla="*/ 120 w 1205"/>
              <a:gd name="T1" fmla="*/ 160 h 1081"/>
              <a:gd name="T2" fmla="*/ 33 w 1205"/>
              <a:gd name="T3" fmla="*/ 490 h 1081"/>
              <a:gd name="T4" fmla="*/ 26 w 1205"/>
              <a:gd name="T5" fmla="*/ 538 h 1081"/>
              <a:gd name="T6" fmla="*/ 2 w 1205"/>
              <a:gd name="T7" fmla="*/ 807 h 1081"/>
              <a:gd name="T8" fmla="*/ 11 w 1205"/>
              <a:gd name="T9" fmla="*/ 884 h 1081"/>
              <a:gd name="T10" fmla="*/ 49 w 1205"/>
              <a:gd name="T11" fmla="*/ 951 h 1081"/>
              <a:gd name="T12" fmla="*/ 85 w 1205"/>
              <a:gd name="T13" fmla="*/ 958 h 1081"/>
              <a:gd name="T14" fmla="*/ 116 w 1205"/>
              <a:gd name="T15" fmla="*/ 1068 h 1081"/>
              <a:gd name="T16" fmla="*/ 167 w 1205"/>
              <a:gd name="T17" fmla="*/ 1081 h 1081"/>
              <a:gd name="T18" fmla="*/ 209 w 1205"/>
              <a:gd name="T19" fmla="*/ 1067 h 1081"/>
              <a:gd name="T20" fmla="*/ 229 w 1205"/>
              <a:gd name="T21" fmla="*/ 998 h 1081"/>
              <a:gd name="T22" fmla="*/ 797 w 1205"/>
              <a:gd name="T23" fmla="*/ 1048 h 1081"/>
              <a:gd name="T24" fmla="*/ 829 w 1205"/>
              <a:gd name="T25" fmla="*/ 1068 h 1081"/>
              <a:gd name="T26" fmla="*/ 886 w 1205"/>
              <a:gd name="T27" fmla="*/ 1066 h 1081"/>
              <a:gd name="T28" fmla="*/ 918 w 1205"/>
              <a:gd name="T29" fmla="*/ 1013 h 1081"/>
              <a:gd name="T30" fmla="*/ 933 w 1205"/>
              <a:gd name="T31" fmla="*/ 938 h 1081"/>
              <a:gd name="T32" fmla="*/ 997 w 1205"/>
              <a:gd name="T33" fmla="*/ 903 h 1081"/>
              <a:gd name="T34" fmla="*/ 1012 w 1205"/>
              <a:gd name="T35" fmla="*/ 968 h 1081"/>
              <a:gd name="T36" fmla="*/ 1046 w 1205"/>
              <a:gd name="T37" fmla="*/ 978 h 1081"/>
              <a:gd name="T38" fmla="*/ 1101 w 1205"/>
              <a:gd name="T39" fmla="*/ 968 h 1081"/>
              <a:gd name="T40" fmla="*/ 1121 w 1205"/>
              <a:gd name="T41" fmla="*/ 908 h 1081"/>
              <a:gd name="T42" fmla="*/ 1176 w 1205"/>
              <a:gd name="T43" fmla="*/ 794 h 1081"/>
              <a:gd name="T44" fmla="*/ 1191 w 1205"/>
              <a:gd name="T45" fmla="*/ 750 h 1081"/>
              <a:gd name="T46" fmla="*/ 1196 w 1205"/>
              <a:gd name="T47" fmla="*/ 695 h 1081"/>
              <a:gd name="T48" fmla="*/ 1205 w 1205"/>
              <a:gd name="T49" fmla="*/ 487 h 1081"/>
              <a:gd name="T50" fmla="*/ 1178 w 1205"/>
              <a:gd name="T51" fmla="*/ 219 h 1081"/>
              <a:gd name="T52" fmla="*/ 1113 w 1205"/>
              <a:gd name="T53" fmla="*/ 143 h 1081"/>
              <a:gd name="T54" fmla="*/ 1010 w 1205"/>
              <a:gd name="T55" fmla="*/ 91 h 1081"/>
              <a:gd name="T56" fmla="*/ 1005 w 1205"/>
              <a:gd name="T57" fmla="*/ 66 h 1081"/>
              <a:gd name="T58" fmla="*/ 597 w 1205"/>
              <a:gd name="T59" fmla="*/ 0 h 1081"/>
              <a:gd name="T60" fmla="*/ 373 w 1205"/>
              <a:gd name="T61" fmla="*/ 6 h 1081"/>
              <a:gd name="T62" fmla="*/ 218 w 1205"/>
              <a:gd name="T63" fmla="*/ 51 h 1081"/>
              <a:gd name="T64" fmla="*/ 165 w 1205"/>
              <a:gd name="T65" fmla="*/ 109 h 1081"/>
              <a:gd name="T66" fmla="*/ 1047 w 1205"/>
              <a:gd name="T67" fmla="*/ 210 h 1081"/>
              <a:gd name="T68" fmla="*/ 1062 w 1205"/>
              <a:gd name="T69" fmla="*/ 482 h 1081"/>
              <a:gd name="T70" fmla="*/ 1116 w 1205"/>
              <a:gd name="T71" fmla="*/ 234 h 1081"/>
              <a:gd name="T72" fmla="*/ 1161 w 1205"/>
              <a:gd name="T73" fmla="*/ 239 h 1081"/>
              <a:gd name="T74" fmla="*/ 1189 w 1205"/>
              <a:gd name="T75" fmla="*/ 371 h 1081"/>
              <a:gd name="T76" fmla="*/ 1017 w 1205"/>
              <a:gd name="T77" fmla="*/ 487 h 1081"/>
              <a:gd name="T78" fmla="*/ 992 w 1205"/>
              <a:gd name="T79" fmla="*/ 472 h 1081"/>
              <a:gd name="T80" fmla="*/ 956 w 1205"/>
              <a:gd name="T81" fmla="*/ 430 h 1081"/>
              <a:gd name="T82" fmla="*/ 953 w 1205"/>
              <a:gd name="T83" fmla="*/ 319 h 1081"/>
              <a:gd name="T84" fmla="*/ 923 w 1205"/>
              <a:gd name="T85" fmla="*/ 312 h 1081"/>
              <a:gd name="T86" fmla="*/ 831 w 1205"/>
              <a:gd name="T87" fmla="*/ 435 h 1081"/>
              <a:gd name="T88" fmla="*/ 56 w 1205"/>
              <a:gd name="T89" fmla="*/ 487 h 1081"/>
              <a:gd name="T90" fmla="*/ 165 w 1205"/>
              <a:gd name="T91" fmla="*/ 155 h 1081"/>
              <a:gd name="T92" fmla="*/ 512 w 1205"/>
              <a:gd name="T93" fmla="*/ 145 h 1081"/>
              <a:gd name="T94" fmla="*/ 844 w 1205"/>
              <a:gd name="T95" fmla="*/ 160 h 1081"/>
              <a:gd name="T96" fmla="*/ 865 w 1205"/>
              <a:gd name="T97" fmla="*/ 210 h 1081"/>
              <a:gd name="T98" fmla="*/ 859 w 1205"/>
              <a:gd name="T99" fmla="*/ 425 h 1081"/>
              <a:gd name="T100" fmla="*/ 834 w 1205"/>
              <a:gd name="T101" fmla="*/ 423 h 1081"/>
              <a:gd name="T102" fmla="*/ 868 w 1205"/>
              <a:gd name="T103" fmla="*/ 438 h 1081"/>
              <a:gd name="T104" fmla="*/ 31 w 1205"/>
              <a:gd name="T105" fmla="*/ 799 h 1081"/>
              <a:gd name="T106" fmla="*/ 16 w 1205"/>
              <a:gd name="T107" fmla="*/ 786 h 1081"/>
              <a:gd name="T108" fmla="*/ 36 w 1205"/>
              <a:gd name="T109" fmla="*/ 710 h 1081"/>
              <a:gd name="T110" fmla="*/ 878 w 1205"/>
              <a:gd name="T111" fmla="*/ 715 h 1081"/>
              <a:gd name="T112" fmla="*/ 885 w 1205"/>
              <a:gd name="T113" fmla="*/ 776 h 1081"/>
              <a:gd name="T114" fmla="*/ 867 w 1205"/>
              <a:gd name="T115" fmla="*/ 794 h 1081"/>
              <a:gd name="T116" fmla="*/ 680 w 1205"/>
              <a:gd name="T117" fmla="*/ 725 h 10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05" h="1081">
                <a:moveTo>
                  <a:pt x="140" y="140"/>
                </a:moveTo>
                <a:lnTo>
                  <a:pt x="140" y="140"/>
                </a:lnTo>
                <a:lnTo>
                  <a:pt x="132" y="145"/>
                </a:lnTo>
                <a:lnTo>
                  <a:pt x="128" y="149"/>
                </a:lnTo>
                <a:lnTo>
                  <a:pt x="123" y="154"/>
                </a:lnTo>
                <a:lnTo>
                  <a:pt x="120" y="160"/>
                </a:lnTo>
                <a:lnTo>
                  <a:pt x="120" y="160"/>
                </a:lnTo>
                <a:lnTo>
                  <a:pt x="79" y="320"/>
                </a:lnTo>
                <a:lnTo>
                  <a:pt x="51" y="429"/>
                </a:lnTo>
                <a:lnTo>
                  <a:pt x="36" y="482"/>
                </a:lnTo>
                <a:lnTo>
                  <a:pt x="36" y="482"/>
                </a:lnTo>
                <a:lnTo>
                  <a:pt x="33" y="490"/>
                </a:lnTo>
                <a:lnTo>
                  <a:pt x="33" y="495"/>
                </a:lnTo>
                <a:lnTo>
                  <a:pt x="32" y="498"/>
                </a:lnTo>
                <a:lnTo>
                  <a:pt x="31" y="502"/>
                </a:lnTo>
                <a:lnTo>
                  <a:pt x="31" y="502"/>
                </a:lnTo>
                <a:lnTo>
                  <a:pt x="28" y="513"/>
                </a:lnTo>
                <a:lnTo>
                  <a:pt x="26" y="538"/>
                </a:lnTo>
                <a:lnTo>
                  <a:pt x="17" y="610"/>
                </a:lnTo>
                <a:lnTo>
                  <a:pt x="6" y="715"/>
                </a:lnTo>
                <a:lnTo>
                  <a:pt x="6" y="799"/>
                </a:lnTo>
                <a:lnTo>
                  <a:pt x="6" y="799"/>
                </a:lnTo>
                <a:lnTo>
                  <a:pt x="4" y="803"/>
                </a:lnTo>
                <a:lnTo>
                  <a:pt x="2" y="807"/>
                </a:lnTo>
                <a:lnTo>
                  <a:pt x="1" y="816"/>
                </a:lnTo>
                <a:lnTo>
                  <a:pt x="0" y="825"/>
                </a:lnTo>
                <a:lnTo>
                  <a:pt x="1" y="840"/>
                </a:lnTo>
                <a:lnTo>
                  <a:pt x="5" y="860"/>
                </a:lnTo>
                <a:lnTo>
                  <a:pt x="11" y="884"/>
                </a:lnTo>
                <a:lnTo>
                  <a:pt x="11" y="884"/>
                </a:lnTo>
                <a:lnTo>
                  <a:pt x="19" y="907"/>
                </a:lnTo>
                <a:lnTo>
                  <a:pt x="26" y="925"/>
                </a:lnTo>
                <a:lnTo>
                  <a:pt x="33" y="936"/>
                </a:lnTo>
                <a:lnTo>
                  <a:pt x="40" y="944"/>
                </a:lnTo>
                <a:lnTo>
                  <a:pt x="45" y="948"/>
                </a:lnTo>
                <a:lnTo>
                  <a:pt x="49" y="951"/>
                </a:lnTo>
                <a:lnTo>
                  <a:pt x="56" y="953"/>
                </a:lnTo>
                <a:lnTo>
                  <a:pt x="56" y="953"/>
                </a:lnTo>
                <a:lnTo>
                  <a:pt x="63" y="954"/>
                </a:lnTo>
                <a:lnTo>
                  <a:pt x="73" y="957"/>
                </a:lnTo>
                <a:lnTo>
                  <a:pt x="85" y="958"/>
                </a:lnTo>
                <a:lnTo>
                  <a:pt x="85" y="958"/>
                </a:lnTo>
                <a:lnTo>
                  <a:pt x="88" y="974"/>
                </a:lnTo>
                <a:lnTo>
                  <a:pt x="95" y="1010"/>
                </a:lnTo>
                <a:lnTo>
                  <a:pt x="100" y="1030"/>
                </a:lnTo>
                <a:lnTo>
                  <a:pt x="106" y="1048"/>
                </a:lnTo>
                <a:lnTo>
                  <a:pt x="113" y="1063"/>
                </a:lnTo>
                <a:lnTo>
                  <a:pt x="116" y="1068"/>
                </a:lnTo>
                <a:lnTo>
                  <a:pt x="120" y="1072"/>
                </a:lnTo>
                <a:lnTo>
                  <a:pt x="120" y="1072"/>
                </a:lnTo>
                <a:lnTo>
                  <a:pt x="129" y="1076"/>
                </a:lnTo>
                <a:lnTo>
                  <a:pt x="140" y="1078"/>
                </a:lnTo>
                <a:lnTo>
                  <a:pt x="154" y="1081"/>
                </a:lnTo>
                <a:lnTo>
                  <a:pt x="167" y="1081"/>
                </a:lnTo>
                <a:lnTo>
                  <a:pt x="181" y="1079"/>
                </a:lnTo>
                <a:lnTo>
                  <a:pt x="192" y="1077"/>
                </a:lnTo>
                <a:lnTo>
                  <a:pt x="202" y="1072"/>
                </a:lnTo>
                <a:lnTo>
                  <a:pt x="207" y="1070"/>
                </a:lnTo>
                <a:lnTo>
                  <a:pt x="209" y="1067"/>
                </a:lnTo>
                <a:lnTo>
                  <a:pt x="209" y="1067"/>
                </a:lnTo>
                <a:lnTo>
                  <a:pt x="214" y="1060"/>
                </a:lnTo>
                <a:lnTo>
                  <a:pt x="218" y="1050"/>
                </a:lnTo>
                <a:lnTo>
                  <a:pt x="222" y="1039"/>
                </a:lnTo>
                <a:lnTo>
                  <a:pt x="224" y="1026"/>
                </a:lnTo>
                <a:lnTo>
                  <a:pt x="228" y="1006"/>
                </a:lnTo>
                <a:lnTo>
                  <a:pt x="229" y="998"/>
                </a:lnTo>
                <a:lnTo>
                  <a:pt x="779" y="998"/>
                </a:lnTo>
                <a:lnTo>
                  <a:pt x="779" y="998"/>
                </a:lnTo>
                <a:lnTo>
                  <a:pt x="782" y="1006"/>
                </a:lnTo>
                <a:lnTo>
                  <a:pt x="787" y="1027"/>
                </a:lnTo>
                <a:lnTo>
                  <a:pt x="790" y="1039"/>
                </a:lnTo>
                <a:lnTo>
                  <a:pt x="797" y="1048"/>
                </a:lnTo>
                <a:lnTo>
                  <a:pt x="802" y="1057"/>
                </a:lnTo>
                <a:lnTo>
                  <a:pt x="805" y="1060"/>
                </a:lnTo>
                <a:lnTo>
                  <a:pt x="809" y="1062"/>
                </a:lnTo>
                <a:lnTo>
                  <a:pt x="809" y="1062"/>
                </a:lnTo>
                <a:lnTo>
                  <a:pt x="818" y="1065"/>
                </a:lnTo>
                <a:lnTo>
                  <a:pt x="829" y="1068"/>
                </a:lnTo>
                <a:lnTo>
                  <a:pt x="841" y="1071"/>
                </a:lnTo>
                <a:lnTo>
                  <a:pt x="855" y="1072"/>
                </a:lnTo>
                <a:lnTo>
                  <a:pt x="867" y="1071"/>
                </a:lnTo>
                <a:lnTo>
                  <a:pt x="873" y="1070"/>
                </a:lnTo>
                <a:lnTo>
                  <a:pt x="880" y="1068"/>
                </a:lnTo>
                <a:lnTo>
                  <a:pt x="886" y="1066"/>
                </a:lnTo>
                <a:lnTo>
                  <a:pt x="891" y="1062"/>
                </a:lnTo>
                <a:lnTo>
                  <a:pt x="894" y="1057"/>
                </a:lnTo>
                <a:lnTo>
                  <a:pt x="898" y="1052"/>
                </a:lnTo>
                <a:lnTo>
                  <a:pt x="898" y="1052"/>
                </a:lnTo>
                <a:lnTo>
                  <a:pt x="909" y="1031"/>
                </a:lnTo>
                <a:lnTo>
                  <a:pt x="918" y="1013"/>
                </a:lnTo>
                <a:lnTo>
                  <a:pt x="924" y="994"/>
                </a:lnTo>
                <a:lnTo>
                  <a:pt x="928" y="973"/>
                </a:lnTo>
                <a:lnTo>
                  <a:pt x="928" y="973"/>
                </a:lnTo>
                <a:lnTo>
                  <a:pt x="933" y="944"/>
                </a:lnTo>
                <a:lnTo>
                  <a:pt x="933" y="938"/>
                </a:lnTo>
                <a:lnTo>
                  <a:pt x="933" y="938"/>
                </a:lnTo>
                <a:lnTo>
                  <a:pt x="942" y="932"/>
                </a:lnTo>
                <a:lnTo>
                  <a:pt x="953" y="923"/>
                </a:lnTo>
                <a:lnTo>
                  <a:pt x="953" y="923"/>
                </a:lnTo>
                <a:lnTo>
                  <a:pt x="961" y="918"/>
                </a:lnTo>
                <a:lnTo>
                  <a:pt x="976" y="912"/>
                </a:lnTo>
                <a:lnTo>
                  <a:pt x="997" y="903"/>
                </a:lnTo>
                <a:lnTo>
                  <a:pt x="997" y="903"/>
                </a:lnTo>
                <a:lnTo>
                  <a:pt x="999" y="913"/>
                </a:lnTo>
                <a:lnTo>
                  <a:pt x="1002" y="934"/>
                </a:lnTo>
                <a:lnTo>
                  <a:pt x="1005" y="947"/>
                </a:lnTo>
                <a:lnTo>
                  <a:pt x="1008" y="958"/>
                </a:lnTo>
                <a:lnTo>
                  <a:pt x="1012" y="968"/>
                </a:lnTo>
                <a:lnTo>
                  <a:pt x="1015" y="970"/>
                </a:lnTo>
                <a:lnTo>
                  <a:pt x="1017" y="973"/>
                </a:lnTo>
                <a:lnTo>
                  <a:pt x="1017" y="973"/>
                </a:lnTo>
                <a:lnTo>
                  <a:pt x="1025" y="975"/>
                </a:lnTo>
                <a:lnTo>
                  <a:pt x="1035" y="978"/>
                </a:lnTo>
                <a:lnTo>
                  <a:pt x="1046" y="978"/>
                </a:lnTo>
                <a:lnTo>
                  <a:pt x="1059" y="978"/>
                </a:lnTo>
                <a:lnTo>
                  <a:pt x="1073" y="978"/>
                </a:lnTo>
                <a:lnTo>
                  <a:pt x="1084" y="975"/>
                </a:lnTo>
                <a:lnTo>
                  <a:pt x="1094" y="972"/>
                </a:lnTo>
                <a:lnTo>
                  <a:pt x="1101" y="968"/>
                </a:lnTo>
                <a:lnTo>
                  <a:pt x="1101" y="968"/>
                </a:lnTo>
                <a:lnTo>
                  <a:pt x="1106" y="962"/>
                </a:lnTo>
                <a:lnTo>
                  <a:pt x="1110" y="953"/>
                </a:lnTo>
                <a:lnTo>
                  <a:pt x="1114" y="943"/>
                </a:lnTo>
                <a:lnTo>
                  <a:pt x="1116" y="933"/>
                </a:lnTo>
                <a:lnTo>
                  <a:pt x="1120" y="916"/>
                </a:lnTo>
                <a:lnTo>
                  <a:pt x="1121" y="908"/>
                </a:lnTo>
                <a:lnTo>
                  <a:pt x="1136" y="903"/>
                </a:lnTo>
                <a:lnTo>
                  <a:pt x="1131" y="829"/>
                </a:lnTo>
                <a:lnTo>
                  <a:pt x="1131" y="829"/>
                </a:lnTo>
                <a:lnTo>
                  <a:pt x="1151" y="814"/>
                </a:lnTo>
                <a:lnTo>
                  <a:pt x="1166" y="803"/>
                </a:lnTo>
                <a:lnTo>
                  <a:pt x="1176" y="794"/>
                </a:lnTo>
                <a:lnTo>
                  <a:pt x="1176" y="794"/>
                </a:lnTo>
                <a:lnTo>
                  <a:pt x="1181" y="787"/>
                </a:lnTo>
                <a:lnTo>
                  <a:pt x="1187" y="776"/>
                </a:lnTo>
                <a:lnTo>
                  <a:pt x="1191" y="762"/>
                </a:lnTo>
                <a:lnTo>
                  <a:pt x="1191" y="756"/>
                </a:lnTo>
                <a:lnTo>
                  <a:pt x="1191" y="750"/>
                </a:lnTo>
                <a:lnTo>
                  <a:pt x="1191" y="750"/>
                </a:lnTo>
                <a:lnTo>
                  <a:pt x="1191" y="744"/>
                </a:lnTo>
                <a:lnTo>
                  <a:pt x="1191" y="735"/>
                </a:lnTo>
                <a:lnTo>
                  <a:pt x="1193" y="719"/>
                </a:lnTo>
                <a:lnTo>
                  <a:pt x="1196" y="705"/>
                </a:lnTo>
                <a:lnTo>
                  <a:pt x="1196" y="695"/>
                </a:lnTo>
                <a:lnTo>
                  <a:pt x="1196" y="695"/>
                </a:lnTo>
                <a:lnTo>
                  <a:pt x="1197" y="663"/>
                </a:lnTo>
                <a:lnTo>
                  <a:pt x="1201" y="596"/>
                </a:lnTo>
                <a:lnTo>
                  <a:pt x="1204" y="528"/>
                </a:lnTo>
                <a:lnTo>
                  <a:pt x="1205" y="487"/>
                </a:lnTo>
                <a:lnTo>
                  <a:pt x="1205" y="487"/>
                </a:lnTo>
                <a:lnTo>
                  <a:pt x="1203" y="440"/>
                </a:lnTo>
                <a:lnTo>
                  <a:pt x="1197" y="356"/>
                </a:lnTo>
                <a:lnTo>
                  <a:pt x="1189" y="274"/>
                </a:lnTo>
                <a:lnTo>
                  <a:pt x="1186" y="234"/>
                </a:lnTo>
                <a:lnTo>
                  <a:pt x="1186" y="234"/>
                </a:lnTo>
                <a:lnTo>
                  <a:pt x="1178" y="219"/>
                </a:lnTo>
                <a:lnTo>
                  <a:pt x="1163" y="195"/>
                </a:lnTo>
                <a:lnTo>
                  <a:pt x="1147" y="170"/>
                </a:lnTo>
                <a:lnTo>
                  <a:pt x="1136" y="155"/>
                </a:lnTo>
                <a:lnTo>
                  <a:pt x="1136" y="155"/>
                </a:lnTo>
                <a:lnTo>
                  <a:pt x="1127" y="150"/>
                </a:lnTo>
                <a:lnTo>
                  <a:pt x="1113" y="143"/>
                </a:lnTo>
                <a:lnTo>
                  <a:pt x="1068" y="123"/>
                </a:lnTo>
                <a:lnTo>
                  <a:pt x="1026" y="105"/>
                </a:lnTo>
                <a:lnTo>
                  <a:pt x="1012" y="99"/>
                </a:lnTo>
                <a:lnTo>
                  <a:pt x="1007" y="96"/>
                </a:lnTo>
                <a:lnTo>
                  <a:pt x="1007" y="96"/>
                </a:lnTo>
                <a:lnTo>
                  <a:pt x="1010" y="91"/>
                </a:lnTo>
                <a:lnTo>
                  <a:pt x="1015" y="84"/>
                </a:lnTo>
                <a:lnTo>
                  <a:pt x="1018" y="77"/>
                </a:lnTo>
                <a:lnTo>
                  <a:pt x="1018" y="73"/>
                </a:lnTo>
                <a:lnTo>
                  <a:pt x="1017" y="71"/>
                </a:lnTo>
                <a:lnTo>
                  <a:pt x="1017" y="71"/>
                </a:lnTo>
                <a:lnTo>
                  <a:pt x="1005" y="66"/>
                </a:lnTo>
                <a:lnTo>
                  <a:pt x="976" y="57"/>
                </a:lnTo>
                <a:lnTo>
                  <a:pt x="893" y="34"/>
                </a:lnTo>
                <a:lnTo>
                  <a:pt x="774" y="1"/>
                </a:lnTo>
                <a:lnTo>
                  <a:pt x="774" y="1"/>
                </a:lnTo>
                <a:lnTo>
                  <a:pt x="720" y="0"/>
                </a:lnTo>
                <a:lnTo>
                  <a:pt x="597" y="0"/>
                </a:lnTo>
                <a:lnTo>
                  <a:pt x="527" y="0"/>
                </a:lnTo>
                <a:lnTo>
                  <a:pt x="462" y="1"/>
                </a:lnTo>
                <a:lnTo>
                  <a:pt x="408" y="3"/>
                </a:lnTo>
                <a:lnTo>
                  <a:pt x="388" y="4"/>
                </a:lnTo>
                <a:lnTo>
                  <a:pt x="373" y="6"/>
                </a:lnTo>
                <a:lnTo>
                  <a:pt x="373" y="6"/>
                </a:lnTo>
                <a:lnTo>
                  <a:pt x="325" y="15"/>
                </a:lnTo>
                <a:lnTo>
                  <a:pt x="301" y="21"/>
                </a:lnTo>
                <a:lnTo>
                  <a:pt x="277" y="27"/>
                </a:lnTo>
                <a:lnTo>
                  <a:pt x="255" y="34"/>
                </a:lnTo>
                <a:lnTo>
                  <a:pt x="235" y="42"/>
                </a:lnTo>
                <a:lnTo>
                  <a:pt x="218" y="51"/>
                </a:lnTo>
                <a:lnTo>
                  <a:pt x="211" y="56"/>
                </a:lnTo>
                <a:lnTo>
                  <a:pt x="204" y="61"/>
                </a:lnTo>
                <a:lnTo>
                  <a:pt x="204" y="61"/>
                </a:lnTo>
                <a:lnTo>
                  <a:pt x="193" y="72"/>
                </a:lnTo>
                <a:lnTo>
                  <a:pt x="182" y="84"/>
                </a:lnTo>
                <a:lnTo>
                  <a:pt x="165" y="109"/>
                </a:lnTo>
                <a:lnTo>
                  <a:pt x="150" y="129"/>
                </a:lnTo>
                <a:lnTo>
                  <a:pt x="145" y="136"/>
                </a:lnTo>
                <a:lnTo>
                  <a:pt x="140" y="140"/>
                </a:lnTo>
                <a:lnTo>
                  <a:pt x="140" y="140"/>
                </a:lnTo>
                <a:close/>
                <a:moveTo>
                  <a:pt x="1047" y="210"/>
                </a:moveTo>
                <a:lnTo>
                  <a:pt x="1047" y="210"/>
                </a:lnTo>
                <a:lnTo>
                  <a:pt x="1048" y="210"/>
                </a:lnTo>
                <a:lnTo>
                  <a:pt x="1053" y="211"/>
                </a:lnTo>
                <a:lnTo>
                  <a:pt x="1069" y="216"/>
                </a:lnTo>
                <a:lnTo>
                  <a:pt x="1091" y="224"/>
                </a:lnTo>
                <a:lnTo>
                  <a:pt x="1111" y="482"/>
                </a:lnTo>
                <a:lnTo>
                  <a:pt x="1062" y="482"/>
                </a:lnTo>
                <a:lnTo>
                  <a:pt x="1062" y="482"/>
                </a:lnTo>
                <a:lnTo>
                  <a:pt x="1054" y="347"/>
                </a:lnTo>
                <a:lnTo>
                  <a:pt x="1049" y="253"/>
                </a:lnTo>
                <a:lnTo>
                  <a:pt x="1047" y="210"/>
                </a:lnTo>
                <a:lnTo>
                  <a:pt x="1047" y="210"/>
                </a:lnTo>
                <a:close/>
                <a:moveTo>
                  <a:pt x="1116" y="234"/>
                </a:moveTo>
                <a:lnTo>
                  <a:pt x="1146" y="244"/>
                </a:lnTo>
                <a:lnTo>
                  <a:pt x="1160" y="480"/>
                </a:lnTo>
                <a:lnTo>
                  <a:pt x="1126" y="477"/>
                </a:lnTo>
                <a:lnTo>
                  <a:pt x="1116" y="234"/>
                </a:lnTo>
                <a:close/>
                <a:moveTo>
                  <a:pt x="1161" y="239"/>
                </a:moveTo>
                <a:lnTo>
                  <a:pt x="1161" y="239"/>
                </a:lnTo>
                <a:lnTo>
                  <a:pt x="1170" y="244"/>
                </a:lnTo>
                <a:lnTo>
                  <a:pt x="1181" y="249"/>
                </a:lnTo>
                <a:lnTo>
                  <a:pt x="1181" y="249"/>
                </a:lnTo>
                <a:lnTo>
                  <a:pt x="1182" y="260"/>
                </a:lnTo>
                <a:lnTo>
                  <a:pt x="1184" y="288"/>
                </a:lnTo>
                <a:lnTo>
                  <a:pt x="1189" y="371"/>
                </a:lnTo>
                <a:lnTo>
                  <a:pt x="1196" y="492"/>
                </a:lnTo>
                <a:lnTo>
                  <a:pt x="1171" y="492"/>
                </a:lnTo>
                <a:lnTo>
                  <a:pt x="1161" y="239"/>
                </a:lnTo>
                <a:close/>
                <a:moveTo>
                  <a:pt x="1027" y="205"/>
                </a:moveTo>
                <a:lnTo>
                  <a:pt x="1037" y="482"/>
                </a:lnTo>
                <a:lnTo>
                  <a:pt x="1017" y="487"/>
                </a:lnTo>
                <a:lnTo>
                  <a:pt x="1007" y="200"/>
                </a:lnTo>
                <a:lnTo>
                  <a:pt x="1027" y="205"/>
                </a:lnTo>
                <a:close/>
                <a:moveTo>
                  <a:pt x="913" y="175"/>
                </a:moveTo>
                <a:lnTo>
                  <a:pt x="968" y="185"/>
                </a:lnTo>
                <a:lnTo>
                  <a:pt x="978" y="195"/>
                </a:lnTo>
                <a:lnTo>
                  <a:pt x="992" y="472"/>
                </a:lnTo>
                <a:lnTo>
                  <a:pt x="938" y="472"/>
                </a:lnTo>
                <a:lnTo>
                  <a:pt x="938" y="438"/>
                </a:lnTo>
                <a:lnTo>
                  <a:pt x="938" y="438"/>
                </a:lnTo>
                <a:lnTo>
                  <a:pt x="948" y="435"/>
                </a:lnTo>
                <a:lnTo>
                  <a:pt x="955" y="431"/>
                </a:lnTo>
                <a:lnTo>
                  <a:pt x="956" y="430"/>
                </a:lnTo>
                <a:lnTo>
                  <a:pt x="958" y="428"/>
                </a:lnTo>
                <a:lnTo>
                  <a:pt x="958" y="428"/>
                </a:lnTo>
                <a:lnTo>
                  <a:pt x="958" y="374"/>
                </a:lnTo>
                <a:lnTo>
                  <a:pt x="956" y="340"/>
                </a:lnTo>
                <a:lnTo>
                  <a:pt x="955" y="326"/>
                </a:lnTo>
                <a:lnTo>
                  <a:pt x="953" y="319"/>
                </a:lnTo>
                <a:lnTo>
                  <a:pt x="953" y="319"/>
                </a:lnTo>
                <a:lnTo>
                  <a:pt x="949" y="315"/>
                </a:lnTo>
                <a:lnTo>
                  <a:pt x="945" y="314"/>
                </a:lnTo>
                <a:lnTo>
                  <a:pt x="939" y="312"/>
                </a:lnTo>
                <a:lnTo>
                  <a:pt x="933" y="312"/>
                </a:lnTo>
                <a:lnTo>
                  <a:pt x="923" y="312"/>
                </a:lnTo>
                <a:lnTo>
                  <a:pt x="918" y="314"/>
                </a:lnTo>
                <a:lnTo>
                  <a:pt x="913" y="175"/>
                </a:lnTo>
                <a:close/>
                <a:moveTo>
                  <a:pt x="834" y="423"/>
                </a:moveTo>
                <a:lnTo>
                  <a:pt x="834" y="423"/>
                </a:lnTo>
                <a:lnTo>
                  <a:pt x="831" y="429"/>
                </a:lnTo>
                <a:lnTo>
                  <a:pt x="831" y="435"/>
                </a:lnTo>
                <a:lnTo>
                  <a:pt x="831" y="441"/>
                </a:lnTo>
                <a:lnTo>
                  <a:pt x="833" y="447"/>
                </a:lnTo>
                <a:lnTo>
                  <a:pt x="836" y="459"/>
                </a:lnTo>
                <a:lnTo>
                  <a:pt x="839" y="462"/>
                </a:lnTo>
                <a:lnTo>
                  <a:pt x="56" y="487"/>
                </a:lnTo>
                <a:lnTo>
                  <a:pt x="56" y="487"/>
                </a:lnTo>
                <a:lnTo>
                  <a:pt x="104" y="325"/>
                </a:lnTo>
                <a:lnTo>
                  <a:pt x="137" y="212"/>
                </a:lnTo>
                <a:lnTo>
                  <a:pt x="150" y="175"/>
                </a:lnTo>
                <a:lnTo>
                  <a:pt x="155" y="160"/>
                </a:lnTo>
                <a:lnTo>
                  <a:pt x="155" y="160"/>
                </a:lnTo>
                <a:lnTo>
                  <a:pt x="165" y="155"/>
                </a:lnTo>
                <a:lnTo>
                  <a:pt x="175" y="150"/>
                </a:lnTo>
                <a:lnTo>
                  <a:pt x="175" y="150"/>
                </a:lnTo>
                <a:lnTo>
                  <a:pt x="207" y="149"/>
                </a:lnTo>
                <a:lnTo>
                  <a:pt x="286" y="146"/>
                </a:lnTo>
                <a:lnTo>
                  <a:pt x="394" y="145"/>
                </a:lnTo>
                <a:lnTo>
                  <a:pt x="512" y="145"/>
                </a:lnTo>
                <a:lnTo>
                  <a:pt x="512" y="145"/>
                </a:lnTo>
                <a:lnTo>
                  <a:pt x="627" y="148"/>
                </a:lnTo>
                <a:lnTo>
                  <a:pt x="731" y="153"/>
                </a:lnTo>
                <a:lnTo>
                  <a:pt x="808" y="156"/>
                </a:lnTo>
                <a:lnTo>
                  <a:pt x="831" y="159"/>
                </a:lnTo>
                <a:lnTo>
                  <a:pt x="844" y="160"/>
                </a:lnTo>
                <a:lnTo>
                  <a:pt x="844" y="160"/>
                </a:lnTo>
                <a:lnTo>
                  <a:pt x="859" y="165"/>
                </a:lnTo>
                <a:lnTo>
                  <a:pt x="862" y="167"/>
                </a:lnTo>
                <a:lnTo>
                  <a:pt x="864" y="170"/>
                </a:lnTo>
                <a:lnTo>
                  <a:pt x="864" y="170"/>
                </a:lnTo>
                <a:lnTo>
                  <a:pt x="865" y="210"/>
                </a:lnTo>
                <a:lnTo>
                  <a:pt x="866" y="296"/>
                </a:lnTo>
                <a:lnTo>
                  <a:pt x="868" y="436"/>
                </a:lnTo>
                <a:lnTo>
                  <a:pt x="868" y="436"/>
                </a:lnTo>
                <a:lnTo>
                  <a:pt x="866" y="433"/>
                </a:lnTo>
                <a:lnTo>
                  <a:pt x="862" y="429"/>
                </a:lnTo>
                <a:lnTo>
                  <a:pt x="859" y="425"/>
                </a:lnTo>
                <a:lnTo>
                  <a:pt x="854" y="421"/>
                </a:lnTo>
                <a:lnTo>
                  <a:pt x="847" y="419"/>
                </a:lnTo>
                <a:lnTo>
                  <a:pt x="842" y="419"/>
                </a:lnTo>
                <a:lnTo>
                  <a:pt x="837" y="419"/>
                </a:lnTo>
                <a:lnTo>
                  <a:pt x="834" y="423"/>
                </a:lnTo>
                <a:lnTo>
                  <a:pt x="834" y="423"/>
                </a:lnTo>
                <a:close/>
                <a:moveTo>
                  <a:pt x="868" y="438"/>
                </a:moveTo>
                <a:lnTo>
                  <a:pt x="868" y="438"/>
                </a:lnTo>
                <a:lnTo>
                  <a:pt x="868" y="436"/>
                </a:lnTo>
                <a:lnTo>
                  <a:pt x="868" y="436"/>
                </a:lnTo>
                <a:lnTo>
                  <a:pt x="868" y="438"/>
                </a:lnTo>
                <a:lnTo>
                  <a:pt x="868" y="438"/>
                </a:lnTo>
                <a:close/>
                <a:moveTo>
                  <a:pt x="189" y="715"/>
                </a:moveTo>
                <a:lnTo>
                  <a:pt x="204" y="809"/>
                </a:lnTo>
                <a:lnTo>
                  <a:pt x="204" y="809"/>
                </a:lnTo>
                <a:lnTo>
                  <a:pt x="123" y="804"/>
                </a:lnTo>
                <a:lnTo>
                  <a:pt x="63" y="801"/>
                </a:lnTo>
                <a:lnTo>
                  <a:pt x="31" y="799"/>
                </a:lnTo>
                <a:lnTo>
                  <a:pt x="31" y="799"/>
                </a:lnTo>
                <a:lnTo>
                  <a:pt x="20" y="801"/>
                </a:lnTo>
                <a:lnTo>
                  <a:pt x="17" y="801"/>
                </a:lnTo>
                <a:lnTo>
                  <a:pt x="16" y="799"/>
                </a:lnTo>
                <a:lnTo>
                  <a:pt x="16" y="799"/>
                </a:lnTo>
                <a:lnTo>
                  <a:pt x="16" y="786"/>
                </a:lnTo>
                <a:lnTo>
                  <a:pt x="17" y="757"/>
                </a:lnTo>
                <a:lnTo>
                  <a:pt x="20" y="729"/>
                </a:lnTo>
                <a:lnTo>
                  <a:pt x="21" y="715"/>
                </a:lnTo>
                <a:lnTo>
                  <a:pt x="21" y="715"/>
                </a:lnTo>
                <a:lnTo>
                  <a:pt x="28" y="713"/>
                </a:lnTo>
                <a:lnTo>
                  <a:pt x="36" y="710"/>
                </a:lnTo>
                <a:lnTo>
                  <a:pt x="189" y="715"/>
                </a:lnTo>
                <a:close/>
                <a:moveTo>
                  <a:pt x="680" y="725"/>
                </a:moveTo>
                <a:lnTo>
                  <a:pt x="859" y="720"/>
                </a:lnTo>
                <a:lnTo>
                  <a:pt x="859" y="720"/>
                </a:lnTo>
                <a:lnTo>
                  <a:pt x="870" y="718"/>
                </a:lnTo>
                <a:lnTo>
                  <a:pt x="878" y="715"/>
                </a:lnTo>
                <a:lnTo>
                  <a:pt x="883" y="715"/>
                </a:lnTo>
                <a:lnTo>
                  <a:pt x="883" y="715"/>
                </a:lnTo>
                <a:lnTo>
                  <a:pt x="885" y="719"/>
                </a:lnTo>
                <a:lnTo>
                  <a:pt x="885" y="726"/>
                </a:lnTo>
                <a:lnTo>
                  <a:pt x="886" y="750"/>
                </a:lnTo>
                <a:lnTo>
                  <a:pt x="885" y="776"/>
                </a:lnTo>
                <a:lnTo>
                  <a:pt x="883" y="789"/>
                </a:lnTo>
                <a:lnTo>
                  <a:pt x="883" y="789"/>
                </a:lnTo>
                <a:lnTo>
                  <a:pt x="882" y="792"/>
                </a:lnTo>
                <a:lnTo>
                  <a:pt x="881" y="793"/>
                </a:lnTo>
                <a:lnTo>
                  <a:pt x="875" y="794"/>
                </a:lnTo>
                <a:lnTo>
                  <a:pt x="867" y="794"/>
                </a:lnTo>
                <a:lnTo>
                  <a:pt x="859" y="794"/>
                </a:lnTo>
                <a:lnTo>
                  <a:pt x="859" y="794"/>
                </a:lnTo>
                <a:lnTo>
                  <a:pt x="821" y="796"/>
                </a:lnTo>
                <a:lnTo>
                  <a:pt x="752" y="799"/>
                </a:lnTo>
                <a:lnTo>
                  <a:pt x="655" y="804"/>
                </a:lnTo>
                <a:lnTo>
                  <a:pt x="680" y="725"/>
                </a:lnTo>
                <a:close/>
                <a:moveTo>
                  <a:pt x="943" y="502"/>
                </a:moveTo>
                <a:lnTo>
                  <a:pt x="943" y="537"/>
                </a:lnTo>
                <a:lnTo>
                  <a:pt x="908" y="656"/>
                </a:lnTo>
                <a:lnTo>
                  <a:pt x="908" y="502"/>
                </a:lnTo>
                <a:lnTo>
                  <a:pt x="943" y="50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1">
            <a:extLst>
              <a:ext uri="{FF2B5EF4-FFF2-40B4-BE49-F238E27FC236}">
                <a16:creationId xmlns:a16="http://schemas.microsoft.com/office/drawing/2014/main" id="{05B46761-117F-4E21-9241-1AC772B7A258}"/>
              </a:ext>
            </a:extLst>
          </p:cNvPr>
          <p:cNvSpPr>
            <a:spLocks noEditPoints="1"/>
          </p:cNvSpPr>
          <p:nvPr/>
        </p:nvSpPr>
        <p:spPr bwMode="auto">
          <a:xfrm>
            <a:off x="6624514" y="4246825"/>
            <a:ext cx="2473172" cy="1921535"/>
          </a:xfrm>
          <a:custGeom>
            <a:avLst/>
            <a:gdLst>
              <a:gd name="T0" fmla="*/ 388 w 1345"/>
              <a:gd name="T1" fmla="*/ 66 h 1045"/>
              <a:gd name="T2" fmla="*/ 113 w 1345"/>
              <a:gd name="T3" fmla="*/ 212 h 1045"/>
              <a:gd name="T4" fmla="*/ 65 w 1345"/>
              <a:gd name="T5" fmla="*/ 242 h 1045"/>
              <a:gd name="T6" fmla="*/ 60 w 1345"/>
              <a:gd name="T7" fmla="*/ 328 h 1045"/>
              <a:gd name="T8" fmla="*/ 10 w 1345"/>
              <a:gd name="T9" fmla="*/ 343 h 1045"/>
              <a:gd name="T10" fmla="*/ 3 w 1345"/>
              <a:gd name="T11" fmla="*/ 352 h 1045"/>
              <a:gd name="T12" fmla="*/ 2 w 1345"/>
              <a:gd name="T13" fmla="*/ 363 h 1045"/>
              <a:gd name="T14" fmla="*/ 27 w 1345"/>
              <a:gd name="T15" fmla="*/ 365 h 1045"/>
              <a:gd name="T16" fmla="*/ 50 w 1345"/>
              <a:gd name="T17" fmla="*/ 399 h 1045"/>
              <a:gd name="T18" fmla="*/ 43 w 1345"/>
              <a:gd name="T19" fmla="*/ 386 h 1045"/>
              <a:gd name="T20" fmla="*/ 23 w 1345"/>
              <a:gd name="T21" fmla="*/ 386 h 1045"/>
              <a:gd name="T22" fmla="*/ 8 w 1345"/>
              <a:gd name="T23" fmla="*/ 394 h 1045"/>
              <a:gd name="T24" fmla="*/ 0 w 1345"/>
              <a:gd name="T25" fmla="*/ 431 h 1045"/>
              <a:gd name="T26" fmla="*/ 8 w 1345"/>
              <a:gd name="T27" fmla="*/ 447 h 1045"/>
              <a:gd name="T28" fmla="*/ 27 w 1345"/>
              <a:gd name="T29" fmla="*/ 453 h 1045"/>
              <a:gd name="T30" fmla="*/ 31 w 1345"/>
              <a:gd name="T31" fmla="*/ 447 h 1045"/>
              <a:gd name="T32" fmla="*/ 50 w 1345"/>
              <a:gd name="T33" fmla="*/ 832 h 1045"/>
              <a:gd name="T34" fmla="*/ 107 w 1345"/>
              <a:gd name="T35" fmla="*/ 865 h 1045"/>
              <a:gd name="T36" fmla="*/ 117 w 1345"/>
              <a:gd name="T37" fmla="*/ 914 h 1045"/>
              <a:gd name="T38" fmla="*/ 131 w 1345"/>
              <a:gd name="T39" fmla="*/ 939 h 1045"/>
              <a:gd name="T40" fmla="*/ 168 w 1345"/>
              <a:gd name="T41" fmla="*/ 947 h 1045"/>
              <a:gd name="T42" fmla="*/ 184 w 1345"/>
              <a:gd name="T43" fmla="*/ 942 h 1045"/>
              <a:gd name="T44" fmla="*/ 184 w 1345"/>
              <a:gd name="T45" fmla="*/ 918 h 1045"/>
              <a:gd name="T46" fmla="*/ 250 w 1345"/>
              <a:gd name="T47" fmla="*/ 982 h 1045"/>
              <a:gd name="T48" fmla="*/ 269 w 1345"/>
              <a:gd name="T49" fmla="*/ 1027 h 1045"/>
              <a:gd name="T50" fmla="*/ 305 w 1345"/>
              <a:gd name="T51" fmla="*/ 1040 h 1045"/>
              <a:gd name="T52" fmla="*/ 369 w 1345"/>
              <a:gd name="T53" fmla="*/ 1044 h 1045"/>
              <a:gd name="T54" fmla="*/ 382 w 1345"/>
              <a:gd name="T55" fmla="*/ 1039 h 1045"/>
              <a:gd name="T56" fmla="*/ 400 w 1345"/>
              <a:gd name="T57" fmla="*/ 993 h 1045"/>
              <a:gd name="T58" fmla="*/ 974 w 1345"/>
              <a:gd name="T59" fmla="*/ 951 h 1045"/>
              <a:gd name="T60" fmla="*/ 981 w 1345"/>
              <a:gd name="T61" fmla="*/ 980 h 1045"/>
              <a:gd name="T62" fmla="*/ 999 w 1345"/>
              <a:gd name="T63" fmla="*/ 1006 h 1045"/>
              <a:gd name="T64" fmla="*/ 1016 w 1345"/>
              <a:gd name="T65" fmla="*/ 1013 h 1045"/>
              <a:gd name="T66" fmla="*/ 1071 w 1345"/>
              <a:gd name="T67" fmla="*/ 1013 h 1045"/>
              <a:gd name="T68" fmla="*/ 1093 w 1345"/>
              <a:gd name="T69" fmla="*/ 999 h 1045"/>
              <a:gd name="T70" fmla="*/ 1106 w 1345"/>
              <a:gd name="T71" fmla="*/ 961 h 1045"/>
              <a:gd name="T72" fmla="*/ 1321 w 1345"/>
              <a:gd name="T73" fmla="*/ 913 h 1045"/>
              <a:gd name="T74" fmla="*/ 1325 w 1345"/>
              <a:gd name="T75" fmla="*/ 199 h 1045"/>
              <a:gd name="T76" fmla="*/ 1316 w 1345"/>
              <a:gd name="T77" fmla="*/ 55 h 1045"/>
              <a:gd name="T78" fmla="*/ 1287 w 1345"/>
              <a:gd name="T79" fmla="*/ 19 h 1045"/>
              <a:gd name="T80" fmla="*/ 1269 w 1345"/>
              <a:gd name="T81" fmla="*/ 9 h 1045"/>
              <a:gd name="T82" fmla="*/ 431 w 1345"/>
              <a:gd name="T83" fmla="*/ 47 h 1045"/>
              <a:gd name="T84" fmla="*/ 626 w 1345"/>
              <a:gd name="T85" fmla="*/ 190 h 1045"/>
              <a:gd name="T86" fmla="*/ 1102 w 1345"/>
              <a:gd name="T87" fmla="*/ 76 h 1045"/>
              <a:gd name="T88" fmla="*/ 1259 w 1345"/>
              <a:gd name="T89" fmla="*/ 80 h 1045"/>
              <a:gd name="T90" fmla="*/ 1264 w 1345"/>
              <a:gd name="T91" fmla="*/ 93 h 1045"/>
              <a:gd name="T92" fmla="*/ 1273 w 1345"/>
              <a:gd name="T93" fmla="*/ 318 h 1045"/>
              <a:gd name="T94" fmla="*/ 479 w 1345"/>
              <a:gd name="T95" fmla="*/ 99 h 1045"/>
              <a:gd name="T96" fmla="*/ 322 w 1345"/>
              <a:gd name="T97" fmla="*/ 204 h 1045"/>
              <a:gd name="T98" fmla="*/ 269 w 1345"/>
              <a:gd name="T99" fmla="*/ 561 h 1045"/>
              <a:gd name="T100" fmla="*/ 255 w 1345"/>
              <a:gd name="T101" fmla="*/ 423 h 1045"/>
              <a:gd name="T102" fmla="*/ 103 w 1345"/>
              <a:gd name="T103" fmla="*/ 294 h 1045"/>
              <a:gd name="T104" fmla="*/ 112 w 1345"/>
              <a:gd name="T105" fmla="*/ 570 h 1045"/>
              <a:gd name="T106" fmla="*/ 103 w 1345"/>
              <a:gd name="T107" fmla="*/ 561 h 1045"/>
              <a:gd name="T108" fmla="*/ 103 w 1345"/>
              <a:gd name="T109" fmla="*/ 294 h 1045"/>
              <a:gd name="T110" fmla="*/ 445 w 1345"/>
              <a:gd name="T111" fmla="*/ 613 h 1045"/>
              <a:gd name="T112" fmla="*/ 1288 w 1345"/>
              <a:gd name="T113" fmla="*/ 594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45" h="1045">
                <a:moveTo>
                  <a:pt x="431" y="47"/>
                </a:moveTo>
                <a:lnTo>
                  <a:pt x="431" y="47"/>
                </a:lnTo>
                <a:lnTo>
                  <a:pt x="416" y="53"/>
                </a:lnTo>
                <a:lnTo>
                  <a:pt x="388" y="66"/>
                </a:lnTo>
                <a:lnTo>
                  <a:pt x="388" y="66"/>
                </a:lnTo>
                <a:lnTo>
                  <a:pt x="331" y="96"/>
                </a:lnTo>
                <a:lnTo>
                  <a:pt x="222" y="154"/>
                </a:lnTo>
                <a:lnTo>
                  <a:pt x="113" y="212"/>
                </a:lnTo>
                <a:lnTo>
                  <a:pt x="79" y="233"/>
                </a:lnTo>
                <a:lnTo>
                  <a:pt x="68" y="239"/>
                </a:lnTo>
                <a:lnTo>
                  <a:pt x="65" y="242"/>
                </a:lnTo>
                <a:lnTo>
                  <a:pt x="65" y="242"/>
                </a:lnTo>
                <a:lnTo>
                  <a:pt x="63" y="259"/>
                </a:lnTo>
                <a:lnTo>
                  <a:pt x="62" y="289"/>
                </a:lnTo>
                <a:lnTo>
                  <a:pt x="60" y="328"/>
                </a:lnTo>
                <a:lnTo>
                  <a:pt x="60" y="328"/>
                </a:lnTo>
                <a:lnTo>
                  <a:pt x="50" y="330"/>
                </a:lnTo>
                <a:lnTo>
                  <a:pt x="30" y="336"/>
                </a:lnTo>
                <a:lnTo>
                  <a:pt x="19" y="340"/>
                </a:lnTo>
                <a:lnTo>
                  <a:pt x="10" y="343"/>
                </a:lnTo>
                <a:lnTo>
                  <a:pt x="4" y="348"/>
                </a:lnTo>
                <a:lnTo>
                  <a:pt x="3" y="349"/>
                </a:lnTo>
                <a:lnTo>
                  <a:pt x="3" y="352"/>
                </a:lnTo>
                <a:lnTo>
                  <a:pt x="3" y="352"/>
                </a:lnTo>
                <a:lnTo>
                  <a:pt x="3" y="355"/>
                </a:lnTo>
                <a:lnTo>
                  <a:pt x="3" y="358"/>
                </a:lnTo>
                <a:lnTo>
                  <a:pt x="2" y="362"/>
                </a:lnTo>
                <a:lnTo>
                  <a:pt x="2" y="363"/>
                </a:lnTo>
                <a:lnTo>
                  <a:pt x="3" y="365"/>
                </a:lnTo>
                <a:lnTo>
                  <a:pt x="12" y="366"/>
                </a:lnTo>
                <a:lnTo>
                  <a:pt x="12" y="366"/>
                </a:lnTo>
                <a:lnTo>
                  <a:pt x="27" y="365"/>
                </a:lnTo>
                <a:lnTo>
                  <a:pt x="38" y="363"/>
                </a:lnTo>
                <a:lnTo>
                  <a:pt x="50" y="361"/>
                </a:lnTo>
                <a:lnTo>
                  <a:pt x="55" y="352"/>
                </a:lnTo>
                <a:lnTo>
                  <a:pt x="50" y="399"/>
                </a:lnTo>
                <a:lnTo>
                  <a:pt x="50" y="399"/>
                </a:lnTo>
                <a:lnTo>
                  <a:pt x="49" y="392"/>
                </a:lnTo>
                <a:lnTo>
                  <a:pt x="46" y="387"/>
                </a:lnTo>
                <a:lnTo>
                  <a:pt x="43" y="386"/>
                </a:lnTo>
                <a:lnTo>
                  <a:pt x="41" y="385"/>
                </a:lnTo>
                <a:lnTo>
                  <a:pt x="41" y="385"/>
                </a:lnTo>
                <a:lnTo>
                  <a:pt x="33" y="385"/>
                </a:lnTo>
                <a:lnTo>
                  <a:pt x="23" y="386"/>
                </a:lnTo>
                <a:lnTo>
                  <a:pt x="18" y="387"/>
                </a:lnTo>
                <a:lnTo>
                  <a:pt x="13" y="388"/>
                </a:lnTo>
                <a:lnTo>
                  <a:pt x="10" y="391"/>
                </a:lnTo>
                <a:lnTo>
                  <a:pt x="8" y="394"/>
                </a:lnTo>
                <a:lnTo>
                  <a:pt x="8" y="394"/>
                </a:lnTo>
                <a:lnTo>
                  <a:pt x="4" y="406"/>
                </a:lnTo>
                <a:lnTo>
                  <a:pt x="0" y="423"/>
                </a:lnTo>
                <a:lnTo>
                  <a:pt x="0" y="431"/>
                </a:lnTo>
                <a:lnTo>
                  <a:pt x="2" y="438"/>
                </a:lnTo>
                <a:lnTo>
                  <a:pt x="4" y="444"/>
                </a:lnTo>
                <a:lnTo>
                  <a:pt x="5" y="446"/>
                </a:lnTo>
                <a:lnTo>
                  <a:pt x="8" y="447"/>
                </a:lnTo>
                <a:lnTo>
                  <a:pt x="8" y="447"/>
                </a:lnTo>
                <a:lnTo>
                  <a:pt x="16" y="450"/>
                </a:lnTo>
                <a:lnTo>
                  <a:pt x="24" y="453"/>
                </a:lnTo>
                <a:lnTo>
                  <a:pt x="27" y="453"/>
                </a:lnTo>
                <a:lnTo>
                  <a:pt x="29" y="453"/>
                </a:lnTo>
                <a:lnTo>
                  <a:pt x="30" y="450"/>
                </a:lnTo>
                <a:lnTo>
                  <a:pt x="31" y="447"/>
                </a:lnTo>
                <a:lnTo>
                  <a:pt x="31" y="447"/>
                </a:lnTo>
                <a:lnTo>
                  <a:pt x="34" y="428"/>
                </a:lnTo>
                <a:lnTo>
                  <a:pt x="36" y="418"/>
                </a:lnTo>
                <a:lnTo>
                  <a:pt x="50" y="418"/>
                </a:lnTo>
                <a:lnTo>
                  <a:pt x="50" y="832"/>
                </a:lnTo>
                <a:lnTo>
                  <a:pt x="88" y="842"/>
                </a:lnTo>
                <a:lnTo>
                  <a:pt x="98" y="861"/>
                </a:lnTo>
                <a:lnTo>
                  <a:pt x="107" y="865"/>
                </a:lnTo>
                <a:lnTo>
                  <a:pt x="107" y="865"/>
                </a:lnTo>
                <a:lnTo>
                  <a:pt x="109" y="876"/>
                </a:lnTo>
                <a:lnTo>
                  <a:pt x="110" y="888"/>
                </a:lnTo>
                <a:lnTo>
                  <a:pt x="113" y="901"/>
                </a:lnTo>
                <a:lnTo>
                  <a:pt x="117" y="914"/>
                </a:lnTo>
                <a:lnTo>
                  <a:pt x="122" y="927"/>
                </a:lnTo>
                <a:lnTo>
                  <a:pt x="124" y="932"/>
                </a:lnTo>
                <a:lnTo>
                  <a:pt x="128" y="937"/>
                </a:lnTo>
                <a:lnTo>
                  <a:pt x="131" y="939"/>
                </a:lnTo>
                <a:lnTo>
                  <a:pt x="136" y="942"/>
                </a:lnTo>
                <a:lnTo>
                  <a:pt x="136" y="942"/>
                </a:lnTo>
                <a:lnTo>
                  <a:pt x="154" y="945"/>
                </a:lnTo>
                <a:lnTo>
                  <a:pt x="168" y="947"/>
                </a:lnTo>
                <a:lnTo>
                  <a:pt x="174" y="947"/>
                </a:lnTo>
                <a:lnTo>
                  <a:pt x="179" y="946"/>
                </a:lnTo>
                <a:lnTo>
                  <a:pt x="182" y="945"/>
                </a:lnTo>
                <a:lnTo>
                  <a:pt x="184" y="942"/>
                </a:lnTo>
                <a:lnTo>
                  <a:pt x="184" y="942"/>
                </a:lnTo>
                <a:lnTo>
                  <a:pt x="185" y="933"/>
                </a:lnTo>
                <a:lnTo>
                  <a:pt x="184" y="926"/>
                </a:lnTo>
                <a:lnTo>
                  <a:pt x="184" y="918"/>
                </a:lnTo>
                <a:lnTo>
                  <a:pt x="241" y="946"/>
                </a:lnTo>
                <a:lnTo>
                  <a:pt x="241" y="946"/>
                </a:lnTo>
                <a:lnTo>
                  <a:pt x="243" y="957"/>
                </a:lnTo>
                <a:lnTo>
                  <a:pt x="250" y="982"/>
                </a:lnTo>
                <a:lnTo>
                  <a:pt x="260" y="1009"/>
                </a:lnTo>
                <a:lnTo>
                  <a:pt x="265" y="1020"/>
                </a:lnTo>
                <a:lnTo>
                  <a:pt x="269" y="1027"/>
                </a:lnTo>
                <a:lnTo>
                  <a:pt x="269" y="1027"/>
                </a:lnTo>
                <a:lnTo>
                  <a:pt x="273" y="1030"/>
                </a:lnTo>
                <a:lnTo>
                  <a:pt x="276" y="1032"/>
                </a:lnTo>
                <a:lnTo>
                  <a:pt x="290" y="1037"/>
                </a:lnTo>
                <a:lnTo>
                  <a:pt x="305" y="1040"/>
                </a:lnTo>
                <a:lnTo>
                  <a:pt x="322" y="1043"/>
                </a:lnTo>
                <a:lnTo>
                  <a:pt x="339" y="1045"/>
                </a:lnTo>
                <a:lnTo>
                  <a:pt x="355" y="1045"/>
                </a:lnTo>
                <a:lnTo>
                  <a:pt x="369" y="1044"/>
                </a:lnTo>
                <a:lnTo>
                  <a:pt x="374" y="1043"/>
                </a:lnTo>
                <a:lnTo>
                  <a:pt x="379" y="1041"/>
                </a:lnTo>
                <a:lnTo>
                  <a:pt x="379" y="1041"/>
                </a:lnTo>
                <a:lnTo>
                  <a:pt x="382" y="1039"/>
                </a:lnTo>
                <a:lnTo>
                  <a:pt x="386" y="1034"/>
                </a:lnTo>
                <a:lnTo>
                  <a:pt x="392" y="1024"/>
                </a:lnTo>
                <a:lnTo>
                  <a:pt x="397" y="1008"/>
                </a:lnTo>
                <a:lnTo>
                  <a:pt x="400" y="993"/>
                </a:lnTo>
                <a:lnTo>
                  <a:pt x="406" y="964"/>
                </a:lnTo>
                <a:lnTo>
                  <a:pt x="407" y="951"/>
                </a:lnTo>
                <a:lnTo>
                  <a:pt x="950" y="951"/>
                </a:lnTo>
                <a:lnTo>
                  <a:pt x="974" y="951"/>
                </a:lnTo>
                <a:lnTo>
                  <a:pt x="974" y="951"/>
                </a:lnTo>
                <a:lnTo>
                  <a:pt x="975" y="961"/>
                </a:lnTo>
                <a:lnTo>
                  <a:pt x="977" y="969"/>
                </a:lnTo>
                <a:lnTo>
                  <a:pt x="981" y="980"/>
                </a:lnTo>
                <a:lnTo>
                  <a:pt x="987" y="991"/>
                </a:lnTo>
                <a:lnTo>
                  <a:pt x="990" y="996"/>
                </a:lnTo>
                <a:lnTo>
                  <a:pt x="994" y="1001"/>
                </a:lnTo>
                <a:lnTo>
                  <a:pt x="999" y="1006"/>
                </a:lnTo>
                <a:lnTo>
                  <a:pt x="1005" y="1009"/>
                </a:lnTo>
                <a:lnTo>
                  <a:pt x="1011" y="1012"/>
                </a:lnTo>
                <a:lnTo>
                  <a:pt x="1016" y="1013"/>
                </a:lnTo>
                <a:lnTo>
                  <a:pt x="1016" y="1013"/>
                </a:lnTo>
                <a:lnTo>
                  <a:pt x="1041" y="1015"/>
                </a:lnTo>
                <a:lnTo>
                  <a:pt x="1052" y="1015"/>
                </a:lnTo>
                <a:lnTo>
                  <a:pt x="1063" y="1014"/>
                </a:lnTo>
                <a:lnTo>
                  <a:pt x="1071" y="1013"/>
                </a:lnTo>
                <a:lnTo>
                  <a:pt x="1080" y="1009"/>
                </a:lnTo>
                <a:lnTo>
                  <a:pt x="1087" y="1005"/>
                </a:lnTo>
                <a:lnTo>
                  <a:pt x="1093" y="999"/>
                </a:lnTo>
                <a:lnTo>
                  <a:pt x="1093" y="999"/>
                </a:lnTo>
                <a:lnTo>
                  <a:pt x="1097" y="990"/>
                </a:lnTo>
                <a:lnTo>
                  <a:pt x="1101" y="981"/>
                </a:lnTo>
                <a:lnTo>
                  <a:pt x="1105" y="971"/>
                </a:lnTo>
                <a:lnTo>
                  <a:pt x="1106" y="961"/>
                </a:lnTo>
                <a:lnTo>
                  <a:pt x="1107" y="944"/>
                </a:lnTo>
                <a:lnTo>
                  <a:pt x="1107" y="937"/>
                </a:lnTo>
                <a:lnTo>
                  <a:pt x="1235" y="937"/>
                </a:lnTo>
                <a:lnTo>
                  <a:pt x="1321" y="913"/>
                </a:lnTo>
                <a:lnTo>
                  <a:pt x="1345" y="903"/>
                </a:lnTo>
                <a:lnTo>
                  <a:pt x="1345" y="903"/>
                </a:lnTo>
                <a:lnTo>
                  <a:pt x="1333" y="487"/>
                </a:lnTo>
                <a:lnTo>
                  <a:pt x="1325" y="199"/>
                </a:lnTo>
                <a:lnTo>
                  <a:pt x="1321" y="66"/>
                </a:lnTo>
                <a:lnTo>
                  <a:pt x="1321" y="66"/>
                </a:lnTo>
                <a:lnTo>
                  <a:pt x="1320" y="63"/>
                </a:lnTo>
                <a:lnTo>
                  <a:pt x="1316" y="55"/>
                </a:lnTo>
                <a:lnTo>
                  <a:pt x="1312" y="46"/>
                </a:lnTo>
                <a:lnTo>
                  <a:pt x="1304" y="36"/>
                </a:lnTo>
                <a:lnTo>
                  <a:pt x="1296" y="27"/>
                </a:lnTo>
                <a:lnTo>
                  <a:pt x="1287" y="19"/>
                </a:lnTo>
                <a:lnTo>
                  <a:pt x="1278" y="13"/>
                </a:lnTo>
                <a:lnTo>
                  <a:pt x="1273" y="10"/>
                </a:lnTo>
                <a:lnTo>
                  <a:pt x="1269" y="9"/>
                </a:lnTo>
                <a:lnTo>
                  <a:pt x="1269" y="9"/>
                </a:lnTo>
                <a:lnTo>
                  <a:pt x="1210" y="3"/>
                </a:lnTo>
                <a:lnTo>
                  <a:pt x="1169" y="0"/>
                </a:lnTo>
                <a:lnTo>
                  <a:pt x="502" y="19"/>
                </a:lnTo>
                <a:lnTo>
                  <a:pt x="431" y="47"/>
                </a:lnTo>
                <a:close/>
                <a:moveTo>
                  <a:pt x="479" y="99"/>
                </a:moveTo>
                <a:lnTo>
                  <a:pt x="483" y="90"/>
                </a:lnTo>
                <a:lnTo>
                  <a:pt x="612" y="85"/>
                </a:lnTo>
                <a:lnTo>
                  <a:pt x="626" y="190"/>
                </a:lnTo>
                <a:lnTo>
                  <a:pt x="626" y="190"/>
                </a:lnTo>
                <a:lnTo>
                  <a:pt x="1102" y="180"/>
                </a:lnTo>
                <a:lnTo>
                  <a:pt x="1102" y="76"/>
                </a:lnTo>
                <a:lnTo>
                  <a:pt x="1102" y="76"/>
                </a:lnTo>
                <a:lnTo>
                  <a:pt x="1176" y="76"/>
                </a:lnTo>
                <a:lnTo>
                  <a:pt x="1229" y="78"/>
                </a:lnTo>
                <a:lnTo>
                  <a:pt x="1248" y="79"/>
                </a:lnTo>
                <a:lnTo>
                  <a:pt x="1259" y="80"/>
                </a:lnTo>
                <a:lnTo>
                  <a:pt x="1259" y="80"/>
                </a:lnTo>
                <a:lnTo>
                  <a:pt x="1260" y="82"/>
                </a:lnTo>
                <a:lnTo>
                  <a:pt x="1262" y="84"/>
                </a:lnTo>
                <a:lnTo>
                  <a:pt x="1264" y="93"/>
                </a:lnTo>
                <a:lnTo>
                  <a:pt x="1266" y="127"/>
                </a:lnTo>
                <a:lnTo>
                  <a:pt x="1269" y="171"/>
                </a:lnTo>
                <a:lnTo>
                  <a:pt x="1271" y="222"/>
                </a:lnTo>
                <a:lnTo>
                  <a:pt x="1273" y="318"/>
                </a:lnTo>
                <a:lnTo>
                  <a:pt x="1273" y="361"/>
                </a:lnTo>
                <a:lnTo>
                  <a:pt x="479" y="375"/>
                </a:lnTo>
                <a:lnTo>
                  <a:pt x="479" y="114"/>
                </a:lnTo>
                <a:lnTo>
                  <a:pt x="479" y="99"/>
                </a:lnTo>
                <a:close/>
                <a:moveTo>
                  <a:pt x="374" y="180"/>
                </a:moveTo>
                <a:lnTo>
                  <a:pt x="369" y="561"/>
                </a:lnTo>
                <a:lnTo>
                  <a:pt x="322" y="566"/>
                </a:lnTo>
                <a:lnTo>
                  <a:pt x="322" y="204"/>
                </a:lnTo>
                <a:lnTo>
                  <a:pt x="374" y="180"/>
                </a:lnTo>
                <a:close/>
                <a:moveTo>
                  <a:pt x="307" y="209"/>
                </a:moveTo>
                <a:lnTo>
                  <a:pt x="307" y="561"/>
                </a:lnTo>
                <a:lnTo>
                  <a:pt x="269" y="561"/>
                </a:lnTo>
                <a:lnTo>
                  <a:pt x="269" y="233"/>
                </a:lnTo>
                <a:lnTo>
                  <a:pt x="307" y="209"/>
                </a:lnTo>
                <a:close/>
                <a:moveTo>
                  <a:pt x="255" y="242"/>
                </a:moveTo>
                <a:lnTo>
                  <a:pt x="255" y="423"/>
                </a:lnTo>
                <a:lnTo>
                  <a:pt x="231" y="428"/>
                </a:lnTo>
                <a:lnTo>
                  <a:pt x="231" y="252"/>
                </a:lnTo>
                <a:lnTo>
                  <a:pt x="255" y="242"/>
                </a:lnTo>
                <a:close/>
                <a:moveTo>
                  <a:pt x="103" y="294"/>
                </a:moveTo>
                <a:lnTo>
                  <a:pt x="155" y="275"/>
                </a:lnTo>
                <a:lnTo>
                  <a:pt x="160" y="570"/>
                </a:lnTo>
                <a:lnTo>
                  <a:pt x="112" y="570"/>
                </a:lnTo>
                <a:lnTo>
                  <a:pt x="112" y="570"/>
                </a:lnTo>
                <a:lnTo>
                  <a:pt x="107" y="567"/>
                </a:lnTo>
                <a:lnTo>
                  <a:pt x="105" y="564"/>
                </a:lnTo>
                <a:lnTo>
                  <a:pt x="103" y="561"/>
                </a:lnTo>
                <a:lnTo>
                  <a:pt x="103" y="561"/>
                </a:lnTo>
                <a:lnTo>
                  <a:pt x="102" y="517"/>
                </a:lnTo>
                <a:lnTo>
                  <a:pt x="103" y="425"/>
                </a:lnTo>
                <a:lnTo>
                  <a:pt x="103" y="294"/>
                </a:lnTo>
                <a:lnTo>
                  <a:pt x="103" y="294"/>
                </a:lnTo>
                <a:close/>
                <a:moveTo>
                  <a:pt x="445" y="542"/>
                </a:moveTo>
                <a:lnTo>
                  <a:pt x="569" y="547"/>
                </a:lnTo>
                <a:lnTo>
                  <a:pt x="569" y="613"/>
                </a:lnTo>
                <a:lnTo>
                  <a:pt x="445" y="613"/>
                </a:lnTo>
                <a:lnTo>
                  <a:pt x="445" y="542"/>
                </a:lnTo>
                <a:close/>
                <a:moveTo>
                  <a:pt x="1174" y="523"/>
                </a:moveTo>
                <a:lnTo>
                  <a:pt x="1288" y="523"/>
                </a:lnTo>
                <a:lnTo>
                  <a:pt x="1288" y="594"/>
                </a:lnTo>
                <a:lnTo>
                  <a:pt x="1174" y="594"/>
                </a:lnTo>
                <a:lnTo>
                  <a:pt x="1174" y="52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6AA720B8-2E04-45A6-85E3-18C2E1C8894E}"/>
              </a:ext>
            </a:extLst>
          </p:cNvPr>
          <p:cNvSpPr>
            <a:spLocks noEditPoints="1"/>
          </p:cNvSpPr>
          <p:nvPr/>
        </p:nvSpPr>
        <p:spPr bwMode="auto">
          <a:xfrm>
            <a:off x="3694580" y="4325699"/>
            <a:ext cx="2415933" cy="1842661"/>
          </a:xfrm>
          <a:custGeom>
            <a:avLst/>
            <a:gdLst>
              <a:gd name="T0" fmla="*/ 51 w 1416"/>
              <a:gd name="T1" fmla="*/ 446 h 1080"/>
              <a:gd name="T2" fmla="*/ 35 w 1416"/>
              <a:gd name="T3" fmla="*/ 844 h 1080"/>
              <a:gd name="T4" fmla="*/ 19 w 1416"/>
              <a:gd name="T5" fmla="*/ 884 h 1080"/>
              <a:gd name="T6" fmla="*/ 41 w 1416"/>
              <a:gd name="T7" fmla="*/ 938 h 1080"/>
              <a:gd name="T8" fmla="*/ 66 w 1416"/>
              <a:gd name="T9" fmla="*/ 1008 h 1080"/>
              <a:gd name="T10" fmla="*/ 489 w 1416"/>
              <a:gd name="T11" fmla="*/ 1051 h 1080"/>
              <a:gd name="T12" fmla="*/ 781 w 1416"/>
              <a:gd name="T13" fmla="*/ 1050 h 1080"/>
              <a:gd name="T14" fmla="*/ 906 w 1416"/>
              <a:gd name="T15" fmla="*/ 1013 h 1080"/>
              <a:gd name="T16" fmla="*/ 937 w 1416"/>
              <a:gd name="T17" fmla="*/ 1067 h 1080"/>
              <a:gd name="T18" fmla="*/ 1007 w 1416"/>
              <a:gd name="T19" fmla="*/ 1080 h 1080"/>
              <a:gd name="T20" fmla="*/ 1067 w 1416"/>
              <a:gd name="T21" fmla="*/ 1047 h 1080"/>
              <a:gd name="T22" fmla="*/ 1259 w 1416"/>
              <a:gd name="T23" fmla="*/ 861 h 1080"/>
              <a:gd name="T24" fmla="*/ 1276 w 1416"/>
              <a:gd name="T25" fmla="*/ 894 h 1080"/>
              <a:gd name="T26" fmla="*/ 1339 w 1416"/>
              <a:gd name="T27" fmla="*/ 896 h 1080"/>
              <a:gd name="T28" fmla="*/ 1359 w 1416"/>
              <a:gd name="T29" fmla="*/ 844 h 1080"/>
              <a:gd name="T30" fmla="*/ 1405 w 1416"/>
              <a:gd name="T31" fmla="*/ 769 h 1080"/>
              <a:gd name="T32" fmla="*/ 1416 w 1416"/>
              <a:gd name="T33" fmla="*/ 531 h 1080"/>
              <a:gd name="T34" fmla="*/ 1394 w 1416"/>
              <a:gd name="T35" fmla="*/ 355 h 1080"/>
              <a:gd name="T36" fmla="*/ 1362 w 1416"/>
              <a:gd name="T37" fmla="*/ 325 h 1080"/>
              <a:gd name="T38" fmla="*/ 1156 w 1416"/>
              <a:gd name="T39" fmla="*/ 163 h 1080"/>
              <a:gd name="T40" fmla="*/ 959 w 1416"/>
              <a:gd name="T41" fmla="*/ 39 h 1080"/>
              <a:gd name="T42" fmla="*/ 878 w 1416"/>
              <a:gd name="T43" fmla="*/ 38 h 1080"/>
              <a:gd name="T44" fmla="*/ 810 w 1416"/>
              <a:gd name="T45" fmla="*/ 5 h 1080"/>
              <a:gd name="T46" fmla="*/ 505 w 1416"/>
              <a:gd name="T47" fmla="*/ 9 h 1080"/>
              <a:gd name="T48" fmla="*/ 191 w 1416"/>
              <a:gd name="T49" fmla="*/ 56 h 1080"/>
              <a:gd name="T50" fmla="*/ 139 w 1416"/>
              <a:gd name="T51" fmla="*/ 89 h 1080"/>
              <a:gd name="T52" fmla="*/ 68 w 1416"/>
              <a:gd name="T53" fmla="*/ 285 h 1080"/>
              <a:gd name="T54" fmla="*/ 30 w 1416"/>
              <a:gd name="T55" fmla="*/ 287 h 1080"/>
              <a:gd name="T56" fmla="*/ 5 w 1416"/>
              <a:gd name="T57" fmla="*/ 379 h 1080"/>
              <a:gd name="T58" fmla="*/ 8 w 1416"/>
              <a:gd name="T59" fmla="*/ 467 h 1080"/>
              <a:gd name="T60" fmla="*/ 35 w 1416"/>
              <a:gd name="T61" fmla="*/ 468 h 1080"/>
              <a:gd name="T62" fmla="*/ 777 w 1416"/>
              <a:gd name="T63" fmla="*/ 191 h 1080"/>
              <a:gd name="T64" fmla="*/ 776 w 1416"/>
              <a:gd name="T65" fmla="*/ 361 h 1080"/>
              <a:gd name="T66" fmla="*/ 791 w 1416"/>
              <a:gd name="T67" fmla="*/ 388 h 1080"/>
              <a:gd name="T68" fmla="*/ 479 w 1416"/>
              <a:gd name="T69" fmla="*/ 576 h 1080"/>
              <a:gd name="T70" fmla="*/ 468 w 1416"/>
              <a:gd name="T71" fmla="*/ 569 h 1080"/>
              <a:gd name="T72" fmla="*/ 176 w 1416"/>
              <a:gd name="T73" fmla="*/ 579 h 1080"/>
              <a:gd name="T74" fmla="*/ 230 w 1416"/>
              <a:gd name="T75" fmla="*/ 590 h 1080"/>
              <a:gd name="T76" fmla="*/ 79 w 1416"/>
              <a:gd name="T77" fmla="*/ 345 h 1080"/>
              <a:gd name="T78" fmla="*/ 139 w 1416"/>
              <a:gd name="T79" fmla="*/ 125 h 1080"/>
              <a:gd name="T80" fmla="*/ 184 w 1416"/>
              <a:gd name="T81" fmla="*/ 96 h 1080"/>
              <a:gd name="T82" fmla="*/ 455 w 1416"/>
              <a:gd name="T83" fmla="*/ 58 h 1080"/>
              <a:gd name="T84" fmla="*/ 772 w 1416"/>
              <a:gd name="T85" fmla="*/ 49 h 1080"/>
              <a:gd name="T86" fmla="*/ 798 w 1416"/>
              <a:gd name="T87" fmla="*/ 66 h 1080"/>
              <a:gd name="T88" fmla="*/ 841 w 1416"/>
              <a:gd name="T89" fmla="*/ 418 h 1080"/>
              <a:gd name="T90" fmla="*/ 873 w 1416"/>
              <a:gd name="T91" fmla="*/ 400 h 1080"/>
              <a:gd name="T92" fmla="*/ 886 w 1416"/>
              <a:gd name="T93" fmla="*/ 247 h 1080"/>
              <a:gd name="T94" fmla="*/ 920 w 1416"/>
              <a:gd name="T95" fmla="*/ 276 h 1080"/>
              <a:gd name="T96" fmla="*/ 974 w 1416"/>
              <a:gd name="T97" fmla="*/ 235 h 1080"/>
              <a:gd name="T98" fmla="*/ 1216 w 1416"/>
              <a:gd name="T99" fmla="*/ 282 h 1080"/>
              <a:gd name="T100" fmla="*/ 1350 w 1416"/>
              <a:gd name="T101" fmla="*/ 393 h 1080"/>
              <a:gd name="T102" fmla="*/ 991 w 1416"/>
              <a:gd name="T103" fmla="*/ 269 h 1080"/>
              <a:gd name="T104" fmla="*/ 977 w 1416"/>
              <a:gd name="T105" fmla="*/ 294 h 1080"/>
              <a:gd name="T106" fmla="*/ 1120 w 1416"/>
              <a:gd name="T107" fmla="*/ 325 h 1080"/>
              <a:gd name="T108" fmla="*/ 1294 w 1416"/>
              <a:gd name="T109" fmla="*/ 446 h 1080"/>
              <a:gd name="T110" fmla="*/ 1312 w 1416"/>
              <a:gd name="T111" fmla="*/ 501 h 1080"/>
              <a:gd name="T112" fmla="*/ 1366 w 1416"/>
              <a:gd name="T113" fmla="*/ 353 h 1080"/>
              <a:gd name="T114" fmla="*/ 131 w 1416"/>
              <a:gd name="T115" fmla="*/ 915 h 1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16" h="1080">
                <a:moveTo>
                  <a:pt x="35" y="468"/>
                </a:moveTo>
                <a:lnTo>
                  <a:pt x="35" y="468"/>
                </a:lnTo>
                <a:lnTo>
                  <a:pt x="44" y="457"/>
                </a:lnTo>
                <a:lnTo>
                  <a:pt x="51" y="446"/>
                </a:lnTo>
                <a:lnTo>
                  <a:pt x="51" y="446"/>
                </a:lnTo>
                <a:lnTo>
                  <a:pt x="51" y="446"/>
                </a:lnTo>
                <a:lnTo>
                  <a:pt x="51" y="446"/>
                </a:lnTo>
                <a:lnTo>
                  <a:pt x="51" y="446"/>
                </a:lnTo>
                <a:lnTo>
                  <a:pt x="51" y="446"/>
                </a:lnTo>
                <a:lnTo>
                  <a:pt x="47" y="514"/>
                </a:lnTo>
                <a:lnTo>
                  <a:pt x="44" y="649"/>
                </a:lnTo>
                <a:lnTo>
                  <a:pt x="38" y="842"/>
                </a:lnTo>
                <a:lnTo>
                  <a:pt x="38" y="842"/>
                </a:lnTo>
                <a:lnTo>
                  <a:pt x="35" y="844"/>
                </a:lnTo>
                <a:lnTo>
                  <a:pt x="28" y="850"/>
                </a:lnTo>
                <a:lnTo>
                  <a:pt x="23" y="855"/>
                </a:lnTo>
                <a:lnTo>
                  <a:pt x="21" y="861"/>
                </a:lnTo>
                <a:lnTo>
                  <a:pt x="18" y="868"/>
                </a:lnTo>
                <a:lnTo>
                  <a:pt x="18" y="877"/>
                </a:lnTo>
                <a:lnTo>
                  <a:pt x="18" y="877"/>
                </a:lnTo>
                <a:lnTo>
                  <a:pt x="19" y="884"/>
                </a:lnTo>
                <a:lnTo>
                  <a:pt x="22" y="891"/>
                </a:lnTo>
                <a:lnTo>
                  <a:pt x="26" y="896"/>
                </a:lnTo>
                <a:lnTo>
                  <a:pt x="30" y="901"/>
                </a:lnTo>
                <a:lnTo>
                  <a:pt x="38" y="906"/>
                </a:lnTo>
                <a:lnTo>
                  <a:pt x="40" y="907"/>
                </a:lnTo>
                <a:lnTo>
                  <a:pt x="40" y="907"/>
                </a:lnTo>
                <a:lnTo>
                  <a:pt x="41" y="938"/>
                </a:lnTo>
                <a:lnTo>
                  <a:pt x="44" y="962"/>
                </a:lnTo>
                <a:lnTo>
                  <a:pt x="46" y="978"/>
                </a:lnTo>
                <a:lnTo>
                  <a:pt x="46" y="978"/>
                </a:lnTo>
                <a:lnTo>
                  <a:pt x="49" y="986"/>
                </a:lnTo>
                <a:lnTo>
                  <a:pt x="54" y="995"/>
                </a:lnTo>
                <a:lnTo>
                  <a:pt x="60" y="1003"/>
                </a:lnTo>
                <a:lnTo>
                  <a:pt x="66" y="1008"/>
                </a:lnTo>
                <a:lnTo>
                  <a:pt x="66" y="1008"/>
                </a:lnTo>
                <a:lnTo>
                  <a:pt x="83" y="1011"/>
                </a:lnTo>
                <a:lnTo>
                  <a:pt x="122" y="1017"/>
                </a:lnTo>
                <a:lnTo>
                  <a:pt x="237" y="1030"/>
                </a:lnTo>
                <a:lnTo>
                  <a:pt x="401" y="1051"/>
                </a:lnTo>
                <a:lnTo>
                  <a:pt x="401" y="1051"/>
                </a:lnTo>
                <a:lnTo>
                  <a:pt x="489" y="1051"/>
                </a:lnTo>
                <a:lnTo>
                  <a:pt x="573" y="1052"/>
                </a:lnTo>
                <a:lnTo>
                  <a:pt x="662" y="1053"/>
                </a:lnTo>
                <a:lnTo>
                  <a:pt x="662" y="1053"/>
                </a:lnTo>
                <a:lnTo>
                  <a:pt x="701" y="1053"/>
                </a:lnTo>
                <a:lnTo>
                  <a:pt x="733" y="1052"/>
                </a:lnTo>
                <a:lnTo>
                  <a:pt x="760" y="1051"/>
                </a:lnTo>
                <a:lnTo>
                  <a:pt x="781" y="1050"/>
                </a:lnTo>
                <a:lnTo>
                  <a:pt x="808" y="1045"/>
                </a:lnTo>
                <a:lnTo>
                  <a:pt x="817" y="1044"/>
                </a:lnTo>
                <a:lnTo>
                  <a:pt x="817" y="1044"/>
                </a:lnTo>
                <a:lnTo>
                  <a:pt x="833" y="1039"/>
                </a:lnTo>
                <a:lnTo>
                  <a:pt x="864" y="1028"/>
                </a:lnTo>
                <a:lnTo>
                  <a:pt x="906" y="1013"/>
                </a:lnTo>
                <a:lnTo>
                  <a:pt x="906" y="1013"/>
                </a:lnTo>
                <a:lnTo>
                  <a:pt x="907" y="1022"/>
                </a:lnTo>
                <a:lnTo>
                  <a:pt x="911" y="1030"/>
                </a:lnTo>
                <a:lnTo>
                  <a:pt x="915" y="1041"/>
                </a:lnTo>
                <a:lnTo>
                  <a:pt x="922" y="1052"/>
                </a:lnTo>
                <a:lnTo>
                  <a:pt x="926" y="1057"/>
                </a:lnTo>
                <a:lnTo>
                  <a:pt x="932" y="1062"/>
                </a:lnTo>
                <a:lnTo>
                  <a:pt x="937" y="1067"/>
                </a:lnTo>
                <a:lnTo>
                  <a:pt x="944" y="1070"/>
                </a:lnTo>
                <a:lnTo>
                  <a:pt x="951" y="1074"/>
                </a:lnTo>
                <a:lnTo>
                  <a:pt x="960" y="1076"/>
                </a:lnTo>
                <a:lnTo>
                  <a:pt x="960" y="1076"/>
                </a:lnTo>
                <a:lnTo>
                  <a:pt x="976" y="1079"/>
                </a:lnTo>
                <a:lnTo>
                  <a:pt x="993" y="1080"/>
                </a:lnTo>
                <a:lnTo>
                  <a:pt x="1007" y="1080"/>
                </a:lnTo>
                <a:lnTo>
                  <a:pt x="1021" y="1078"/>
                </a:lnTo>
                <a:lnTo>
                  <a:pt x="1033" y="1075"/>
                </a:lnTo>
                <a:lnTo>
                  <a:pt x="1044" y="1069"/>
                </a:lnTo>
                <a:lnTo>
                  <a:pt x="1053" y="1063"/>
                </a:lnTo>
                <a:lnTo>
                  <a:pt x="1063" y="1053"/>
                </a:lnTo>
                <a:lnTo>
                  <a:pt x="1063" y="1053"/>
                </a:lnTo>
                <a:lnTo>
                  <a:pt x="1067" y="1047"/>
                </a:lnTo>
                <a:lnTo>
                  <a:pt x="1070" y="1040"/>
                </a:lnTo>
                <a:lnTo>
                  <a:pt x="1076" y="1023"/>
                </a:lnTo>
                <a:lnTo>
                  <a:pt x="1081" y="1002"/>
                </a:lnTo>
                <a:lnTo>
                  <a:pt x="1086" y="983"/>
                </a:lnTo>
                <a:lnTo>
                  <a:pt x="1091" y="947"/>
                </a:lnTo>
                <a:lnTo>
                  <a:pt x="1092" y="932"/>
                </a:lnTo>
                <a:lnTo>
                  <a:pt x="1259" y="861"/>
                </a:lnTo>
                <a:lnTo>
                  <a:pt x="1259" y="861"/>
                </a:lnTo>
                <a:lnTo>
                  <a:pt x="1259" y="866"/>
                </a:lnTo>
                <a:lnTo>
                  <a:pt x="1260" y="871"/>
                </a:lnTo>
                <a:lnTo>
                  <a:pt x="1261" y="877"/>
                </a:lnTo>
                <a:lnTo>
                  <a:pt x="1265" y="883"/>
                </a:lnTo>
                <a:lnTo>
                  <a:pt x="1269" y="889"/>
                </a:lnTo>
                <a:lnTo>
                  <a:pt x="1276" y="894"/>
                </a:lnTo>
                <a:lnTo>
                  <a:pt x="1285" y="896"/>
                </a:lnTo>
                <a:lnTo>
                  <a:pt x="1285" y="896"/>
                </a:lnTo>
                <a:lnTo>
                  <a:pt x="1304" y="900"/>
                </a:lnTo>
                <a:lnTo>
                  <a:pt x="1320" y="901"/>
                </a:lnTo>
                <a:lnTo>
                  <a:pt x="1327" y="901"/>
                </a:lnTo>
                <a:lnTo>
                  <a:pt x="1334" y="899"/>
                </a:lnTo>
                <a:lnTo>
                  <a:pt x="1339" y="896"/>
                </a:lnTo>
                <a:lnTo>
                  <a:pt x="1345" y="891"/>
                </a:lnTo>
                <a:lnTo>
                  <a:pt x="1345" y="891"/>
                </a:lnTo>
                <a:lnTo>
                  <a:pt x="1348" y="889"/>
                </a:lnTo>
                <a:lnTo>
                  <a:pt x="1350" y="884"/>
                </a:lnTo>
                <a:lnTo>
                  <a:pt x="1354" y="872"/>
                </a:lnTo>
                <a:lnTo>
                  <a:pt x="1357" y="859"/>
                </a:lnTo>
                <a:lnTo>
                  <a:pt x="1359" y="844"/>
                </a:lnTo>
                <a:lnTo>
                  <a:pt x="1362" y="817"/>
                </a:lnTo>
                <a:lnTo>
                  <a:pt x="1362" y="806"/>
                </a:lnTo>
                <a:lnTo>
                  <a:pt x="1362" y="806"/>
                </a:lnTo>
                <a:lnTo>
                  <a:pt x="1378" y="793"/>
                </a:lnTo>
                <a:lnTo>
                  <a:pt x="1398" y="776"/>
                </a:lnTo>
                <a:lnTo>
                  <a:pt x="1398" y="776"/>
                </a:lnTo>
                <a:lnTo>
                  <a:pt x="1405" y="769"/>
                </a:lnTo>
                <a:lnTo>
                  <a:pt x="1409" y="765"/>
                </a:lnTo>
                <a:lnTo>
                  <a:pt x="1411" y="761"/>
                </a:lnTo>
                <a:lnTo>
                  <a:pt x="1411" y="761"/>
                </a:lnTo>
                <a:lnTo>
                  <a:pt x="1412" y="749"/>
                </a:lnTo>
                <a:lnTo>
                  <a:pt x="1412" y="722"/>
                </a:lnTo>
                <a:lnTo>
                  <a:pt x="1415" y="643"/>
                </a:lnTo>
                <a:lnTo>
                  <a:pt x="1416" y="531"/>
                </a:lnTo>
                <a:lnTo>
                  <a:pt x="1416" y="531"/>
                </a:lnTo>
                <a:lnTo>
                  <a:pt x="1410" y="457"/>
                </a:lnTo>
                <a:lnTo>
                  <a:pt x="1404" y="403"/>
                </a:lnTo>
                <a:lnTo>
                  <a:pt x="1401" y="381"/>
                </a:lnTo>
                <a:lnTo>
                  <a:pt x="1398" y="367"/>
                </a:lnTo>
                <a:lnTo>
                  <a:pt x="1398" y="367"/>
                </a:lnTo>
                <a:lnTo>
                  <a:pt x="1394" y="355"/>
                </a:lnTo>
                <a:lnTo>
                  <a:pt x="1390" y="349"/>
                </a:lnTo>
                <a:lnTo>
                  <a:pt x="1385" y="343"/>
                </a:lnTo>
                <a:lnTo>
                  <a:pt x="1385" y="343"/>
                </a:lnTo>
                <a:lnTo>
                  <a:pt x="1382" y="338"/>
                </a:lnTo>
                <a:lnTo>
                  <a:pt x="1376" y="334"/>
                </a:lnTo>
                <a:lnTo>
                  <a:pt x="1368" y="330"/>
                </a:lnTo>
                <a:lnTo>
                  <a:pt x="1362" y="325"/>
                </a:lnTo>
                <a:lnTo>
                  <a:pt x="1362" y="325"/>
                </a:lnTo>
                <a:lnTo>
                  <a:pt x="1353" y="317"/>
                </a:lnTo>
                <a:lnTo>
                  <a:pt x="1331" y="304"/>
                </a:lnTo>
                <a:lnTo>
                  <a:pt x="1265" y="266"/>
                </a:lnTo>
                <a:lnTo>
                  <a:pt x="1171" y="214"/>
                </a:lnTo>
                <a:lnTo>
                  <a:pt x="1156" y="163"/>
                </a:lnTo>
                <a:lnTo>
                  <a:pt x="1156" y="163"/>
                </a:lnTo>
                <a:lnTo>
                  <a:pt x="1074" y="109"/>
                </a:lnTo>
                <a:lnTo>
                  <a:pt x="1013" y="71"/>
                </a:lnTo>
                <a:lnTo>
                  <a:pt x="990" y="56"/>
                </a:lnTo>
                <a:lnTo>
                  <a:pt x="977" y="47"/>
                </a:lnTo>
                <a:lnTo>
                  <a:pt x="977" y="47"/>
                </a:lnTo>
                <a:lnTo>
                  <a:pt x="966" y="43"/>
                </a:lnTo>
                <a:lnTo>
                  <a:pt x="959" y="39"/>
                </a:lnTo>
                <a:lnTo>
                  <a:pt x="954" y="38"/>
                </a:lnTo>
                <a:lnTo>
                  <a:pt x="944" y="38"/>
                </a:lnTo>
                <a:lnTo>
                  <a:pt x="944" y="38"/>
                </a:lnTo>
                <a:lnTo>
                  <a:pt x="927" y="36"/>
                </a:lnTo>
                <a:lnTo>
                  <a:pt x="905" y="38"/>
                </a:lnTo>
                <a:lnTo>
                  <a:pt x="878" y="38"/>
                </a:lnTo>
                <a:lnTo>
                  <a:pt x="878" y="38"/>
                </a:lnTo>
                <a:lnTo>
                  <a:pt x="873" y="34"/>
                </a:lnTo>
                <a:lnTo>
                  <a:pt x="861" y="27"/>
                </a:lnTo>
                <a:lnTo>
                  <a:pt x="842" y="17"/>
                </a:lnTo>
                <a:lnTo>
                  <a:pt x="831" y="12"/>
                </a:lnTo>
                <a:lnTo>
                  <a:pt x="817" y="7"/>
                </a:lnTo>
                <a:lnTo>
                  <a:pt x="817" y="7"/>
                </a:lnTo>
                <a:lnTo>
                  <a:pt x="810" y="5"/>
                </a:lnTo>
                <a:lnTo>
                  <a:pt x="799" y="4"/>
                </a:lnTo>
                <a:lnTo>
                  <a:pt x="769" y="1"/>
                </a:lnTo>
                <a:lnTo>
                  <a:pt x="729" y="0"/>
                </a:lnTo>
                <a:lnTo>
                  <a:pt x="680" y="0"/>
                </a:lnTo>
                <a:lnTo>
                  <a:pt x="625" y="1"/>
                </a:lnTo>
                <a:lnTo>
                  <a:pt x="567" y="5"/>
                </a:lnTo>
                <a:lnTo>
                  <a:pt x="505" y="9"/>
                </a:lnTo>
                <a:lnTo>
                  <a:pt x="442" y="15"/>
                </a:lnTo>
                <a:lnTo>
                  <a:pt x="442" y="15"/>
                </a:lnTo>
                <a:lnTo>
                  <a:pt x="382" y="22"/>
                </a:lnTo>
                <a:lnTo>
                  <a:pt x="328" y="29"/>
                </a:lnTo>
                <a:lnTo>
                  <a:pt x="282" y="36"/>
                </a:lnTo>
                <a:lnTo>
                  <a:pt x="244" y="44"/>
                </a:lnTo>
                <a:lnTo>
                  <a:pt x="191" y="56"/>
                </a:lnTo>
                <a:lnTo>
                  <a:pt x="171" y="61"/>
                </a:lnTo>
                <a:lnTo>
                  <a:pt x="171" y="61"/>
                </a:lnTo>
                <a:lnTo>
                  <a:pt x="167" y="62"/>
                </a:lnTo>
                <a:lnTo>
                  <a:pt x="162" y="66"/>
                </a:lnTo>
                <a:lnTo>
                  <a:pt x="154" y="71"/>
                </a:lnTo>
                <a:lnTo>
                  <a:pt x="147" y="78"/>
                </a:lnTo>
                <a:lnTo>
                  <a:pt x="139" y="89"/>
                </a:lnTo>
                <a:lnTo>
                  <a:pt x="130" y="103"/>
                </a:lnTo>
                <a:lnTo>
                  <a:pt x="122" y="120"/>
                </a:lnTo>
                <a:lnTo>
                  <a:pt x="122" y="120"/>
                </a:lnTo>
                <a:lnTo>
                  <a:pt x="107" y="158"/>
                </a:lnTo>
                <a:lnTo>
                  <a:pt x="97" y="187"/>
                </a:lnTo>
                <a:lnTo>
                  <a:pt x="89" y="214"/>
                </a:lnTo>
                <a:lnTo>
                  <a:pt x="68" y="285"/>
                </a:lnTo>
                <a:lnTo>
                  <a:pt x="68" y="285"/>
                </a:lnTo>
                <a:lnTo>
                  <a:pt x="64" y="283"/>
                </a:lnTo>
                <a:lnTo>
                  <a:pt x="55" y="283"/>
                </a:lnTo>
                <a:lnTo>
                  <a:pt x="43" y="283"/>
                </a:lnTo>
                <a:lnTo>
                  <a:pt x="36" y="285"/>
                </a:lnTo>
                <a:lnTo>
                  <a:pt x="30" y="287"/>
                </a:lnTo>
                <a:lnTo>
                  <a:pt x="30" y="287"/>
                </a:lnTo>
                <a:lnTo>
                  <a:pt x="23" y="291"/>
                </a:lnTo>
                <a:lnTo>
                  <a:pt x="19" y="294"/>
                </a:lnTo>
                <a:lnTo>
                  <a:pt x="17" y="300"/>
                </a:lnTo>
                <a:lnTo>
                  <a:pt x="16" y="313"/>
                </a:lnTo>
                <a:lnTo>
                  <a:pt x="16" y="313"/>
                </a:lnTo>
                <a:lnTo>
                  <a:pt x="11" y="339"/>
                </a:lnTo>
                <a:lnTo>
                  <a:pt x="5" y="379"/>
                </a:lnTo>
                <a:lnTo>
                  <a:pt x="1" y="420"/>
                </a:lnTo>
                <a:lnTo>
                  <a:pt x="0" y="435"/>
                </a:lnTo>
                <a:lnTo>
                  <a:pt x="0" y="446"/>
                </a:lnTo>
                <a:lnTo>
                  <a:pt x="0" y="446"/>
                </a:lnTo>
                <a:lnTo>
                  <a:pt x="2" y="457"/>
                </a:lnTo>
                <a:lnTo>
                  <a:pt x="5" y="463"/>
                </a:lnTo>
                <a:lnTo>
                  <a:pt x="8" y="467"/>
                </a:lnTo>
                <a:lnTo>
                  <a:pt x="13" y="468"/>
                </a:lnTo>
                <a:lnTo>
                  <a:pt x="13" y="468"/>
                </a:lnTo>
                <a:lnTo>
                  <a:pt x="18" y="469"/>
                </a:lnTo>
                <a:lnTo>
                  <a:pt x="26" y="471"/>
                </a:lnTo>
                <a:lnTo>
                  <a:pt x="32" y="471"/>
                </a:lnTo>
                <a:lnTo>
                  <a:pt x="35" y="468"/>
                </a:lnTo>
                <a:lnTo>
                  <a:pt x="35" y="468"/>
                </a:lnTo>
                <a:close/>
                <a:moveTo>
                  <a:pt x="800" y="179"/>
                </a:moveTo>
                <a:lnTo>
                  <a:pt x="800" y="179"/>
                </a:lnTo>
                <a:lnTo>
                  <a:pt x="797" y="179"/>
                </a:lnTo>
                <a:lnTo>
                  <a:pt x="788" y="182"/>
                </a:lnTo>
                <a:lnTo>
                  <a:pt x="785" y="184"/>
                </a:lnTo>
                <a:lnTo>
                  <a:pt x="780" y="187"/>
                </a:lnTo>
                <a:lnTo>
                  <a:pt x="777" y="191"/>
                </a:lnTo>
                <a:lnTo>
                  <a:pt x="775" y="196"/>
                </a:lnTo>
                <a:lnTo>
                  <a:pt x="775" y="196"/>
                </a:lnTo>
                <a:lnTo>
                  <a:pt x="774" y="224"/>
                </a:lnTo>
                <a:lnTo>
                  <a:pt x="772" y="272"/>
                </a:lnTo>
                <a:lnTo>
                  <a:pt x="772" y="325"/>
                </a:lnTo>
                <a:lnTo>
                  <a:pt x="774" y="345"/>
                </a:lnTo>
                <a:lnTo>
                  <a:pt x="776" y="361"/>
                </a:lnTo>
                <a:lnTo>
                  <a:pt x="776" y="361"/>
                </a:lnTo>
                <a:lnTo>
                  <a:pt x="778" y="372"/>
                </a:lnTo>
                <a:lnTo>
                  <a:pt x="782" y="379"/>
                </a:lnTo>
                <a:lnTo>
                  <a:pt x="785" y="384"/>
                </a:lnTo>
                <a:lnTo>
                  <a:pt x="787" y="387"/>
                </a:lnTo>
                <a:lnTo>
                  <a:pt x="789" y="388"/>
                </a:lnTo>
                <a:lnTo>
                  <a:pt x="791" y="388"/>
                </a:lnTo>
                <a:lnTo>
                  <a:pt x="793" y="388"/>
                </a:lnTo>
                <a:lnTo>
                  <a:pt x="782" y="600"/>
                </a:lnTo>
                <a:lnTo>
                  <a:pt x="220" y="609"/>
                </a:lnTo>
                <a:lnTo>
                  <a:pt x="255" y="587"/>
                </a:lnTo>
                <a:lnTo>
                  <a:pt x="255" y="587"/>
                </a:lnTo>
                <a:lnTo>
                  <a:pt x="388" y="581"/>
                </a:lnTo>
                <a:lnTo>
                  <a:pt x="479" y="576"/>
                </a:lnTo>
                <a:lnTo>
                  <a:pt x="508" y="574"/>
                </a:lnTo>
                <a:lnTo>
                  <a:pt x="517" y="573"/>
                </a:lnTo>
                <a:lnTo>
                  <a:pt x="521" y="572"/>
                </a:lnTo>
                <a:lnTo>
                  <a:pt x="521" y="572"/>
                </a:lnTo>
                <a:lnTo>
                  <a:pt x="517" y="570"/>
                </a:lnTo>
                <a:lnTo>
                  <a:pt x="506" y="570"/>
                </a:lnTo>
                <a:lnTo>
                  <a:pt x="468" y="569"/>
                </a:lnTo>
                <a:lnTo>
                  <a:pt x="353" y="570"/>
                </a:lnTo>
                <a:lnTo>
                  <a:pt x="291" y="572"/>
                </a:lnTo>
                <a:lnTo>
                  <a:pt x="235" y="574"/>
                </a:lnTo>
                <a:lnTo>
                  <a:pt x="195" y="576"/>
                </a:lnTo>
                <a:lnTo>
                  <a:pt x="182" y="578"/>
                </a:lnTo>
                <a:lnTo>
                  <a:pt x="176" y="579"/>
                </a:lnTo>
                <a:lnTo>
                  <a:pt x="176" y="579"/>
                </a:lnTo>
                <a:lnTo>
                  <a:pt x="175" y="580"/>
                </a:lnTo>
                <a:lnTo>
                  <a:pt x="176" y="581"/>
                </a:lnTo>
                <a:lnTo>
                  <a:pt x="180" y="584"/>
                </a:lnTo>
                <a:lnTo>
                  <a:pt x="189" y="586"/>
                </a:lnTo>
                <a:lnTo>
                  <a:pt x="199" y="587"/>
                </a:lnTo>
                <a:lnTo>
                  <a:pt x="220" y="589"/>
                </a:lnTo>
                <a:lnTo>
                  <a:pt x="230" y="590"/>
                </a:lnTo>
                <a:lnTo>
                  <a:pt x="182" y="612"/>
                </a:lnTo>
                <a:lnTo>
                  <a:pt x="61" y="607"/>
                </a:lnTo>
                <a:lnTo>
                  <a:pt x="61" y="607"/>
                </a:lnTo>
                <a:lnTo>
                  <a:pt x="67" y="505"/>
                </a:lnTo>
                <a:lnTo>
                  <a:pt x="73" y="418"/>
                </a:lnTo>
                <a:lnTo>
                  <a:pt x="79" y="345"/>
                </a:lnTo>
                <a:lnTo>
                  <a:pt x="79" y="345"/>
                </a:lnTo>
                <a:lnTo>
                  <a:pt x="83" y="314"/>
                </a:lnTo>
                <a:lnTo>
                  <a:pt x="90" y="277"/>
                </a:lnTo>
                <a:lnTo>
                  <a:pt x="100" y="241"/>
                </a:lnTo>
                <a:lnTo>
                  <a:pt x="109" y="206"/>
                </a:lnTo>
                <a:lnTo>
                  <a:pt x="120" y="173"/>
                </a:lnTo>
                <a:lnTo>
                  <a:pt x="130" y="145"/>
                </a:lnTo>
                <a:lnTo>
                  <a:pt x="139" y="125"/>
                </a:lnTo>
                <a:lnTo>
                  <a:pt x="141" y="119"/>
                </a:lnTo>
                <a:lnTo>
                  <a:pt x="144" y="116"/>
                </a:lnTo>
                <a:lnTo>
                  <a:pt x="144" y="116"/>
                </a:lnTo>
                <a:lnTo>
                  <a:pt x="150" y="112"/>
                </a:lnTo>
                <a:lnTo>
                  <a:pt x="157" y="107"/>
                </a:lnTo>
                <a:lnTo>
                  <a:pt x="168" y="102"/>
                </a:lnTo>
                <a:lnTo>
                  <a:pt x="184" y="96"/>
                </a:lnTo>
                <a:lnTo>
                  <a:pt x="207" y="90"/>
                </a:lnTo>
                <a:lnTo>
                  <a:pt x="237" y="84"/>
                </a:lnTo>
                <a:lnTo>
                  <a:pt x="277" y="78"/>
                </a:lnTo>
                <a:lnTo>
                  <a:pt x="328" y="71"/>
                </a:lnTo>
                <a:lnTo>
                  <a:pt x="328" y="71"/>
                </a:lnTo>
                <a:lnTo>
                  <a:pt x="389" y="63"/>
                </a:lnTo>
                <a:lnTo>
                  <a:pt x="455" y="58"/>
                </a:lnTo>
                <a:lnTo>
                  <a:pt x="523" y="55"/>
                </a:lnTo>
                <a:lnTo>
                  <a:pt x="588" y="51"/>
                </a:lnTo>
                <a:lnTo>
                  <a:pt x="690" y="49"/>
                </a:lnTo>
                <a:lnTo>
                  <a:pt x="732" y="47"/>
                </a:lnTo>
                <a:lnTo>
                  <a:pt x="732" y="47"/>
                </a:lnTo>
                <a:lnTo>
                  <a:pt x="754" y="47"/>
                </a:lnTo>
                <a:lnTo>
                  <a:pt x="772" y="49"/>
                </a:lnTo>
                <a:lnTo>
                  <a:pt x="785" y="50"/>
                </a:lnTo>
                <a:lnTo>
                  <a:pt x="785" y="50"/>
                </a:lnTo>
                <a:lnTo>
                  <a:pt x="789" y="51"/>
                </a:lnTo>
                <a:lnTo>
                  <a:pt x="792" y="54"/>
                </a:lnTo>
                <a:lnTo>
                  <a:pt x="796" y="58"/>
                </a:lnTo>
                <a:lnTo>
                  <a:pt x="797" y="63"/>
                </a:lnTo>
                <a:lnTo>
                  <a:pt x="798" y="66"/>
                </a:lnTo>
                <a:lnTo>
                  <a:pt x="800" y="179"/>
                </a:lnTo>
                <a:close/>
                <a:moveTo>
                  <a:pt x="921" y="287"/>
                </a:moveTo>
                <a:lnTo>
                  <a:pt x="921" y="287"/>
                </a:lnTo>
                <a:lnTo>
                  <a:pt x="923" y="614"/>
                </a:lnTo>
                <a:lnTo>
                  <a:pt x="836" y="623"/>
                </a:lnTo>
                <a:lnTo>
                  <a:pt x="841" y="418"/>
                </a:lnTo>
                <a:lnTo>
                  <a:pt x="841" y="418"/>
                </a:lnTo>
                <a:lnTo>
                  <a:pt x="844" y="417"/>
                </a:lnTo>
                <a:lnTo>
                  <a:pt x="854" y="415"/>
                </a:lnTo>
                <a:lnTo>
                  <a:pt x="859" y="412"/>
                </a:lnTo>
                <a:lnTo>
                  <a:pt x="865" y="410"/>
                </a:lnTo>
                <a:lnTo>
                  <a:pt x="870" y="405"/>
                </a:lnTo>
                <a:lnTo>
                  <a:pt x="873" y="400"/>
                </a:lnTo>
                <a:lnTo>
                  <a:pt x="873" y="400"/>
                </a:lnTo>
                <a:lnTo>
                  <a:pt x="875" y="396"/>
                </a:lnTo>
                <a:lnTo>
                  <a:pt x="877" y="389"/>
                </a:lnTo>
                <a:lnTo>
                  <a:pt x="879" y="370"/>
                </a:lnTo>
                <a:lnTo>
                  <a:pt x="883" y="317"/>
                </a:lnTo>
                <a:lnTo>
                  <a:pt x="886" y="269"/>
                </a:lnTo>
                <a:lnTo>
                  <a:pt x="886" y="247"/>
                </a:lnTo>
                <a:lnTo>
                  <a:pt x="886" y="247"/>
                </a:lnTo>
                <a:lnTo>
                  <a:pt x="893" y="247"/>
                </a:lnTo>
                <a:lnTo>
                  <a:pt x="899" y="249"/>
                </a:lnTo>
                <a:lnTo>
                  <a:pt x="904" y="252"/>
                </a:lnTo>
                <a:lnTo>
                  <a:pt x="904" y="252"/>
                </a:lnTo>
                <a:lnTo>
                  <a:pt x="909" y="258"/>
                </a:lnTo>
                <a:lnTo>
                  <a:pt x="915" y="265"/>
                </a:lnTo>
                <a:lnTo>
                  <a:pt x="920" y="276"/>
                </a:lnTo>
                <a:lnTo>
                  <a:pt x="921" y="281"/>
                </a:lnTo>
                <a:lnTo>
                  <a:pt x="921" y="287"/>
                </a:lnTo>
                <a:lnTo>
                  <a:pt x="921" y="287"/>
                </a:lnTo>
                <a:close/>
                <a:moveTo>
                  <a:pt x="960" y="139"/>
                </a:moveTo>
                <a:lnTo>
                  <a:pt x="1080" y="207"/>
                </a:lnTo>
                <a:lnTo>
                  <a:pt x="1090" y="282"/>
                </a:lnTo>
                <a:lnTo>
                  <a:pt x="974" y="235"/>
                </a:lnTo>
                <a:lnTo>
                  <a:pt x="960" y="139"/>
                </a:lnTo>
                <a:close/>
                <a:moveTo>
                  <a:pt x="1096" y="214"/>
                </a:moveTo>
                <a:lnTo>
                  <a:pt x="1202" y="270"/>
                </a:lnTo>
                <a:lnTo>
                  <a:pt x="1209" y="337"/>
                </a:lnTo>
                <a:lnTo>
                  <a:pt x="1103" y="292"/>
                </a:lnTo>
                <a:lnTo>
                  <a:pt x="1096" y="214"/>
                </a:lnTo>
                <a:close/>
                <a:moveTo>
                  <a:pt x="1216" y="282"/>
                </a:moveTo>
                <a:lnTo>
                  <a:pt x="1282" y="313"/>
                </a:lnTo>
                <a:lnTo>
                  <a:pt x="1289" y="370"/>
                </a:lnTo>
                <a:lnTo>
                  <a:pt x="1221" y="343"/>
                </a:lnTo>
                <a:lnTo>
                  <a:pt x="1216" y="282"/>
                </a:lnTo>
                <a:close/>
                <a:moveTo>
                  <a:pt x="1300" y="325"/>
                </a:moveTo>
                <a:lnTo>
                  <a:pt x="1350" y="345"/>
                </a:lnTo>
                <a:lnTo>
                  <a:pt x="1350" y="393"/>
                </a:lnTo>
                <a:lnTo>
                  <a:pt x="1303" y="372"/>
                </a:lnTo>
                <a:lnTo>
                  <a:pt x="1300" y="325"/>
                </a:lnTo>
                <a:close/>
                <a:moveTo>
                  <a:pt x="974" y="264"/>
                </a:moveTo>
                <a:lnTo>
                  <a:pt x="974" y="264"/>
                </a:lnTo>
                <a:lnTo>
                  <a:pt x="976" y="264"/>
                </a:lnTo>
                <a:lnTo>
                  <a:pt x="979" y="265"/>
                </a:lnTo>
                <a:lnTo>
                  <a:pt x="991" y="269"/>
                </a:lnTo>
                <a:lnTo>
                  <a:pt x="1030" y="285"/>
                </a:lnTo>
                <a:lnTo>
                  <a:pt x="1087" y="310"/>
                </a:lnTo>
                <a:lnTo>
                  <a:pt x="1092" y="456"/>
                </a:lnTo>
                <a:lnTo>
                  <a:pt x="986" y="438"/>
                </a:lnTo>
                <a:lnTo>
                  <a:pt x="986" y="438"/>
                </a:lnTo>
                <a:lnTo>
                  <a:pt x="982" y="354"/>
                </a:lnTo>
                <a:lnTo>
                  <a:pt x="977" y="294"/>
                </a:lnTo>
                <a:lnTo>
                  <a:pt x="974" y="264"/>
                </a:lnTo>
                <a:lnTo>
                  <a:pt x="974" y="264"/>
                </a:lnTo>
                <a:close/>
                <a:moveTo>
                  <a:pt x="1120" y="325"/>
                </a:moveTo>
                <a:lnTo>
                  <a:pt x="1204" y="353"/>
                </a:lnTo>
                <a:lnTo>
                  <a:pt x="1204" y="482"/>
                </a:lnTo>
                <a:lnTo>
                  <a:pt x="1125" y="466"/>
                </a:lnTo>
                <a:lnTo>
                  <a:pt x="1120" y="325"/>
                </a:lnTo>
                <a:close/>
                <a:moveTo>
                  <a:pt x="1224" y="362"/>
                </a:moveTo>
                <a:lnTo>
                  <a:pt x="1224" y="362"/>
                </a:lnTo>
                <a:lnTo>
                  <a:pt x="1260" y="376"/>
                </a:lnTo>
                <a:lnTo>
                  <a:pt x="1285" y="386"/>
                </a:lnTo>
                <a:lnTo>
                  <a:pt x="1294" y="390"/>
                </a:lnTo>
                <a:lnTo>
                  <a:pt x="1294" y="390"/>
                </a:lnTo>
                <a:lnTo>
                  <a:pt x="1294" y="446"/>
                </a:lnTo>
                <a:lnTo>
                  <a:pt x="1294" y="501"/>
                </a:lnTo>
                <a:lnTo>
                  <a:pt x="1229" y="491"/>
                </a:lnTo>
                <a:lnTo>
                  <a:pt x="1224" y="362"/>
                </a:lnTo>
                <a:close/>
                <a:moveTo>
                  <a:pt x="1308" y="398"/>
                </a:moveTo>
                <a:lnTo>
                  <a:pt x="1353" y="416"/>
                </a:lnTo>
                <a:lnTo>
                  <a:pt x="1355" y="511"/>
                </a:lnTo>
                <a:lnTo>
                  <a:pt x="1312" y="501"/>
                </a:lnTo>
                <a:lnTo>
                  <a:pt x="1308" y="398"/>
                </a:lnTo>
                <a:close/>
                <a:moveTo>
                  <a:pt x="1366" y="353"/>
                </a:moveTo>
                <a:lnTo>
                  <a:pt x="1385" y="360"/>
                </a:lnTo>
                <a:lnTo>
                  <a:pt x="1390" y="378"/>
                </a:lnTo>
                <a:lnTo>
                  <a:pt x="1398" y="519"/>
                </a:lnTo>
                <a:lnTo>
                  <a:pt x="1366" y="511"/>
                </a:lnTo>
                <a:lnTo>
                  <a:pt x="1366" y="353"/>
                </a:lnTo>
                <a:close/>
                <a:moveTo>
                  <a:pt x="646" y="867"/>
                </a:moveTo>
                <a:lnTo>
                  <a:pt x="755" y="856"/>
                </a:lnTo>
                <a:lnTo>
                  <a:pt x="752" y="919"/>
                </a:lnTo>
                <a:lnTo>
                  <a:pt x="631" y="927"/>
                </a:lnTo>
                <a:lnTo>
                  <a:pt x="646" y="867"/>
                </a:lnTo>
                <a:close/>
                <a:moveTo>
                  <a:pt x="122" y="861"/>
                </a:moveTo>
                <a:lnTo>
                  <a:pt x="131" y="915"/>
                </a:lnTo>
                <a:lnTo>
                  <a:pt x="56" y="907"/>
                </a:lnTo>
                <a:lnTo>
                  <a:pt x="54" y="849"/>
                </a:lnTo>
                <a:lnTo>
                  <a:pt x="122" y="86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4908ADAB-E527-4D7A-A9F0-ACF09B8B417D}"/>
              </a:ext>
            </a:extLst>
          </p:cNvPr>
          <p:cNvSpPr>
            <a:spLocks noEditPoints="1"/>
          </p:cNvSpPr>
          <p:nvPr/>
        </p:nvSpPr>
        <p:spPr bwMode="auto">
          <a:xfrm>
            <a:off x="6657234" y="1464476"/>
            <a:ext cx="2473172" cy="1617000"/>
          </a:xfrm>
          <a:custGeom>
            <a:avLst/>
            <a:gdLst>
              <a:gd name="T0" fmla="*/ 20 w 1297"/>
              <a:gd name="T1" fmla="*/ 161 h 848"/>
              <a:gd name="T2" fmla="*/ 0 w 1297"/>
              <a:gd name="T3" fmla="*/ 213 h 848"/>
              <a:gd name="T4" fmla="*/ 95 w 1297"/>
              <a:gd name="T5" fmla="*/ 773 h 848"/>
              <a:gd name="T6" fmla="*/ 168 w 1297"/>
              <a:gd name="T7" fmla="*/ 786 h 848"/>
              <a:gd name="T8" fmla="*/ 595 w 1297"/>
              <a:gd name="T9" fmla="*/ 777 h 848"/>
              <a:gd name="T10" fmla="*/ 631 w 1297"/>
              <a:gd name="T11" fmla="*/ 829 h 848"/>
              <a:gd name="T12" fmla="*/ 722 w 1297"/>
              <a:gd name="T13" fmla="*/ 848 h 848"/>
              <a:gd name="T14" fmla="*/ 792 w 1297"/>
              <a:gd name="T15" fmla="*/ 824 h 848"/>
              <a:gd name="T16" fmla="*/ 1060 w 1297"/>
              <a:gd name="T17" fmla="*/ 795 h 848"/>
              <a:gd name="T18" fmla="*/ 1104 w 1297"/>
              <a:gd name="T19" fmla="*/ 833 h 848"/>
              <a:gd name="T20" fmla="*/ 1168 w 1297"/>
              <a:gd name="T21" fmla="*/ 805 h 848"/>
              <a:gd name="T22" fmla="*/ 1212 w 1297"/>
              <a:gd name="T23" fmla="*/ 758 h 848"/>
              <a:gd name="T24" fmla="*/ 1232 w 1297"/>
              <a:gd name="T25" fmla="*/ 688 h 848"/>
              <a:gd name="T26" fmla="*/ 1258 w 1297"/>
              <a:gd name="T27" fmla="*/ 259 h 848"/>
              <a:gd name="T28" fmla="*/ 1283 w 1297"/>
              <a:gd name="T29" fmla="*/ 292 h 848"/>
              <a:gd name="T30" fmla="*/ 1297 w 1297"/>
              <a:gd name="T31" fmla="*/ 246 h 848"/>
              <a:gd name="T32" fmla="*/ 1255 w 1297"/>
              <a:gd name="T33" fmla="*/ 172 h 848"/>
              <a:gd name="T34" fmla="*/ 1179 w 1297"/>
              <a:gd name="T35" fmla="*/ 167 h 848"/>
              <a:gd name="T36" fmla="*/ 1133 w 1297"/>
              <a:gd name="T37" fmla="*/ 91 h 848"/>
              <a:gd name="T38" fmla="*/ 940 w 1297"/>
              <a:gd name="T39" fmla="*/ 25 h 848"/>
              <a:gd name="T40" fmla="*/ 508 w 1297"/>
              <a:gd name="T41" fmla="*/ 10 h 848"/>
              <a:gd name="T42" fmla="*/ 343 w 1297"/>
              <a:gd name="T43" fmla="*/ 45 h 848"/>
              <a:gd name="T44" fmla="*/ 330 w 1297"/>
              <a:gd name="T45" fmla="*/ 101 h 848"/>
              <a:gd name="T46" fmla="*/ 1018 w 1297"/>
              <a:gd name="T47" fmla="*/ 123 h 848"/>
              <a:gd name="T48" fmla="*/ 1160 w 1297"/>
              <a:gd name="T49" fmla="*/ 145 h 848"/>
              <a:gd name="T50" fmla="*/ 1093 w 1297"/>
              <a:gd name="T51" fmla="*/ 391 h 848"/>
              <a:gd name="T52" fmla="*/ 1011 w 1297"/>
              <a:gd name="T53" fmla="*/ 381 h 848"/>
              <a:gd name="T54" fmla="*/ 858 w 1297"/>
              <a:gd name="T55" fmla="*/ 377 h 848"/>
              <a:gd name="T56" fmla="*/ 726 w 1297"/>
              <a:gd name="T57" fmla="*/ 377 h 848"/>
              <a:gd name="T58" fmla="*/ 774 w 1297"/>
              <a:gd name="T59" fmla="*/ 620 h 848"/>
              <a:gd name="T60" fmla="*/ 818 w 1297"/>
              <a:gd name="T61" fmla="*/ 635 h 848"/>
              <a:gd name="T62" fmla="*/ 798 w 1297"/>
              <a:gd name="T63" fmla="*/ 660 h 848"/>
              <a:gd name="T64" fmla="*/ 752 w 1297"/>
              <a:gd name="T65" fmla="*/ 662 h 848"/>
              <a:gd name="T66" fmla="*/ 1189 w 1297"/>
              <a:gd name="T67" fmla="*/ 615 h 848"/>
              <a:gd name="T68" fmla="*/ 1220 w 1297"/>
              <a:gd name="T69" fmla="*/ 645 h 848"/>
              <a:gd name="T70" fmla="*/ 1189 w 1297"/>
              <a:gd name="T71" fmla="*/ 660 h 848"/>
              <a:gd name="T72" fmla="*/ 1169 w 1297"/>
              <a:gd name="T73" fmla="*/ 631 h 848"/>
              <a:gd name="T74" fmla="*/ 606 w 1297"/>
              <a:gd name="T75" fmla="*/ 235 h 848"/>
              <a:gd name="T76" fmla="*/ 621 w 1297"/>
              <a:gd name="T77" fmla="*/ 292 h 848"/>
              <a:gd name="T78" fmla="*/ 671 w 1297"/>
              <a:gd name="T79" fmla="*/ 422 h 848"/>
              <a:gd name="T80" fmla="*/ 658 w 1297"/>
              <a:gd name="T81" fmla="*/ 444 h 848"/>
              <a:gd name="T82" fmla="*/ 590 w 1297"/>
              <a:gd name="T83" fmla="*/ 444 h 848"/>
              <a:gd name="T84" fmla="*/ 584 w 1297"/>
              <a:gd name="T85" fmla="*/ 174 h 848"/>
              <a:gd name="T86" fmla="*/ 666 w 1297"/>
              <a:gd name="T87" fmla="*/ 152 h 848"/>
              <a:gd name="T88" fmla="*/ 554 w 1297"/>
              <a:gd name="T89" fmla="*/ 447 h 848"/>
              <a:gd name="T90" fmla="*/ 438 w 1297"/>
              <a:gd name="T91" fmla="*/ 480 h 848"/>
              <a:gd name="T92" fmla="*/ 427 w 1297"/>
              <a:gd name="T93" fmla="*/ 213 h 848"/>
              <a:gd name="T94" fmla="*/ 396 w 1297"/>
              <a:gd name="T95" fmla="*/ 223 h 848"/>
              <a:gd name="T96" fmla="*/ 277 w 1297"/>
              <a:gd name="T97" fmla="*/ 241 h 848"/>
              <a:gd name="T98" fmla="*/ 393 w 1297"/>
              <a:gd name="T99" fmla="*/ 221 h 848"/>
              <a:gd name="T100" fmla="*/ 259 w 1297"/>
              <a:gd name="T101" fmla="*/ 482 h 848"/>
              <a:gd name="T102" fmla="*/ 187 w 1297"/>
              <a:gd name="T103" fmla="*/ 484 h 848"/>
              <a:gd name="T104" fmla="*/ 183 w 1297"/>
              <a:gd name="T105" fmla="*/ 251 h 848"/>
              <a:gd name="T106" fmla="*/ 564 w 1297"/>
              <a:gd name="T107" fmla="*/ 112 h 848"/>
              <a:gd name="T108" fmla="*/ 569 w 1297"/>
              <a:gd name="T109" fmla="*/ 132 h 848"/>
              <a:gd name="T110" fmla="*/ 114 w 1297"/>
              <a:gd name="T111" fmla="*/ 212 h 848"/>
              <a:gd name="T112" fmla="*/ 56 w 1297"/>
              <a:gd name="T113" fmla="*/ 193 h 848"/>
              <a:gd name="T114" fmla="*/ 558 w 1297"/>
              <a:gd name="T115" fmla="*/ 112 h 848"/>
              <a:gd name="T116" fmla="*/ 154 w 1297"/>
              <a:gd name="T117" fmla="*/ 495 h 848"/>
              <a:gd name="T118" fmla="*/ 66 w 1297"/>
              <a:gd name="T119" fmla="*/ 503 h 848"/>
              <a:gd name="T120" fmla="*/ 41 w 1297"/>
              <a:gd name="T121" fmla="*/ 482 h 848"/>
              <a:gd name="T122" fmla="*/ 152 w 1297"/>
              <a:gd name="T123" fmla="*/ 244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97" h="848">
                <a:moveTo>
                  <a:pt x="330" y="101"/>
                </a:moveTo>
                <a:lnTo>
                  <a:pt x="41" y="152"/>
                </a:lnTo>
                <a:lnTo>
                  <a:pt x="41" y="152"/>
                </a:lnTo>
                <a:lnTo>
                  <a:pt x="38" y="152"/>
                </a:lnTo>
                <a:lnTo>
                  <a:pt x="34" y="152"/>
                </a:lnTo>
                <a:lnTo>
                  <a:pt x="29" y="153"/>
                </a:lnTo>
                <a:lnTo>
                  <a:pt x="25" y="156"/>
                </a:lnTo>
                <a:lnTo>
                  <a:pt x="20" y="161"/>
                </a:lnTo>
                <a:lnTo>
                  <a:pt x="15" y="167"/>
                </a:lnTo>
                <a:lnTo>
                  <a:pt x="10" y="178"/>
                </a:lnTo>
                <a:lnTo>
                  <a:pt x="10" y="178"/>
                </a:lnTo>
                <a:lnTo>
                  <a:pt x="4" y="195"/>
                </a:lnTo>
                <a:lnTo>
                  <a:pt x="1" y="204"/>
                </a:lnTo>
                <a:lnTo>
                  <a:pt x="0" y="209"/>
                </a:lnTo>
                <a:lnTo>
                  <a:pt x="0" y="213"/>
                </a:lnTo>
                <a:lnTo>
                  <a:pt x="0" y="213"/>
                </a:lnTo>
                <a:lnTo>
                  <a:pt x="10" y="706"/>
                </a:lnTo>
                <a:lnTo>
                  <a:pt x="30" y="742"/>
                </a:lnTo>
                <a:lnTo>
                  <a:pt x="81" y="742"/>
                </a:lnTo>
                <a:lnTo>
                  <a:pt x="81" y="742"/>
                </a:lnTo>
                <a:lnTo>
                  <a:pt x="83" y="749"/>
                </a:lnTo>
                <a:lnTo>
                  <a:pt x="85" y="756"/>
                </a:lnTo>
                <a:lnTo>
                  <a:pt x="90" y="765"/>
                </a:lnTo>
                <a:lnTo>
                  <a:pt x="95" y="773"/>
                </a:lnTo>
                <a:lnTo>
                  <a:pt x="102" y="780"/>
                </a:lnTo>
                <a:lnTo>
                  <a:pt x="107" y="784"/>
                </a:lnTo>
                <a:lnTo>
                  <a:pt x="111" y="785"/>
                </a:lnTo>
                <a:lnTo>
                  <a:pt x="116" y="787"/>
                </a:lnTo>
                <a:lnTo>
                  <a:pt x="122" y="787"/>
                </a:lnTo>
                <a:lnTo>
                  <a:pt x="122" y="787"/>
                </a:lnTo>
                <a:lnTo>
                  <a:pt x="146" y="787"/>
                </a:lnTo>
                <a:lnTo>
                  <a:pt x="168" y="786"/>
                </a:lnTo>
                <a:lnTo>
                  <a:pt x="187" y="782"/>
                </a:lnTo>
                <a:lnTo>
                  <a:pt x="193" y="780"/>
                </a:lnTo>
                <a:lnTo>
                  <a:pt x="198" y="777"/>
                </a:lnTo>
                <a:lnTo>
                  <a:pt x="198" y="777"/>
                </a:lnTo>
                <a:lnTo>
                  <a:pt x="210" y="766"/>
                </a:lnTo>
                <a:lnTo>
                  <a:pt x="213" y="762"/>
                </a:lnTo>
                <a:lnTo>
                  <a:pt x="590" y="798"/>
                </a:lnTo>
                <a:lnTo>
                  <a:pt x="595" y="777"/>
                </a:lnTo>
                <a:lnTo>
                  <a:pt x="605" y="777"/>
                </a:lnTo>
                <a:lnTo>
                  <a:pt x="605" y="777"/>
                </a:lnTo>
                <a:lnTo>
                  <a:pt x="606" y="785"/>
                </a:lnTo>
                <a:lnTo>
                  <a:pt x="609" y="794"/>
                </a:lnTo>
                <a:lnTo>
                  <a:pt x="612" y="804"/>
                </a:lnTo>
                <a:lnTo>
                  <a:pt x="619" y="814"/>
                </a:lnTo>
                <a:lnTo>
                  <a:pt x="626" y="824"/>
                </a:lnTo>
                <a:lnTo>
                  <a:pt x="631" y="829"/>
                </a:lnTo>
                <a:lnTo>
                  <a:pt x="638" y="833"/>
                </a:lnTo>
                <a:lnTo>
                  <a:pt x="644" y="836"/>
                </a:lnTo>
                <a:lnTo>
                  <a:pt x="651" y="838"/>
                </a:lnTo>
                <a:lnTo>
                  <a:pt x="651" y="838"/>
                </a:lnTo>
                <a:lnTo>
                  <a:pt x="666" y="842"/>
                </a:lnTo>
                <a:lnTo>
                  <a:pt x="684" y="846"/>
                </a:lnTo>
                <a:lnTo>
                  <a:pt x="703" y="848"/>
                </a:lnTo>
                <a:lnTo>
                  <a:pt x="722" y="848"/>
                </a:lnTo>
                <a:lnTo>
                  <a:pt x="740" y="848"/>
                </a:lnTo>
                <a:lnTo>
                  <a:pt x="757" y="846"/>
                </a:lnTo>
                <a:lnTo>
                  <a:pt x="765" y="843"/>
                </a:lnTo>
                <a:lnTo>
                  <a:pt x="771" y="841"/>
                </a:lnTo>
                <a:lnTo>
                  <a:pt x="778" y="837"/>
                </a:lnTo>
                <a:lnTo>
                  <a:pt x="783" y="833"/>
                </a:lnTo>
                <a:lnTo>
                  <a:pt x="783" y="833"/>
                </a:lnTo>
                <a:lnTo>
                  <a:pt x="792" y="824"/>
                </a:lnTo>
                <a:lnTo>
                  <a:pt x="798" y="815"/>
                </a:lnTo>
                <a:lnTo>
                  <a:pt x="802" y="808"/>
                </a:lnTo>
                <a:lnTo>
                  <a:pt x="806" y="800"/>
                </a:lnTo>
                <a:lnTo>
                  <a:pt x="808" y="791"/>
                </a:lnTo>
                <a:lnTo>
                  <a:pt x="808" y="787"/>
                </a:lnTo>
                <a:lnTo>
                  <a:pt x="1057" y="787"/>
                </a:lnTo>
                <a:lnTo>
                  <a:pt x="1057" y="787"/>
                </a:lnTo>
                <a:lnTo>
                  <a:pt x="1060" y="795"/>
                </a:lnTo>
                <a:lnTo>
                  <a:pt x="1062" y="801"/>
                </a:lnTo>
                <a:lnTo>
                  <a:pt x="1067" y="810"/>
                </a:lnTo>
                <a:lnTo>
                  <a:pt x="1075" y="819"/>
                </a:lnTo>
                <a:lnTo>
                  <a:pt x="1079" y="823"/>
                </a:lnTo>
                <a:lnTo>
                  <a:pt x="1084" y="826"/>
                </a:lnTo>
                <a:lnTo>
                  <a:pt x="1090" y="829"/>
                </a:lnTo>
                <a:lnTo>
                  <a:pt x="1097" y="831"/>
                </a:lnTo>
                <a:lnTo>
                  <a:pt x="1104" y="833"/>
                </a:lnTo>
                <a:lnTo>
                  <a:pt x="1113" y="833"/>
                </a:lnTo>
                <a:lnTo>
                  <a:pt x="1113" y="833"/>
                </a:lnTo>
                <a:lnTo>
                  <a:pt x="1130" y="832"/>
                </a:lnTo>
                <a:lnTo>
                  <a:pt x="1141" y="829"/>
                </a:lnTo>
                <a:lnTo>
                  <a:pt x="1151" y="824"/>
                </a:lnTo>
                <a:lnTo>
                  <a:pt x="1158" y="818"/>
                </a:lnTo>
                <a:lnTo>
                  <a:pt x="1164" y="812"/>
                </a:lnTo>
                <a:lnTo>
                  <a:pt x="1168" y="805"/>
                </a:lnTo>
                <a:lnTo>
                  <a:pt x="1174" y="792"/>
                </a:lnTo>
                <a:lnTo>
                  <a:pt x="1174" y="792"/>
                </a:lnTo>
                <a:lnTo>
                  <a:pt x="1183" y="777"/>
                </a:lnTo>
                <a:lnTo>
                  <a:pt x="1184" y="772"/>
                </a:lnTo>
                <a:lnTo>
                  <a:pt x="1184" y="772"/>
                </a:lnTo>
                <a:lnTo>
                  <a:pt x="1191" y="770"/>
                </a:lnTo>
                <a:lnTo>
                  <a:pt x="1205" y="763"/>
                </a:lnTo>
                <a:lnTo>
                  <a:pt x="1212" y="758"/>
                </a:lnTo>
                <a:lnTo>
                  <a:pt x="1220" y="753"/>
                </a:lnTo>
                <a:lnTo>
                  <a:pt x="1226" y="748"/>
                </a:lnTo>
                <a:lnTo>
                  <a:pt x="1230" y="742"/>
                </a:lnTo>
                <a:lnTo>
                  <a:pt x="1230" y="742"/>
                </a:lnTo>
                <a:lnTo>
                  <a:pt x="1235" y="730"/>
                </a:lnTo>
                <a:lnTo>
                  <a:pt x="1235" y="716"/>
                </a:lnTo>
                <a:lnTo>
                  <a:pt x="1235" y="716"/>
                </a:lnTo>
                <a:lnTo>
                  <a:pt x="1232" y="688"/>
                </a:lnTo>
                <a:lnTo>
                  <a:pt x="1226" y="625"/>
                </a:lnTo>
                <a:lnTo>
                  <a:pt x="1205" y="442"/>
                </a:lnTo>
                <a:lnTo>
                  <a:pt x="1174" y="183"/>
                </a:lnTo>
                <a:lnTo>
                  <a:pt x="1240" y="178"/>
                </a:lnTo>
                <a:lnTo>
                  <a:pt x="1260" y="223"/>
                </a:lnTo>
                <a:lnTo>
                  <a:pt x="1260" y="223"/>
                </a:lnTo>
                <a:lnTo>
                  <a:pt x="1259" y="235"/>
                </a:lnTo>
                <a:lnTo>
                  <a:pt x="1258" y="259"/>
                </a:lnTo>
                <a:lnTo>
                  <a:pt x="1258" y="273"/>
                </a:lnTo>
                <a:lnTo>
                  <a:pt x="1260" y="284"/>
                </a:lnTo>
                <a:lnTo>
                  <a:pt x="1262" y="288"/>
                </a:lnTo>
                <a:lnTo>
                  <a:pt x="1264" y="292"/>
                </a:lnTo>
                <a:lnTo>
                  <a:pt x="1267" y="294"/>
                </a:lnTo>
                <a:lnTo>
                  <a:pt x="1271" y="294"/>
                </a:lnTo>
                <a:lnTo>
                  <a:pt x="1271" y="294"/>
                </a:lnTo>
                <a:lnTo>
                  <a:pt x="1283" y="292"/>
                </a:lnTo>
                <a:lnTo>
                  <a:pt x="1287" y="291"/>
                </a:lnTo>
                <a:lnTo>
                  <a:pt x="1291" y="289"/>
                </a:lnTo>
                <a:lnTo>
                  <a:pt x="1293" y="286"/>
                </a:lnTo>
                <a:lnTo>
                  <a:pt x="1295" y="283"/>
                </a:lnTo>
                <a:lnTo>
                  <a:pt x="1296" y="274"/>
                </a:lnTo>
                <a:lnTo>
                  <a:pt x="1296" y="274"/>
                </a:lnTo>
                <a:lnTo>
                  <a:pt x="1297" y="261"/>
                </a:lnTo>
                <a:lnTo>
                  <a:pt x="1297" y="246"/>
                </a:lnTo>
                <a:lnTo>
                  <a:pt x="1297" y="237"/>
                </a:lnTo>
                <a:lnTo>
                  <a:pt x="1297" y="230"/>
                </a:lnTo>
                <a:lnTo>
                  <a:pt x="1295" y="221"/>
                </a:lnTo>
                <a:lnTo>
                  <a:pt x="1291" y="213"/>
                </a:lnTo>
                <a:lnTo>
                  <a:pt x="1291" y="213"/>
                </a:lnTo>
                <a:lnTo>
                  <a:pt x="1277" y="190"/>
                </a:lnTo>
                <a:lnTo>
                  <a:pt x="1271" y="183"/>
                </a:lnTo>
                <a:lnTo>
                  <a:pt x="1255" y="172"/>
                </a:lnTo>
                <a:lnTo>
                  <a:pt x="1255" y="172"/>
                </a:lnTo>
                <a:lnTo>
                  <a:pt x="1250" y="167"/>
                </a:lnTo>
                <a:lnTo>
                  <a:pt x="1245" y="165"/>
                </a:lnTo>
                <a:lnTo>
                  <a:pt x="1240" y="162"/>
                </a:lnTo>
                <a:lnTo>
                  <a:pt x="1240" y="162"/>
                </a:lnTo>
                <a:lnTo>
                  <a:pt x="1227" y="162"/>
                </a:lnTo>
                <a:lnTo>
                  <a:pt x="1207" y="165"/>
                </a:lnTo>
                <a:lnTo>
                  <a:pt x="1179" y="167"/>
                </a:lnTo>
                <a:lnTo>
                  <a:pt x="1179" y="167"/>
                </a:lnTo>
                <a:lnTo>
                  <a:pt x="1177" y="160"/>
                </a:lnTo>
                <a:lnTo>
                  <a:pt x="1169" y="141"/>
                </a:lnTo>
                <a:lnTo>
                  <a:pt x="1163" y="128"/>
                </a:lnTo>
                <a:lnTo>
                  <a:pt x="1155" y="115"/>
                </a:lnTo>
                <a:lnTo>
                  <a:pt x="1145" y="103"/>
                </a:lnTo>
                <a:lnTo>
                  <a:pt x="1133" y="91"/>
                </a:lnTo>
                <a:lnTo>
                  <a:pt x="1133" y="91"/>
                </a:lnTo>
                <a:lnTo>
                  <a:pt x="1119" y="81"/>
                </a:lnTo>
                <a:lnTo>
                  <a:pt x="1103" y="71"/>
                </a:lnTo>
                <a:lnTo>
                  <a:pt x="1083" y="62"/>
                </a:lnTo>
                <a:lnTo>
                  <a:pt x="1060" y="53"/>
                </a:lnTo>
                <a:lnTo>
                  <a:pt x="1034" y="45"/>
                </a:lnTo>
                <a:lnTo>
                  <a:pt x="1006" y="39"/>
                </a:lnTo>
                <a:lnTo>
                  <a:pt x="975" y="31"/>
                </a:lnTo>
                <a:lnTo>
                  <a:pt x="940" y="25"/>
                </a:lnTo>
                <a:lnTo>
                  <a:pt x="940" y="25"/>
                </a:lnTo>
                <a:lnTo>
                  <a:pt x="902" y="19"/>
                </a:lnTo>
                <a:lnTo>
                  <a:pt x="863" y="14"/>
                </a:lnTo>
                <a:lnTo>
                  <a:pt x="785" y="6"/>
                </a:lnTo>
                <a:lnTo>
                  <a:pt x="726" y="1"/>
                </a:lnTo>
                <a:lnTo>
                  <a:pt x="701" y="0"/>
                </a:lnTo>
                <a:lnTo>
                  <a:pt x="615" y="0"/>
                </a:lnTo>
                <a:lnTo>
                  <a:pt x="508" y="10"/>
                </a:lnTo>
                <a:lnTo>
                  <a:pt x="508" y="10"/>
                </a:lnTo>
                <a:lnTo>
                  <a:pt x="437" y="21"/>
                </a:lnTo>
                <a:lnTo>
                  <a:pt x="385" y="31"/>
                </a:lnTo>
                <a:lnTo>
                  <a:pt x="366" y="37"/>
                </a:lnTo>
                <a:lnTo>
                  <a:pt x="356" y="40"/>
                </a:lnTo>
                <a:lnTo>
                  <a:pt x="356" y="40"/>
                </a:lnTo>
                <a:lnTo>
                  <a:pt x="348" y="44"/>
                </a:lnTo>
                <a:lnTo>
                  <a:pt x="343" y="45"/>
                </a:lnTo>
                <a:lnTo>
                  <a:pt x="342" y="45"/>
                </a:lnTo>
                <a:lnTo>
                  <a:pt x="341" y="45"/>
                </a:lnTo>
                <a:lnTo>
                  <a:pt x="341" y="51"/>
                </a:lnTo>
                <a:lnTo>
                  <a:pt x="341" y="51"/>
                </a:lnTo>
                <a:lnTo>
                  <a:pt x="339" y="63"/>
                </a:lnTo>
                <a:lnTo>
                  <a:pt x="335" y="80"/>
                </a:lnTo>
                <a:lnTo>
                  <a:pt x="330" y="101"/>
                </a:lnTo>
                <a:lnTo>
                  <a:pt x="330" y="101"/>
                </a:lnTo>
                <a:close/>
                <a:moveTo>
                  <a:pt x="701" y="117"/>
                </a:moveTo>
                <a:lnTo>
                  <a:pt x="701" y="117"/>
                </a:lnTo>
                <a:lnTo>
                  <a:pt x="761" y="119"/>
                </a:lnTo>
                <a:lnTo>
                  <a:pt x="822" y="120"/>
                </a:lnTo>
                <a:lnTo>
                  <a:pt x="889" y="122"/>
                </a:lnTo>
                <a:lnTo>
                  <a:pt x="889" y="122"/>
                </a:lnTo>
                <a:lnTo>
                  <a:pt x="957" y="122"/>
                </a:lnTo>
                <a:lnTo>
                  <a:pt x="1018" y="123"/>
                </a:lnTo>
                <a:lnTo>
                  <a:pt x="1070" y="127"/>
                </a:lnTo>
                <a:lnTo>
                  <a:pt x="1090" y="129"/>
                </a:lnTo>
                <a:lnTo>
                  <a:pt x="1108" y="132"/>
                </a:lnTo>
                <a:lnTo>
                  <a:pt x="1108" y="132"/>
                </a:lnTo>
                <a:lnTo>
                  <a:pt x="1147" y="139"/>
                </a:lnTo>
                <a:lnTo>
                  <a:pt x="1159" y="142"/>
                </a:lnTo>
                <a:lnTo>
                  <a:pt x="1159" y="142"/>
                </a:lnTo>
                <a:lnTo>
                  <a:pt x="1160" y="145"/>
                </a:lnTo>
                <a:lnTo>
                  <a:pt x="1161" y="152"/>
                </a:lnTo>
                <a:lnTo>
                  <a:pt x="1165" y="178"/>
                </a:lnTo>
                <a:lnTo>
                  <a:pt x="1174" y="254"/>
                </a:lnTo>
                <a:lnTo>
                  <a:pt x="1184" y="366"/>
                </a:lnTo>
                <a:lnTo>
                  <a:pt x="1149" y="366"/>
                </a:lnTo>
                <a:lnTo>
                  <a:pt x="1149" y="366"/>
                </a:lnTo>
                <a:lnTo>
                  <a:pt x="1093" y="391"/>
                </a:lnTo>
                <a:lnTo>
                  <a:pt x="1093" y="391"/>
                </a:lnTo>
                <a:lnTo>
                  <a:pt x="1084" y="394"/>
                </a:lnTo>
                <a:lnTo>
                  <a:pt x="1077" y="394"/>
                </a:lnTo>
                <a:lnTo>
                  <a:pt x="1062" y="391"/>
                </a:lnTo>
                <a:lnTo>
                  <a:pt x="1062" y="391"/>
                </a:lnTo>
                <a:lnTo>
                  <a:pt x="1034" y="387"/>
                </a:lnTo>
                <a:lnTo>
                  <a:pt x="1019" y="383"/>
                </a:lnTo>
                <a:lnTo>
                  <a:pt x="1014" y="382"/>
                </a:lnTo>
                <a:lnTo>
                  <a:pt x="1011" y="381"/>
                </a:lnTo>
                <a:lnTo>
                  <a:pt x="1011" y="381"/>
                </a:lnTo>
                <a:lnTo>
                  <a:pt x="1008" y="380"/>
                </a:lnTo>
                <a:lnTo>
                  <a:pt x="1001" y="378"/>
                </a:lnTo>
                <a:lnTo>
                  <a:pt x="978" y="377"/>
                </a:lnTo>
                <a:lnTo>
                  <a:pt x="905" y="376"/>
                </a:lnTo>
                <a:lnTo>
                  <a:pt x="905" y="376"/>
                </a:lnTo>
                <a:lnTo>
                  <a:pt x="882" y="376"/>
                </a:lnTo>
                <a:lnTo>
                  <a:pt x="858" y="377"/>
                </a:lnTo>
                <a:lnTo>
                  <a:pt x="809" y="381"/>
                </a:lnTo>
                <a:lnTo>
                  <a:pt x="752" y="386"/>
                </a:lnTo>
                <a:lnTo>
                  <a:pt x="752" y="386"/>
                </a:lnTo>
                <a:lnTo>
                  <a:pt x="740" y="385"/>
                </a:lnTo>
                <a:lnTo>
                  <a:pt x="732" y="383"/>
                </a:lnTo>
                <a:lnTo>
                  <a:pt x="727" y="381"/>
                </a:lnTo>
                <a:lnTo>
                  <a:pt x="727" y="381"/>
                </a:lnTo>
                <a:lnTo>
                  <a:pt x="726" y="377"/>
                </a:lnTo>
                <a:lnTo>
                  <a:pt x="724" y="368"/>
                </a:lnTo>
                <a:lnTo>
                  <a:pt x="720" y="338"/>
                </a:lnTo>
                <a:lnTo>
                  <a:pt x="713" y="247"/>
                </a:lnTo>
                <a:lnTo>
                  <a:pt x="701" y="117"/>
                </a:lnTo>
                <a:lnTo>
                  <a:pt x="701" y="117"/>
                </a:lnTo>
                <a:close/>
                <a:moveTo>
                  <a:pt x="752" y="625"/>
                </a:moveTo>
                <a:lnTo>
                  <a:pt x="752" y="625"/>
                </a:lnTo>
                <a:lnTo>
                  <a:pt x="774" y="620"/>
                </a:lnTo>
                <a:lnTo>
                  <a:pt x="789" y="616"/>
                </a:lnTo>
                <a:lnTo>
                  <a:pt x="794" y="615"/>
                </a:lnTo>
                <a:lnTo>
                  <a:pt x="798" y="615"/>
                </a:lnTo>
                <a:lnTo>
                  <a:pt x="798" y="615"/>
                </a:lnTo>
                <a:lnTo>
                  <a:pt x="803" y="617"/>
                </a:lnTo>
                <a:lnTo>
                  <a:pt x="808" y="621"/>
                </a:lnTo>
                <a:lnTo>
                  <a:pt x="813" y="627"/>
                </a:lnTo>
                <a:lnTo>
                  <a:pt x="818" y="635"/>
                </a:lnTo>
                <a:lnTo>
                  <a:pt x="818" y="635"/>
                </a:lnTo>
                <a:lnTo>
                  <a:pt x="820" y="639"/>
                </a:lnTo>
                <a:lnTo>
                  <a:pt x="818" y="644"/>
                </a:lnTo>
                <a:lnTo>
                  <a:pt x="817" y="648"/>
                </a:lnTo>
                <a:lnTo>
                  <a:pt x="814" y="650"/>
                </a:lnTo>
                <a:lnTo>
                  <a:pt x="807" y="657"/>
                </a:lnTo>
                <a:lnTo>
                  <a:pt x="798" y="660"/>
                </a:lnTo>
                <a:lnTo>
                  <a:pt x="798" y="660"/>
                </a:lnTo>
                <a:lnTo>
                  <a:pt x="789" y="663"/>
                </a:lnTo>
                <a:lnTo>
                  <a:pt x="779" y="667"/>
                </a:lnTo>
                <a:lnTo>
                  <a:pt x="769" y="667"/>
                </a:lnTo>
                <a:lnTo>
                  <a:pt x="762" y="667"/>
                </a:lnTo>
                <a:lnTo>
                  <a:pt x="757" y="665"/>
                </a:lnTo>
                <a:lnTo>
                  <a:pt x="757" y="665"/>
                </a:lnTo>
                <a:lnTo>
                  <a:pt x="755" y="664"/>
                </a:lnTo>
                <a:lnTo>
                  <a:pt x="752" y="662"/>
                </a:lnTo>
                <a:lnTo>
                  <a:pt x="750" y="657"/>
                </a:lnTo>
                <a:lnTo>
                  <a:pt x="748" y="650"/>
                </a:lnTo>
                <a:lnTo>
                  <a:pt x="750" y="643"/>
                </a:lnTo>
                <a:lnTo>
                  <a:pt x="751" y="630"/>
                </a:lnTo>
                <a:lnTo>
                  <a:pt x="752" y="625"/>
                </a:lnTo>
                <a:lnTo>
                  <a:pt x="752" y="625"/>
                </a:lnTo>
                <a:close/>
                <a:moveTo>
                  <a:pt x="1189" y="615"/>
                </a:moveTo>
                <a:lnTo>
                  <a:pt x="1189" y="615"/>
                </a:lnTo>
                <a:lnTo>
                  <a:pt x="1194" y="612"/>
                </a:lnTo>
                <a:lnTo>
                  <a:pt x="1199" y="611"/>
                </a:lnTo>
                <a:lnTo>
                  <a:pt x="1205" y="611"/>
                </a:lnTo>
                <a:lnTo>
                  <a:pt x="1208" y="611"/>
                </a:lnTo>
                <a:lnTo>
                  <a:pt x="1217" y="613"/>
                </a:lnTo>
                <a:lnTo>
                  <a:pt x="1220" y="615"/>
                </a:lnTo>
                <a:lnTo>
                  <a:pt x="1220" y="645"/>
                </a:lnTo>
                <a:lnTo>
                  <a:pt x="1220" y="645"/>
                </a:lnTo>
                <a:lnTo>
                  <a:pt x="1220" y="654"/>
                </a:lnTo>
                <a:lnTo>
                  <a:pt x="1217" y="658"/>
                </a:lnTo>
                <a:lnTo>
                  <a:pt x="1215" y="660"/>
                </a:lnTo>
                <a:lnTo>
                  <a:pt x="1215" y="660"/>
                </a:lnTo>
                <a:lnTo>
                  <a:pt x="1210" y="663"/>
                </a:lnTo>
                <a:lnTo>
                  <a:pt x="1203" y="663"/>
                </a:lnTo>
                <a:lnTo>
                  <a:pt x="1196" y="663"/>
                </a:lnTo>
                <a:lnTo>
                  <a:pt x="1189" y="660"/>
                </a:lnTo>
                <a:lnTo>
                  <a:pt x="1189" y="660"/>
                </a:lnTo>
                <a:lnTo>
                  <a:pt x="1183" y="657"/>
                </a:lnTo>
                <a:lnTo>
                  <a:pt x="1175" y="650"/>
                </a:lnTo>
                <a:lnTo>
                  <a:pt x="1172" y="643"/>
                </a:lnTo>
                <a:lnTo>
                  <a:pt x="1169" y="639"/>
                </a:lnTo>
                <a:lnTo>
                  <a:pt x="1169" y="635"/>
                </a:lnTo>
                <a:lnTo>
                  <a:pt x="1169" y="635"/>
                </a:lnTo>
                <a:lnTo>
                  <a:pt x="1169" y="631"/>
                </a:lnTo>
                <a:lnTo>
                  <a:pt x="1170" y="629"/>
                </a:lnTo>
                <a:lnTo>
                  <a:pt x="1175" y="625"/>
                </a:lnTo>
                <a:lnTo>
                  <a:pt x="1189" y="615"/>
                </a:lnTo>
                <a:lnTo>
                  <a:pt x="1189" y="615"/>
                </a:lnTo>
                <a:close/>
                <a:moveTo>
                  <a:pt x="610" y="188"/>
                </a:moveTo>
                <a:lnTo>
                  <a:pt x="610" y="188"/>
                </a:lnTo>
                <a:lnTo>
                  <a:pt x="609" y="203"/>
                </a:lnTo>
                <a:lnTo>
                  <a:pt x="606" y="235"/>
                </a:lnTo>
                <a:lnTo>
                  <a:pt x="606" y="254"/>
                </a:lnTo>
                <a:lnTo>
                  <a:pt x="607" y="270"/>
                </a:lnTo>
                <a:lnTo>
                  <a:pt x="609" y="277"/>
                </a:lnTo>
                <a:lnTo>
                  <a:pt x="610" y="283"/>
                </a:lnTo>
                <a:lnTo>
                  <a:pt x="612" y="287"/>
                </a:lnTo>
                <a:lnTo>
                  <a:pt x="615" y="289"/>
                </a:lnTo>
                <a:lnTo>
                  <a:pt x="615" y="289"/>
                </a:lnTo>
                <a:lnTo>
                  <a:pt x="621" y="292"/>
                </a:lnTo>
                <a:lnTo>
                  <a:pt x="628" y="293"/>
                </a:lnTo>
                <a:lnTo>
                  <a:pt x="634" y="293"/>
                </a:lnTo>
                <a:lnTo>
                  <a:pt x="639" y="293"/>
                </a:lnTo>
                <a:lnTo>
                  <a:pt x="647" y="291"/>
                </a:lnTo>
                <a:lnTo>
                  <a:pt x="651" y="289"/>
                </a:lnTo>
                <a:lnTo>
                  <a:pt x="661" y="279"/>
                </a:lnTo>
                <a:lnTo>
                  <a:pt x="671" y="279"/>
                </a:lnTo>
                <a:lnTo>
                  <a:pt x="671" y="422"/>
                </a:lnTo>
                <a:lnTo>
                  <a:pt x="671" y="422"/>
                </a:lnTo>
                <a:lnTo>
                  <a:pt x="672" y="428"/>
                </a:lnTo>
                <a:lnTo>
                  <a:pt x="673" y="433"/>
                </a:lnTo>
                <a:lnTo>
                  <a:pt x="673" y="434"/>
                </a:lnTo>
                <a:lnTo>
                  <a:pt x="672" y="437"/>
                </a:lnTo>
                <a:lnTo>
                  <a:pt x="666" y="442"/>
                </a:lnTo>
                <a:lnTo>
                  <a:pt x="666" y="442"/>
                </a:lnTo>
                <a:lnTo>
                  <a:pt x="658" y="444"/>
                </a:lnTo>
                <a:lnTo>
                  <a:pt x="648" y="448"/>
                </a:lnTo>
                <a:lnTo>
                  <a:pt x="635" y="449"/>
                </a:lnTo>
                <a:lnTo>
                  <a:pt x="623" y="451"/>
                </a:lnTo>
                <a:lnTo>
                  <a:pt x="610" y="451"/>
                </a:lnTo>
                <a:lnTo>
                  <a:pt x="598" y="449"/>
                </a:lnTo>
                <a:lnTo>
                  <a:pt x="595" y="448"/>
                </a:lnTo>
                <a:lnTo>
                  <a:pt x="592" y="447"/>
                </a:lnTo>
                <a:lnTo>
                  <a:pt x="590" y="444"/>
                </a:lnTo>
                <a:lnTo>
                  <a:pt x="590" y="442"/>
                </a:lnTo>
                <a:lnTo>
                  <a:pt x="590" y="442"/>
                </a:lnTo>
                <a:lnTo>
                  <a:pt x="590" y="397"/>
                </a:lnTo>
                <a:lnTo>
                  <a:pt x="587" y="315"/>
                </a:lnTo>
                <a:lnTo>
                  <a:pt x="584" y="193"/>
                </a:lnTo>
                <a:lnTo>
                  <a:pt x="584" y="178"/>
                </a:lnTo>
                <a:lnTo>
                  <a:pt x="584" y="178"/>
                </a:lnTo>
                <a:lnTo>
                  <a:pt x="584" y="174"/>
                </a:lnTo>
                <a:lnTo>
                  <a:pt x="583" y="167"/>
                </a:lnTo>
                <a:lnTo>
                  <a:pt x="586" y="160"/>
                </a:lnTo>
                <a:lnTo>
                  <a:pt x="587" y="159"/>
                </a:lnTo>
                <a:lnTo>
                  <a:pt x="590" y="157"/>
                </a:lnTo>
                <a:lnTo>
                  <a:pt x="590" y="157"/>
                </a:lnTo>
                <a:lnTo>
                  <a:pt x="631" y="155"/>
                </a:lnTo>
                <a:lnTo>
                  <a:pt x="666" y="152"/>
                </a:lnTo>
                <a:lnTo>
                  <a:pt x="666" y="152"/>
                </a:lnTo>
                <a:lnTo>
                  <a:pt x="658" y="157"/>
                </a:lnTo>
                <a:lnTo>
                  <a:pt x="653" y="162"/>
                </a:lnTo>
                <a:lnTo>
                  <a:pt x="652" y="165"/>
                </a:lnTo>
                <a:lnTo>
                  <a:pt x="651" y="167"/>
                </a:lnTo>
                <a:lnTo>
                  <a:pt x="651" y="183"/>
                </a:lnTo>
                <a:lnTo>
                  <a:pt x="610" y="188"/>
                </a:lnTo>
                <a:close/>
                <a:moveTo>
                  <a:pt x="539" y="203"/>
                </a:moveTo>
                <a:lnTo>
                  <a:pt x="554" y="447"/>
                </a:lnTo>
                <a:lnTo>
                  <a:pt x="539" y="472"/>
                </a:lnTo>
                <a:lnTo>
                  <a:pt x="539" y="472"/>
                </a:lnTo>
                <a:lnTo>
                  <a:pt x="523" y="475"/>
                </a:lnTo>
                <a:lnTo>
                  <a:pt x="488" y="480"/>
                </a:lnTo>
                <a:lnTo>
                  <a:pt x="470" y="481"/>
                </a:lnTo>
                <a:lnTo>
                  <a:pt x="454" y="482"/>
                </a:lnTo>
                <a:lnTo>
                  <a:pt x="442" y="481"/>
                </a:lnTo>
                <a:lnTo>
                  <a:pt x="438" y="480"/>
                </a:lnTo>
                <a:lnTo>
                  <a:pt x="437" y="477"/>
                </a:lnTo>
                <a:lnTo>
                  <a:pt x="437" y="477"/>
                </a:lnTo>
                <a:lnTo>
                  <a:pt x="433" y="432"/>
                </a:lnTo>
                <a:lnTo>
                  <a:pt x="429" y="341"/>
                </a:lnTo>
                <a:lnTo>
                  <a:pt x="426" y="255"/>
                </a:lnTo>
                <a:lnTo>
                  <a:pt x="426" y="226"/>
                </a:lnTo>
                <a:lnTo>
                  <a:pt x="426" y="217"/>
                </a:lnTo>
                <a:lnTo>
                  <a:pt x="427" y="213"/>
                </a:lnTo>
                <a:lnTo>
                  <a:pt x="427" y="213"/>
                </a:lnTo>
                <a:lnTo>
                  <a:pt x="433" y="212"/>
                </a:lnTo>
                <a:lnTo>
                  <a:pt x="447" y="209"/>
                </a:lnTo>
                <a:lnTo>
                  <a:pt x="485" y="206"/>
                </a:lnTo>
                <a:lnTo>
                  <a:pt x="539" y="203"/>
                </a:lnTo>
                <a:lnTo>
                  <a:pt x="539" y="203"/>
                </a:lnTo>
                <a:close/>
                <a:moveTo>
                  <a:pt x="396" y="223"/>
                </a:moveTo>
                <a:lnTo>
                  <a:pt x="396" y="223"/>
                </a:lnTo>
                <a:lnTo>
                  <a:pt x="396" y="267"/>
                </a:lnTo>
                <a:lnTo>
                  <a:pt x="399" y="355"/>
                </a:lnTo>
                <a:lnTo>
                  <a:pt x="402" y="482"/>
                </a:lnTo>
                <a:lnTo>
                  <a:pt x="280" y="488"/>
                </a:lnTo>
                <a:lnTo>
                  <a:pt x="280" y="488"/>
                </a:lnTo>
                <a:lnTo>
                  <a:pt x="277" y="359"/>
                </a:lnTo>
                <a:lnTo>
                  <a:pt x="277" y="272"/>
                </a:lnTo>
                <a:lnTo>
                  <a:pt x="277" y="241"/>
                </a:lnTo>
                <a:lnTo>
                  <a:pt x="278" y="232"/>
                </a:lnTo>
                <a:lnTo>
                  <a:pt x="280" y="228"/>
                </a:lnTo>
                <a:lnTo>
                  <a:pt x="280" y="228"/>
                </a:lnTo>
                <a:lnTo>
                  <a:pt x="287" y="226"/>
                </a:lnTo>
                <a:lnTo>
                  <a:pt x="301" y="225"/>
                </a:lnTo>
                <a:lnTo>
                  <a:pt x="341" y="222"/>
                </a:lnTo>
                <a:lnTo>
                  <a:pt x="380" y="221"/>
                </a:lnTo>
                <a:lnTo>
                  <a:pt x="393" y="221"/>
                </a:lnTo>
                <a:lnTo>
                  <a:pt x="395" y="222"/>
                </a:lnTo>
                <a:lnTo>
                  <a:pt x="396" y="223"/>
                </a:lnTo>
                <a:lnTo>
                  <a:pt x="396" y="223"/>
                </a:lnTo>
                <a:close/>
                <a:moveTo>
                  <a:pt x="259" y="244"/>
                </a:moveTo>
                <a:lnTo>
                  <a:pt x="259" y="244"/>
                </a:lnTo>
                <a:lnTo>
                  <a:pt x="258" y="283"/>
                </a:lnTo>
                <a:lnTo>
                  <a:pt x="259" y="364"/>
                </a:lnTo>
                <a:lnTo>
                  <a:pt x="259" y="482"/>
                </a:lnTo>
                <a:lnTo>
                  <a:pt x="259" y="482"/>
                </a:lnTo>
                <a:lnTo>
                  <a:pt x="226" y="488"/>
                </a:lnTo>
                <a:lnTo>
                  <a:pt x="202" y="490"/>
                </a:lnTo>
                <a:lnTo>
                  <a:pt x="193" y="489"/>
                </a:lnTo>
                <a:lnTo>
                  <a:pt x="191" y="489"/>
                </a:lnTo>
                <a:lnTo>
                  <a:pt x="188" y="488"/>
                </a:lnTo>
                <a:lnTo>
                  <a:pt x="188" y="488"/>
                </a:lnTo>
                <a:lnTo>
                  <a:pt x="187" y="484"/>
                </a:lnTo>
                <a:lnTo>
                  <a:pt x="186" y="476"/>
                </a:lnTo>
                <a:lnTo>
                  <a:pt x="183" y="449"/>
                </a:lnTo>
                <a:lnTo>
                  <a:pt x="179" y="371"/>
                </a:lnTo>
                <a:lnTo>
                  <a:pt x="177" y="292"/>
                </a:lnTo>
                <a:lnTo>
                  <a:pt x="177" y="265"/>
                </a:lnTo>
                <a:lnTo>
                  <a:pt x="178" y="254"/>
                </a:lnTo>
                <a:lnTo>
                  <a:pt x="178" y="254"/>
                </a:lnTo>
                <a:lnTo>
                  <a:pt x="183" y="251"/>
                </a:lnTo>
                <a:lnTo>
                  <a:pt x="192" y="249"/>
                </a:lnTo>
                <a:lnTo>
                  <a:pt x="221" y="245"/>
                </a:lnTo>
                <a:lnTo>
                  <a:pt x="248" y="242"/>
                </a:lnTo>
                <a:lnTo>
                  <a:pt x="257" y="242"/>
                </a:lnTo>
                <a:lnTo>
                  <a:pt x="259" y="242"/>
                </a:lnTo>
                <a:lnTo>
                  <a:pt x="259" y="244"/>
                </a:lnTo>
                <a:lnTo>
                  <a:pt x="259" y="244"/>
                </a:lnTo>
                <a:close/>
                <a:moveTo>
                  <a:pt x="564" y="112"/>
                </a:moveTo>
                <a:lnTo>
                  <a:pt x="564" y="112"/>
                </a:lnTo>
                <a:lnTo>
                  <a:pt x="567" y="115"/>
                </a:lnTo>
                <a:lnTo>
                  <a:pt x="572" y="122"/>
                </a:lnTo>
                <a:lnTo>
                  <a:pt x="573" y="124"/>
                </a:lnTo>
                <a:lnTo>
                  <a:pt x="573" y="127"/>
                </a:lnTo>
                <a:lnTo>
                  <a:pt x="573" y="129"/>
                </a:lnTo>
                <a:lnTo>
                  <a:pt x="569" y="132"/>
                </a:lnTo>
                <a:lnTo>
                  <a:pt x="569" y="132"/>
                </a:lnTo>
                <a:lnTo>
                  <a:pt x="546" y="145"/>
                </a:lnTo>
                <a:lnTo>
                  <a:pt x="530" y="151"/>
                </a:lnTo>
                <a:lnTo>
                  <a:pt x="513" y="157"/>
                </a:lnTo>
                <a:lnTo>
                  <a:pt x="513" y="157"/>
                </a:lnTo>
                <a:lnTo>
                  <a:pt x="487" y="162"/>
                </a:lnTo>
                <a:lnTo>
                  <a:pt x="429" y="170"/>
                </a:lnTo>
                <a:lnTo>
                  <a:pt x="271" y="193"/>
                </a:lnTo>
                <a:lnTo>
                  <a:pt x="114" y="212"/>
                </a:lnTo>
                <a:lnTo>
                  <a:pt x="65" y="218"/>
                </a:lnTo>
                <a:lnTo>
                  <a:pt x="51" y="218"/>
                </a:lnTo>
                <a:lnTo>
                  <a:pt x="46" y="218"/>
                </a:lnTo>
                <a:lnTo>
                  <a:pt x="46" y="218"/>
                </a:lnTo>
                <a:lnTo>
                  <a:pt x="48" y="206"/>
                </a:lnTo>
                <a:lnTo>
                  <a:pt x="51" y="199"/>
                </a:lnTo>
                <a:lnTo>
                  <a:pt x="53" y="195"/>
                </a:lnTo>
                <a:lnTo>
                  <a:pt x="56" y="193"/>
                </a:lnTo>
                <a:lnTo>
                  <a:pt x="56" y="193"/>
                </a:lnTo>
                <a:lnTo>
                  <a:pt x="64" y="190"/>
                </a:lnTo>
                <a:lnTo>
                  <a:pt x="80" y="188"/>
                </a:lnTo>
                <a:lnTo>
                  <a:pt x="138" y="176"/>
                </a:lnTo>
                <a:lnTo>
                  <a:pt x="313" y="148"/>
                </a:lnTo>
                <a:lnTo>
                  <a:pt x="485" y="122"/>
                </a:lnTo>
                <a:lnTo>
                  <a:pt x="543" y="113"/>
                </a:lnTo>
                <a:lnTo>
                  <a:pt x="558" y="112"/>
                </a:lnTo>
                <a:lnTo>
                  <a:pt x="564" y="112"/>
                </a:lnTo>
                <a:lnTo>
                  <a:pt x="564" y="112"/>
                </a:lnTo>
                <a:close/>
                <a:moveTo>
                  <a:pt x="152" y="244"/>
                </a:moveTo>
                <a:lnTo>
                  <a:pt x="152" y="244"/>
                </a:lnTo>
                <a:lnTo>
                  <a:pt x="155" y="371"/>
                </a:lnTo>
                <a:lnTo>
                  <a:pt x="155" y="457"/>
                </a:lnTo>
                <a:lnTo>
                  <a:pt x="154" y="486"/>
                </a:lnTo>
                <a:lnTo>
                  <a:pt x="154" y="495"/>
                </a:lnTo>
                <a:lnTo>
                  <a:pt x="152" y="498"/>
                </a:lnTo>
                <a:lnTo>
                  <a:pt x="152" y="498"/>
                </a:lnTo>
                <a:lnTo>
                  <a:pt x="138" y="500"/>
                </a:lnTo>
                <a:lnTo>
                  <a:pt x="112" y="503"/>
                </a:lnTo>
                <a:lnTo>
                  <a:pt x="83" y="505"/>
                </a:lnTo>
                <a:lnTo>
                  <a:pt x="72" y="504"/>
                </a:lnTo>
                <a:lnTo>
                  <a:pt x="66" y="503"/>
                </a:lnTo>
                <a:lnTo>
                  <a:pt x="66" y="503"/>
                </a:lnTo>
                <a:lnTo>
                  <a:pt x="62" y="502"/>
                </a:lnTo>
                <a:lnTo>
                  <a:pt x="57" y="502"/>
                </a:lnTo>
                <a:lnTo>
                  <a:pt x="50" y="504"/>
                </a:lnTo>
                <a:lnTo>
                  <a:pt x="46" y="503"/>
                </a:lnTo>
                <a:lnTo>
                  <a:pt x="42" y="500"/>
                </a:lnTo>
                <a:lnTo>
                  <a:pt x="41" y="494"/>
                </a:lnTo>
                <a:lnTo>
                  <a:pt x="41" y="482"/>
                </a:lnTo>
                <a:lnTo>
                  <a:pt x="41" y="482"/>
                </a:lnTo>
                <a:lnTo>
                  <a:pt x="43" y="354"/>
                </a:lnTo>
                <a:lnTo>
                  <a:pt x="46" y="254"/>
                </a:lnTo>
                <a:lnTo>
                  <a:pt x="46" y="254"/>
                </a:lnTo>
                <a:lnTo>
                  <a:pt x="48" y="251"/>
                </a:lnTo>
                <a:lnTo>
                  <a:pt x="52" y="250"/>
                </a:lnTo>
                <a:lnTo>
                  <a:pt x="56" y="249"/>
                </a:lnTo>
                <a:lnTo>
                  <a:pt x="56" y="249"/>
                </a:lnTo>
                <a:lnTo>
                  <a:pt x="152" y="244"/>
                </a:lnTo>
                <a:lnTo>
                  <a:pt x="152" y="24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pptxa14_バスのシルエット</dc:title>
  <dc:subject>pptxa14_バスのシルエット</dc:subject>
  <dc:creator>でじけろお</dc:creator>
  <cp:revision>1</cp:revision>
  <dcterms:created xsi:type="dcterms:W3CDTF">2018-05-20T00:31:01Z</dcterms:created>
  <dcterms:modified xsi:type="dcterms:W3CDTF">2019-05-09T01:33:29Z</dcterms:modified>
  <cp:version>1</cp:version>
</cp:coreProperties>
</file>