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564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:a16="http://schemas.microsoft.com/office/drawing/2014/main" id="{12C6AE5E-0519-46F0-878C-1AC6DEE034AD}"/>
              </a:ext>
            </a:extLst>
          </p:cNvPr>
          <p:cNvSpPr>
            <a:spLocks noEditPoints="1"/>
          </p:cNvSpPr>
          <p:nvPr/>
        </p:nvSpPr>
        <p:spPr bwMode="auto">
          <a:xfrm>
            <a:off x="774880" y="1314505"/>
            <a:ext cx="2442045" cy="1770636"/>
          </a:xfrm>
          <a:custGeom>
            <a:avLst/>
            <a:gdLst>
              <a:gd name="T0" fmla="*/ 736 w 1193"/>
              <a:gd name="T1" fmla="*/ 53 h 865"/>
              <a:gd name="T2" fmla="*/ 690 w 1193"/>
              <a:gd name="T3" fmla="*/ 59 h 865"/>
              <a:gd name="T4" fmla="*/ 392 w 1193"/>
              <a:gd name="T5" fmla="*/ 236 h 865"/>
              <a:gd name="T6" fmla="*/ 97 w 1193"/>
              <a:gd name="T7" fmla="*/ 495 h 865"/>
              <a:gd name="T8" fmla="*/ 108 w 1193"/>
              <a:gd name="T9" fmla="*/ 466 h 865"/>
              <a:gd name="T10" fmla="*/ 111 w 1193"/>
              <a:gd name="T11" fmla="*/ 449 h 865"/>
              <a:gd name="T12" fmla="*/ 86 w 1193"/>
              <a:gd name="T13" fmla="*/ 436 h 865"/>
              <a:gd name="T14" fmla="*/ 74 w 1193"/>
              <a:gd name="T15" fmla="*/ 445 h 865"/>
              <a:gd name="T16" fmla="*/ 74 w 1193"/>
              <a:gd name="T17" fmla="*/ 459 h 865"/>
              <a:gd name="T18" fmla="*/ 57 w 1193"/>
              <a:gd name="T19" fmla="*/ 527 h 865"/>
              <a:gd name="T20" fmla="*/ 18 w 1193"/>
              <a:gd name="T21" fmla="*/ 581 h 865"/>
              <a:gd name="T22" fmla="*/ 17 w 1193"/>
              <a:gd name="T23" fmla="*/ 603 h 865"/>
              <a:gd name="T24" fmla="*/ 1 w 1193"/>
              <a:gd name="T25" fmla="*/ 617 h 865"/>
              <a:gd name="T26" fmla="*/ 3 w 1193"/>
              <a:gd name="T27" fmla="*/ 645 h 865"/>
              <a:gd name="T28" fmla="*/ 47 w 1193"/>
              <a:gd name="T29" fmla="*/ 707 h 865"/>
              <a:gd name="T30" fmla="*/ 100 w 1193"/>
              <a:gd name="T31" fmla="*/ 752 h 865"/>
              <a:gd name="T32" fmla="*/ 227 w 1193"/>
              <a:gd name="T33" fmla="*/ 825 h 865"/>
              <a:gd name="T34" fmla="*/ 298 w 1193"/>
              <a:gd name="T35" fmla="*/ 858 h 865"/>
              <a:gd name="T36" fmla="*/ 350 w 1193"/>
              <a:gd name="T37" fmla="*/ 841 h 865"/>
              <a:gd name="T38" fmla="*/ 366 w 1193"/>
              <a:gd name="T39" fmla="*/ 861 h 865"/>
              <a:gd name="T40" fmla="*/ 400 w 1193"/>
              <a:gd name="T41" fmla="*/ 864 h 865"/>
              <a:gd name="T42" fmla="*/ 448 w 1193"/>
              <a:gd name="T43" fmla="*/ 837 h 865"/>
              <a:gd name="T44" fmla="*/ 477 w 1193"/>
              <a:gd name="T45" fmla="*/ 794 h 865"/>
              <a:gd name="T46" fmla="*/ 920 w 1193"/>
              <a:gd name="T47" fmla="*/ 504 h 865"/>
              <a:gd name="T48" fmla="*/ 944 w 1193"/>
              <a:gd name="T49" fmla="*/ 509 h 865"/>
              <a:gd name="T50" fmla="*/ 990 w 1193"/>
              <a:gd name="T51" fmla="*/ 494 h 865"/>
              <a:gd name="T52" fmla="*/ 1031 w 1193"/>
              <a:gd name="T53" fmla="*/ 448 h 865"/>
              <a:gd name="T54" fmla="*/ 1043 w 1193"/>
              <a:gd name="T55" fmla="*/ 403 h 865"/>
              <a:gd name="T56" fmla="*/ 1182 w 1193"/>
              <a:gd name="T57" fmla="*/ 302 h 865"/>
              <a:gd name="T58" fmla="*/ 1193 w 1193"/>
              <a:gd name="T59" fmla="*/ 282 h 865"/>
              <a:gd name="T60" fmla="*/ 1184 w 1193"/>
              <a:gd name="T61" fmla="*/ 255 h 865"/>
              <a:gd name="T62" fmla="*/ 1185 w 1193"/>
              <a:gd name="T63" fmla="*/ 207 h 865"/>
              <a:gd name="T64" fmla="*/ 1171 w 1193"/>
              <a:gd name="T65" fmla="*/ 174 h 865"/>
              <a:gd name="T66" fmla="*/ 1060 w 1193"/>
              <a:gd name="T67" fmla="*/ 87 h 865"/>
              <a:gd name="T68" fmla="*/ 906 w 1193"/>
              <a:gd name="T69" fmla="*/ 0 h 865"/>
              <a:gd name="T70" fmla="*/ 832 w 1193"/>
              <a:gd name="T71" fmla="*/ 33 h 865"/>
              <a:gd name="T72" fmla="*/ 861 w 1193"/>
              <a:gd name="T73" fmla="*/ 362 h 865"/>
              <a:gd name="T74" fmla="*/ 769 w 1193"/>
              <a:gd name="T75" fmla="*/ 405 h 865"/>
              <a:gd name="T76" fmla="*/ 919 w 1193"/>
              <a:gd name="T77" fmla="*/ 266 h 865"/>
              <a:gd name="T78" fmla="*/ 947 w 1193"/>
              <a:gd name="T79" fmla="*/ 307 h 865"/>
              <a:gd name="T80" fmla="*/ 608 w 1193"/>
              <a:gd name="T81" fmla="*/ 499 h 865"/>
              <a:gd name="T82" fmla="*/ 598 w 1193"/>
              <a:gd name="T83" fmla="*/ 492 h 865"/>
              <a:gd name="T84" fmla="*/ 620 w 1193"/>
              <a:gd name="T85" fmla="*/ 430 h 865"/>
              <a:gd name="T86" fmla="*/ 631 w 1193"/>
              <a:gd name="T87" fmla="*/ 421 h 865"/>
              <a:gd name="T88" fmla="*/ 739 w 1193"/>
              <a:gd name="T89" fmla="*/ 436 h 865"/>
              <a:gd name="T90" fmla="*/ 424 w 1193"/>
              <a:gd name="T91" fmla="*/ 283 h 865"/>
              <a:gd name="T92" fmla="*/ 487 w 1193"/>
              <a:gd name="T93" fmla="*/ 334 h 865"/>
              <a:gd name="T94" fmla="*/ 562 w 1193"/>
              <a:gd name="T95" fmla="*/ 466 h 865"/>
              <a:gd name="T96" fmla="*/ 523 w 1193"/>
              <a:gd name="T97" fmla="*/ 546 h 865"/>
              <a:gd name="T98" fmla="*/ 428 w 1193"/>
              <a:gd name="T99" fmla="*/ 500 h 865"/>
              <a:gd name="T100" fmla="*/ 399 w 1193"/>
              <a:gd name="T101" fmla="*/ 490 h 865"/>
              <a:gd name="T102" fmla="*/ 327 w 1193"/>
              <a:gd name="T103" fmla="*/ 429 h 865"/>
              <a:gd name="T104" fmla="*/ 324 w 1193"/>
              <a:gd name="T105" fmla="*/ 320 h 865"/>
              <a:gd name="T106" fmla="*/ 392 w 1193"/>
              <a:gd name="T107" fmla="*/ 257 h 865"/>
              <a:gd name="T108" fmla="*/ 29 w 1193"/>
              <a:gd name="T109" fmla="*/ 625 h 865"/>
              <a:gd name="T110" fmla="*/ 25 w 1193"/>
              <a:gd name="T111" fmla="*/ 575 h 865"/>
              <a:gd name="T112" fmla="*/ 266 w 1193"/>
              <a:gd name="T113" fmla="*/ 742 h 865"/>
              <a:gd name="T114" fmla="*/ 295 w 1193"/>
              <a:gd name="T115" fmla="*/ 750 h 865"/>
              <a:gd name="T116" fmla="*/ 300 w 1193"/>
              <a:gd name="T117" fmla="*/ 794 h 865"/>
              <a:gd name="T118" fmla="*/ 246 w 1193"/>
              <a:gd name="T119" fmla="*/ 779 h 865"/>
              <a:gd name="T120" fmla="*/ 154 w 1193"/>
              <a:gd name="T121" fmla="*/ 779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93" h="865">
                <a:moveTo>
                  <a:pt x="769" y="66"/>
                </a:moveTo>
                <a:lnTo>
                  <a:pt x="769" y="66"/>
                </a:lnTo>
                <a:lnTo>
                  <a:pt x="761" y="63"/>
                </a:lnTo>
                <a:lnTo>
                  <a:pt x="745" y="57"/>
                </a:lnTo>
                <a:lnTo>
                  <a:pt x="736" y="53"/>
                </a:lnTo>
                <a:lnTo>
                  <a:pt x="726" y="51"/>
                </a:lnTo>
                <a:lnTo>
                  <a:pt x="716" y="50"/>
                </a:lnTo>
                <a:lnTo>
                  <a:pt x="708" y="51"/>
                </a:lnTo>
                <a:lnTo>
                  <a:pt x="708" y="51"/>
                </a:lnTo>
                <a:lnTo>
                  <a:pt x="690" y="59"/>
                </a:lnTo>
                <a:lnTo>
                  <a:pt x="653" y="79"/>
                </a:lnTo>
                <a:lnTo>
                  <a:pt x="550" y="140"/>
                </a:lnTo>
                <a:lnTo>
                  <a:pt x="446" y="201"/>
                </a:lnTo>
                <a:lnTo>
                  <a:pt x="410" y="224"/>
                </a:lnTo>
                <a:lnTo>
                  <a:pt x="392" y="236"/>
                </a:lnTo>
                <a:lnTo>
                  <a:pt x="392" y="236"/>
                </a:lnTo>
                <a:lnTo>
                  <a:pt x="362" y="265"/>
                </a:lnTo>
                <a:lnTo>
                  <a:pt x="313" y="315"/>
                </a:lnTo>
                <a:lnTo>
                  <a:pt x="246" y="382"/>
                </a:lnTo>
                <a:lnTo>
                  <a:pt x="97" y="495"/>
                </a:lnTo>
                <a:lnTo>
                  <a:pt x="97" y="474"/>
                </a:lnTo>
                <a:lnTo>
                  <a:pt x="97" y="474"/>
                </a:lnTo>
                <a:lnTo>
                  <a:pt x="100" y="473"/>
                </a:lnTo>
                <a:lnTo>
                  <a:pt x="105" y="469"/>
                </a:lnTo>
                <a:lnTo>
                  <a:pt x="108" y="466"/>
                </a:lnTo>
                <a:lnTo>
                  <a:pt x="111" y="462"/>
                </a:lnTo>
                <a:lnTo>
                  <a:pt x="112" y="458"/>
                </a:lnTo>
                <a:lnTo>
                  <a:pt x="112" y="453"/>
                </a:lnTo>
                <a:lnTo>
                  <a:pt x="112" y="453"/>
                </a:lnTo>
                <a:lnTo>
                  <a:pt x="111" y="449"/>
                </a:lnTo>
                <a:lnTo>
                  <a:pt x="109" y="445"/>
                </a:lnTo>
                <a:lnTo>
                  <a:pt x="107" y="441"/>
                </a:lnTo>
                <a:lnTo>
                  <a:pt x="103" y="438"/>
                </a:lnTo>
                <a:lnTo>
                  <a:pt x="94" y="436"/>
                </a:lnTo>
                <a:lnTo>
                  <a:pt x="86" y="436"/>
                </a:lnTo>
                <a:lnTo>
                  <a:pt x="86" y="436"/>
                </a:lnTo>
                <a:lnTo>
                  <a:pt x="82" y="437"/>
                </a:lnTo>
                <a:lnTo>
                  <a:pt x="78" y="438"/>
                </a:lnTo>
                <a:lnTo>
                  <a:pt x="75" y="441"/>
                </a:lnTo>
                <a:lnTo>
                  <a:pt x="74" y="445"/>
                </a:lnTo>
                <a:lnTo>
                  <a:pt x="72" y="449"/>
                </a:lnTo>
                <a:lnTo>
                  <a:pt x="71" y="453"/>
                </a:lnTo>
                <a:lnTo>
                  <a:pt x="72" y="457"/>
                </a:lnTo>
                <a:lnTo>
                  <a:pt x="74" y="459"/>
                </a:lnTo>
                <a:lnTo>
                  <a:pt x="74" y="459"/>
                </a:lnTo>
                <a:lnTo>
                  <a:pt x="80" y="469"/>
                </a:lnTo>
                <a:lnTo>
                  <a:pt x="83" y="471"/>
                </a:lnTo>
                <a:lnTo>
                  <a:pt x="83" y="504"/>
                </a:lnTo>
                <a:lnTo>
                  <a:pt x="83" y="504"/>
                </a:lnTo>
                <a:lnTo>
                  <a:pt x="57" y="527"/>
                </a:lnTo>
                <a:lnTo>
                  <a:pt x="37" y="545"/>
                </a:lnTo>
                <a:lnTo>
                  <a:pt x="30" y="554"/>
                </a:lnTo>
                <a:lnTo>
                  <a:pt x="25" y="561"/>
                </a:lnTo>
                <a:lnTo>
                  <a:pt x="25" y="561"/>
                </a:lnTo>
                <a:lnTo>
                  <a:pt x="18" y="581"/>
                </a:lnTo>
                <a:lnTo>
                  <a:pt x="17" y="587"/>
                </a:lnTo>
                <a:lnTo>
                  <a:pt x="17" y="591"/>
                </a:lnTo>
                <a:lnTo>
                  <a:pt x="17" y="591"/>
                </a:lnTo>
                <a:lnTo>
                  <a:pt x="17" y="598"/>
                </a:lnTo>
                <a:lnTo>
                  <a:pt x="17" y="603"/>
                </a:lnTo>
                <a:lnTo>
                  <a:pt x="17" y="603"/>
                </a:lnTo>
                <a:lnTo>
                  <a:pt x="11" y="607"/>
                </a:lnTo>
                <a:lnTo>
                  <a:pt x="5" y="611"/>
                </a:lnTo>
                <a:lnTo>
                  <a:pt x="1" y="617"/>
                </a:lnTo>
                <a:lnTo>
                  <a:pt x="1" y="617"/>
                </a:lnTo>
                <a:lnTo>
                  <a:pt x="0" y="624"/>
                </a:lnTo>
                <a:lnTo>
                  <a:pt x="0" y="631"/>
                </a:lnTo>
                <a:lnTo>
                  <a:pt x="1" y="641"/>
                </a:lnTo>
                <a:lnTo>
                  <a:pt x="1" y="641"/>
                </a:lnTo>
                <a:lnTo>
                  <a:pt x="3" y="645"/>
                </a:lnTo>
                <a:lnTo>
                  <a:pt x="5" y="650"/>
                </a:lnTo>
                <a:lnTo>
                  <a:pt x="12" y="665"/>
                </a:lnTo>
                <a:lnTo>
                  <a:pt x="22" y="683"/>
                </a:lnTo>
                <a:lnTo>
                  <a:pt x="22" y="683"/>
                </a:lnTo>
                <a:lnTo>
                  <a:pt x="47" y="707"/>
                </a:lnTo>
                <a:lnTo>
                  <a:pt x="76" y="735"/>
                </a:lnTo>
                <a:lnTo>
                  <a:pt x="76" y="735"/>
                </a:lnTo>
                <a:lnTo>
                  <a:pt x="82" y="739"/>
                </a:lnTo>
                <a:lnTo>
                  <a:pt x="87" y="744"/>
                </a:lnTo>
                <a:lnTo>
                  <a:pt x="100" y="752"/>
                </a:lnTo>
                <a:lnTo>
                  <a:pt x="100" y="752"/>
                </a:lnTo>
                <a:lnTo>
                  <a:pt x="151" y="782"/>
                </a:lnTo>
                <a:lnTo>
                  <a:pt x="175" y="794"/>
                </a:lnTo>
                <a:lnTo>
                  <a:pt x="175" y="794"/>
                </a:lnTo>
                <a:lnTo>
                  <a:pt x="227" y="825"/>
                </a:lnTo>
                <a:lnTo>
                  <a:pt x="266" y="848"/>
                </a:lnTo>
                <a:lnTo>
                  <a:pt x="282" y="856"/>
                </a:lnTo>
                <a:lnTo>
                  <a:pt x="291" y="860"/>
                </a:lnTo>
                <a:lnTo>
                  <a:pt x="291" y="860"/>
                </a:lnTo>
                <a:lnTo>
                  <a:pt x="298" y="858"/>
                </a:lnTo>
                <a:lnTo>
                  <a:pt x="307" y="857"/>
                </a:lnTo>
                <a:lnTo>
                  <a:pt x="327" y="850"/>
                </a:lnTo>
                <a:lnTo>
                  <a:pt x="344" y="844"/>
                </a:lnTo>
                <a:lnTo>
                  <a:pt x="349" y="841"/>
                </a:lnTo>
                <a:lnTo>
                  <a:pt x="350" y="841"/>
                </a:lnTo>
                <a:lnTo>
                  <a:pt x="350" y="841"/>
                </a:lnTo>
                <a:lnTo>
                  <a:pt x="353" y="845"/>
                </a:lnTo>
                <a:lnTo>
                  <a:pt x="357" y="853"/>
                </a:lnTo>
                <a:lnTo>
                  <a:pt x="361" y="857"/>
                </a:lnTo>
                <a:lnTo>
                  <a:pt x="366" y="861"/>
                </a:lnTo>
                <a:lnTo>
                  <a:pt x="373" y="864"/>
                </a:lnTo>
                <a:lnTo>
                  <a:pt x="381" y="865"/>
                </a:lnTo>
                <a:lnTo>
                  <a:pt x="381" y="865"/>
                </a:lnTo>
                <a:lnTo>
                  <a:pt x="390" y="865"/>
                </a:lnTo>
                <a:lnTo>
                  <a:pt x="400" y="864"/>
                </a:lnTo>
                <a:lnTo>
                  <a:pt x="411" y="861"/>
                </a:lnTo>
                <a:lnTo>
                  <a:pt x="420" y="856"/>
                </a:lnTo>
                <a:lnTo>
                  <a:pt x="431" y="850"/>
                </a:lnTo>
                <a:lnTo>
                  <a:pt x="440" y="844"/>
                </a:lnTo>
                <a:lnTo>
                  <a:pt x="448" y="837"/>
                </a:lnTo>
                <a:lnTo>
                  <a:pt x="456" y="829"/>
                </a:lnTo>
                <a:lnTo>
                  <a:pt x="456" y="829"/>
                </a:lnTo>
                <a:lnTo>
                  <a:pt x="466" y="815"/>
                </a:lnTo>
                <a:lnTo>
                  <a:pt x="471" y="803"/>
                </a:lnTo>
                <a:lnTo>
                  <a:pt x="477" y="794"/>
                </a:lnTo>
                <a:lnTo>
                  <a:pt x="489" y="785"/>
                </a:lnTo>
                <a:lnTo>
                  <a:pt x="494" y="785"/>
                </a:lnTo>
                <a:lnTo>
                  <a:pt x="885" y="540"/>
                </a:lnTo>
                <a:lnTo>
                  <a:pt x="899" y="513"/>
                </a:lnTo>
                <a:lnTo>
                  <a:pt x="920" y="504"/>
                </a:lnTo>
                <a:lnTo>
                  <a:pt x="920" y="504"/>
                </a:lnTo>
                <a:lnTo>
                  <a:pt x="924" y="506"/>
                </a:lnTo>
                <a:lnTo>
                  <a:pt x="928" y="508"/>
                </a:lnTo>
                <a:lnTo>
                  <a:pt x="935" y="509"/>
                </a:lnTo>
                <a:lnTo>
                  <a:pt x="944" y="509"/>
                </a:lnTo>
                <a:lnTo>
                  <a:pt x="953" y="509"/>
                </a:lnTo>
                <a:lnTo>
                  <a:pt x="964" y="507"/>
                </a:lnTo>
                <a:lnTo>
                  <a:pt x="977" y="502"/>
                </a:lnTo>
                <a:lnTo>
                  <a:pt x="977" y="502"/>
                </a:lnTo>
                <a:lnTo>
                  <a:pt x="990" y="494"/>
                </a:lnTo>
                <a:lnTo>
                  <a:pt x="1001" y="486"/>
                </a:lnTo>
                <a:lnTo>
                  <a:pt x="1011" y="477"/>
                </a:lnTo>
                <a:lnTo>
                  <a:pt x="1019" y="467"/>
                </a:lnTo>
                <a:lnTo>
                  <a:pt x="1027" y="457"/>
                </a:lnTo>
                <a:lnTo>
                  <a:pt x="1031" y="448"/>
                </a:lnTo>
                <a:lnTo>
                  <a:pt x="1035" y="440"/>
                </a:lnTo>
                <a:lnTo>
                  <a:pt x="1036" y="433"/>
                </a:lnTo>
                <a:lnTo>
                  <a:pt x="1036" y="433"/>
                </a:lnTo>
                <a:lnTo>
                  <a:pt x="1040" y="411"/>
                </a:lnTo>
                <a:lnTo>
                  <a:pt x="1043" y="403"/>
                </a:lnTo>
                <a:lnTo>
                  <a:pt x="1048" y="400"/>
                </a:lnTo>
                <a:lnTo>
                  <a:pt x="1048" y="400"/>
                </a:lnTo>
                <a:lnTo>
                  <a:pt x="1119" y="350"/>
                </a:lnTo>
                <a:lnTo>
                  <a:pt x="1167" y="315"/>
                </a:lnTo>
                <a:lnTo>
                  <a:pt x="1182" y="302"/>
                </a:lnTo>
                <a:lnTo>
                  <a:pt x="1189" y="295"/>
                </a:lnTo>
                <a:lnTo>
                  <a:pt x="1189" y="295"/>
                </a:lnTo>
                <a:lnTo>
                  <a:pt x="1190" y="291"/>
                </a:lnTo>
                <a:lnTo>
                  <a:pt x="1192" y="287"/>
                </a:lnTo>
                <a:lnTo>
                  <a:pt x="1193" y="282"/>
                </a:lnTo>
                <a:lnTo>
                  <a:pt x="1192" y="271"/>
                </a:lnTo>
                <a:lnTo>
                  <a:pt x="1192" y="271"/>
                </a:lnTo>
                <a:lnTo>
                  <a:pt x="1189" y="262"/>
                </a:lnTo>
                <a:lnTo>
                  <a:pt x="1186" y="258"/>
                </a:lnTo>
                <a:lnTo>
                  <a:pt x="1184" y="255"/>
                </a:lnTo>
                <a:lnTo>
                  <a:pt x="1182" y="254"/>
                </a:lnTo>
                <a:lnTo>
                  <a:pt x="1182" y="254"/>
                </a:lnTo>
                <a:lnTo>
                  <a:pt x="1182" y="245"/>
                </a:lnTo>
                <a:lnTo>
                  <a:pt x="1184" y="226"/>
                </a:lnTo>
                <a:lnTo>
                  <a:pt x="1185" y="207"/>
                </a:lnTo>
                <a:lnTo>
                  <a:pt x="1184" y="198"/>
                </a:lnTo>
                <a:lnTo>
                  <a:pt x="1182" y="191"/>
                </a:lnTo>
                <a:lnTo>
                  <a:pt x="1182" y="191"/>
                </a:lnTo>
                <a:lnTo>
                  <a:pt x="1179" y="183"/>
                </a:lnTo>
                <a:lnTo>
                  <a:pt x="1171" y="174"/>
                </a:lnTo>
                <a:lnTo>
                  <a:pt x="1159" y="162"/>
                </a:lnTo>
                <a:lnTo>
                  <a:pt x="1144" y="149"/>
                </a:lnTo>
                <a:lnTo>
                  <a:pt x="1106" y="119"/>
                </a:lnTo>
                <a:lnTo>
                  <a:pt x="1060" y="87"/>
                </a:lnTo>
                <a:lnTo>
                  <a:pt x="1060" y="87"/>
                </a:lnTo>
                <a:lnTo>
                  <a:pt x="1011" y="55"/>
                </a:lnTo>
                <a:lnTo>
                  <a:pt x="964" y="28"/>
                </a:lnTo>
                <a:lnTo>
                  <a:pt x="927" y="8"/>
                </a:lnTo>
                <a:lnTo>
                  <a:pt x="914" y="3"/>
                </a:lnTo>
                <a:lnTo>
                  <a:pt x="906" y="0"/>
                </a:lnTo>
                <a:lnTo>
                  <a:pt x="906" y="0"/>
                </a:lnTo>
                <a:lnTo>
                  <a:pt x="902" y="0"/>
                </a:lnTo>
                <a:lnTo>
                  <a:pt x="895" y="3"/>
                </a:lnTo>
                <a:lnTo>
                  <a:pt x="878" y="9"/>
                </a:lnTo>
                <a:lnTo>
                  <a:pt x="832" y="33"/>
                </a:lnTo>
                <a:lnTo>
                  <a:pt x="769" y="66"/>
                </a:lnTo>
                <a:lnTo>
                  <a:pt x="769" y="66"/>
                </a:lnTo>
                <a:close/>
                <a:moveTo>
                  <a:pt x="947" y="307"/>
                </a:moveTo>
                <a:lnTo>
                  <a:pt x="947" y="307"/>
                </a:lnTo>
                <a:lnTo>
                  <a:pt x="861" y="362"/>
                </a:lnTo>
                <a:lnTo>
                  <a:pt x="801" y="400"/>
                </a:lnTo>
                <a:lnTo>
                  <a:pt x="772" y="417"/>
                </a:lnTo>
                <a:lnTo>
                  <a:pt x="772" y="417"/>
                </a:lnTo>
                <a:lnTo>
                  <a:pt x="770" y="415"/>
                </a:lnTo>
                <a:lnTo>
                  <a:pt x="769" y="405"/>
                </a:lnTo>
                <a:lnTo>
                  <a:pt x="766" y="378"/>
                </a:lnTo>
                <a:lnTo>
                  <a:pt x="764" y="340"/>
                </a:lnTo>
                <a:lnTo>
                  <a:pt x="910" y="257"/>
                </a:lnTo>
                <a:lnTo>
                  <a:pt x="910" y="257"/>
                </a:lnTo>
                <a:lnTo>
                  <a:pt x="919" y="266"/>
                </a:lnTo>
                <a:lnTo>
                  <a:pt x="926" y="274"/>
                </a:lnTo>
                <a:lnTo>
                  <a:pt x="932" y="283"/>
                </a:lnTo>
                <a:lnTo>
                  <a:pt x="932" y="283"/>
                </a:lnTo>
                <a:lnTo>
                  <a:pt x="947" y="307"/>
                </a:lnTo>
                <a:lnTo>
                  <a:pt x="947" y="307"/>
                </a:lnTo>
                <a:close/>
                <a:moveTo>
                  <a:pt x="739" y="436"/>
                </a:moveTo>
                <a:lnTo>
                  <a:pt x="614" y="516"/>
                </a:lnTo>
                <a:lnTo>
                  <a:pt x="614" y="516"/>
                </a:lnTo>
                <a:lnTo>
                  <a:pt x="611" y="506"/>
                </a:lnTo>
                <a:lnTo>
                  <a:pt x="608" y="499"/>
                </a:lnTo>
                <a:lnTo>
                  <a:pt x="607" y="496"/>
                </a:lnTo>
                <a:lnTo>
                  <a:pt x="604" y="495"/>
                </a:lnTo>
                <a:lnTo>
                  <a:pt x="604" y="495"/>
                </a:lnTo>
                <a:lnTo>
                  <a:pt x="599" y="494"/>
                </a:lnTo>
                <a:lnTo>
                  <a:pt x="598" y="492"/>
                </a:lnTo>
                <a:lnTo>
                  <a:pt x="598" y="492"/>
                </a:lnTo>
                <a:lnTo>
                  <a:pt x="608" y="462"/>
                </a:lnTo>
                <a:lnTo>
                  <a:pt x="615" y="441"/>
                </a:lnTo>
                <a:lnTo>
                  <a:pt x="618" y="434"/>
                </a:lnTo>
                <a:lnTo>
                  <a:pt x="620" y="430"/>
                </a:lnTo>
                <a:lnTo>
                  <a:pt x="620" y="430"/>
                </a:lnTo>
                <a:lnTo>
                  <a:pt x="623" y="428"/>
                </a:lnTo>
                <a:lnTo>
                  <a:pt x="625" y="425"/>
                </a:lnTo>
                <a:lnTo>
                  <a:pt x="627" y="424"/>
                </a:lnTo>
                <a:lnTo>
                  <a:pt x="631" y="421"/>
                </a:lnTo>
                <a:lnTo>
                  <a:pt x="631" y="421"/>
                </a:lnTo>
                <a:lnTo>
                  <a:pt x="649" y="409"/>
                </a:lnTo>
                <a:lnTo>
                  <a:pt x="687" y="386"/>
                </a:lnTo>
                <a:lnTo>
                  <a:pt x="740" y="352"/>
                </a:lnTo>
                <a:lnTo>
                  <a:pt x="739" y="436"/>
                </a:lnTo>
                <a:close/>
                <a:moveTo>
                  <a:pt x="392" y="257"/>
                </a:moveTo>
                <a:lnTo>
                  <a:pt x="392" y="257"/>
                </a:lnTo>
                <a:lnTo>
                  <a:pt x="396" y="259"/>
                </a:lnTo>
                <a:lnTo>
                  <a:pt x="404" y="265"/>
                </a:lnTo>
                <a:lnTo>
                  <a:pt x="424" y="283"/>
                </a:lnTo>
                <a:lnTo>
                  <a:pt x="449" y="305"/>
                </a:lnTo>
                <a:lnTo>
                  <a:pt x="461" y="316"/>
                </a:lnTo>
                <a:lnTo>
                  <a:pt x="473" y="325"/>
                </a:lnTo>
                <a:lnTo>
                  <a:pt x="473" y="325"/>
                </a:lnTo>
                <a:lnTo>
                  <a:pt x="487" y="334"/>
                </a:lnTo>
                <a:lnTo>
                  <a:pt x="506" y="344"/>
                </a:lnTo>
                <a:lnTo>
                  <a:pt x="545" y="365"/>
                </a:lnTo>
                <a:lnTo>
                  <a:pt x="595" y="388"/>
                </a:lnTo>
                <a:lnTo>
                  <a:pt x="595" y="388"/>
                </a:lnTo>
                <a:lnTo>
                  <a:pt x="562" y="466"/>
                </a:lnTo>
                <a:lnTo>
                  <a:pt x="540" y="520"/>
                </a:lnTo>
                <a:lnTo>
                  <a:pt x="531" y="538"/>
                </a:lnTo>
                <a:lnTo>
                  <a:pt x="527" y="546"/>
                </a:lnTo>
                <a:lnTo>
                  <a:pt x="527" y="546"/>
                </a:lnTo>
                <a:lnTo>
                  <a:pt x="523" y="546"/>
                </a:lnTo>
                <a:lnTo>
                  <a:pt x="515" y="542"/>
                </a:lnTo>
                <a:lnTo>
                  <a:pt x="491" y="532"/>
                </a:lnTo>
                <a:lnTo>
                  <a:pt x="444" y="507"/>
                </a:lnTo>
                <a:lnTo>
                  <a:pt x="444" y="507"/>
                </a:lnTo>
                <a:lnTo>
                  <a:pt x="428" y="500"/>
                </a:lnTo>
                <a:lnTo>
                  <a:pt x="413" y="496"/>
                </a:lnTo>
                <a:lnTo>
                  <a:pt x="403" y="492"/>
                </a:lnTo>
                <a:lnTo>
                  <a:pt x="400" y="491"/>
                </a:lnTo>
                <a:lnTo>
                  <a:pt x="399" y="490"/>
                </a:lnTo>
                <a:lnTo>
                  <a:pt x="399" y="490"/>
                </a:lnTo>
                <a:lnTo>
                  <a:pt x="390" y="482"/>
                </a:lnTo>
                <a:lnTo>
                  <a:pt x="371" y="466"/>
                </a:lnTo>
                <a:lnTo>
                  <a:pt x="349" y="448"/>
                </a:lnTo>
                <a:lnTo>
                  <a:pt x="327" y="429"/>
                </a:lnTo>
                <a:lnTo>
                  <a:pt x="327" y="429"/>
                </a:lnTo>
                <a:lnTo>
                  <a:pt x="306" y="413"/>
                </a:lnTo>
                <a:lnTo>
                  <a:pt x="284" y="399"/>
                </a:lnTo>
                <a:lnTo>
                  <a:pt x="261" y="384"/>
                </a:lnTo>
                <a:lnTo>
                  <a:pt x="261" y="384"/>
                </a:lnTo>
                <a:lnTo>
                  <a:pt x="324" y="320"/>
                </a:lnTo>
                <a:lnTo>
                  <a:pt x="369" y="276"/>
                </a:lnTo>
                <a:lnTo>
                  <a:pt x="385" y="262"/>
                </a:lnTo>
                <a:lnTo>
                  <a:pt x="390" y="258"/>
                </a:lnTo>
                <a:lnTo>
                  <a:pt x="392" y="257"/>
                </a:lnTo>
                <a:lnTo>
                  <a:pt x="392" y="257"/>
                </a:lnTo>
                <a:close/>
                <a:moveTo>
                  <a:pt x="65" y="615"/>
                </a:moveTo>
                <a:lnTo>
                  <a:pt x="67" y="660"/>
                </a:lnTo>
                <a:lnTo>
                  <a:pt x="67" y="660"/>
                </a:lnTo>
                <a:lnTo>
                  <a:pt x="45" y="640"/>
                </a:lnTo>
                <a:lnTo>
                  <a:pt x="29" y="625"/>
                </a:lnTo>
                <a:lnTo>
                  <a:pt x="24" y="620"/>
                </a:lnTo>
                <a:lnTo>
                  <a:pt x="22" y="617"/>
                </a:lnTo>
                <a:lnTo>
                  <a:pt x="22" y="617"/>
                </a:lnTo>
                <a:lnTo>
                  <a:pt x="25" y="595"/>
                </a:lnTo>
                <a:lnTo>
                  <a:pt x="25" y="575"/>
                </a:lnTo>
                <a:lnTo>
                  <a:pt x="65" y="615"/>
                </a:lnTo>
                <a:close/>
                <a:moveTo>
                  <a:pt x="220" y="716"/>
                </a:moveTo>
                <a:lnTo>
                  <a:pt x="220" y="716"/>
                </a:lnTo>
                <a:lnTo>
                  <a:pt x="245" y="731"/>
                </a:lnTo>
                <a:lnTo>
                  <a:pt x="266" y="742"/>
                </a:lnTo>
                <a:lnTo>
                  <a:pt x="275" y="746"/>
                </a:lnTo>
                <a:lnTo>
                  <a:pt x="282" y="749"/>
                </a:lnTo>
                <a:lnTo>
                  <a:pt x="282" y="749"/>
                </a:lnTo>
                <a:lnTo>
                  <a:pt x="288" y="750"/>
                </a:lnTo>
                <a:lnTo>
                  <a:pt x="295" y="750"/>
                </a:lnTo>
                <a:lnTo>
                  <a:pt x="306" y="749"/>
                </a:lnTo>
                <a:lnTo>
                  <a:pt x="317" y="746"/>
                </a:lnTo>
                <a:lnTo>
                  <a:pt x="317" y="791"/>
                </a:lnTo>
                <a:lnTo>
                  <a:pt x="317" y="791"/>
                </a:lnTo>
                <a:lnTo>
                  <a:pt x="300" y="794"/>
                </a:lnTo>
                <a:lnTo>
                  <a:pt x="279" y="796"/>
                </a:lnTo>
                <a:lnTo>
                  <a:pt x="279" y="796"/>
                </a:lnTo>
                <a:lnTo>
                  <a:pt x="275" y="795"/>
                </a:lnTo>
                <a:lnTo>
                  <a:pt x="267" y="791"/>
                </a:lnTo>
                <a:lnTo>
                  <a:pt x="246" y="779"/>
                </a:lnTo>
                <a:lnTo>
                  <a:pt x="216" y="761"/>
                </a:lnTo>
                <a:lnTo>
                  <a:pt x="220" y="716"/>
                </a:lnTo>
                <a:close/>
                <a:moveTo>
                  <a:pt x="100" y="716"/>
                </a:moveTo>
                <a:lnTo>
                  <a:pt x="159" y="746"/>
                </a:lnTo>
                <a:lnTo>
                  <a:pt x="154" y="779"/>
                </a:lnTo>
                <a:lnTo>
                  <a:pt x="100" y="746"/>
                </a:lnTo>
                <a:lnTo>
                  <a:pt x="100" y="7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5CC46535-27C9-48A0-8C0A-CDF940F4F37E}"/>
              </a:ext>
            </a:extLst>
          </p:cNvPr>
          <p:cNvSpPr>
            <a:spLocks noEditPoints="1"/>
          </p:cNvSpPr>
          <p:nvPr/>
        </p:nvSpPr>
        <p:spPr bwMode="auto">
          <a:xfrm>
            <a:off x="3715046" y="3987986"/>
            <a:ext cx="2414151" cy="2309061"/>
          </a:xfrm>
          <a:custGeom>
            <a:avLst/>
            <a:gdLst>
              <a:gd name="T0" fmla="*/ 550 w 827"/>
              <a:gd name="T1" fmla="*/ 14 h 791"/>
              <a:gd name="T2" fmla="*/ 186 w 827"/>
              <a:gd name="T3" fmla="*/ 233 h 791"/>
              <a:gd name="T4" fmla="*/ 101 w 827"/>
              <a:gd name="T5" fmla="*/ 327 h 791"/>
              <a:gd name="T6" fmla="*/ 85 w 827"/>
              <a:gd name="T7" fmla="*/ 323 h 791"/>
              <a:gd name="T8" fmla="*/ 91 w 827"/>
              <a:gd name="T9" fmla="*/ 368 h 791"/>
              <a:gd name="T10" fmla="*/ 32 w 827"/>
              <a:gd name="T11" fmla="*/ 445 h 791"/>
              <a:gd name="T12" fmla="*/ 16 w 827"/>
              <a:gd name="T13" fmla="*/ 514 h 791"/>
              <a:gd name="T14" fmla="*/ 2 w 827"/>
              <a:gd name="T15" fmla="*/ 543 h 791"/>
              <a:gd name="T16" fmla="*/ 7 w 827"/>
              <a:gd name="T17" fmla="*/ 610 h 791"/>
              <a:gd name="T18" fmla="*/ 28 w 827"/>
              <a:gd name="T19" fmla="*/ 648 h 791"/>
              <a:gd name="T20" fmla="*/ 87 w 827"/>
              <a:gd name="T21" fmla="*/ 666 h 791"/>
              <a:gd name="T22" fmla="*/ 211 w 827"/>
              <a:gd name="T23" fmla="*/ 747 h 791"/>
              <a:gd name="T24" fmla="*/ 239 w 827"/>
              <a:gd name="T25" fmla="*/ 786 h 791"/>
              <a:gd name="T26" fmla="*/ 289 w 827"/>
              <a:gd name="T27" fmla="*/ 785 h 791"/>
              <a:gd name="T28" fmla="*/ 341 w 827"/>
              <a:gd name="T29" fmla="*/ 744 h 791"/>
              <a:gd name="T30" fmla="*/ 688 w 827"/>
              <a:gd name="T31" fmla="*/ 523 h 791"/>
              <a:gd name="T32" fmla="*/ 730 w 827"/>
              <a:gd name="T33" fmla="*/ 527 h 791"/>
              <a:gd name="T34" fmla="*/ 772 w 827"/>
              <a:gd name="T35" fmla="*/ 487 h 791"/>
              <a:gd name="T36" fmla="*/ 783 w 827"/>
              <a:gd name="T37" fmla="*/ 443 h 791"/>
              <a:gd name="T38" fmla="*/ 801 w 827"/>
              <a:gd name="T39" fmla="*/ 445 h 791"/>
              <a:gd name="T40" fmla="*/ 823 w 827"/>
              <a:gd name="T41" fmla="*/ 412 h 791"/>
              <a:gd name="T42" fmla="*/ 823 w 827"/>
              <a:gd name="T43" fmla="*/ 379 h 791"/>
              <a:gd name="T44" fmla="*/ 818 w 827"/>
              <a:gd name="T45" fmla="*/ 339 h 791"/>
              <a:gd name="T46" fmla="*/ 806 w 827"/>
              <a:gd name="T47" fmla="*/ 186 h 791"/>
              <a:gd name="T48" fmla="*/ 779 w 827"/>
              <a:gd name="T49" fmla="*/ 127 h 791"/>
              <a:gd name="T50" fmla="*/ 760 w 827"/>
              <a:gd name="T51" fmla="*/ 85 h 791"/>
              <a:gd name="T52" fmla="*/ 740 w 827"/>
              <a:gd name="T53" fmla="*/ 78 h 791"/>
              <a:gd name="T54" fmla="*/ 609 w 827"/>
              <a:gd name="T55" fmla="*/ 4 h 791"/>
              <a:gd name="T56" fmla="*/ 580 w 827"/>
              <a:gd name="T57" fmla="*/ 7 h 791"/>
              <a:gd name="T58" fmla="*/ 764 w 827"/>
              <a:gd name="T59" fmla="*/ 165 h 791"/>
              <a:gd name="T60" fmla="*/ 780 w 827"/>
              <a:gd name="T61" fmla="*/ 179 h 791"/>
              <a:gd name="T62" fmla="*/ 787 w 827"/>
              <a:gd name="T63" fmla="*/ 264 h 791"/>
              <a:gd name="T64" fmla="*/ 681 w 827"/>
              <a:gd name="T65" fmla="*/ 332 h 791"/>
              <a:gd name="T66" fmla="*/ 663 w 827"/>
              <a:gd name="T67" fmla="*/ 240 h 791"/>
              <a:gd name="T68" fmla="*/ 544 w 827"/>
              <a:gd name="T69" fmla="*/ 411 h 791"/>
              <a:gd name="T70" fmla="*/ 517 w 827"/>
              <a:gd name="T71" fmla="*/ 376 h 791"/>
              <a:gd name="T72" fmla="*/ 448 w 827"/>
              <a:gd name="T73" fmla="*/ 470 h 791"/>
              <a:gd name="T74" fmla="*/ 398 w 827"/>
              <a:gd name="T75" fmla="*/ 483 h 791"/>
              <a:gd name="T76" fmla="*/ 411 w 827"/>
              <a:gd name="T77" fmla="*/ 416 h 791"/>
              <a:gd name="T78" fmla="*/ 474 w 827"/>
              <a:gd name="T79" fmla="*/ 368 h 791"/>
              <a:gd name="T80" fmla="*/ 210 w 827"/>
              <a:gd name="T81" fmla="*/ 244 h 791"/>
              <a:gd name="T82" fmla="*/ 293 w 827"/>
              <a:gd name="T83" fmla="*/ 266 h 791"/>
              <a:gd name="T84" fmla="*/ 392 w 827"/>
              <a:gd name="T85" fmla="*/ 328 h 791"/>
              <a:gd name="T86" fmla="*/ 339 w 827"/>
              <a:gd name="T87" fmla="*/ 489 h 791"/>
              <a:gd name="T88" fmla="*/ 305 w 827"/>
              <a:gd name="T89" fmla="*/ 530 h 791"/>
              <a:gd name="T90" fmla="*/ 158 w 827"/>
              <a:gd name="T91" fmla="*/ 476 h 791"/>
              <a:gd name="T92" fmla="*/ 94 w 827"/>
              <a:gd name="T93" fmla="*/ 412 h 791"/>
              <a:gd name="T94" fmla="*/ 98 w 827"/>
              <a:gd name="T95" fmla="*/ 385 h 791"/>
              <a:gd name="T96" fmla="*/ 177 w 827"/>
              <a:gd name="T97" fmla="*/ 261 h 791"/>
              <a:gd name="T98" fmla="*/ 252 w 827"/>
              <a:gd name="T99" fmla="*/ 587 h 791"/>
              <a:gd name="T100" fmla="*/ 297 w 827"/>
              <a:gd name="T101" fmla="*/ 580 h 791"/>
              <a:gd name="T102" fmla="*/ 289 w 827"/>
              <a:gd name="T103" fmla="*/ 618 h 791"/>
              <a:gd name="T104" fmla="*/ 274 w 827"/>
              <a:gd name="T105" fmla="*/ 635 h 791"/>
              <a:gd name="T106" fmla="*/ 205 w 827"/>
              <a:gd name="T107" fmla="*/ 628 h 791"/>
              <a:gd name="T108" fmla="*/ 207 w 827"/>
              <a:gd name="T109" fmla="*/ 589 h 791"/>
              <a:gd name="T110" fmla="*/ 60 w 827"/>
              <a:gd name="T111" fmla="*/ 533 h 791"/>
              <a:gd name="T112" fmla="*/ 31 w 827"/>
              <a:gd name="T113" fmla="*/ 518 h 791"/>
              <a:gd name="T114" fmla="*/ 25 w 827"/>
              <a:gd name="T115" fmla="*/ 462 h 791"/>
              <a:gd name="T116" fmla="*/ 33 w 827"/>
              <a:gd name="T117" fmla="*/ 473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7" h="791">
                <a:moveTo>
                  <a:pt x="580" y="7"/>
                </a:moveTo>
                <a:lnTo>
                  <a:pt x="580" y="7"/>
                </a:lnTo>
                <a:lnTo>
                  <a:pt x="567" y="8"/>
                </a:lnTo>
                <a:lnTo>
                  <a:pt x="560" y="10"/>
                </a:lnTo>
                <a:lnTo>
                  <a:pt x="550" y="14"/>
                </a:lnTo>
                <a:lnTo>
                  <a:pt x="550" y="14"/>
                </a:lnTo>
                <a:lnTo>
                  <a:pt x="530" y="24"/>
                </a:lnTo>
                <a:lnTo>
                  <a:pt x="488" y="49"/>
                </a:lnTo>
                <a:lnTo>
                  <a:pt x="367" y="123"/>
                </a:lnTo>
                <a:lnTo>
                  <a:pt x="245" y="196"/>
                </a:lnTo>
                <a:lnTo>
                  <a:pt x="186" y="233"/>
                </a:lnTo>
                <a:lnTo>
                  <a:pt x="186" y="233"/>
                </a:lnTo>
                <a:lnTo>
                  <a:pt x="180" y="241"/>
                </a:lnTo>
                <a:lnTo>
                  <a:pt x="169" y="254"/>
                </a:lnTo>
                <a:lnTo>
                  <a:pt x="143" y="289"/>
                </a:lnTo>
                <a:lnTo>
                  <a:pt x="108" y="339"/>
                </a:lnTo>
                <a:lnTo>
                  <a:pt x="108" y="339"/>
                </a:lnTo>
                <a:lnTo>
                  <a:pt x="101" y="327"/>
                </a:lnTo>
                <a:lnTo>
                  <a:pt x="93" y="319"/>
                </a:lnTo>
                <a:lnTo>
                  <a:pt x="90" y="318"/>
                </a:lnTo>
                <a:lnTo>
                  <a:pt x="87" y="318"/>
                </a:lnTo>
                <a:lnTo>
                  <a:pt x="87" y="318"/>
                </a:lnTo>
                <a:lnTo>
                  <a:pt x="86" y="319"/>
                </a:lnTo>
                <a:lnTo>
                  <a:pt x="85" y="323"/>
                </a:lnTo>
                <a:lnTo>
                  <a:pt x="83" y="331"/>
                </a:lnTo>
                <a:lnTo>
                  <a:pt x="85" y="353"/>
                </a:lnTo>
                <a:lnTo>
                  <a:pt x="85" y="353"/>
                </a:lnTo>
                <a:lnTo>
                  <a:pt x="85" y="358"/>
                </a:lnTo>
                <a:lnTo>
                  <a:pt x="86" y="362"/>
                </a:lnTo>
                <a:lnTo>
                  <a:pt x="91" y="368"/>
                </a:lnTo>
                <a:lnTo>
                  <a:pt x="94" y="370"/>
                </a:lnTo>
                <a:lnTo>
                  <a:pt x="97" y="372"/>
                </a:lnTo>
                <a:lnTo>
                  <a:pt x="97" y="372"/>
                </a:lnTo>
                <a:lnTo>
                  <a:pt x="64" y="407"/>
                </a:lnTo>
                <a:lnTo>
                  <a:pt x="40" y="435"/>
                </a:lnTo>
                <a:lnTo>
                  <a:pt x="32" y="445"/>
                </a:lnTo>
                <a:lnTo>
                  <a:pt x="28" y="452"/>
                </a:lnTo>
                <a:lnTo>
                  <a:pt x="28" y="452"/>
                </a:lnTo>
                <a:lnTo>
                  <a:pt x="24" y="462"/>
                </a:lnTo>
                <a:lnTo>
                  <a:pt x="22" y="476"/>
                </a:lnTo>
                <a:lnTo>
                  <a:pt x="19" y="497"/>
                </a:lnTo>
                <a:lnTo>
                  <a:pt x="16" y="514"/>
                </a:lnTo>
                <a:lnTo>
                  <a:pt x="16" y="514"/>
                </a:lnTo>
                <a:lnTo>
                  <a:pt x="11" y="520"/>
                </a:lnTo>
                <a:lnTo>
                  <a:pt x="7" y="526"/>
                </a:lnTo>
                <a:lnTo>
                  <a:pt x="4" y="532"/>
                </a:lnTo>
                <a:lnTo>
                  <a:pt x="4" y="532"/>
                </a:lnTo>
                <a:lnTo>
                  <a:pt x="2" y="543"/>
                </a:lnTo>
                <a:lnTo>
                  <a:pt x="0" y="558"/>
                </a:lnTo>
                <a:lnTo>
                  <a:pt x="0" y="558"/>
                </a:lnTo>
                <a:lnTo>
                  <a:pt x="2" y="572"/>
                </a:lnTo>
                <a:lnTo>
                  <a:pt x="3" y="586"/>
                </a:lnTo>
                <a:lnTo>
                  <a:pt x="7" y="610"/>
                </a:lnTo>
                <a:lnTo>
                  <a:pt x="7" y="610"/>
                </a:lnTo>
                <a:lnTo>
                  <a:pt x="8" y="618"/>
                </a:lnTo>
                <a:lnTo>
                  <a:pt x="11" y="627"/>
                </a:lnTo>
                <a:lnTo>
                  <a:pt x="16" y="636"/>
                </a:lnTo>
                <a:lnTo>
                  <a:pt x="16" y="636"/>
                </a:lnTo>
                <a:lnTo>
                  <a:pt x="22" y="643"/>
                </a:lnTo>
                <a:lnTo>
                  <a:pt x="28" y="648"/>
                </a:lnTo>
                <a:lnTo>
                  <a:pt x="33" y="652"/>
                </a:lnTo>
                <a:lnTo>
                  <a:pt x="33" y="652"/>
                </a:lnTo>
                <a:lnTo>
                  <a:pt x="40" y="653"/>
                </a:lnTo>
                <a:lnTo>
                  <a:pt x="48" y="652"/>
                </a:lnTo>
                <a:lnTo>
                  <a:pt x="57" y="652"/>
                </a:lnTo>
                <a:lnTo>
                  <a:pt x="87" y="666"/>
                </a:lnTo>
                <a:lnTo>
                  <a:pt x="87" y="687"/>
                </a:lnTo>
                <a:lnTo>
                  <a:pt x="147" y="723"/>
                </a:lnTo>
                <a:lnTo>
                  <a:pt x="151" y="705"/>
                </a:lnTo>
                <a:lnTo>
                  <a:pt x="210" y="741"/>
                </a:lnTo>
                <a:lnTo>
                  <a:pt x="210" y="741"/>
                </a:lnTo>
                <a:lnTo>
                  <a:pt x="211" y="747"/>
                </a:lnTo>
                <a:lnTo>
                  <a:pt x="216" y="759"/>
                </a:lnTo>
                <a:lnTo>
                  <a:pt x="220" y="766"/>
                </a:lnTo>
                <a:lnTo>
                  <a:pt x="226" y="773"/>
                </a:lnTo>
                <a:lnTo>
                  <a:pt x="232" y="780"/>
                </a:lnTo>
                <a:lnTo>
                  <a:pt x="239" y="786"/>
                </a:lnTo>
                <a:lnTo>
                  <a:pt x="239" y="786"/>
                </a:lnTo>
                <a:lnTo>
                  <a:pt x="247" y="789"/>
                </a:lnTo>
                <a:lnTo>
                  <a:pt x="255" y="791"/>
                </a:lnTo>
                <a:lnTo>
                  <a:pt x="264" y="791"/>
                </a:lnTo>
                <a:lnTo>
                  <a:pt x="272" y="790"/>
                </a:lnTo>
                <a:lnTo>
                  <a:pt x="280" y="789"/>
                </a:lnTo>
                <a:lnTo>
                  <a:pt x="289" y="785"/>
                </a:lnTo>
                <a:lnTo>
                  <a:pt x="309" y="777"/>
                </a:lnTo>
                <a:lnTo>
                  <a:pt x="309" y="777"/>
                </a:lnTo>
                <a:lnTo>
                  <a:pt x="318" y="770"/>
                </a:lnTo>
                <a:lnTo>
                  <a:pt x="327" y="762"/>
                </a:lnTo>
                <a:lnTo>
                  <a:pt x="335" y="753"/>
                </a:lnTo>
                <a:lnTo>
                  <a:pt x="341" y="744"/>
                </a:lnTo>
                <a:lnTo>
                  <a:pt x="352" y="727"/>
                </a:lnTo>
                <a:lnTo>
                  <a:pt x="356" y="720"/>
                </a:lnTo>
                <a:lnTo>
                  <a:pt x="677" y="514"/>
                </a:lnTo>
                <a:lnTo>
                  <a:pt x="677" y="514"/>
                </a:lnTo>
                <a:lnTo>
                  <a:pt x="680" y="516"/>
                </a:lnTo>
                <a:lnTo>
                  <a:pt x="688" y="523"/>
                </a:lnTo>
                <a:lnTo>
                  <a:pt x="694" y="526"/>
                </a:lnTo>
                <a:lnTo>
                  <a:pt x="701" y="528"/>
                </a:lnTo>
                <a:lnTo>
                  <a:pt x="710" y="530"/>
                </a:lnTo>
                <a:lnTo>
                  <a:pt x="719" y="530"/>
                </a:lnTo>
                <a:lnTo>
                  <a:pt x="719" y="530"/>
                </a:lnTo>
                <a:lnTo>
                  <a:pt x="730" y="527"/>
                </a:lnTo>
                <a:lnTo>
                  <a:pt x="739" y="524"/>
                </a:lnTo>
                <a:lnTo>
                  <a:pt x="747" y="519"/>
                </a:lnTo>
                <a:lnTo>
                  <a:pt x="755" y="512"/>
                </a:lnTo>
                <a:lnTo>
                  <a:pt x="762" y="504"/>
                </a:lnTo>
                <a:lnTo>
                  <a:pt x="767" y="497"/>
                </a:lnTo>
                <a:lnTo>
                  <a:pt x="772" y="487"/>
                </a:lnTo>
                <a:lnTo>
                  <a:pt x="776" y="478"/>
                </a:lnTo>
                <a:lnTo>
                  <a:pt x="776" y="478"/>
                </a:lnTo>
                <a:lnTo>
                  <a:pt x="781" y="462"/>
                </a:lnTo>
                <a:lnTo>
                  <a:pt x="783" y="451"/>
                </a:lnTo>
                <a:lnTo>
                  <a:pt x="783" y="445"/>
                </a:lnTo>
                <a:lnTo>
                  <a:pt x="783" y="443"/>
                </a:lnTo>
                <a:lnTo>
                  <a:pt x="783" y="443"/>
                </a:lnTo>
                <a:lnTo>
                  <a:pt x="789" y="447"/>
                </a:lnTo>
                <a:lnTo>
                  <a:pt x="797" y="452"/>
                </a:lnTo>
                <a:lnTo>
                  <a:pt x="797" y="452"/>
                </a:lnTo>
                <a:lnTo>
                  <a:pt x="798" y="449"/>
                </a:lnTo>
                <a:lnTo>
                  <a:pt x="801" y="445"/>
                </a:lnTo>
                <a:lnTo>
                  <a:pt x="804" y="440"/>
                </a:lnTo>
                <a:lnTo>
                  <a:pt x="804" y="440"/>
                </a:lnTo>
                <a:lnTo>
                  <a:pt x="813" y="429"/>
                </a:lnTo>
                <a:lnTo>
                  <a:pt x="821" y="420"/>
                </a:lnTo>
                <a:lnTo>
                  <a:pt x="823" y="416"/>
                </a:lnTo>
                <a:lnTo>
                  <a:pt x="823" y="412"/>
                </a:lnTo>
                <a:lnTo>
                  <a:pt x="823" y="412"/>
                </a:lnTo>
                <a:lnTo>
                  <a:pt x="823" y="406"/>
                </a:lnTo>
                <a:lnTo>
                  <a:pt x="823" y="397"/>
                </a:lnTo>
                <a:lnTo>
                  <a:pt x="821" y="386"/>
                </a:lnTo>
                <a:lnTo>
                  <a:pt x="821" y="386"/>
                </a:lnTo>
                <a:lnTo>
                  <a:pt x="823" y="379"/>
                </a:lnTo>
                <a:lnTo>
                  <a:pt x="827" y="368"/>
                </a:lnTo>
                <a:lnTo>
                  <a:pt x="827" y="368"/>
                </a:lnTo>
                <a:lnTo>
                  <a:pt x="826" y="361"/>
                </a:lnTo>
                <a:lnTo>
                  <a:pt x="823" y="350"/>
                </a:lnTo>
                <a:lnTo>
                  <a:pt x="818" y="339"/>
                </a:lnTo>
                <a:lnTo>
                  <a:pt x="818" y="339"/>
                </a:lnTo>
                <a:lnTo>
                  <a:pt x="818" y="320"/>
                </a:lnTo>
                <a:lnTo>
                  <a:pt x="817" y="277"/>
                </a:lnTo>
                <a:lnTo>
                  <a:pt x="816" y="252"/>
                </a:lnTo>
                <a:lnTo>
                  <a:pt x="813" y="227"/>
                </a:lnTo>
                <a:lnTo>
                  <a:pt x="810" y="204"/>
                </a:lnTo>
                <a:lnTo>
                  <a:pt x="806" y="186"/>
                </a:lnTo>
                <a:lnTo>
                  <a:pt x="806" y="186"/>
                </a:lnTo>
                <a:lnTo>
                  <a:pt x="797" y="161"/>
                </a:lnTo>
                <a:lnTo>
                  <a:pt x="789" y="145"/>
                </a:lnTo>
                <a:lnTo>
                  <a:pt x="783" y="135"/>
                </a:lnTo>
                <a:lnTo>
                  <a:pt x="779" y="127"/>
                </a:lnTo>
                <a:lnTo>
                  <a:pt x="779" y="127"/>
                </a:lnTo>
                <a:lnTo>
                  <a:pt x="777" y="119"/>
                </a:lnTo>
                <a:lnTo>
                  <a:pt x="775" y="111"/>
                </a:lnTo>
                <a:lnTo>
                  <a:pt x="771" y="102"/>
                </a:lnTo>
                <a:lnTo>
                  <a:pt x="764" y="90"/>
                </a:lnTo>
                <a:lnTo>
                  <a:pt x="764" y="90"/>
                </a:lnTo>
                <a:lnTo>
                  <a:pt x="760" y="85"/>
                </a:lnTo>
                <a:lnTo>
                  <a:pt x="758" y="82"/>
                </a:lnTo>
                <a:lnTo>
                  <a:pt x="754" y="79"/>
                </a:lnTo>
                <a:lnTo>
                  <a:pt x="750" y="78"/>
                </a:lnTo>
                <a:lnTo>
                  <a:pt x="744" y="78"/>
                </a:lnTo>
                <a:lnTo>
                  <a:pt x="740" y="78"/>
                </a:lnTo>
                <a:lnTo>
                  <a:pt x="740" y="78"/>
                </a:lnTo>
                <a:lnTo>
                  <a:pt x="734" y="75"/>
                </a:lnTo>
                <a:lnTo>
                  <a:pt x="719" y="67"/>
                </a:lnTo>
                <a:lnTo>
                  <a:pt x="676" y="44"/>
                </a:lnTo>
                <a:lnTo>
                  <a:pt x="615" y="7"/>
                </a:lnTo>
                <a:lnTo>
                  <a:pt x="615" y="7"/>
                </a:lnTo>
                <a:lnTo>
                  <a:pt x="609" y="4"/>
                </a:lnTo>
                <a:lnTo>
                  <a:pt x="597" y="0"/>
                </a:lnTo>
                <a:lnTo>
                  <a:pt x="597" y="0"/>
                </a:lnTo>
                <a:lnTo>
                  <a:pt x="593" y="2"/>
                </a:lnTo>
                <a:lnTo>
                  <a:pt x="589" y="3"/>
                </a:lnTo>
                <a:lnTo>
                  <a:pt x="585" y="6"/>
                </a:lnTo>
                <a:lnTo>
                  <a:pt x="580" y="7"/>
                </a:lnTo>
                <a:lnTo>
                  <a:pt x="580" y="7"/>
                </a:lnTo>
                <a:close/>
                <a:moveTo>
                  <a:pt x="663" y="240"/>
                </a:moveTo>
                <a:lnTo>
                  <a:pt x="663" y="240"/>
                </a:lnTo>
                <a:lnTo>
                  <a:pt x="711" y="203"/>
                </a:lnTo>
                <a:lnTo>
                  <a:pt x="764" y="165"/>
                </a:lnTo>
                <a:lnTo>
                  <a:pt x="764" y="165"/>
                </a:lnTo>
                <a:lnTo>
                  <a:pt x="771" y="164"/>
                </a:lnTo>
                <a:lnTo>
                  <a:pt x="773" y="164"/>
                </a:lnTo>
                <a:lnTo>
                  <a:pt x="776" y="165"/>
                </a:lnTo>
                <a:lnTo>
                  <a:pt x="776" y="165"/>
                </a:lnTo>
                <a:lnTo>
                  <a:pt x="777" y="170"/>
                </a:lnTo>
                <a:lnTo>
                  <a:pt x="780" y="179"/>
                </a:lnTo>
                <a:lnTo>
                  <a:pt x="784" y="210"/>
                </a:lnTo>
                <a:lnTo>
                  <a:pt x="788" y="241"/>
                </a:lnTo>
                <a:lnTo>
                  <a:pt x="788" y="253"/>
                </a:lnTo>
                <a:lnTo>
                  <a:pt x="788" y="261"/>
                </a:lnTo>
                <a:lnTo>
                  <a:pt x="788" y="261"/>
                </a:lnTo>
                <a:lnTo>
                  <a:pt x="787" y="264"/>
                </a:lnTo>
                <a:lnTo>
                  <a:pt x="784" y="266"/>
                </a:lnTo>
                <a:lnTo>
                  <a:pt x="772" y="277"/>
                </a:lnTo>
                <a:lnTo>
                  <a:pt x="737" y="300"/>
                </a:lnTo>
                <a:lnTo>
                  <a:pt x="700" y="323"/>
                </a:lnTo>
                <a:lnTo>
                  <a:pt x="686" y="329"/>
                </a:lnTo>
                <a:lnTo>
                  <a:pt x="681" y="332"/>
                </a:lnTo>
                <a:lnTo>
                  <a:pt x="681" y="332"/>
                </a:lnTo>
                <a:lnTo>
                  <a:pt x="680" y="331"/>
                </a:lnTo>
                <a:lnTo>
                  <a:pt x="679" y="328"/>
                </a:lnTo>
                <a:lnTo>
                  <a:pt x="676" y="318"/>
                </a:lnTo>
                <a:lnTo>
                  <a:pt x="669" y="286"/>
                </a:lnTo>
                <a:lnTo>
                  <a:pt x="663" y="240"/>
                </a:lnTo>
                <a:lnTo>
                  <a:pt x="663" y="240"/>
                </a:lnTo>
                <a:close/>
                <a:moveTo>
                  <a:pt x="642" y="261"/>
                </a:moveTo>
                <a:lnTo>
                  <a:pt x="651" y="339"/>
                </a:lnTo>
                <a:lnTo>
                  <a:pt x="651" y="339"/>
                </a:lnTo>
                <a:lnTo>
                  <a:pt x="588" y="382"/>
                </a:lnTo>
                <a:lnTo>
                  <a:pt x="544" y="411"/>
                </a:lnTo>
                <a:lnTo>
                  <a:pt x="530" y="420"/>
                </a:lnTo>
                <a:lnTo>
                  <a:pt x="525" y="422"/>
                </a:lnTo>
                <a:lnTo>
                  <a:pt x="523" y="422"/>
                </a:lnTo>
                <a:lnTo>
                  <a:pt x="523" y="422"/>
                </a:lnTo>
                <a:lnTo>
                  <a:pt x="521" y="406"/>
                </a:lnTo>
                <a:lnTo>
                  <a:pt x="517" y="376"/>
                </a:lnTo>
                <a:lnTo>
                  <a:pt x="514" y="335"/>
                </a:lnTo>
                <a:lnTo>
                  <a:pt x="642" y="261"/>
                </a:lnTo>
                <a:close/>
                <a:moveTo>
                  <a:pt x="474" y="368"/>
                </a:moveTo>
                <a:lnTo>
                  <a:pt x="484" y="445"/>
                </a:lnTo>
                <a:lnTo>
                  <a:pt x="484" y="445"/>
                </a:lnTo>
                <a:lnTo>
                  <a:pt x="448" y="470"/>
                </a:lnTo>
                <a:lnTo>
                  <a:pt x="422" y="486"/>
                </a:lnTo>
                <a:lnTo>
                  <a:pt x="414" y="491"/>
                </a:lnTo>
                <a:lnTo>
                  <a:pt x="410" y="493"/>
                </a:lnTo>
                <a:lnTo>
                  <a:pt x="410" y="493"/>
                </a:lnTo>
                <a:lnTo>
                  <a:pt x="402" y="486"/>
                </a:lnTo>
                <a:lnTo>
                  <a:pt x="398" y="483"/>
                </a:lnTo>
                <a:lnTo>
                  <a:pt x="394" y="481"/>
                </a:lnTo>
                <a:lnTo>
                  <a:pt x="380" y="481"/>
                </a:lnTo>
                <a:lnTo>
                  <a:pt x="380" y="481"/>
                </a:lnTo>
                <a:lnTo>
                  <a:pt x="394" y="449"/>
                </a:lnTo>
                <a:lnTo>
                  <a:pt x="406" y="426"/>
                </a:lnTo>
                <a:lnTo>
                  <a:pt x="411" y="416"/>
                </a:lnTo>
                <a:lnTo>
                  <a:pt x="415" y="410"/>
                </a:lnTo>
                <a:lnTo>
                  <a:pt x="415" y="410"/>
                </a:lnTo>
                <a:lnTo>
                  <a:pt x="420" y="404"/>
                </a:lnTo>
                <a:lnTo>
                  <a:pt x="428" y="399"/>
                </a:lnTo>
                <a:lnTo>
                  <a:pt x="448" y="385"/>
                </a:lnTo>
                <a:lnTo>
                  <a:pt x="474" y="368"/>
                </a:lnTo>
                <a:lnTo>
                  <a:pt x="474" y="368"/>
                </a:lnTo>
                <a:close/>
                <a:moveTo>
                  <a:pt x="189" y="245"/>
                </a:moveTo>
                <a:lnTo>
                  <a:pt x="189" y="245"/>
                </a:lnTo>
                <a:lnTo>
                  <a:pt x="193" y="244"/>
                </a:lnTo>
                <a:lnTo>
                  <a:pt x="201" y="244"/>
                </a:lnTo>
                <a:lnTo>
                  <a:pt x="210" y="244"/>
                </a:lnTo>
                <a:lnTo>
                  <a:pt x="223" y="247"/>
                </a:lnTo>
                <a:lnTo>
                  <a:pt x="239" y="249"/>
                </a:lnTo>
                <a:lnTo>
                  <a:pt x="256" y="253"/>
                </a:lnTo>
                <a:lnTo>
                  <a:pt x="274" y="260"/>
                </a:lnTo>
                <a:lnTo>
                  <a:pt x="293" y="266"/>
                </a:lnTo>
                <a:lnTo>
                  <a:pt x="293" y="266"/>
                </a:lnTo>
                <a:lnTo>
                  <a:pt x="313" y="275"/>
                </a:lnTo>
                <a:lnTo>
                  <a:pt x="331" y="285"/>
                </a:lnTo>
                <a:lnTo>
                  <a:pt x="348" y="295"/>
                </a:lnTo>
                <a:lnTo>
                  <a:pt x="363" y="304"/>
                </a:lnTo>
                <a:lnTo>
                  <a:pt x="385" y="323"/>
                </a:lnTo>
                <a:lnTo>
                  <a:pt x="392" y="328"/>
                </a:lnTo>
                <a:lnTo>
                  <a:pt x="394" y="332"/>
                </a:lnTo>
                <a:lnTo>
                  <a:pt x="394" y="332"/>
                </a:lnTo>
                <a:lnTo>
                  <a:pt x="393" y="341"/>
                </a:lnTo>
                <a:lnTo>
                  <a:pt x="386" y="364"/>
                </a:lnTo>
                <a:lnTo>
                  <a:pt x="363" y="426"/>
                </a:lnTo>
                <a:lnTo>
                  <a:pt x="339" y="489"/>
                </a:lnTo>
                <a:lnTo>
                  <a:pt x="326" y="520"/>
                </a:lnTo>
                <a:lnTo>
                  <a:pt x="326" y="520"/>
                </a:lnTo>
                <a:lnTo>
                  <a:pt x="322" y="524"/>
                </a:lnTo>
                <a:lnTo>
                  <a:pt x="318" y="528"/>
                </a:lnTo>
                <a:lnTo>
                  <a:pt x="311" y="530"/>
                </a:lnTo>
                <a:lnTo>
                  <a:pt x="305" y="530"/>
                </a:lnTo>
                <a:lnTo>
                  <a:pt x="305" y="530"/>
                </a:lnTo>
                <a:lnTo>
                  <a:pt x="281" y="523"/>
                </a:lnTo>
                <a:lnTo>
                  <a:pt x="237" y="507"/>
                </a:lnTo>
                <a:lnTo>
                  <a:pt x="191" y="490"/>
                </a:lnTo>
                <a:lnTo>
                  <a:pt x="172" y="482"/>
                </a:lnTo>
                <a:lnTo>
                  <a:pt x="158" y="476"/>
                </a:lnTo>
                <a:lnTo>
                  <a:pt x="158" y="476"/>
                </a:lnTo>
                <a:lnTo>
                  <a:pt x="149" y="469"/>
                </a:lnTo>
                <a:lnTo>
                  <a:pt x="139" y="460"/>
                </a:lnTo>
                <a:lnTo>
                  <a:pt x="118" y="440"/>
                </a:lnTo>
                <a:lnTo>
                  <a:pt x="99" y="420"/>
                </a:lnTo>
                <a:lnTo>
                  <a:pt x="94" y="412"/>
                </a:lnTo>
                <a:lnTo>
                  <a:pt x="90" y="407"/>
                </a:lnTo>
                <a:lnTo>
                  <a:pt x="90" y="407"/>
                </a:lnTo>
                <a:lnTo>
                  <a:pt x="90" y="402"/>
                </a:lnTo>
                <a:lnTo>
                  <a:pt x="91" y="397"/>
                </a:lnTo>
                <a:lnTo>
                  <a:pt x="94" y="391"/>
                </a:lnTo>
                <a:lnTo>
                  <a:pt x="98" y="385"/>
                </a:lnTo>
                <a:lnTo>
                  <a:pt x="107" y="370"/>
                </a:lnTo>
                <a:lnTo>
                  <a:pt x="118" y="353"/>
                </a:lnTo>
                <a:lnTo>
                  <a:pt x="118" y="353"/>
                </a:lnTo>
                <a:lnTo>
                  <a:pt x="132" y="327"/>
                </a:lnTo>
                <a:lnTo>
                  <a:pt x="155" y="293"/>
                </a:lnTo>
                <a:lnTo>
                  <a:pt x="177" y="261"/>
                </a:lnTo>
                <a:lnTo>
                  <a:pt x="189" y="245"/>
                </a:lnTo>
                <a:lnTo>
                  <a:pt x="189" y="245"/>
                </a:lnTo>
                <a:close/>
                <a:moveTo>
                  <a:pt x="207" y="589"/>
                </a:moveTo>
                <a:lnTo>
                  <a:pt x="207" y="589"/>
                </a:lnTo>
                <a:lnTo>
                  <a:pt x="232" y="589"/>
                </a:lnTo>
                <a:lnTo>
                  <a:pt x="252" y="587"/>
                </a:lnTo>
                <a:lnTo>
                  <a:pt x="261" y="587"/>
                </a:lnTo>
                <a:lnTo>
                  <a:pt x="266" y="586"/>
                </a:lnTo>
                <a:lnTo>
                  <a:pt x="266" y="586"/>
                </a:lnTo>
                <a:lnTo>
                  <a:pt x="282" y="581"/>
                </a:lnTo>
                <a:lnTo>
                  <a:pt x="290" y="580"/>
                </a:lnTo>
                <a:lnTo>
                  <a:pt x="297" y="580"/>
                </a:lnTo>
                <a:lnTo>
                  <a:pt x="297" y="580"/>
                </a:lnTo>
                <a:lnTo>
                  <a:pt x="297" y="581"/>
                </a:lnTo>
                <a:lnTo>
                  <a:pt x="298" y="582"/>
                </a:lnTo>
                <a:lnTo>
                  <a:pt x="298" y="587"/>
                </a:lnTo>
                <a:lnTo>
                  <a:pt x="294" y="602"/>
                </a:lnTo>
                <a:lnTo>
                  <a:pt x="289" y="618"/>
                </a:lnTo>
                <a:lnTo>
                  <a:pt x="288" y="623"/>
                </a:lnTo>
                <a:lnTo>
                  <a:pt x="288" y="627"/>
                </a:lnTo>
                <a:lnTo>
                  <a:pt x="288" y="627"/>
                </a:lnTo>
                <a:lnTo>
                  <a:pt x="286" y="630"/>
                </a:lnTo>
                <a:lnTo>
                  <a:pt x="284" y="632"/>
                </a:lnTo>
                <a:lnTo>
                  <a:pt x="274" y="635"/>
                </a:lnTo>
                <a:lnTo>
                  <a:pt x="262" y="636"/>
                </a:lnTo>
                <a:lnTo>
                  <a:pt x="252" y="636"/>
                </a:lnTo>
                <a:lnTo>
                  <a:pt x="252" y="636"/>
                </a:lnTo>
                <a:lnTo>
                  <a:pt x="239" y="635"/>
                </a:lnTo>
                <a:lnTo>
                  <a:pt x="222" y="632"/>
                </a:lnTo>
                <a:lnTo>
                  <a:pt x="205" y="628"/>
                </a:lnTo>
                <a:lnTo>
                  <a:pt x="194" y="624"/>
                </a:lnTo>
                <a:lnTo>
                  <a:pt x="194" y="624"/>
                </a:lnTo>
                <a:lnTo>
                  <a:pt x="193" y="622"/>
                </a:lnTo>
                <a:lnTo>
                  <a:pt x="194" y="618"/>
                </a:lnTo>
                <a:lnTo>
                  <a:pt x="198" y="605"/>
                </a:lnTo>
                <a:lnTo>
                  <a:pt x="207" y="589"/>
                </a:lnTo>
                <a:lnTo>
                  <a:pt x="207" y="589"/>
                </a:lnTo>
                <a:close/>
                <a:moveTo>
                  <a:pt x="66" y="497"/>
                </a:moveTo>
                <a:lnTo>
                  <a:pt x="66" y="497"/>
                </a:lnTo>
                <a:lnTo>
                  <a:pt x="64" y="516"/>
                </a:lnTo>
                <a:lnTo>
                  <a:pt x="61" y="530"/>
                </a:lnTo>
                <a:lnTo>
                  <a:pt x="60" y="533"/>
                </a:lnTo>
                <a:lnTo>
                  <a:pt x="58" y="535"/>
                </a:lnTo>
                <a:lnTo>
                  <a:pt x="57" y="535"/>
                </a:lnTo>
                <a:lnTo>
                  <a:pt x="57" y="535"/>
                </a:lnTo>
                <a:lnTo>
                  <a:pt x="44" y="528"/>
                </a:lnTo>
                <a:lnTo>
                  <a:pt x="36" y="522"/>
                </a:lnTo>
                <a:lnTo>
                  <a:pt x="31" y="518"/>
                </a:lnTo>
                <a:lnTo>
                  <a:pt x="31" y="518"/>
                </a:lnTo>
                <a:lnTo>
                  <a:pt x="22" y="506"/>
                </a:lnTo>
                <a:lnTo>
                  <a:pt x="22" y="506"/>
                </a:lnTo>
                <a:lnTo>
                  <a:pt x="23" y="482"/>
                </a:lnTo>
                <a:lnTo>
                  <a:pt x="24" y="468"/>
                </a:lnTo>
                <a:lnTo>
                  <a:pt x="25" y="462"/>
                </a:lnTo>
                <a:lnTo>
                  <a:pt x="28" y="461"/>
                </a:lnTo>
                <a:lnTo>
                  <a:pt x="28" y="461"/>
                </a:lnTo>
                <a:lnTo>
                  <a:pt x="29" y="461"/>
                </a:lnTo>
                <a:lnTo>
                  <a:pt x="29" y="462"/>
                </a:lnTo>
                <a:lnTo>
                  <a:pt x="29" y="466"/>
                </a:lnTo>
                <a:lnTo>
                  <a:pt x="33" y="473"/>
                </a:lnTo>
                <a:lnTo>
                  <a:pt x="33" y="473"/>
                </a:lnTo>
                <a:lnTo>
                  <a:pt x="43" y="481"/>
                </a:lnTo>
                <a:lnTo>
                  <a:pt x="53" y="489"/>
                </a:lnTo>
                <a:lnTo>
                  <a:pt x="66" y="497"/>
                </a:lnTo>
                <a:lnTo>
                  <a:pt x="66" y="4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8990D15A-9D06-4CA3-87CF-A1FC697EAFA8}"/>
              </a:ext>
            </a:extLst>
          </p:cNvPr>
          <p:cNvSpPr>
            <a:spLocks noEditPoints="1"/>
          </p:cNvSpPr>
          <p:nvPr/>
        </p:nvSpPr>
        <p:spPr bwMode="auto">
          <a:xfrm>
            <a:off x="6638666" y="4143480"/>
            <a:ext cx="2491352" cy="1921339"/>
          </a:xfrm>
          <a:custGeom>
            <a:avLst/>
            <a:gdLst>
              <a:gd name="T0" fmla="*/ 585 w 1014"/>
              <a:gd name="T1" fmla="*/ 35 h 782"/>
              <a:gd name="T2" fmla="*/ 422 w 1014"/>
              <a:gd name="T3" fmla="*/ 131 h 782"/>
              <a:gd name="T4" fmla="*/ 222 w 1014"/>
              <a:gd name="T5" fmla="*/ 285 h 782"/>
              <a:gd name="T6" fmla="*/ 187 w 1014"/>
              <a:gd name="T7" fmla="*/ 269 h 782"/>
              <a:gd name="T8" fmla="*/ 176 w 1014"/>
              <a:gd name="T9" fmla="*/ 281 h 782"/>
              <a:gd name="T10" fmla="*/ 190 w 1014"/>
              <a:gd name="T11" fmla="*/ 314 h 782"/>
              <a:gd name="T12" fmla="*/ 23 w 1014"/>
              <a:gd name="T13" fmla="*/ 482 h 782"/>
              <a:gd name="T14" fmla="*/ 20 w 1014"/>
              <a:gd name="T15" fmla="*/ 548 h 782"/>
              <a:gd name="T16" fmla="*/ 11 w 1014"/>
              <a:gd name="T17" fmla="*/ 578 h 782"/>
              <a:gd name="T18" fmla="*/ 2 w 1014"/>
              <a:gd name="T19" fmla="*/ 648 h 782"/>
              <a:gd name="T20" fmla="*/ 35 w 1014"/>
              <a:gd name="T21" fmla="*/ 698 h 782"/>
              <a:gd name="T22" fmla="*/ 107 w 1014"/>
              <a:gd name="T23" fmla="*/ 726 h 782"/>
              <a:gd name="T24" fmla="*/ 170 w 1014"/>
              <a:gd name="T25" fmla="*/ 759 h 782"/>
              <a:gd name="T26" fmla="*/ 210 w 1014"/>
              <a:gd name="T27" fmla="*/ 776 h 782"/>
              <a:gd name="T28" fmla="*/ 313 w 1014"/>
              <a:gd name="T29" fmla="*/ 781 h 782"/>
              <a:gd name="T30" fmla="*/ 380 w 1014"/>
              <a:gd name="T31" fmla="*/ 757 h 782"/>
              <a:gd name="T32" fmla="*/ 435 w 1014"/>
              <a:gd name="T33" fmla="*/ 751 h 782"/>
              <a:gd name="T34" fmla="*/ 475 w 1014"/>
              <a:gd name="T35" fmla="*/ 707 h 782"/>
              <a:gd name="T36" fmla="*/ 835 w 1014"/>
              <a:gd name="T37" fmla="*/ 433 h 782"/>
              <a:gd name="T38" fmla="*/ 870 w 1014"/>
              <a:gd name="T39" fmla="*/ 444 h 782"/>
              <a:gd name="T40" fmla="*/ 917 w 1014"/>
              <a:gd name="T41" fmla="*/ 412 h 782"/>
              <a:gd name="T42" fmla="*/ 946 w 1014"/>
              <a:gd name="T43" fmla="*/ 345 h 782"/>
              <a:gd name="T44" fmla="*/ 968 w 1014"/>
              <a:gd name="T45" fmla="*/ 333 h 782"/>
              <a:gd name="T46" fmla="*/ 1012 w 1014"/>
              <a:gd name="T47" fmla="*/ 279 h 782"/>
              <a:gd name="T48" fmla="*/ 1013 w 1014"/>
              <a:gd name="T49" fmla="*/ 237 h 782"/>
              <a:gd name="T50" fmla="*/ 1008 w 1014"/>
              <a:gd name="T51" fmla="*/ 191 h 782"/>
              <a:gd name="T52" fmla="*/ 977 w 1014"/>
              <a:gd name="T53" fmla="*/ 140 h 782"/>
              <a:gd name="T54" fmla="*/ 974 w 1014"/>
              <a:gd name="T55" fmla="*/ 116 h 782"/>
              <a:gd name="T56" fmla="*/ 902 w 1014"/>
              <a:gd name="T57" fmla="*/ 49 h 782"/>
              <a:gd name="T58" fmla="*/ 801 w 1014"/>
              <a:gd name="T59" fmla="*/ 8 h 782"/>
              <a:gd name="T60" fmla="*/ 710 w 1014"/>
              <a:gd name="T61" fmla="*/ 2 h 782"/>
              <a:gd name="T62" fmla="*/ 680 w 1014"/>
              <a:gd name="T63" fmla="*/ 25 h 782"/>
              <a:gd name="T64" fmla="*/ 791 w 1014"/>
              <a:gd name="T65" fmla="*/ 61 h 782"/>
              <a:gd name="T66" fmla="*/ 905 w 1014"/>
              <a:gd name="T67" fmla="*/ 131 h 782"/>
              <a:gd name="T68" fmla="*/ 779 w 1014"/>
              <a:gd name="T69" fmla="*/ 140 h 782"/>
              <a:gd name="T70" fmla="*/ 652 w 1014"/>
              <a:gd name="T71" fmla="*/ 74 h 782"/>
              <a:gd name="T72" fmla="*/ 677 w 1014"/>
              <a:gd name="T73" fmla="*/ 235 h 782"/>
              <a:gd name="T74" fmla="*/ 743 w 1014"/>
              <a:gd name="T75" fmla="*/ 197 h 782"/>
              <a:gd name="T76" fmla="*/ 847 w 1014"/>
              <a:gd name="T77" fmla="*/ 212 h 782"/>
              <a:gd name="T78" fmla="*/ 671 w 1014"/>
              <a:gd name="T79" fmla="*/ 241 h 782"/>
              <a:gd name="T80" fmla="*/ 538 w 1014"/>
              <a:gd name="T81" fmla="*/ 365 h 782"/>
              <a:gd name="T82" fmla="*/ 600 w 1014"/>
              <a:gd name="T83" fmla="*/ 294 h 782"/>
              <a:gd name="T84" fmla="*/ 327 w 1014"/>
              <a:gd name="T85" fmla="*/ 215 h 782"/>
              <a:gd name="T86" fmla="*/ 448 w 1014"/>
              <a:gd name="T87" fmla="*/ 279 h 782"/>
              <a:gd name="T88" fmla="*/ 359 w 1014"/>
              <a:gd name="T89" fmla="*/ 461 h 782"/>
              <a:gd name="T90" fmla="*/ 220 w 1014"/>
              <a:gd name="T91" fmla="*/ 402 h 782"/>
              <a:gd name="T92" fmla="*/ 199 w 1014"/>
              <a:gd name="T93" fmla="*/ 327 h 782"/>
              <a:gd name="T94" fmla="*/ 320 w 1014"/>
              <a:gd name="T95" fmla="*/ 210 h 782"/>
              <a:gd name="T96" fmla="*/ 29 w 1014"/>
              <a:gd name="T97" fmla="*/ 510 h 782"/>
              <a:gd name="T98" fmla="*/ 54 w 1014"/>
              <a:gd name="T99" fmla="*/ 587 h 782"/>
              <a:gd name="T100" fmla="*/ 37 w 1014"/>
              <a:gd name="T101" fmla="*/ 577 h 782"/>
              <a:gd name="T102" fmla="*/ 29 w 1014"/>
              <a:gd name="T103" fmla="*/ 511 h 782"/>
              <a:gd name="T104" fmla="*/ 241 w 1014"/>
              <a:gd name="T105" fmla="*/ 631 h 782"/>
              <a:gd name="T106" fmla="*/ 364 w 1014"/>
              <a:gd name="T107" fmla="*/ 599 h 782"/>
              <a:gd name="T108" fmla="*/ 343 w 1014"/>
              <a:gd name="T109" fmla="*/ 631 h 782"/>
              <a:gd name="T110" fmla="*/ 302 w 1014"/>
              <a:gd name="T111" fmla="*/ 657 h 782"/>
              <a:gd name="T112" fmla="*/ 131 w 1014"/>
              <a:gd name="T113" fmla="*/ 684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14" h="782">
                <a:moveTo>
                  <a:pt x="668" y="19"/>
                </a:moveTo>
                <a:lnTo>
                  <a:pt x="668" y="19"/>
                </a:lnTo>
                <a:lnTo>
                  <a:pt x="655" y="21"/>
                </a:lnTo>
                <a:lnTo>
                  <a:pt x="625" y="25"/>
                </a:lnTo>
                <a:lnTo>
                  <a:pt x="605" y="29"/>
                </a:lnTo>
                <a:lnTo>
                  <a:pt x="585" y="35"/>
                </a:lnTo>
                <a:lnTo>
                  <a:pt x="567" y="41"/>
                </a:lnTo>
                <a:lnTo>
                  <a:pt x="551" y="48"/>
                </a:lnTo>
                <a:lnTo>
                  <a:pt x="551" y="48"/>
                </a:lnTo>
                <a:lnTo>
                  <a:pt x="530" y="60"/>
                </a:lnTo>
                <a:lnTo>
                  <a:pt x="500" y="79"/>
                </a:lnTo>
                <a:lnTo>
                  <a:pt x="422" y="131"/>
                </a:lnTo>
                <a:lnTo>
                  <a:pt x="291" y="219"/>
                </a:lnTo>
                <a:lnTo>
                  <a:pt x="291" y="219"/>
                </a:lnTo>
                <a:lnTo>
                  <a:pt x="277" y="229"/>
                </a:lnTo>
                <a:lnTo>
                  <a:pt x="263" y="241"/>
                </a:lnTo>
                <a:lnTo>
                  <a:pt x="239" y="265"/>
                </a:lnTo>
                <a:lnTo>
                  <a:pt x="222" y="285"/>
                </a:lnTo>
                <a:lnTo>
                  <a:pt x="216" y="291"/>
                </a:lnTo>
                <a:lnTo>
                  <a:pt x="216" y="291"/>
                </a:lnTo>
                <a:lnTo>
                  <a:pt x="206" y="281"/>
                </a:lnTo>
                <a:lnTo>
                  <a:pt x="197" y="273"/>
                </a:lnTo>
                <a:lnTo>
                  <a:pt x="191" y="270"/>
                </a:lnTo>
                <a:lnTo>
                  <a:pt x="187" y="269"/>
                </a:lnTo>
                <a:lnTo>
                  <a:pt x="187" y="269"/>
                </a:lnTo>
                <a:lnTo>
                  <a:pt x="184" y="270"/>
                </a:lnTo>
                <a:lnTo>
                  <a:pt x="181" y="270"/>
                </a:lnTo>
                <a:lnTo>
                  <a:pt x="178" y="273"/>
                </a:lnTo>
                <a:lnTo>
                  <a:pt x="177" y="275"/>
                </a:lnTo>
                <a:lnTo>
                  <a:pt x="176" y="281"/>
                </a:lnTo>
                <a:lnTo>
                  <a:pt x="174" y="289"/>
                </a:lnTo>
                <a:lnTo>
                  <a:pt x="174" y="289"/>
                </a:lnTo>
                <a:lnTo>
                  <a:pt x="176" y="293"/>
                </a:lnTo>
                <a:lnTo>
                  <a:pt x="177" y="297"/>
                </a:lnTo>
                <a:lnTo>
                  <a:pt x="182" y="304"/>
                </a:lnTo>
                <a:lnTo>
                  <a:pt x="190" y="314"/>
                </a:lnTo>
                <a:lnTo>
                  <a:pt x="190" y="314"/>
                </a:lnTo>
                <a:lnTo>
                  <a:pt x="110" y="391"/>
                </a:lnTo>
                <a:lnTo>
                  <a:pt x="52" y="449"/>
                </a:lnTo>
                <a:lnTo>
                  <a:pt x="32" y="470"/>
                </a:lnTo>
                <a:lnTo>
                  <a:pt x="26" y="477"/>
                </a:lnTo>
                <a:lnTo>
                  <a:pt x="23" y="482"/>
                </a:lnTo>
                <a:lnTo>
                  <a:pt x="23" y="482"/>
                </a:lnTo>
                <a:lnTo>
                  <a:pt x="22" y="489"/>
                </a:lnTo>
                <a:lnTo>
                  <a:pt x="20" y="497"/>
                </a:lnTo>
                <a:lnTo>
                  <a:pt x="19" y="516"/>
                </a:lnTo>
                <a:lnTo>
                  <a:pt x="20" y="548"/>
                </a:lnTo>
                <a:lnTo>
                  <a:pt x="20" y="548"/>
                </a:lnTo>
                <a:lnTo>
                  <a:pt x="20" y="555"/>
                </a:lnTo>
                <a:lnTo>
                  <a:pt x="22" y="558"/>
                </a:lnTo>
                <a:lnTo>
                  <a:pt x="23" y="561"/>
                </a:lnTo>
                <a:lnTo>
                  <a:pt x="23" y="561"/>
                </a:lnTo>
                <a:lnTo>
                  <a:pt x="16" y="570"/>
                </a:lnTo>
                <a:lnTo>
                  <a:pt x="11" y="578"/>
                </a:lnTo>
                <a:lnTo>
                  <a:pt x="7" y="586"/>
                </a:lnTo>
                <a:lnTo>
                  <a:pt x="7" y="586"/>
                </a:lnTo>
                <a:lnTo>
                  <a:pt x="3" y="614"/>
                </a:lnTo>
                <a:lnTo>
                  <a:pt x="0" y="643"/>
                </a:lnTo>
                <a:lnTo>
                  <a:pt x="0" y="643"/>
                </a:lnTo>
                <a:lnTo>
                  <a:pt x="2" y="648"/>
                </a:lnTo>
                <a:lnTo>
                  <a:pt x="4" y="653"/>
                </a:lnTo>
                <a:lnTo>
                  <a:pt x="14" y="669"/>
                </a:lnTo>
                <a:lnTo>
                  <a:pt x="29" y="694"/>
                </a:lnTo>
                <a:lnTo>
                  <a:pt x="29" y="694"/>
                </a:lnTo>
                <a:lnTo>
                  <a:pt x="32" y="695"/>
                </a:lnTo>
                <a:lnTo>
                  <a:pt x="35" y="698"/>
                </a:lnTo>
                <a:lnTo>
                  <a:pt x="41" y="701"/>
                </a:lnTo>
                <a:lnTo>
                  <a:pt x="47" y="701"/>
                </a:lnTo>
                <a:lnTo>
                  <a:pt x="48" y="699"/>
                </a:lnTo>
                <a:lnTo>
                  <a:pt x="48" y="699"/>
                </a:lnTo>
                <a:lnTo>
                  <a:pt x="66" y="707"/>
                </a:lnTo>
                <a:lnTo>
                  <a:pt x="107" y="726"/>
                </a:lnTo>
                <a:lnTo>
                  <a:pt x="148" y="744"/>
                </a:lnTo>
                <a:lnTo>
                  <a:pt x="161" y="751"/>
                </a:lnTo>
                <a:lnTo>
                  <a:pt x="165" y="753"/>
                </a:lnTo>
                <a:lnTo>
                  <a:pt x="165" y="753"/>
                </a:lnTo>
                <a:lnTo>
                  <a:pt x="166" y="756"/>
                </a:lnTo>
                <a:lnTo>
                  <a:pt x="170" y="759"/>
                </a:lnTo>
                <a:lnTo>
                  <a:pt x="181" y="766"/>
                </a:lnTo>
                <a:lnTo>
                  <a:pt x="181" y="766"/>
                </a:lnTo>
                <a:lnTo>
                  <a:pt x="187" y="770"/>
                </a:lnTo>
                <a:lnTo>
                  <a:pt x="197" y="773"/>
                </a:lnTo>
                <a:lnTo>
                  <a:pt x="210" y="776"/>
                </a:lnTo>
                <a:lnTo>
                  <a:pt x="210" y="776"/>
                </a:lnTo>
                <a:lnTo>
                  <a:pt x="241" y="780"/>
                </a:lnTo>
                <a:lnTo>
                  <a:pt x="268" y="781"/>
                </a:lnTo>
                <a:lnTo>
                  <a:pt x="291" y="782"/>
                </a:lnTo>
                <a:lnTo>
                  <a:pt x="291" y="782"/>
                </a:lnTo>
                <a:lnTo>
                  <a:pt x="302" y="782"/>
                </a:lnTo>
                <a:lnTo>
                  <a:pt x="313" y="781"/>
                </a:lnTo>
                <a:lnTo>
                  <a:pt x="331" y="776"/>
                </a:lnTo>
                <a:lnTo>
                  <a:pt x="344" y="772"/>
                </a:lnTo>
                <a:lnTo>
                  <a:pt x="348" y="769"/>
                </a:lnTo>
                <a:lnTo>
                  <a:pt x="364" y="764"/>
                </a:lnTo>
                <a:lnTo>
                  <a:pt x="380" y="757"/>
                </a:lnTo>
                <a:lnTo>
                  <a:pt x="380" y="757"/>
                </a:lnTo>
                <a:lnTo>
                  <a:pt x="392" y="757"/>
                </a:lnTo>
                <a:lnTo>
                  <a:pt x="415" y="757"/>
                </a:lnTo>
                <a:lnTo>
                  <a:pt x="415" y="757"/>
                </a:lnTo>
                <a:lnTo>
                  <a:pt x="421" y="756"/>
                </a:lnTo>
                <a:lnTo>
                  <a:pt x="427" y="753"/>
                </a:lnTo>
                <a:lnTo>
                  <a:pt x="435" y="751"/>
                </a:lnTo>
                <a:lnTo>
                  <a:pt x="442" y="745"/>
                </a:lnTo>
                <a:lnTo>
                  <a:pt x="455" y="735"/>
                </a:lnTo>
                <a:lnTo>
                  <a:pt x="460" y="728"/>
                </a:lnTo>
                <a:lnTo>
                  <a:pt x="465" y="722"/>
                </a:lnTo>
                <a:lnTo>
                  <a:pt x="465" y="722"/>
                </a:lnTo>
                <a:lnTo>
                  <a:pt x="475" y="707"/>
                </a:lnTo>
                <a:lnTo>
                  <a:pt x="482" y="690"/>
                </a:lnTo>
                <a:lnTo>
                  <a:pt x="490" y="672"/>
                </a:lnTo>
                <a:lnTo>
                  <a:pt x="506" y="668"/>
                </a:lnTo>
                <a:lnTo>
                  <a:pt x="829" y="451"/>
                </a:lnTo>
                <a:lnTo>
                  <a:pt x="835" y="433"/>
                </a:lnTo>
                <a:lnTo>
                  <a:pt x="835" y="433"/>
                </a:lnTo>
                <a:lnTo>
                  <a:pt x="835" y="435"/>
                </a:lnTo>
                <a:lnTo>
                  <a:pt x="838" y="437"/>
                </a:lnTo>
                <a:lnTo>
                  <a:pt x="846" y="441"/>
                </a:lnTo>
                <a:lnTo>
                  <a:pt x="860" y="444"/>
                </a:lnTo>
                <a:lnTo>
                  <a:pt x="860" y="444"/>
                </a:lnTo>
                <a:lnTo>
                  <a:pt x="870" y="444"/>
                </a:lnTo>
                <a:lnTo>
                  <a:pt x="879" y="443"/>
                </a:lnTo>
                <a:lnTo>
                  <a:pt x="887" y="440"/>
                </a:lnTo>
                <a:lnTo>
                  <a:pt x="895" y="435"/>
                </a:lnTo>
                <a:lnTo>
                  <a:pt x="902" y="429"/>
                </a:lnTo>
                <a:lnTo>
                  <a:pt x="910" y="422"/>
                </a:lnTo>
                <a:lnTo>
                  <a:pt x="917" y="412"/>
                </a:lnTo>
                <a:lnTo>
                  <a:pt x="924" y="402"/>
                </a:lnTo>
                <a:lnTo>
                  <a:pt x="924" y="402"/>
                </a:lnTo>
                <a:lnTo>
                  <a:pt x="934" y="381"/>
                </a:lnTo>
                <a:lnTo>
                  <a:pt x="941" y="362"/>
                </a:lnTo>
                <a:lnTo>
                  <a:pt x="945" y="351"/>
                </a:lnTo>
                <a:lnTo>
                  <a:pt x="946" y="345"/>
                </a:lnTo>
                <a:lnTo>
                  <a:pt x="952" y="345"/>
                </a:lnTo>
                <a:lnTo>
                  <a:pt x="952" y="345"/>
                </a:lnTo>
                <a:lnTo>
                  <a:pt x="952" y="347"/>
                </a:lnTo>
                <a:lnTo>
                  <a:pt x="954" y="347"/>
                </a:lnTo>
                <a:lnTo>
                  <a:pt x="959" y="343"/>
                </a:lnTo>
                <a:lnTo>
                  <a:pt x="968" y="333"/>
                </a:lnTo>
                <a:lnTo>
                  <a:pt x="968" y="333"/>
                </a:lnTo>
                <a:lnTo>
                  <a:pt x="995" y="303"/>
                </a:lnTo>
                <a:lnTo>
                  <a:pt x="1006" y="289"/>
                </a:lnTo>
                <a:lnTo>
                  <a:pt x="1010" y="283"/>
                </a:lnTo>
                <a:lnTo>
                  <a:pt x="1012" y="279"/>
                </a:lnTo>
                <a:lnTo>
                  <a:pt x="1012" y="279"/>
                </a:lnTo>
                <a:lnTo>
                  <a:pt x="1012" y="272"/>
                </a:lnTo>
                <a:lnTo>
                  <a:pt x="1010" y="265"/>
                </a:lnTo>
                <a:lnTo>
                  <a:pt x="1009" y="257"/>
                </a:lnTo>
                <a:lnTo>
                  <a:pt x="1009" y="257"/>
                </a:lnTo>
                <a:lnTo>
                  <a:pt x="1010" y="250"/>
                </a:lnTo>
                <a:lnTo>
                  <a:pt x="1013" y="237"/>
                </a:lnTo>
                <a:lnTo>
                  <a:pt x="1014" y="228"/>
                </a:lnTo>
                <a:lnTo>
                  <a:pt x="1014" y="219"/>
                </a:lnTo>
                <a:lnTo>
                  <a:pt x="1014" y="208"/>
                </a:lnTo>
                <a:lnTo>
                  <a:pt x="1012" y="200"/>
                </a:lnTo>
                <a:lnTo>
                  <a:pt x="1012" y="200"/>
                </a:lnTo>
                <a:lnTo>
                  <a:pt x="1008" y="191"/>
                </a:lnTo>
                <a:lnTo>
                  <a:pt x="1004" y="181"/>
                </a:lnTo>
                <a:lnTo>
                  <a:pt x="992" y="161"/>
                </a:lnTo>
                <a:lnTo>
                  <a:pt x="983" y="146"/>
                </a:lnTo>
                <a:lnTo>
                  <a:pt x="977" y="140"/>
                </a:lnTo>
                <a:lnTo>
                  <a:pt x="977" y="140"/>
                </a:lnTo>
                <a:lnTo>
                  <a:pt x="977" y="140"/>
                </a:lnTo>
                <a:lnTo>
                  <a:pt x="977" y="140"/>
                </a:lnTo>
                <a:lnTo>
                  <a:pt x="979" y="137"/>
                </a:lnTo>
                <a:lnTo>
                  <a:pt x="979" y="132"/>
                </a:lnTo>
                <a:lnTo>
                  <a:pt x="977" y="124"/>
                </a:lnTo>
                <a:lnTo>
                  <a:pt x="977" y="124"/>
                </a:lnTo>
                <a:lnTo>
                  <a:pt x="974" y="116"/>
                </a:lnTo>
                <a:lnTo>
                  <a:pt x="970" y="108"/>
                </a:lnTo>
                <a:lnTo>
                  <a:pt x="962" y="98"/>
                </a:lnTo>
                <a:lnTo>
                  <a:pt x="951" y="87"/>
                </a:lnTo>
                <a:lnTo>
                  <a:pt x="938" y="74"/>
                </a:lnTo>
                <a:lnTo>
                  <a:pt x="922" y="62"/>
                </a:lnTo>
                <a:lnTo>
                  <a:pt x="902" y="49"/>
                </a:lnTo>
                <a:lnTo>
                  <a:pt x="879" y="35"/>
                </a:lnTo>
                <a:lnTo>
                  <a:pt x="879" y="35"/>
                </a:lnTo>
                <a:lnTo>
                  <a:pt x="867" y="29"/>
                </a:lnTo>
                <a:lnTo>
                  <a:pt x="854" y="24"/>
                </a:lnTo>
                <a:lnTo>
                  <a:pt x="827" y="15"/>
                </a:lnTo>
                <a:lnTo>
                  <a:pt x="801" y="8"/>
                </a:lnTo>
                <a:lnTo>
                  <a:pt x="776" y="4"/>
                </a:lnTo>
                <a:lnTo>
                  <a:pt x="754" y="2"/>
                </a:lnTo>
                <a:lnTo>
                  <a:pt x="735" y="0"/>
                </a:lnTo>
                <a:lnTo>
                  <a:pt x="715" y="0"/>
                </a:lnTo>
                <a:lnTo>
                  <a:pt x="715" y="0"/>
                </a:lnTo>
                <a:lnTo>
                  <a:pt x="710" y="2"/>
                </a:lnTo>
                <a:lnTo>
                  <a:pt x="704" y="3"/>
                </a:lnTo>
                <a:lnTo>
                  <a:pt x="688" y="10"/>
                </a:lnTo>
                <a:lnTo>
                  <a:pt x="668" y="19"/>
                </a:lnTo>
                <a:lnTo>
                  <a:pt x="668" y="19"/>
                </a:lnTo>
                <a:close/>
                <a:moveTo>
                  <a:pt x="680" y="25"/>
                </a:moveTo>
                <a:lnTo>
                  <a:pt x="680" y="25"/>
                </a:lnTo>
                <a:lnTo>
                  <a:pt x="688" y="27"/>
                </a:lnTo>
                <a:lnTo>
                  <a:pt x="710" y="32"/>
                </a:lnTo>
                <a:lnTo>
                  <a:pt x="746" y="43"/>
                </a:lnTo>
                <a:lnTo>
                  <a:pt x="767" y="50"/>
                </a:lnTo>
                <a:lnTo>
                  <a:pt x="791" y="61"/>
                </a:lnTo>
                <a:lnTo>
                  <a:pt x="791" y="61"/>
                </a:lnTo>
                <a:lnTo>
                  <a:pt x="816" y="71"/>
                </a:lnTo>
                <a:lnTo>
                  <a:pt x="838" y="83"/>
                </a:lnTo>
                <a:lnTo>
                  <a:pt x="858" y="95"/>
                </a:lnTo>
                <a:lnTo>
                  <a:pt x="875" y="107"/>
                </a:lnTo>
                <a:lnTo>
                  <a:pt x="900" y="125"/>
                </a:lnTo>
                <a:lnTo>
                  <a:pt x="905" y="131"/>
                </a:lnTo>
                <a:lnTo>
                  <a:pt x="908" y="133"/>
                </a:lnTo>
                <a:lnTo>
                  <a:pt x="908" y="133"/>
                </a:lnTo>
                <a:lnTo>
                  <a:pt x="902" y="135"/>
                </a:lnTo>
                <a:lnTo>
                  <a:pt x="887" y="136"/>
                </a:lnTo>
                <a:lnTo>
                  <a:pt x="843" y="137"/>
                </a:lnTo>
                <a:lnTo>
                  <a:pt x="779" y="140"/>
                </a:lnTo>
                <a:lnTo>
                  <a:pt x="779" y="140"/>
                </a:lnTo>
                <a:lnTo>
                  <a:pt x="748" y="123"/>
                </a:lnTo>
                <a:lnTo>
                  <a:pt x="719" y="106"/>
                </a:lnTo>
                <a:lnTo>
                  <a:pt x="687" y="89"/>
                </a:lnTo>
                <a:lnTo>
                  <a:pt x="687" y="89"/>
                </a:lnTo>
                <a:lnTo>
                  <a:pt x="652" y="74"/>
                </a:lnTo>
                <a:lnTo>
                  <a:pt x="621" y="61"/>
                </a:lnTo>
                <a:lnTo>
                  <a:pt x="589" y="48"/>
                </a:lnTo>
                <a:lnTo>
                  <a:pt x="680" y="25"/>
                </a:lnTo>
                <a:close/>
                <a:moveTo>
                  <a:pt x="671" y="241"/>
                </a:moveTo>
                <a:lnTo>
                  <a:pt x="671" y="241"/>
                </a:lnTo>
                <a:lnTo>
                  <a:pt x="677" y="235"/>
                </a:lnTo>
                <a:lnTo>
                  <a:pt x="693" y="222"/>
                </a:lnTo>
                <a:lnTo>
                  <a:pt x="705" y="214"/>
                </a:lnTo>
                <a:lnTo>
                  <a:pt x="717" y="207"/>
                </a:lnTo>
                <a:lnTo>
                  <a:pt x="730" y="200"/>
                </a:lnTo>
                <a:lnTo>
                  <a:pt x="743" y="197"/>
                </a:lnTo>
                <a:lnTo>
                  <a:pt x="743" y="197"/>
                </a:lnTo>
                <a:lnTo>
                  <a:pt x="758" y="195"/>
                </a:lnTo>
                <a:lnTo>
                  <a:pt x="775" y="197"/>
                </a:lnTo>
                <a:lnTo>
                  <a:pt x="792" y="198"/>
                </a:lnTo>
                <a:lnTo>
                  <a:pt x="809" y="202"/>
                </a:lnTo>
                <a:lnTo>
                  <a:pt x="835" y="208"/>
                </a:lnTo>
                <a:lnTo>
                  <a:pt x="847" y="212"/>
                </a:lnTo>
                <a:lnTo>
                  <a:pt x="847" y="212"/>
                </a:lnTo>
                <a:lnTo>
                  <a:pt x="841" y="219"/>
                </a:lnTo>
                <a:lnTo>
                  <a:pt x="822" y="233"/>
                </a:lnTo>
                <a:lnTo>
                  <a:pt x="766" y="278"/>
                </a:lnTo>
                <a:lnTo>
                  <a:pt x="680" y="343"/>
                </a:lnTo>
                <a:lnTo>
                  <a:pt x="671" y="241"/>
                </a:lnTo>
                <a:close/>
                <a:moveTo>
                  <a:pt x="655" y="253"/>
                </a:moveTo>
                <a:lnTo>
                  <a:pt x="661" y="354"/>
                </a:lnTo>
                <a:lnTo>
                  <a:pt x="557" y="431"/>
                </a:lnTo>
                <a:lnTo>
                  <a:pt x="547" y="428"/>
                </a:lnTo>
                <a:lnTo>
                  <a:pt x="538" y="365"/>
                </a:lnTo>
                <a:lnTo>
                  <a:pt x="538" y="365"/>
                </a:lnTo>
                <a:lnTo>
                  <a:pt x="551" y="345"/>
                </a:lnTo>
                <a:lnTo>
                  <a:pt x="564" y="327"/>
                </a:lnTo>
                <a:lnTo>
                  <a:pt x="572" y="319"/>
                </a:lnTo>
                <a:lnTo>
                  <a:pt x="579" y="311"/>
                </a:lnTo>
                <a:lnTo>
                  <a:pt x="579" y="311"/>
                </a:lnTo>
                <a:lnTo>
                  <a:pt x="600" y="294"/>
                </a:lnTo>
                <a:lnTo>
                  <a:pt x="625" y="275"/>
                </a:lnTo>
                <a:lnTo>
                  <a:pt x="655" y="253"/>
                </a:lnTo>
                <a:lnTo>
                  <a:pt x="655" y="253"/>
                </a:lnTo>
                <a:close/>
                <a:moveTo>
                  <a:pt x="320" y="210"/>
                </a:moveTo>
                <a:lnTo>
                  <a:pt x="320" y="210"/>
                </a:lnTo>
                <a:lnTo>
                  <a:pt x="327" y="215"/>
                </a:lnTo>
                <a:lnTo>
                  <a:pt x="347" y="228"/>
                </a:lnTo>
                <a:lnTo>
                  <a:pt x="374" y="245"/>
                </a:lnTo>
                <a:lnTo>
                  <a:pt x="390" y="254"/>
                </a:lnTo>
                <a:lnTo>
                  <a:pt x="409" y="264"/>
                </a:lnTo>
                <a:lnTo>
                  <a:pt x="409" y="264"/>
                </a:lnTo>
                <a:lnTo>
                  <a:pt x="448" y="279"/>
                </a:lnTo>
                <a:lnTo>
                  <a:pt x="488" y="297"/>
                </a:lnTo>
                <a:lnTo>
                  <a:pt x="531" y="314"/>
                </a:lnTo>
                <a:lnTo>
                  <a:pt x="427" y="482"/>
                </a:lnTo>
                <a:lnTo>
                  <a:pt x="427" y="482"/>
                </a:lnTo>
                <a:lnTo>
                  <a:pt x="407" y="476"/>
                </a:lnTo>
                <a:lnTo>
                  <a:pt x="359" y="461"/>
                </a:lnTo>
                <a:lnTo>
                  <a:pt x="302" y="441"/>
                </a:lnTo>
                <a:lnTo>
                  <a:pt x="276" y="431"/>
                </a:lnTo>
                <a:lnTo>
                  <a:pt x="253" y="422"/>
                </a:lnTo>
                <a:lnTo>
                  <a:pt x="253" y="422"/>
                </a:lnTo>
                <a:lnTo>
                  <a:pt x="236" y="411"/>
                </a:lnTo>
                <a:lnTo>
                  <a:pt x="220" y="402"/>
                </a:lnTo>
                <a:lnTo>
                  <a:pt x="193" y="383"/>
                </a:lnTo>
                <a:lnTo>
                  <a:pt x="174" y="370"/>
                </a:lnTo>
                <a:lnTo>
                  <a:pt x="169" y="365"/>
                </a:lnTo>
                <a:lnTo>
                  <a:pt x="169" y="365"/>
                </a:lnTo>
                <a:lnTo>
                  <a:pt x="182" y="347"/>
                </a:lnTo>
                <a:lnTo>
                  <a:pt x="199" y="327"/>
                </a:lnTo>
                <a:lnTo>
                  <a:pt x="222" y="300"/>
                </a:lnTo>
                <a:lnTo>
                  <a:pt x="222" y="300"/>
                </a:lnTo>
                <a:lnTo>
                  <a:pt x="252" y="272"/>
                </a:lnTo>
                <a:lnTo>
                  <a:pt x="284" y="241"/>
                </a:lnTo>
                <a:lnTo>
                  <a:pt x="320" y="210"/>
                </a:lnTo>
                <a:lnTo>
                  <a:pt x="320" y="210"/>
                </a:lnTo>
                <a:close/>
                <a:moveTo>
                  <a:pt x="29" y="510"/>
                </a:moveTo>
                <a:lnTo>
                  <a:pt x="29" y="510"/>
                </a:lnTo>
                <a:lnTo>
                  <a:pt x="29" y="511"/>
                </a:lnTo>
                <a:lnTo>
                  <a:pt x="29" y="511"/>
                </a:lnTo>
                <a:lnTo>
                  <a:pt x="29" y="510"/>
                </a:lnTo>
                <a:lnTo>
                  <a:pt x="29" y="510"/>
                </a:lnTo>
                <a:close/>
                <a:moveTo>
                  <a:pt x="48" y="541"/>
                </a:moveTo>
                <a:lnTo>
                  <a:pt x="48" y="541"/>
                </a:lnTo>
                <a:lnTo>
                  <a:pt x="52" y="557"/>
                </a:lnTo>
                <a:lnTo>
                  <a:pt x="54" y="577"/>
                </a:lnTo>
                <a:lnTo>
                  <a:pt x="54" y="577"/>
                </a:lnTo>
                <a:lnTo>
                  <a:pt x="54" y="587"/>
                </a:lnTo>
                <a:lnTo>
                  <a:pt x="53" y="590"/>
                </a:lnTo>
                <a:lnTo>
                  <a:pt x="52" y="591"/>
                </a:lnTo>
                <a:lnTo>
                  <a:pt x="51" y="591"/>
                </a:lnTo>
                <a:lnTo>
                  <a:pt x="48" y="589"/>
                </a:lnTo>
                <a:lnTo>
                  <a:pt x="48" y="589"/>
                </a:lnTo>
                <a:lnTo>
                  <a:pt x="37" y="577"/>
                </a:lnTo>
                <a:lnTo>
                  <a:pt x="33" y="569"/>
                </a:lnTo>
                <a:lnTo>
                  <a:pt x="29" y="561"/>
                </a:lnTo>
                <a:lnTo>
                  <a:pt x="29" y="561"/>
                </a:lnTo>
                <a:lnTo>
                  <a:pt x="28" y="549"/>
                </a:lnTo>
                <a:lnTo>
                  <a:pt x="28" y="535"/>
                </a:lnTo>
                <a:lnTo>
                  <a:pt x="29" y="511"/>
                </a:lnTo>
                <a:lnTo>
                  <a:pt x="29" y="511"/>
                </a:lnTo>
                <a:lnTo>
                  <a:pt x="40" y="530"/>
                </a:lnTo>
                <a:lnTo>
                  <a:pt x="48" y="541"/>
                </a:lnTo>
                <a:lnTo>
                  <a:pt x="48" y="541"/>
                </a:lnTo>
                <a:close/>
                <a:moveTo>
                  <a:pt x="241" y="631"/>
                </a:moveTo>
                <a:lnTo>
                  <a:pt x="241" y="631"/>
                </a:lnTo>
                <a:lnTo>
                  <a:pt x="311" y="618"/>
                </a:lnTo>
                <a:lnTo>
                  <a:pt x="311" y="618"/>
                </a:lnTo>
                <a:lnTo>
                  <a:pt x="326" y="614"/>
                </a:lnTo>
                <a:lnTo>
                  <a:pt x="343" y="606"/>
                </a:lnTo>
                <a:lnTo>
                  <a:pt x="357" y="601"/>
                </a:lnTo>
                <a:lnTo>
                  <a:pt x="364" y="599"/>
                </a:lnTo>
                <a:lnTo>
                  <a:pt x="364" y="599"/>
                </a:lnTo>
                <a:lnTo>
                  <a:pt x="364" y="601"/>
                </a:lnTo>
                <a:lnTo>
                  <a:pt x="363" y="605"/>
                </a:lnTo>
                <a:lnTo>
                  <a:pt x="348" y="624"/>
                </a:lnTo>
                <a:lnTo>
                  <a:pt x="348" y="624"/>
                </a:lnTo>
                <a:lnTo>
                  <a:pt x="343" y="631"/>
                </a:lnTo>
                <a:lnTo>
                  <a:pt x="338" y="636"/>
                </a:lnTo>
                <a:lnTo>
                  <a:pt x="327" y="645"/>
                </a:lnTo>
                <a:lnTo>
                  <a:pt x="317" y="651"/>
                </a:lnTo>
                <a:lnTo>
                  <a:pt x="307" y="656"/>
                </a:lnTo>
                <a:lnTo>
                  <a:pt x="307" y="656"/>
                </a:lnTo>
                <a:lnTo>
                  <a:pt x="302" y="657"/>
                </a:lnTo>
                <a:lnTo>
                  <a:pt x="293" y="659"/>
                </a:lnTo>
                <a:lnTo>
                  <a:pt x="272" y="661"/>
                </a:lnTo>
                <a:lnTo>
                  <a:pt x="244" y="662"/>
                </a:lnTo>
                <a:lnTo>
                  <a:pt x="241" y="631"/>
                </a:lnTo>
                <a:close/>
                <a:moveTo>
                  <a:pt x="64" y="652"/>
                </a:moveTo>
                <a:lnTo>
                  <a:pt x="131" y="684"/>
                </a:lnTo>
                <a:lnTo>
                  <a:pt x="127" y="726"/>
                </a:lnTo>
                <a:lnTo>
                  <a:pt x="68" y="697"/>
                </a:lnTo>
                <a:lnTo>
                  <a:pt x="64" y="6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26C45C64-FE7B-49A8-89FC-869AB5DC415A}"/>
              </a:ext>
            </a:extLst>
          </p:cNvPr>
          <p:cNvSpPr>
            <a:spLocks noEditPoints="1"/>
          </p:cNvSpPr>
          <p:nvPr/>
        </p:nvSpPr>
        <p:spPr bwMode="auto">
          <a:xfrm>
            <a:off x="774880" y="4059944"/>
            <a:ext cx="2439757" cy="2004875"/>
          </a:xfrm>
          <a:custGeom>
            <a:avLst/>
            <a:gdLst>
              <a:gd name="T0" fmla="*/ 208 w 993"/>
              <a:gd name="T1" fmla="*/ 312 h 816"/>
              <a:gd name="T2" fmla="*/ 187 w 993"/>
              <a:gd name="T3" fmla="*/ 294 h 816"/>
              <a:gd name="T4" fmla="*/ 180 w 993"/>
              <a:gd name="T5" fmla="*/ 321 h 816"/>
              <a:gd name="T6" fmla="*/ 192 w 993"/>
              <a:gd name="T7" fmla="*/ 348 h 816"/>
              <a:gd name="T8" fmla="*/ 60 w 993"/>
              <a:gd name="T9" fmla="*/ 477 h 816"/>
              <a:gd name="T10" fmla="*/ 16 w 993"/>
              <a:gd name="T11" fmla="*/ 542 h 816"/>
              <a:gd name="T12" fmla="*/ 2 w 993"/>
              <a:gd name="T13" fmla="*/ 556 h 816"/>
              <a:gd name="T14" fmla="*/ 9 w 993"/>
              <a:gd name="T15" fmla="*/ 644 h 816"/>
              <a:gd name="T16" fmla="*/ 76 w 993"/>
              <a:gd name="T17" fmla="*/ 711 h 816"/>
              <a:gd name="T18" fmla="*/ 250 w 993"/>
              <a:gd name="T19" fmla="*/ 794 h 816"/>
              <a:gd name="T20" fmla="*/ 311 w 993"/>
              <a:gd name="T21" fmla="*/ 800 h 816"/>
              <a:gd name="T22" fmla="*/ 332 w 993"/>
              <a:gd name="T23" fmla="*/ 803 h 816"/>
              <a:gd name="T24" fmla="*/ 374 w 993"/>
              <a:gd name="T25" fmla="*/ 816 h 816"/>
              <a:gd name="T26" fmla="*/ 441 w 993"/>
              <a:gd name="T27" fmla="*/ 783 h 816"/>
              <a:gd name="T28" fmla="*/ 476 w 993"/>
              <a:gd name="T29" fmla="*/ 724 h 816"/>
              <a:gd name="T30" fmla="*/ 853 w 993"/>
              <a:gd name="T31" fmla="*/ 492 h 816"/>
              <a:gd name="T32" fmla="*/ 898 w 993"/>
              <a:gd name="T33" fmla="*/ 462 h 816"/>
              <a:gd name="T34" fmla="*/ 937 w 993"/>
              <a:gd name="T35" fmla="*/ 406 h 816"/>
              <a:gd name="T36" fmla="*/ 961 w 993"/>
              <a:gd name="T37" fmla="*/ 360 h 816"/>
              <a:gd name="T38" fmla="*/ 981 w 993"/>
              <a:gd name="T39" fmla="*/ 342 h 816"/>
              <a:gd name="T40" fmla="*/ 993 w 993"/>
              <a:gd name="T41" fmla="*/ 278 h 816"/>
              <a:gd name="T42" fmla="*/ 993 w 993"/>
              <a:gd name="T43" fmla="*/ 229 h 816"/>
              <a:gd name="T44" fmla="*/ 979 w 993"/>
              <a:gd name="T45" fmla="*/ 187 h 816"/>
              <a:gd name="T46" fmla="*/ 933 w 993"/>
              <a:gd name="T47" fmla="*/ 131 h 816"/>
              <a:gd name="T48" fmla="*/ 887 w 993"/>
              <a:gd name="T49" fmla="*/ 91 h 816"/>
              <a:gd name="T50" fmla="*/ 771 w 993"/>
              <a:gd name="T51" fmla="*/ 13 h 816"/>
              <a:gd name="T52" fmla="*/ 699 w 993"/>
              <a:gd name="T53" fmla="*/ 2 h 816"/>
              <a:gd name="T54" fmla="*/ 648 w 993"/>
              <a:gd name="T55" fmla="*/ 21 h 816"/>
              <a:gd name="T56" fmla="*/ 553 w 993"/>
              <a:gd name="T57" fmla="*/ 467 h 816"/>
              <a:gd name="T58" fmla="*/ 555 w 993"/>
              <a:gd name="T59" fmla="*/ 445 h 816"/>
              <a:gd name="T60" fmla="*/ 554 w 993"/>
              <a:gd name="T61" fmla="*/ 402 h 816"/>
              <a:gd name="T62" fmla="*/ 654 w 993"/>
              <a:gd name="T63" fmla="*/ 303 h 816"/>
              <a:gd name="T64" fmla="*/ 835 w 993"/>
              <a:gd name="T65" fmla="*/ 256 h 816"/>
              <a:gd name="T66" fmla="*/ 677 w 993"/>
              <a:gd name="T67" fmla="*/ 290 h 816"/>
              <a:gd name="T68" fmla="*/ 919 w 993"/>
              <a:gd name="T69" fmla="*/ 149 h 816"/>
              <a:gd name="T70" fmla="*/ 919 w 993"/>
              <a:gd name="T71" fmla="*/ 188 h 816"/>
              <a:gd name="T72" fmla="*/ 951 w 993"/>
              <a:gd name="T73" fmla="*/ 220 h 816"/>
              <a:gd name="T74" fmla="*/ 986 w 993"/>
              <a:gd name="T75" fmla="*/ 211 h 816"/>
              <a:gd name="T76" fmla="*/ 986 w 993"/>
              <a:gd name="T77" fmla="*/ 231 h 816"/>
              <a:gd name="T78" fmla="*/ 534 w 993"/>
              <a:gd name="T79" fmla="*/ 353 h 816"/>
              <a:gd name="T80" fmla="*/ 465 w 993"/>
              <a:gd name="T81" fmla="*/ 512 h 816"/>
              <a:gd name="T82" fmla="*/ 382 w 993"/>
              <a:gd name="T83" fmla="*/ 500 h 816"/>
              <a:gd name="T84" fmla="*/ 282 w 993"/>
              <a:gd name="T85" fmla="*/ 461 h 816"/>
              <a:gd name="T86" fmla="*/ 192 w 993"/>
              <a:gd name="T87" fmla="*/ 378 h 816"/>
              <a:gd name="T88" fmla="*/ 301 w 993"/>
              <a:gd name="T89" fmla="*/ 262 h 816"/>
              <a:gd name="T90" fmla="*/ 337 w 993"/>
              <a:gd name="T91" fmla="*/ 246 h 816"/>
              <a:gd name="T92" fmla="*/ 424 w 993"/>
              <a:gd name="T93" fmla="*/ 298 h 816"/>
              <a:gd name="T94" fmla="*/ 534 w 993"/>
              <a:gd name="T95" fmla="*/ 341 h 816"/>
              <a:gd name="T96" fmla="*/ 228 w 993"/>
              <a:gd name="T97" fmla="*/ 673 h 816"/>
              <a:gd name="T98" fmla="*/ 271 w 993"/>
              <a:gd name="T99" fmla="*/ 664 h 816"/>
              <a:gd name="T100" fmla="*/ 336 w 993"/>
              <a:gd name="T101" fmla="*/ 627 h 816"/>
              <a:gd name="T102" fmla="*/ 354 w 993"/>
              <a:gd name="T103" fmla="*/ 650 h 816"/>
              <a:gd name="T104" fmla="*/ 334 w 993"/>
              <a:gd name="T105" fmla="*/ 697 h 816"/>
              <a:gd name="T106" fmla="*/ 296 w 993"/>
              <a:gd name="T107" fmla="*/ 715 h 816"/>
              <a:gd name="T108" fmla="*/ 214 w 993"/>
              <a:gd name="T109" fmla="*/ 702 h 816"/>
              <a:gd name="T110" fmla="*/ 63 w 993"/>
              <a:gd name="T111" fmla="*/ 483 h 816"/>
              <a:gd name="T112" fmla="*/ 56 w 993"/>
              <a:gd name="T113" fmla="*/ 549 h 816"/>
              <a:gd name="T114" fmla="*/ 62 w 993"/>
              <a:gd name="T115" fmla="*/ 604 h 816"/>
              <a:gd name="T116" fmla="*/ 46 w 993"/>
              <a:gd name="T117" fmla="*/ 608 h 816"/>
              <a:gd name="T118" fmla="*/ 20 w 993"/>
              <a:gd name="T119" fmla="*/ 552 h 816"/>
              <a:gd name="T120" fmla="*/ 49 w 993"/>
              <a:gd name="T121" fmla="*/ 492 h 816"/>
              <a:gd name="T122" fmla="*/ 81 w 993"/>
              <a:gd name="T123" fmla="*/ 670 h 816"/>
              <a:gd name="T124" fmla="*/ 117 w 993"/>
              <a:gd name="T125" fmla="*/ 72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93" h="816">
                <a:moveTo>
                  <a:pt x="325" y="220"/>
                </a:moveTo>
                <a:lnTo>
                  <a:pt x="218" y="325"/>
                </a:lnTo>
                <a:lnTo>
                  <a:pt x="218" y="325"/>
                </a:lnTo>
                <a:lnTo>
                  <a:pt x="216" y="323"/>
                </a:lnTo>
                <a:lnTo>
                  <a:pt x="213" y="319"/>
                </a:lnTo>
                <a:lnTo>
                  <a:pt x="208" y="312"/>
                </a:lnTo>
                <a:lnTo>
                  <a:pt x="208" y="312"/>
                </a:lnTo>
                <a:lnTo>
                  <a:pt x="203" y="304"/>
                </a:lnTo>
                <a:lnTo>
                  <a:pt x="197" y="298"/>
                </a:lnTo>
                <a:lnTo>
                  <a:pt x="192" y="294"/>
                </a:lnTo>
                <a:lnTo>
                  <a:pt x="189" y="292"/>
                </a:lnTo>
                <a:lnTo>
                  <a:pt x="187" y="294"/>
                </a:lnTo>
                <a:lnTo>
                  <a:pt x="187" y="294"/>
                </a:lnTo>
                <a:lnTo>
                  <a:pt x="184" y="295"/>
                </a:lnTo>
                <a:lnTo>
                  <a:pt x="183" y="296"/>
                </a:lnTo>
                <a:lnTo>
                  <a:pt x="180" y="303"/>
                </a:lnTo>
                <a:lnTo>
                  <a:pt x="179" y="312"/>
                </a:lnTo>
                <a:lnTo>
                  <a:pt x="180" y="321"/>
                </a:lnTo>
                <a:lnTo>
                  <a:pt x="180" y="321"/>
                </a:lnTo>
                <a:lnTo>
                  <a:pt x="183" y="329"/>
                </a:lnTo>
                <a:lnTo>
                  <a:pt x="188" y="336"/>
                </a:lnTo>
                <a:lnTo>
                  <a:pt x="192" y="341"/>
                </a:lnTo>
                <a:lnTo>
                  <a:pt x="192" y="341"/>
                </a:lnTo>
                <a:lnTo>
                  <a:pt x="192" y="348"/>
                </a:lnTo>
                <a:lnTo>
                  <a:pt x="191" y="353"/>
                </a:lnTo>
                <a:lnTo>
                  <a:pt x="189" y="357"/>
                </a:lnTo>
                <a:lnTo>
                  <a:pt x="189" y="357"/>
                </a:lnTo>
                <a:lnTo>
                  <a:pt x="166" y="378"/>
                </a:lnTo>
                <a:lnTo>
                  <a:pt x="113" y="427"/>
                </a:lnTo>
                <a:lnTo>
                  <a:pt x="60" y="477"/>
                </a:lnTo>
                <a:lnTo>
                  <a:pt x="41" y="496"/>
                </a:lnTo>
                <a:lnTo>
                  <a:pt x="31" y="508"/>
                </a:lnTo>
                <a:lnTo>
                  <a:pt x="31" y="508"/>
                </a:lnTo>
                <a:lnTo>
                  <a:pt x="25" y="521"/>
                </a:lnTo>
                <a:lnTo>
                  <a:pt x="20" y="532"/>
                </a:lnTo>
                <a:lnTo>
                  <a:pt x="16" y="542"/>
                </a:lnTo>
                <a:lnTo>
                  <a:pt x="16" y="542"/>
                </a:lnTo>
                <a:lnTo>
                  <a:pt x="13" y="544"/>
                </a:lnTo>
                <a:lnTo>
                  <a:pt x="10" y="545"/>
                </a:lnTo>
                <a:lnTo>
                  <a:pt x="8" y="546"/>
                </a:lnTo>
                <a:lnTo>
                  <a:pt x="5" y="550"/>
                </a:lnTo>
                <a:lnTo>
                  <a:pt x="2" y="556"/>
                </a:lnTo>
                <a:lnTo>
                  <a:pt x="1" y="562"/>
                </a:lnTo>
                <a:lnTo>
                  <a:pt x="0" y="571"/>
                </a:lnTo>
                <a:lnTo>
                  <a:pt x="0" y="571"/>
                </a:lnTo>
                <a:lnTo>
                  <a:pt x="1" y="594"/>
                </a:lnTo>
                <a:lnTo>
                  <a:pt x="4" y="615"/>
                </a:lnTo>
                <a:lnTo>
                  <a:pt x="9" y="644"/>
                </a:lnTo>
                <a:lnTo>
                  <a:pt x="9" y="644"/>
                </a:lnTo>
                <a:lnTo>
                  <a:pt x="13" y="649"/>
                </a:lnTo>
                <a:lnTo>
                  <a:pt x="18" y="657"/>
                </a:lnTo>
                <a:lnTo>
                  <a:pt x="38" y="678"/>
                </a:lnTo>
                <a:lnTo>
                  <a:pt x="60" y="698"/>
                </a:lnTo>
                <a:lnTo>
                  <a:pt x="76" y="711"/>
                </a:lnTo>
                <a:lnTo>
                  <a:pt x="76" y="711"/>
                </a:lnTo>
                <a:lnTo>
                  <a:pt x="87" y="718"/>
                </a:lnTo>
                <a:lnTo>
                  <a:pt x="106" y="728"/>
                </a:lnTo>
                <a:lnTo>
                  <a:pt x="163" y="756"/>
                </a:lnTo>
                <a:lnTo>
                  <a:pt x="225" y="783"/>
                </a:lnTo>
                <a:lnTo>
                  <a:pt x="250" y="794"/>
                </a:lnTo>
                <a:lnTo>
                  <a:pt x="268" y="799"/>
                </a:lnTo>
                <a:lnTo>
                  <a:pt x="268" y="799"/>
                </a:lnTo>
                <a:lnTo>
                  <a:pt x="282" y="802"/>
                </a:lnTo>
                <a:lnTo>
                  <a:pt x="293" y="803"/>
                </a:lnTo>
                <a:lnTo>
                  <a:pt x="303" y="802"/>
                </a:lnTo>
                <a:lnTo>
                  <a:pt x="311" y="800"/>
                </a:lnTo>
                <a:lnTo>
                  <a:pt x="321" y="798"/>
                </a:lnTo>
                <a:lnTo>
                  <a:pt x="325" y="797"/>
                </a:lnTo>
                <a:lnTo>
                  <a:pt x="325" y="797"/>
                </a:lnTo>
                <a:lnTo>
                  <a:pt x="326" y="798"/>
                </a:lnTo>
                <a:lnTo>
                  <a:pt x="328" y="800"/>
                </a:lnTo>
                <a:lnTo>
                  <a:pt x="332" y="803"/>
                </a:lnTo>
                <a:lnTo>
                  <a:pt x="337" y="807"/>
                </a:lnTo>
                <a:lnTo>
                  <a:pt x="343" y="810"/>
                </a:lnTo>
                <a:lnTo>
                  <a:pt x="354" y="812"/>
                </a:lnTo>
                <a:lnTo>
                  <a:pt x="366" y="815"/>
                </a:lnTo>
                <a:lnTo>
                  <a:pt x="366" y="815"/>
                </a:lnTo>
                <a:lnTo>
                  <a:pt x="374" y="816"/>
                </a:lnTo>
                <a:lnTo>
                  <a:pt x="380" y="816"/>
                </a:lnTo>
                <a:lnTo>
                  <a:pt x="395" y="812"/>
                </a:lnTo>
                <a:lnTo>
                  <a:pt x="408" y="807"/>
                </a:lnTo>
                <a:lnTo>
                  <a:pt x="420" y="800"/>
                </a:lnTo>
                <a:lnTo>
                  <a:pt x="430" y="793"/>
                </a:lnTo>
                <a:lnTo>
                  <a:pt x="441" y="783"/>
                </a:lnTo>
                <a:lnTo>
                  <a:pt x="455" y="768"/>
                </a:lnTo>
                <a:lnTo>
                  <a:pt x="455" y="768"/>
                </a:lnTo>
                <a:lnTo>
                  <a:pt x="461" y="761"/>
                </a:lnTo>
                <a:lnTo>
                  <a:pt x="465" y="754"/>
                </a:lnTo>
                <a:lnTo>
                  <a:pt x="471" y="740"/>
                </a:lnTo>
                <a:lnTo>
                  <a:pt x="476" y="724"/>
                </a:lnTo>
                <a:lnTo>
                  <a:pt x="487" y="733"/>
                </a:lnTo>
                <a:lnTo>
                  <a:pt x="815" y="492"/>
                </a:lnTo>
                <a:lnTo>
                  <a:pt x="815" y="492"/>
                </a:lnTo>
                <a:lnTo>
                  <a:pt x="829" y="494"/>
                </a:lnTo>
                <a:lnTo>
                  <a:pt x="841" y="494"/>
                </a:lnTo>
                <a:lnTo>
                  <a:pt x="853" y="492"/>
                </a:lnTo>
                <a:lnTo>
                  <a:pt x="853" y="492"/>
                </a:lnTo>
                <a:lnTo>
                  <a:pt x="865" y="489"/>
                </a:lnTo>
                <a:lnTo>
                  <a:pt x="878" y="481"/>
                </a:lnTo>
                <a:lnTo>
                  <a:pt x="885" y="475"/>
                </a:lnTo>
                <a:lnTo>
                  <a:pt x="893" y="469"/>
                </a:lnTo>
                <a:lnTo>
                  <a:pt x="898" y="462"/>
                </a:lnTo>
                <a:lnTo>
                  <a:pt x="903" y="454"/>
                </a:lnTo>
                <a:lnTo>
                  <a:pt x="903" y="454"/>
                </a:lnTo>
                <a:lnTo>
                  <a:pt x="916" y="431"/>
                </a:lnTo>
                <a:lnTo>
                  <a:pt x="919" y="423"/>
                </a:lnTo>
                <a:lnTo>
                  <a:pt x="919" y="423"/>
                </a:lnTo>
                <a:lnTo>
                  <a:pt x="937" y="406"/>
                </a:lnTo>
                <a:lnTo>
                  <a:pt x="949" y="394"/>
                </a:lnTo>
                <a:lnTo>
                  <a:pt x="957" y="385"/>
                </a:lnTo>
                <a:lnTo>
                  <a:pt x="957" y="385"/>
                </a:lnTo>
                <a:lnTo>
                  <a:pt x="960" y="378"/>
                </a:lnTo>
                <a:lnTo>
                  <a:pt x="961" y="370"/>
                </a:lnTo>
                <a:lnTo>
                  <a:pt x="961" y="360"/>
                </a:lnTo>
                <a:lnTo>
                  <a:pt x="961" y="360"/>
                </a:lnTo>
                <a:lnTo>
                  <a:pt x="964" y="358"/>
                </a:lnTo>
                <a:lnTo>
                  <a:pt x="968" y="357"/>
                </a:lnTo>
                <a:lnTo>
                  <a:pt x="972" y="353"/>
                </a:lnTo>
                <a:lnTo>
                  <a:pt x="976" y="349"/>
                </a:lnTo>
                <a:lnTo>
                  <a:pt x="981" y="342"/>
                </a:lnTo>
                <a:lnTo>
                  <a:pt x="985" y="333"/>
                </a:lnTo>
                <a:lnTo>
                  <a:pt x="989" y="321"/>
                </a:lnTo>
                <a:lnTo>
                  <a:pt x="989" y="321"/>
                </a:lnTo>
                <a:lnTo>
                  <a:pt x="991" y="308"/>
                </a:lnTo>
                <a:lnTo>
                  <a:pt x="993" y="292"/>
                </a:lnTo>
                <a:lnTo>
                  <a:pt x="993" y="278"/>
                </a:lnTo>
                <a:lnTo>
                  <a:pt x="993" y="265"/>
                </a:lnTo>
                <a:lnTo>
                  <a:pt x="990" y="242"/>
                </a:lnTo>
                <a:lnTo>
                  <a:pt x="989" y="233"/>
                </a:lnTo>
                <a:lnTo>
                  <a:pt x="989" y="233"/>
                </a:lnTo>
                <a:lnTo>
                  <a:pt x="990" y="232"/>
                </a:lnTo>
                <a:lnTo>
                  <a:pt x="993" y="229"/>
                </a:lnTo>
                <a:lnTo>
                  <a:pt x="993" y="223"/>
                </a:lnTo>
                <a:lnTo>
                  <a:pt x="993" y="211"/>
                </a:lnTo>
                <a:lnTo>
                  <a:pt x="993" y="211"/>
                </a:lnTo>
                <a:lnTo>
                  <a:pt x="990" y="203"/>
                </a:lnTo>
                <a:lnTo>
                  <a:pt x="985" y="195"/>
                </a:lnTo>
                <a:lnTo>
                  <a:pt x="979" y="187"/>
                </a:lnTo>
                <a:lnTo>
                  <a:pt x="972" y="179"/>
                </a:lnTo>
                <a:lnTo>
                  <a:pt x="956" y="161"/>
                </a:lnTo>
                <a:lnTo>
                  <a:pt x="949" y="152"/>
                </a:lnTo>
                <a:lnTo>
                  <a:pt x="941" y="141"/>
                </a:lnTo>
                <a:lnTo>
                  <a:pt x="941" y="141"/>
                </a:lnTo>
                <a:lnTo>
                  <a:pt x="933" y="131"/>
                </a:lnTo>
                <a:lnTo>
                  <a:pt x="925" y="121"/>
                </a:lnTo>
                <a:lnTo>
                  <a:pt x="916" y="112"/>
                </a:lnTo>
                <a:lnTo>
                  <a:pt x="908" y="105"/>
                </a:lnTo>
                <a:lnTo>
                  <a:pt x="894" y="95"/>
                </a:lnTo>
                <a:lnTo>
                  <a:pt x="887" y="91"/>
                </a:lnTo>
                <a:lnTo>
                  <a:pt x="887" y="91"/>
                </a:lnTo>
                <a:lnTo>
                  <a:pt x="871" y="78"/>
                </a:lnTo>
                <a:lnTo>
                  <a:pt x="854" y="65"/>
                </a:lnTo>
                <a:lnTo>
                  <a:pt x="833" y="49"/>
                </a:lnTo>
                <a:lnTo>
                  <a:pt x="808" y="33"/>
                </a:lnTo>
                <a:lnTo>
                  <a:pt x="783" y="19"/>
                </a:lnTo>
                <a:lnTo>
                  <a:pt x="771" y="13"/>
                </a:lnTo>
                <a:lnTo>
                  <a:pt x="758" y="8"/>
                </a:lnTo>
                <a:lnTo>
                  <a:pt x="746" y="4"/>
                </a:lnTo>
                <a:lnTo>
                  <a:pt x="736" y="2"/>
                </a:lnTo>
                <a:lnTo>
                  <a:pt x="736" y="2"/>
                </a:lnTo>
                <a:lnTo>
                  <a:pt x="716" y="0"/>
                </a:lnTo>
                <a:lnTo>
                  <a:pt x="699" y="2"/>
                </a:lnTo>
                <a:lnTo>
                  <a:pt x="685" y="4"/>
                </a:lnTo>
                <a:lnTo>
                  <a:pt x="673" y="8"/>
                </a:lnTo>
                <a:lnTo>
                  <a:pt x="662" y="12"/>
                </a:lnTo>
                <a:lnTo>
                  <a:pt x="656" y="16"/>
                </a:lnTo>
                <a:lnTo>
                  <a:pt x="648" y="21"/>
                </a:lnTo>
                <a:lnTo>
                  <a:pt x="648" y="21"/>
                </a:lnTo>
                <a:lnTo>
                  <a:pt x="486" y="121"/>
                </a:lnTo>
                <a:lnTo>
                  <a:pt x="325" y="220"/>
                </a:lnTo>
                <a:lnTo>
                  <a:pt x="325" y="220"/>
                </a:lnTo>
                <a:close/>
                <a:moveTo>
                  <a:pt x="654" y="303"/>
                </a:moveTo>
                <a:lnTo>
                  <a:pt x="673" y="378"/>
                </a:lnTo>
                <a:lnTo>
                  <a:pt x="553" y="467"/>
                </a:lnTo>
                <a:lnTo>
                  <a:pt x="553" y="467"/>
                </a:lnTo>
                <a:lnTo>
                  <a:pt x="555" y="457"/>
                </a:lnTo>
                <a:lnTo>
                  <a:pt x="557" y="450"/>
                </a:lnTo>
                <a:lnTo>
                  <a:pt x="557" y="446"/>
                </a:lnTo>
                <a:lnTo>
                  <a:pt x="555" y="445"/>
                </a:lnTo>
                <a:lnTo>
                  <a:pt x="555" y="445"/>
                </a:lnTo>
                <a:lnTo>
                  <a:pt x="552" y="442"/>
                </a:lnTo>
                <a:lnTo>
                  <a:pt x="546" y="441"/>
                </a:lnTo>
                <a:lnTo>
                  <a:pt x="540" y="439"/>
                </a:lnTo>
                <a:lnTo>
                  <a:pt x="540" y="439"/>
                </a:lnTo>
                <a:lnTo>
                  <a:pt x="546" y="419"/>
                </a:lnTo>
                <a:lnTo>
                  <a:pt x="554" y="402"/>
                </a:lnTo>
                <a:lnTo>
                  <a:pt x="562" y="385"/>
                </a:lnTo>
                <a:lnTo>
                  <a:pt x="562" y="385"/>
                </a:lnTo>
                <a:lnTo>
                  <a:pt x="570" y="375"/>
                </a:lnTo>
                <a:lnTo>
                  <a:pt x="582" y="363"/>
                </a:lnTo>
                <a:lnTo>
                  <a:pt x="612" y="337"/>
                </a:lnTo>
                <a:lnTo>
                  <a:pt x="654" y="303"/>
                </a:lnTo>
                <a:lnTo>
                  <a:pt x="654" y="303"/>
                </a:lnTo>
                <a:close/>
                <a:moveTo>
                  <a:pt x="677" y="290"/>
                </a:moveTo>
                <a:lnTo>
                  <a:pt x="677" y="290"/>
                </a:lnTo>
                <a:lnTo>
                  <a:pt x="749" y="238"/>
                </a:lnTo>
                <a:lnTo>
                  <a:pt x="819" y="188"/>
                </a:lnTo>
                <a:lnTo>
                  <a:pt x="835" y="256"/>
                </a:lnTo>
                <a:lnTo>
                  <a:pt x="692" y="353"/>
                </a:lnTo>
                <a:lnTo>
                  <a:pt x="692" y="353"/>
                </a:lnTo>
                <a:lnTo>
                  <a:pt x="685" y="323"/>
                </a:lnTo>
                <a:lnTo>
                  <a:pt x="679" y="300"/>
                </a:lnTo>
                <a:lnTo>
                  <a:pt x="677" y="290"/>
                </a:lnTo>
                <a:lnTo>
                  <a:pt x="677" y="290"/>
                </a:lnTo>
                <a:close/>
                <a:moveTo>
                  <a:pt x="835" y="179"/>
                </a:moveTo>
                <a:lnTo>
                  <a:pt x="904" y="131"/>
                </a:lnTo>
                <a:lnTo>
                  <a:pt x="904" y="131"/>
                </a:lnTo>
                <a:lnTo>
                  <a:pt x="908" y="134"/>
                </a:lnTo>
                <a:lnTo>
                  <a:pt x="914" y="141"/>
                </a:lnTo>
                <a:lnTo>
                  <a:pt x="919" y="149"/>
                </a:lnTo>
                <a:lnTo>
                  <a:pt x="919" y="149"/>
                </a:lnTo>
                <a:lnTo>
                  <a:pt x="923" y="161"/>
                </a:lnTo>
                <a:lnTo>
                  <a:pt x="924" y="170"/>
                </a:lnTo>
                <a:lnTo>
                  <a:pt x="923" y="179"/>
                </a:lnTo>
                <a:lnTo>
                  <a:pt x="919" y="188"/>
                </a:lnTo>
                <a:lnTo>
                  <a:pt x="919" y="188"/>
                </a:lnTo>
                <a:lnTo>
                  <a:pt x="914" y="195"/>
                </a:lnTo>
                <a:lnTo>
                  <a:pt x="906" y="203"/>
                </a:lnTo>
                <a:lnTo>
                  <a:pt x="882" y="221"/>
                </a:lnTo>
                <a:lnTo>
                  <a:pt x="850" y="245"/>
                </a:lnTo>
                <a:lnTo>
                  <a:pt x="835" y="179"/>
                </a:lnTo>
                <a:close/>
                <a:moveTo>
                  <a:pt x="951" y="220"/>
                </a:moveTo>
                <a:lnTo>
                  <a:pt x="977" y="195"/>
                </a:lnTo>
                <a:lnTo>
                  <a:pt x="977" y="195"/>
                </a:lnTo>
                <a:lnTo>
                  <a:pt x="979" y="200"/>
                </a:lnTo>
                <a:lnTo>
                  <a:pt x="983" y="206"/>
                </a:lnTo>
                <a:lnTo>
                  <a:pt x="986" y="211"/>
                </a:lnTo>
                <a:lnTo>
                  <a:pt x="986" y="211"/>
                </a:lnTo>
                <a:lnTo>
                  <a:pt x="986" y="216"/>
                </a:lnTo>
                <a:lnTo>
                  <a:pt x="986" y="223"/>
                </a:lnTo>
                <a:lnTo>
                  <a:pt x="985" y="227"/>
                </a:lnTo>
                <a:lnTo>
                  <a:pt x="986" y="229"/>
                </a:lnTo>
                <a:lnTo>
                  <a:pt x="986" y="229"/>
                </a:lnTo>
                <a:lnTo>
                  <a:pt x="986" y="231"/>
                </a:lnTo>
                <a:lnTo>
                  <a:pt x="985" y="232"/>
                </a:lnTo>
                <a:lnTo>
                  <a:pt x="979" y="234"/>
                </a:lnTo>
                <a:lnTo>
                  <a:pt x="973" y="240"/>
                </a:lnTo>
                <a:lnTo>
                  <a:pt x="951" y="220"/>
                </a:lnTo>
                <a:close/>
                <a:moveTo>
                  <a:pt x="534" y="353"/>
                </a:moveTo>
                <a:lnTo>
                  <a:pt x="534" y="353"/>
                </a:lnTo>
                <a:lnTo>
                  <a:pt x="524" y="382"/>
                </a:lnTo>
                <a:lnTo>
                  <a:pt x="503" y="437"/>
                </a:lnTo>
                <a:lnTo>
                  <a:pt x="491" y="466"/>
                </a:lnTo>
                <a:lnTo>
                  <a:pt x="479" y="491"/>
                </a:lnTo>
                <a:lnTo>
                  <a:pt x="469" y="508"/>
                </a:lnTo>
                <a:lnTo>
                  <a:pt x="465" y="512"/>
                </a:lnTo>
                <a:lnTo>
                  <a:pt x="461" y="515"/>
                </a:lnTo>
                <a:lnTo>
                  <a:pt x="461" y="515"/>
                </a:lnTo>
                <a:lnTo>
                  <a:pt x="450" y="514"/>
                </a:lnTo>
                <a:lnTo>
                  <a:pt x="432" y="511"/>
                </a:lnTo>
                <a:lnTo>
                  <a:pt x="408" y="506"/>
                </a:lnTo>
                <a:lnTo>
                  <a:pt x="382" y="500"/>
                </a:lnTo>
                <a:lnTo>
                  <a:pt x="353" y="492"/>
                </a:lnTo>
                <a:lnTo>
                  <a:pt x="325" y="483"/>
                </a:lnTo>
                <a:lnTo>
                  <a:pt x="300" y="473"/>
                </a:lnTo>
                <a:lnTo>
                  <a:pt x="290" y="466"/>
                </a:lnTo>
                <a:lnTo>
                  <a:pt x="282" y="461"/>
                </a:lnTo>
                <a:lnTo>
                  <a:pt x="282" y="461"/>
                </a:lnTo>
                <a:lnTo>
                  <a:pt x="249" y="436"/>
                </a:lnTo>
                <a:lnTo>
                  <a:pt x="218" y="411"/>
                </a:lnTo>
                <a:lnTo>
                  <a:pt x="207" y="400"/>
                </a:lnTo>
                <a:lnTo>
                  <a:pt x="199" y="390"/>
                </a:lnTo>
                <a:lnTo>
                  <a:pt x="193" y="382"/>
                </a:lnTo>
                <a:lnTo>
                  <a:pt x="192" y="378"/>
                </a:lnTo>
                <a:lnTo>
                  <a:pt x="192" y="375"/>
                </a:lnTo>
                <a:lnTo>
                  <a:pt x="192" y="375"/>
                </a:lnTo>
                <a:lnTo>
                  <a:pt x="200" y="366"/>
                </a:lnTo>
                <a:lnTo>
                  <a:pt x="214" y="349"/>
                </a:lnTo>
                <a:lnTo>
                  <a:pt x="257" y="304"/>
                </a:lnTo>
                <a:lnTo>
                  <a:pt x="301" y="262"/>
                </a:lnTo>
                <a:lnTo>
                  <a:pt x="317" y="248"/>
                </a:lnTo>
                <a:lnTo>
                  <a:pt x="322" y="244"/>
                </a:lnTo>
                <a:lnTo>
                  <a:pt x="325" y="242"/>
                </a:lnTo>
                <a:lnTo>
                  <a:pt x="325" y="242"/>
                </a:lnTo>
                <a:lnTo>
                  <a:pt x="330" y="244"/>
                </a:lnTo>
                <a:lnTo>
                  <a:pt x="337" y="246"/>
                </a:lnTo>
                <a:lnTo>
                  <a:pt x="355" y="258"/>
                </a:lnTo>
                <a:lnTo>
                  <a:pt x="380" y="274"/>
                </a:lnTo>
                <a:lnTo>
                  <a:pt x="394" y="282"/>
                </a:lnTo>
                <a:lnTo>
                  <a:pt x="408" y="290"/>
                </a:lnTo>
                <a:lnTo>
                  <a:pt x="408" y="290"/>
                </a:lnTo>
                <a:lnTo>
                  <a:pt x="424" y="298"/>
                </a:lnTo>
                <a:lnTo>
                  <a:pt x="444" y="306"/>
                </a:lnTo>
                <a:lnTo>
                  <a:pt x="484" y="321"/>
                </a:lnTo>
                <a:lnTo>
                  <a:pt x="519" y="333"/>
                </a:lnTo>
                <a:lnTo>
                  <a:pt x="529" y="338"/>
                </a:lnTo>
                <a:lnTo>
                  <a:pt x="534" y="341"/>
                </a:lnTo>
                <a:lnTo>
                  <a:pt x="534" y="341"/>
                </a:lnTo>
                <a:lnTo>
                  <a:pt x="536" y="342"/>
                </a:lnTo>
                <a:lnTo>
                  <a:pt x="536" y="345"/>
                </a:lnTo>
                <a:lnTo>
                  <a:pt x="534" y="353"/>
                </a:lnTo>
                <a:lnTo>
                  <a:pt x="534" y="353"/>
                </a:lnTo>
                <a:close/>
                <a:moveTo>
                  <a:pt x="228" y="673"/>
                </a:moveTo>
                <a:lnTo>
                  <a:pt x="228" y="673"/>
                </a:lnTo>
                <a:lnTo>
                  <a:pt x="232" y="673"/>
                </a:lnTo>
                <a:lnTo>
                  <a:pt x="242" y="673"/>
                </a:lnTo>
                <a:lnTo>
                  <a:pt x="257" y="670"/>
                </a:lnTo>
                <a:lnTo>
                  <a:pt x="264" y="668"/>
                </a:lnTo>
                <a:lnTo>
                  <a:pt x="271" y="664"/>
                </a:lnTo>
                <a:lnTo>
                  <a:pt x="271" y="664"/>
                </a:lnTo>
                <a:lnTo>
                  <a:pt x="288" y="653"/>
                </a:lnTo>
                <a:lnTo>
                  <a:pt x="303" y="643"/>
                </a:lnTo>
                <a:lnTo>
                  <a:pt x="316" y="633"/>
                </a:lnTo>
                <a:lnTo>
                  <a:pt x="322" y="628"/>
                </a:lnTo>
                <a:lnTo>
                  <a:pt x="322" y="628"/>
                </a:lnTo>
                <a:lnTo>
                  <a:pt x="336" y="627"/>
                </a:lnTo>
                <a:lnTo>
                  <a:pt x="345" y="627"/>
                </a:lnTo>
                <a:lnTo>
                  <a:pt x="350" y="628"/>
                </a:lnTo>
                <a:lnTo>
                  <a:pt x="350" y="628"/>
                </a:lnTo>
                <a:lnTo>
                  <a:pt x="353" y="631"/>
                </a:lnTo>
                <a:lnTo>
                  <a:pt x="353" y="636"/>
                </a:lnTo>
                <a:lnTo>
                  <a:pt x="354" y="650"/>
                </a:lnTo>
                <a:lnTo>
                  <a:pt x="353" y="665"/>
                </a:lnTo>
                <a:lnTo>
                  <a:pt x="351" y="671"/>
                </a:lnTo>
                <a:lnTo>
                  <a:pt x="350" y="675"/>
                </a:lnTo>
                <a:lnTo>
                  <a:pt x="350" y="675"/>
                </a:lnTo>
                <a:lnTo>
                  <a:pt x="345" y="685"/>
                </a:lnTo>
                <a:lnTo>
                  <a:pt x="334" y="697"/>
                </a:lnTo>
                <a:lnTo>
                  <a:pt x="328" y="702"/>
                </a:lnTo>
                <a:lnTo>
                  <a:pt x="321" y="707"/>
                </a:lnTo>
                <a:lnTo>
                  <a:pt x="315" y="711"/>
                </a:lnTo>
                <a:lnTo>
                  <a:pt x="307" y="714"/>
                </a:lnTo>
                <a:lnTo>
                  <a:pt x="307" y="714"/>
                </a:lnTo>
                <a:lnTo>
                  <a:pt x="296" y="715"/>
                </a:lnTo>
                <a:lnTo>
                  <a:pt x="284" y="715"/>
                </a:lnTo>
                <a:lnTo>
                  <a:pt x="254" y="711"/>
                </a:lnTo>
                <a:lnTo>
                  <a:pt x="228" y="706"/>
                </a:lnTo>
                <a:lnTo>
                  <a:pt x="218" y="703"/>
                </a:lnTo>
                <a:lnTo>
                  <a:pt x="214" y="702"/>
                </a:lnTo>
                <a:lnTo>
                  <a:pt x="214" y="702"/>
                </a:lnTo>
                <a:lnTo>
                  <a:pt x="214" y="699"/>
                </a:lnTo>
                <a:lnTo>
                  <a:pt x="216" y="695"/>
                </a:lnTo>
                <a:lnTo>
                  <a:pt x="220" y="686"/>
                </a:lnTo>
                <a:lnTo>
                  <a:pt x="228" y="673"/>
                </a:lnTo>
                <a:lnTo>
                  <a:pt x="228" y="673"/>
                </a:lnTo>
                <a:close/>
                <a:moveTo>
                  <a:pt x="63" y="483"/>
                </a:moveTo>
                <a:lnTo>
                  <a:pt x="63" y="483"/>
                </a:lnTo>
                <a:lnTo>
                  <a:pt x="64" y="487"/>
                </a:lnTo>
                <a:lnTo>
                  <a:pt x="64" y="494"/>
                </a:lnTo>
                <a:lnTo>
                  <a:pt x="62" y="514"/>
                </a:lnTo>
                <a:lnTo>
                  <a:pt x="56" y="549"/>
                </a:lnTo>
                <a:lnTo>
                  <a:pt x="56" y="549"/>
                </a:lnTo>
                <a:lnTo>
                  <a:pt x="56" y="556"/>
                </a:lnTo>
                <a:lnTo>
                  <a:pt x="56" y="562"/>
                </a:lnTo>
                <a:lnTo>
                  <a:pt x="59" y="578"/>
                </a:lnTo>
                <a:lnTo>
                  <a:pt x="63" y="600"/>
                </a:lnTo>
                <a:lnTo>
                  <a:pt x="63" y="600"/>
                </a:lnTo>
                <a:lnTo>
                  <a:pt x="62" y="604"/>
                </a:lnTo>
                <a:lnTo>
                  <a:pt x="60" y="611"/>
                </a:lnTo>
                <a:lnTo>
                  <a:pt x="58" y="615"/>
                </a:lnTo>
                <a:lnTo>
                  <a:pt x="55" y="616"/>
                </a:lnTo>
                <a:lnTo>
                  <a:pt x="54" y="616"/>
                </a:lnTo>
                <a:lnTo>
                  <a:pt x="54" y="616"/>
                </a:lnTo>
                <a:lnTo>
                  <a:pt x="46" y="608"/>
                </a:lnTo>
                <a:lnTo>
                  <a:pt x="34" y="593"/>
                </a:lnTo>
                <a:lnTo>
                  <a:pt x="24" y="575"/>
                </a:lnTo>
                <a:lnTo>
                  <a:pt x="20" y="568"/>
                </a:lnTo>
                <a:lnTo>
                  <a:pt x="18" y="562"/>
                </a:lnTo>
                <a:lnTo>
                  <a:pt x="18" y="562"/>
                </a:lnTo>
                <a:lnTo>
                  <a:pt x="20" y="552"/>
                </a:lnTo>
                <a:lnTo>
                  <a:pt x="22" y="541"/>
                </a:lnTo>
                <a:lnTo>
                  <a:pt x="26" y="529"/>
                </a:lnTo>
                <a:lnTo>
                  <a:pt x="31" y="517"/>
                </a:lnTo>
                <a:lnTo>
                  <a:pt x="31" y="517"/>
                </a:lnTo>
                <a:lnTo>
                  <a:pt x="39" y="506"/>
                </a:lnTo>
                <a:lnTo>
                  <a:pt x="49" y="492"/>
                </a:lnTo>
                <a:lnTo>
                  <a:pt x="58" y="483"/>
                </a:lnTo>
                <a:lnTo>
                  <a:pt x="62" y="482"/>
                </a:lnTo>
                <a:lnTo>
                  <a:pt x="62" y="482"/>
                </a:lnTo>
                <a:lnTo>
                  <a:pt x="63" y="483"/>
                </a:lnTo>
                <a:lnTo>
                  <a:pt x="63" y="483"/>
                </a:lnTo>
                <a:close/>
                <a:moveTo>
                  <a:pt x="81" y="670"/>
                </a:moveTo>
                <a:lnTo>
                  <a:pt x="158" y="711"/>
                </a:lnTo>
                <a:lnTo>
                  <a:pt x="158" y="711"/>
                </a:lnTo>
                <a:lnTo>
                  <a:pt x="155" y="745"/>
                </a:lnTo>
                <a:lnTo>
                  <a:pt x="155" y="745"/>
                </a:lnTo>
                <a:lnTo>
                  <a:pt x="143" y="740"/>
                </a:lnTo>
                <a:lnTo>
                  <a:pt x="117" y="725"/>
                </a:lnTo>
                <a:lnTo>
                  <a:pt x="79" y="704"/>
                </a:lnTo>
                <a:lnTo>
                  <a:pt x="81" y="6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A8224F97-016D-45D8-ACEC-3A4832810C7A}"/>
              </a:ext>
            </a:extLst>
          </p:cNvPr>
          <p:cNvSpPr>
            <a:spLocks noEditPoints="1"/>
          </p:cNvSpPr>
          <p:nvPr/>
        </p:nvSpPr>
        <p:spPr bwMode="auto">
          <a:xfrm>
            <a:off x="3763530" y="1293870"/>
            <a:ext cx="2349895" cy="1791271"/>
          </a:xfrm>
          <a:custGeom>
            <a:avLst/>
            <a:gdLst>
              <a:gd name="T0" fmla="*/ 526 w 896"/>
              <a:gd name="T1" fmla="*/ 22 h 683"/>
              <a:gd name="T2" fmla="*/ 313 w 896"/>
              <a:gd name="T3" fmla="*/ 151 h 683"/>
              <a:gd name="T4" fmla="*/ 204 w 896"/>
              <a:gd name="T5" fmla="*/ 250 h 683"/>
              <a:gd name="T6" fmla="*/ 206 w 896"/>
              <a:gd name="T7" fmla="*/ 236 h 683"/>
              <a:gd name="T8" fmla="*/ 181 w 896"/>
              <a:gd name="T9" fmla="*/ 220 h 683"/>
              <a:gd name="T10" fmla="*/ 167 w 896"/>
              <a:gd name="T11" fmla="*/ 228 h 683"/>
              <a:gd name="T12" fmla="*/ 184 w 896"/>
              <a:gd name="T13" fmla="*/ 249 h 683"/>
              <a:gd name="T14" fmla="*/ 158 w 896"/>
              <a:gd name="T15" fmla="*/ 292 h 683"/>
              <a:gd name="T16" fmla="*/ 46 w 896"/>
              <a:gd name="T17" fmla="*/ 399 h 683"/>
              <a:gd name="T18" fmla="*/ 8 w 896"/>
              <a:gd name="T19" fmla="*/ 465 h 683"/>
              <a:gd name="T20" fmla="*/ 0 w 896"/>
              <a:gd name="T21" fmla="*/ 536 h 683"/>
              <a:gd name="T22" fmla="*/ 4 w 896"/>
              <a:gd name="T23" fmla="*/ 580 h 683"/>
              <a:gd name="T24" fmla="*/ 92 w 896"/>
              <a:gd name="T25" fmla="*/ 632 h 683"/>
              <a:gd name="T26" fmla="*/ 171 w 896"/>
              <a:gd name="T27" fmla="*/ 670 h 683"/>
              <a:gd name="T28" fmla="*/ 268 w 896"/>
              <a:gd name="T29" fmla="*/ 683 h 683"/>
              <a:gd name="T30" fmla="*/ 346 w 896"/>
              <a:gd name="T31" fmla="*/ 675 h 683"/>
              <a:gd name="T32" fmla="*/ 401 w 896"/>
              <a:gd name="T33" fmla="*/ 670 h 683"/>
              <a:gd name="T34" fmla="*/ 435 w 896"/>
              <a:gd name="T35" fmla="*/ 637 h 683"/>
              <a:gd name="T36" fmla="*/ 742 w 896"/>
              <a:gd name="T37" fmla="*/ 400 h 683"/>
              <a:gd name="T38" fmla="*/ 783 w 896"/>
              <a:gd name="T39" fmla="*/ 407 h 683"/>
              <a:gd name="T40" fmla="*/ 836 w 896"/>
              <a:gd name="T41" fmla="*/ 363 h 683"/>
              <a:gd name="T42" fmla="*/ 857 w 896"/>
              <a:gd name="T43" fmla="*/ 309 h 683"/>
              <a:gd name="T44" fmla="*/ 881 w 896"/>
              <a:gd name="T45" fmla="*/ 272 h 683"/>
              <a:gd name="T46" fmla="*/ 896 w 896"/>
              <a:gd name="T47" fmla="*/ 208 h 683"/>
              <a:gd name="T48" fmla="*/ 890 w 896"/>
              <a:gd name="T49" fmla="*/ 134 h 683"/>
              <a:gd name="T50" fmla="*/ 875 w 896"/>
              <a:gd name="T51" fmla="*/ 97 h 683"/>
              <a:gd name="T52" fmla="*/ 804 w 896"/>
              <a:gd name="T53" fmla="*/ 41 h 683"/>
              <a:gd name="T54" fmla="*/ 708 w 896"/>
              <a:gd name="T55" fmla="*/ 5 h 683"/>
              <a:gd name="T56" fmla="*/ 632 w 896"/>
              <a:gd name="T57" fmla="*/ 1 h 683"/>
              <a:gd name="T58" fmla="*/ 304 w 896"/>
              <a:gd name="T59" fmla="*/ 170 h 683"/>
              <a:gd name="T60" fmla="*/ 392 w 896"/>
              <a:gd name="T61" fmla="*/ 217 h 683"/>
              <a:gd name="T62" fmla="*/ 475 w 896"/>
              <a:gd name="T63" fmla="*/ 338 h 683"/>
              <a:gd name="T64" fmla="*/ 371 w 896"/>
              <a:gd name="T65" fmla="*/ 405 h 683"/>
              <a:gd name="T66" fmla="*/ 252 w 896"/>
              <a:gd name="T67" fmla="*/ 363 h 683"/>
              <a:gd name="T68" fmla="*/ 183 w 896"/>
              <a:gd name="T69" fmla="*/ 308 h 683"/>
              <a:gd name="T70" fmla="*/ 214 w 896"/>
              <a:gd name="T71" fmla="*/ 255 h 683"/>
              <a:gd name="T72" fmla="*/ 509 w 896"/>
              <a:gd name="T73" fmla="*/ 329 h 683"/>
              <a:gd name="T74" fmla="*/ 547 w 896"/>
              <a:gd name="T75" fmla="*/ 255 h 683"/>
              <a:gd name="T76" fmla="*/ 541 w 896"/>
              <a:gd name="T77" fmla="*/ 370 h 683"/>
              <a:gd name="T78" fmla="*/ 512 w 896"/>
              <a:gd name="T79" fmla="*/ 361 h 683"/>
              <a:gd name="T80" fmla="*/ 645 w 896"/>
              <a:gd name="T81" fmla="*/ 182 h 683"/>
              <a:gd name="T82" fmla="*/ 717 w 896"/>
              <a:gd name="T83" fmla="*/ 151 h 683"/>
              <a:gd name="T84" fmla="*/ 787 w 896"/>
              <a:gd name="T85" fmla="*/ 174 h 683"/>
              <a:gd name="T86" fmla="*/ 622 w 896"/>
              <a:gd name="T87" fmla="*/ 199 h 683"/>
              <a:gd name="T88" fmla="*/ 666 w 896"/>
              <a:gd name="T89" fmla="*/ 32 h 683"/>
              <a:gd name="T90" fmla="*/ 777 w 896"/>
              <a:gd name="T91" fmla="*/ 88 h 683"/>
              <a:gd name="T92" fmla="*/ 755 w 896"/>
              <a:gd name="T93" fmla="*/ 113 h 683"/>
              <a:gd name="T94" fmla="*/ 695 w 896"/>
              <a:gd name="T95" fmla="*/ 97 h 683"/>
              <a:gd name="T96" fmla="*/ 618 w 896"/>
              <a:gd name="T97" fmla="*/ 49 h 683"/>
              <a:gd name="T98" fmla="*/ 26 w 896"/>
              <a:gd name="T99" fmla="*/ 449 h 683"/>
              <a:gd name="T100" fmla="*/ 38 w 896"/>
              <a:gd name="T101" fmla="*/ 503 h 683"/>
              <a:gd name="T102" fmla="*/ 33 w 896"/>
              <a:gd name="T103" fmla="*/ 515 h 683"/>
              <a:gd name="T104" fmla="*/ 17 w 896"/>
              <a:gd name="T105" fmla="*/ 474 h 683"/>
              <a:gd name="T106" fmla="*/ 212 w 896"/>
              <a:gd name="T107" fmla="*/ 575 h 683"/>
              <a:gd name="T108" fmla="*/ 316 w 896"/>
              <a:gd name="T109" fmla="*/ 569 h 683"/>
              <a:gd name="T110" fmla="*/ 318 w 896"/>
              <a:gd name="T111" fmla="*/ 583 h 683"/>
              <a:gd name="T112" fmla="*/ 302 w 896"/>
              <a:gd name="T113" fmla="*/ 596 h 683"/>
              <a:gd name="T114" fmla="*/ 210 w 896"/>
              <a:gd name="T115" fmla="*/ 595 h 683"/>
              <a:gd name="T116" fmla="*/ 206 w 896"/>
              <a:gd name="T117" fmla="*/ 582 h 683"/>
              <a:gd name="T118" fmla="*/ 73 w 896"/>
              <a:gd name="T119" fmla="*/ 567 h 683"/>
              <a:gd name="T120" fmla="*/ 64 w 896"/>
              <a:gd name="T121" fmla="*/ 566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6" h="683">
                <a:moveTo>
                  <a:pt x="595" y="16"/>
                </a:moveTo>
                <a:lnTo>
                  <a:pt x="595" y="16"/>
                </a:lnTo>
                <a:lnTo>
                  <a:pt x="582" y="16"/>
                </a:lnTo>
                <a:lnTo>
                  <a:pt x="555" y="18"/>
                </a:lnTo>
                <a:lnTo>
                  <a:pt x="541" y="20"/>
                </a:lnTo>
                <a:lnTo>
                  <a:pt x="526" y="22"/>
                </a:lnTo>
                <a:lnTo>
                  <a:pt x="513" y="26"/>
                </a:lnTo>
                <a:lnTo>
                  <a:pt x="503" y="32"/>
                </a:lnTo>
                <a:lnTo>
                  <a:pt x="503" y="32"/>
                </a:lnTo>
                <a:lnTo>
                  <a:pt x="407" y="91"/>
                </a:lnTo>
                <a:lnTo>
                  <a:pt x="313" y="151"/>
                </a:lnTo>
                <a:lnTo>
                  <a:pt x="313" y="151"/>
                </a:lnTo>
                <a:lnTo>
                  <a:pt x="302" y="159"/>
                </a:lnTo>
                <a:lnTo>
                  <a:pt x="288" y="172"/>
                </a:lnTo>
                <a:lnTo>
                  <a:pt x="252" y="207"/>
                </a:lnTo>
                <a:lnTo>
                  <a:pt x="205" y="253"/>
                </a:lnTo>
                <a:lnTo>
                  <a:pt x="205" y="253"/>
                </a:lnTo>
                <a:lnTo>
                  <a:pt x="204" y="250"/>
                </a:lnTo>
                <a:lnTo>
                  <a:pt x="202" y="249"/>
                </a:lnTo>
                <a:lnTo>
                  <a:pt x="202" y="246"/>
                </a:lnTo>
                <a:lnTo>
                  <a:pt x="202" y="246"/>
                </a:lnTo>
                <a:lnTo>
                  <a:pt x="204" y="243"/>
                </a:lnTo>
                <a:lnTo>
                  <a:pt x="206" y="238"/>
                </a:lnTo>
                <a:lnTo>
                  <a:pt x="206" y="236"/>
                </a:lnTo>
                <a:lnTo>
                  <a:pt x="205" y="232"/>
                </a:lnTo>
                <a:lnTo>
                  <a:pt x="202" y="229"/>
                </a:lnTo>
                <a:lnTo>
                  <a:pt x="200" y="228"/>
                </a:lnTo>
                <a:lnTo>
                  <a:pt x="200" y="228"/>
                </a:lnTo>
                <a:lnTo>
                  <a:pt x="191" y="222"/>
                </a:lnTo>
                <a:lnTo>
                  <a:pt x="181" y="220"/>
                </a:lnTo>
                <a:lnTo>
                  <a:pt x="177" y="218"/>
                </a:lnTo>
                <a:lnTo>
                  <a:pt x="173" y="218"/>
                </a:lnTo>
                <a:lnTo>
                  <a:pt x="171" y="221"/>
                </a:lnTo>
                <a:lnTo>
                  <a:pt x="168" y="224"/>
                </a:lnTo>
                <a:lnTo>
                  <a:pt x="168" y="224"/>
                </a:lnTo>
                <a:lnTo>
                  <a:pt x="167" y="228"/>
                </a:lnTo>
                <a:lnTo>
                  <a:pt x="168" y="233"/>
                </a:lnTo>
                <a:lnTo>
                  <a:pt x="171" y="237"/>
                </a:lnTo>
                <a:lnTo>
                  <a:pt x="173" y="241"/>
                </a:lnTo>
                <a:lnTo>
                  <a:pt x="180" y="247"/>
                </a:lnTo>
                <a:lnTo>
                  <a:pt x="184" y="249"/>
                </a:lnTo>
                <a:lnTo>
                  <a:pt x="184" y="249"/>
                </a:lnTo>
                <a:lnTo>
                  <a:pt x="184" y="253"/>
                </a:lnTo>
                <a:lnTo>
                  <a:pt x="184" y="259"/>
                </a:lnTo>
                <a:lnTo>
                  <a:pt x="184" y="259"/>
                </a:lnTo>
                <a:lnTo>
                  <a:pt x="171" y="278"/>
                </a:lnTo>
                <a:lnTo>
                  <a:pt x="162" y="288"/>
                </a:lnTo>
                <a:lnTo>
                  <a:pt x="158" y="292"/>
                </a:lnTo>
                <a:lnTo>
                  <a:pt x="155" y="293"/>
                </a:lnTo>
                <a:lnTo>
                  <a:pt x="155" y="293"/>
                </a:lnTo>
                <a:lnTo>
                  <a:pt x="148" y="299"/>
                </a:lnTo>
                <a:lnTo>
                  <a:pt x="134" y="312"/>
                </a:lnTo>
                <a:lnTo>
                  <a:pt x="90" y="353"/>
                </a:lnTo>
                <a:lnTo>
                  <a:pt x="46" y="399"/>
                </a:lnTo>
                <a:lnTo>
                  <a:pt x="29" y="417"/>
                </a:lnTo>
                <a:lnTo>
                  <a:pt x="19" y="430"/>
                </a:lnTo>
                <a:lnTo>
                  <a:pt x="19" y="430"/>
                </a:lnTo>
                <a:lnTo>
                  <a:pt x="14" y="440"/>
                </a:lnTo>
                <a:lnTo>
                  <a:pt x="10" y="451"/>
                </a:lnTo>
                <a:lnTo>
                  <a:pt x="8" y="465"/>
                </a:lnTo>
                <a:lnTo>
                  <a:pt x="5" y="478"/>
                </a:lnTo>
                <a:lnTo>
                  <a:pt x="2" y="503"/>
                </a:lnTo>
                <a:lnTo>
                  <a:pt x="1" y="519"/>
                </a:lnTo>
                <a:lnTo>
                  <a:pt x="1" y="519"/>
                </a:lnTo>
                <a:lnTo>
                  <a:pt x="0" y="528"/>
                </a:lnTo>
                <a:lnTo>
                  <a:pt x="0" y="536"/>
                </a:lnTo>
                <a:lnTo>
                  <a:pt x="1" y="544"/>
                </a:lnTo>
                <a:lnTo>
                  <a:pt x="1" y="544"/>
                </a:lnTo>
                <a:lnTo>
                  <a:pt x="0" y="551"/>
                </a:lnTo>
                <a:lnTo>
                  <a:pt x="1" y="565"/>
                </a:lnTo>
                <a:lnTo>
                  <a:pt x="2" y="573"/>
                </a:lnTo>
                <a:lnTo>
                  <a:pt x="4" y="580"/>
                </a:lnTo>
                <a:lnTo>
                  <a:pt x="8" y="587"/>
                </a:lnTo>
                <a:lnTo>
                  <a:pt x="13" y="591"/>
                </a:lnTo>
                <a:lnTo>
                  <a:pt x="13" y="591"/>
                </a:lnTo>
                <a:lnTo>
                  <a:pt x="55" y="612"/>
                </a:lnTo>
                <a:lnTo>
                  <a:pt x="77" y="624"/>
                </a:lnTo>
                <a:lnTo>
                  <a:pt x="92" y="632"/>
                </a:lnTo>
                <a:lnTo>
                  <a:pt x="92" y="632"/>
                </a:lnTo>
                <a:lnTo>
                  <a:pt x="102" y="640"/>
                </a:lnTo>
                <a:lnTo>
                  <a:pt x="119" y="649"/>
                </a:lnTo>
                <a:lnTo>
                  <a:pt x="142" y="659"/>
                </a:lnTo>
                <a:lnTo>
                  <a:pt x="155" y="665"/>
                </a:lnTo>
                <a:lnTo>
                  <a:pt x="171" y="670"/>
                </a:lnTo>
                <a:lnTo>
                  <a:pt x="171" y="670"/>
                </a:lnTo>
                <a:lnTo>
                  <a:pt x="187" y="675"/>
                </a:lnTo>
                <a:lnTo>
                  <a:pt x="202" y="678"/>
                </a:lnTo>
                <a:lnTo>
                  <a:pt x="231" y="682"/>
                </a:lnTo>
                <a:lnTo>
                  <a:pt x="254" y="683"/>
                </a:lnTo>
                <a:lnTo>
                  <a:pt x="268" y="683"/>
                </a:lnTo>
                <a:lnTo>
                  <a:pt x="268" y="683"/>
                </a:lnTo>
                <a:lnTo>
                  <a:pt x="284" y="680"/>
                </a:lnTo>
                <a:lnTo>
                  <a:pt x="304" y="677"/>
                </a:lnTo>
                <a:lnTo>
                  <a:pt x="329" y="670"/>
                </a:lnTo>
                <a:lnTo>
                  <a:pt x="329" y="670"/>
                </a:lnTo>
                <a:lnTo>
                  <a:pt x="346" y="675"/>
                </a:lnTo>
                <a:lnTo>
                  <a:pt x="363" y="677"/>
                </a:lnTo>
                <a:lnTo>
                  <a:pt x="371" y="678"/>
                </a:lnTo>
                <a:lnTo>
                  <a:pt x="379" y="677"/>
                </a:lnTo>
                <a:lnTo>
                  <a:pt x="379" y="677"/>
                </a:lnTo>
                <a:lnTo>
                  <a:pt x="395" y="673"/>
                </a:lnTo>
                <a:lnTo>
                  <a:pt x="401" y="670"/>
                </a:lnTo>
                <a:lnTo>
                  <a:pt x="408" y="667"/>
                </a:lnTo>
                <a:lnTo>
                  <a:pt x="414" y="662"/>
                </a:lnTo>
                <a:lnTo>
                  <a:pt x="420" y="658"/>
                </a:lnTo>
                <a:lnTo>
                  <a:pt x="430" y="645"/>
                </a:lnTo>
                <a:lnTo>
                  <a:pt x="430" y="645"/>
                </a:lnTo>
                <a:lnTo>
                  <a:pt x="435" y="637"/>
                </a:lnTo>
                <a:lnTo>
                  <a:pt x="439" y="628"/>
                </a:lnTo>
                <a:lnTo>
                  <a:pt x="446" y="609"/>
                </a:lnTo>
                <a:lnTo>
                  <a:pt x="453" y="588"/>
                </a:lnTo>
                <a:lnTo>
                  <a:pt x="740" y="399"/>
                </a:lnTo>
                <a:lnTo>
                  <a:pt x="740" y="399"/>
                </a:lnTo>
                <a:lnTo>
                  <a:pt x="742" y="400"/>
                </a:lnTo>
                <a:lnTo>
                  <a:pt x="748" y="403"/>
                </a:lnTo>
                <a:lnTo>
                  <a:pt x="759" y="407"/>
                </a:lnTo>
                <a:lnTo>
                  <a:pt x="766" y="408"/>
                </a:lnTo>
                <a:lnTo>
                  <a:pt x="774" y="408"/>
                </a:lnTo>
                <a:lnTo>
                  <a:pt x="774" y="408"/>
                </a:lnTo>
                <a:lnTo>
                  <a:pt x="783" y="407"/>
                </a:lnTo>
                <a:lnTo>
                  <a:pt x="794" y="403"/>
                </a:lnTo>
                <a:lnTo>
                  <a:pt x="803" y="397"/>
                </a:lnTo>
                <a:lnTo>
                  <a:pt x="812" y="390"/>
                </a:lnTo>
                <a:lnTo>
                  <a:pt x="821" y="382"/>
                </a:lnTo>
                <a:lnTo>
                  <a:pt x="829" y="372"/>
                </a:lnTo>
                <a:lnTo>
                  <a:pt x="836" y="363"/>
                </a:lnTo>
                <a:lnTo>
                  <a:pt x="841" y="354"/>
                </a:lnTo>
                <a:lnTo>
                  <a:pt x="841" y="354"/>
                </a:lnTo>
                <a:lnTo>
                  <a:pt x="848" y="336"/>
                </a:lnTo>
                <a:lnTo>
                  <a:pt x="853" y="322"/>
                </a:lnTo>
                <a:lnTo>
                  <a:pt x="857" y="309"/>
                </a:lnTo>
                <a:lnTo>
                  <a:pt x="857" y="309"/>
                </a:lnTo>
                <a:lnTo>
                  <a:pt x="861" y="308"/>
                </a:lnTo>
                <a:lnTo>
                  <a:pt x="863" y="305"/>
                </a:lnTo>
                <a:lnTo>
                  <a:pt x="866" y="300"/>
                </a:lnTo>
                <a:lnTo>
                  <a:pt x="866" y="300"/>
                </a:lnTo>
                <a:lnTo>
                  <a:pt x="871" y="290"/>
                </a:lnTo>
                <a:lnTo>
                  <a:pt x="881" y="272"/>
                </a:lnTo>
                <a:lnTo>
                  <a:pt x="884" y="263"/>
                </a:lnTo>
                <a:lnTo>
                  <a:pt x="888" y="253"/>
                </a:lnTo>
                <a:lnTo>
                  <a:pt x="892" y="242"/>
                </a:lnTo>
                <a:lnTo>
                  <a:pt x="895" y="230"/>
                </a:lnTo>
                <a:lnTo>
                  <a:pt x="895" y="230"/>
                </a:lnTo>
                <a:lnTo>
                  <a:pt x="896" y="208"/>
                </a:lnTo>
                <a:lnTo>
                  <a:pt x="896" y="188"/>
                </a:lnTo>
                <a:lnTo>
                  <a:pt x="894" y="167"/>
                </a:lnTo>
                <a:lnTo>
                  <a:pt x="891" y="149"/>
                </a:lnTo>
                <a:lnTo>
                  <a:pt x="891" y="149"/>
                </a:lnTo>
                <a:lnTo>
                  <a:pt x="890" y="139"/>
                </a:lnTo>
                <a:lnTo>
                  <a:pt x="890" y="134"/>
                </a:lnTo>
                <a:lnTo>
                  <a:pt x="891" y="128"/>
                </a:lnTo>
                <a:lnTo>
                  <a:pt x="891" y="125"/>
                </a:lnTo>
                <a:lnTo>
                  <a:pt x="890" y="121"/>
                </a:lnTo>
                <a:lnTo>
                  <a:pt x="882" y="107"/>
                </a:lnTo>
                <a:lnTo>
                  <a:pt x="882" y="107"/>
                </a:lnTo>
                <a:lnTo>
                  <a:pt x="875" y="97"/>
                </a:lnTo>
                <a:lnTo>
                  <a:pt x="867" y="87"/>
                </a:lnTo>
                <a:lnTo>
                  <a:pt x="859" y="78"/>
                </a:lnTo>
                <a:lnTo>
                  <a:pt x="849" y="68"/>
                </a:lnTo>
                <a:lnTo>
                  <a:pt x="837" y="59"/>
                </a:lnTo>
                <a:lnTo>
                  <a:pt x="823" y="50"/>
                </a:lnTo>
                <a:lnTo>
                  <a:pt x="804" y="41"/>
                </a:lnTo>
                <a:lnTo>
                  <a:pt x="784" y="32"/>
                </a:lnTo>
                <a:lnTo>
                  <a:pt x="784" y="32"/>
                </a:lnTo>
                <a:lnTo>
                  <a:pt x="762" y="22"/>
                </a:lnTo>
                <a:lnTo>
                  <a:pt x="742" y="14"/>
                </a:lnTo>
                <a:lnTo>
                  <a:pt x="725" y="9"/>
                </a:lnTo>
                <a:lnTo>
                  <a:pt x="708" y="5"/>
                </a:lnTo>
                <a:lnTo>
                  <a:pt x="694" y="3"/>
                </a:lnTo>
                <a:lnTo>
                  <a:pt x="679" y="1"/>
                </a:lnTo>
                <a:lnTo>
                  <a:pt x="654" y="0"/>
                </a:lnTo>
                <a:lnTo>
                  <a:pt x="654" y="0"/>
                </a:lnTo>
                <a:lnTo>
                  <a:pt x="642" y="0"/>
                </a:lnTo>
                <a:lnTo>
                  <a:pt x="632" y="1"/>
                </a:lnTo>
                <a:lnTo>
                  <a:pt x="622" y="4"/>
                </a:lnTo>
                <a:lnTo>
                  <a:pt x="613" y="7"/>
                </a:lnTo>
                <a:lnTo>
                  <a:pt x="600" y="12"/>
                </a:lnTo>
                <a:lnTo>
                  <a:pt x="595" y="16"/>
                </a:lnTo>
                <a:lnTo>
                  <a:pt x="595" y="16"/>
                </a:lnTo>
                <a:close/>
                <a:moveTo>
                  <a:pt x="304" y="170"/>
                </a:moveTo>
                <a:lnTo>
                  <a:pt x="304" y="170"/>
                </a:lnTo>
                <a:lnTo>
                  <a:pt x="309" y="174"/>
                </a:lnTo>
                <a:lnTo>
                  <a:pt x="325" y="184"/>
                </a:lnTo>
                <a:lnTo>
                  <a:pt x="353" y="200"/>
                </a:lnTo>
                <a:lnTo>
                  <a:pt x="371" y="209"/>
                </a:lnTo>
                <a:lnTo>
                  <a:pt x="392" y="217"/>
                </a:lnTo>
                <a:lnTo>
                  <a:pt x="392" y="217"/>
                </a:lnTo>
                <a:lnTo>
                  <a:pt x="437" y="234"/>
                </a:lnTo>
                <a:lnTo>
                  <a:pt x="474" y="247"/>
                </a:lnTo>
                <a:lnTo>
                  <a:pt x="509" y="259"/>
                </a:lnTo>
                <a:lnTo>
                  <a:pt x="509" y="259"/>
                </a:lnTo>
                <a:lnTo>
                  <a:pt x="475" y="338"/>
                </a:lnTo>
                <a:lnTo>
                  <a:pt x="451" y="392"/>
                </a:lnTo>
                <a:lnTo>
                  <a:pt x="439" y="417"/>
                </a:lnTo>
                <a:lnTo>
                  <a:pt x="439" y="417"/>
                </a:lnTo>
                <a:lnTo>
                  <a:pt x="420" y="415"/>
                </a:lnTo>
                <a:lnTo>
                  <a:pt x="397" y="411"/>
                </a:lnTo>
                <a:lnTo>
                  <a:pt x="371" y="405"/>
                </a:lnTo>
                <a:lnTo>
                  <a:pt x="341" y="397"/>
                </a:lnTo>
                <a:lnTo>
                  <a:pt x="310" y="388"/>
                </a:lnTo>
                <a:lnTo>
                  <a:pt x="280" y="376"/>
                </a:lnTo>
                <a:lnTo>
                  <a:pt x="266" y="370"/>
                </a:lnTo>
                <a:lnTo>
                  <a:pt x="252" y="363"/>
                </a:lnTo>
                <a:lnTo>
                  <a:pt x="252" y="363"/>
                </a:lnTo>
                <a:lnTo>
                  <a:pt x="231" y="350"/>
                </a:lnTo>
                <a:lnTo>
                  <a:pt x="214" y="338"/>
                </a:lnTo>
                <a:lnTo>
                  <a:pt x="201" y="329"/>
                </a:lnTo>
                <a:lnTo>
                  <a:pt x="192" y="320"/>
                </a:lnTo>
                <a:lnTo>
                  <a:pt x="187" y="313"/>
                </a:lnTo>
                <a:lnTo>
                  <a:pt x="183" y="308"/>
                </a:lnTo>
                <a:lnTo>
                  <a:pt x="177" y="300"/>
                </a:lnTo>
                <a:lnTo>
                  <a:pt x="177" y="300"/>
                </a:lnTo>
                <a:lnTo>
                  <a:pt x="177" y="297"/>
                </a:lnTo>
                <a:lnTo>
                  <a:pt x="181" y="292"/>
                </a:lnTo>
                <a:lnTo>
                  <a:pt x="195" y="276"/>
                </a:lnTo>
                <a:lnTo>
                  <a:pt x="214" y="255"/>
                </a:lnTo>
                <a:lnTo>
                  <a:pt x="238" y="232"/>
                </a:lnTo>
                <a:lnTo>
                  <a:pt x="283" y="189"/>
                </a:lnTo>
                <a:lnTo>
                  <a:pt x="304" y="170"/>
                </a:lnTo>
                <a:lnTo>
                  <a:pt x="304" y="170"/>
                </a:lnTo>
                <a:close/>
                <a:moveTo>
                  <a:pt x="512" y="361"/>
                </a:moveTo>
                <a:lnTo>
                  <a:pt x="509" y="329"/>
                </a:lnTo>
                <a:lnTo>
                  <a:pt x="509" y="329"/>
                </a:lnTo>
                <a:lnTo>
                  <a:pt x="522" y="299"/>
                </a:lnTo>
                <a:lnTo>
                  <a:pt x="536" y="274"/>
                </a:lnTo>
                <a:lnTo>
                  <a:pt x="541" y="263"/>
                </a:lnTo>
                <a:lnTo>
                  <a:pt x="547" y="255"/>
                </a:lnTo>
                <a:lnTo>
                  <a:pt x="547" y="255"/>
                </a:lnTo>
                <a:lnTo>
                  <a:pt x="553" y="250"/>
                </a:lnTo>
                <a:lnTo>
                  <a:pt x="559" y="243"/>
                </a:lnTo>
                <a:lnTo>
                  <a:pt x="572" y="234"/>
                </a:lnTo>
                <a:lnTo>
                  <a:pt x="588" y="224"/>
                </a:lnTo>
                <a:lnTo>
                  <a:pt x="607" y="309"/>
                </a:lnTo>
                <a:lnTo>
                  <a:pt x="541" y="370"/>
                </a:lnTo>
                <a:lnTo>
                  <a:pt x="541" y="370"/>
                </a:lnTo>
                <a:lnTo>
                  <a:pt x="538" y="370"/>
                </a:lnTo>
                <a:lnTo>
                  <a:pt x="528" y="366"/>
                </a:lnTo>
                <a:lnTo>
                  <a:pt x="528" y="366"/>
                </a:lnTo>
                <a:lnTo>
                  <a:pt x="516" y="362"/>
                </a:lnTo>
                <a:lnTo>
                  <a:pt x="512" y="361"/>
                </a:lnTo>
                <a:lnTo>
                  <a:pt x="512" y="361"/>
                </a:lnTo>
                <a:close/>
                <a:moveTo>
                  <a:pt x="622" y="199"/>
                </a:moveTo>
                <a:lnTo>
                  <a:pt x="622" y="199"/>
                </a:lnTo>
                <a:lnTo>
                  <a:pt x="626" y="195"/>
                </a:lnTo>
                <a:lnTo>
                  <a:pt x="634" y="189"/>
                </a:lnTo>
                <a:lnTo>
                  <a:pt x="645" y="182"/>
                </a:lnTo>
                <a:lnTo>
                  <a:pt x="659" y="172"/>
                </a:lnTo>
                <a:lnTo>
                  <a:pt x="674" y="164"/>
                </a:lnTo>
                <a:lnTo>
                  <a:pt x="690" y="158"/>
                </a:lnTo>
                <a:lnTo>
                  <a:pt x="704" y="153"/>
                </a:lnTo>
                <a:lnTo>
                  <a:pt x="711" y="151"/>
                </a:lnTo>
                <a:lnTo>
                  <a:pt x="717" y="151"/>
                </a:lnTo>
                <a:lnTo>
                  <a:pt x="717" y="151"/>
                </a:lnTo>
                <a:lnTo>
                  <a:pt x="729" y="153"/>
                </a:lnTo>
                <a:lnTo>
                  <a:pt x="742" y="155"/>
                </a:lnTo>
                <a:lnTo>
                  <a:pt x="765" y="163"/>
                </a:lnTo>
                <a:lnTo>
                  <a:pt x="780" y="170"/>
                </a:lnTo>
                <a:lnTo>
                  <a:pt x="787" y="174"/>
                </a:lnTo>
                <a:lnTo>
                  <a:pt x="642" y="291"/>
                </a:lnTo>
                <a:lnTo>
                  <a:pt x="642" y="291"/>
                </a:lnTo>
                <a:lnTo>
                  <a:pt x="632" y="246"/>
                </a:lnTo>
                <a:lnTo>
                  <a:pt x="625" y="215"/>
                </a:lnTo>
                <a:lnTo>
                  <a:pt x="624" y="204"/>
                </a:lnTo>
                <a:lnTo>
                  <a:pt x="622" y="199"/>
                </a:lnTo>
                <a:lnTo>
                  <a:pt x="622" y="199"/>
                </a:lnTo>
                <a:close/>
                <a:moveTo>
                  <a:pt x="557" y="32"/>
                </a:moveTo>
                <a:lnTo>
                  <a:pt x="629" y="21"/>
                </a:lnTo>
                <a:lnTo>
                  <a:pt x="629" y="21"/>
                </a:lnTo>
                <a:lnTo>
                  <a:pt x="644" y="25"/>
                </a:lnTo>
                <a:lnTo>
                  <a:pt x="666" y="32"/>
                </a:lnTo>
                <a:lnTo>
                  <a:pt x="701" y="43"/>
                </a:lnTo>
                <a:lnTo>
                  <a:pt x="701" y="43"/>
                </a:lnTo>
                <a:lnTo>
                  <a:pt x="723" y="53"/>
                </a:lnTo>
                <a:lnTo>
                  <a:pt x="742" y="63"/>
                </a:lnTo>
                <a:lnTo>
                  <a:pt x="761" y="76"/>
                </a:lnTo>
                <a:lnTo>
                  <a:pt x="777" y="88"/>
                </a:lnTo>
                <a:lnTo>
                  <a:pt x="800" y="108"/>
                </a:lnTo>
                <a:lnTo>
                  <a:pt x="809" y="116"/>
                </a:lnTo>
                <a:lnTo>
                  <a:pt x="809" y="116"/>
                </a:lnTo>
                <a:lnTo>
                  <a:pt x="790" y="114"/>
                </a:lnTo>
                <a:lnTo>
                  <a:pt x="755" y="113"/>
                </a:lnTo>
                <a:lnTo>
                  <a:pt x="755" y="113"/>
                </a:lnTo>
                <a:lnTo>
                  <a:pt x="741" y="113"/>
                </a:lnTo>
                <a:lnTo>
                  <a:pt x="728" y="114"/>
                </a:lnTo>
                <a:lnTo>
                  <a:pt x="715" y="116"/>
                </a:lnTo>
                <a:lnTo>
                  <a:pt x="715" y="116"/>
                </a:lnTo>
                <a:lnTo>
                  <a:pt x="709" y="111"/>
                </a:lnTo>
                <a:lnTo>
                  <a:pt x="695" y="97"/>
                </a:lnTo>
                <a:lnTo>
                  <a:pt x="674" y="80"/>
                </a:lnTo>
                <a:lnTo>
                  <a:pt x="662" y="71"/>
                </a:lnTo>
                <a:lnTo>
                  <a:pt x="647" y="63"/>
                </a:lnTo>
                <a:lnTo>
                  <a:pt x="647" y="63"/>
                </a:lnTo>
                <a:lnTo>
                  <a:pt x="633" y="55"/>
                </a:lnTo>
                <a:lnTo>
                  <a:pt x="618" y="49"/>
                </a:lnTo>
                <a:lnTo>
                  <a:pt x="588" y="39"/>
                </a:lnTo>
                <a:lnTo>
                  <a:pt x="566" y="33"/>
                </a:lnTo>
                <a:lnTo>
                  <a:pt x="557" y="32"/>
                </a:lnTo>
                <a:lnTo>
                  <a:pt x="557" y="32"/>
                </a:lnTo>
                <a:close/>
                <a:moveTo>
                  <a:pt x="26" y="449"/>
                </a:moveTo>
                <a:lnTo>
                  <a:pt x="26" y="449"/>
                </a:lnTo>
                <a:lnTo>
                  <a:pt x="34" y="471"/>
                </a:lnTo>
                <a:lnTo>
                  <a:pt x="38" y="488"/>
                </a:lnTo>
                <a:lnTo>
                  <a:pt x="39" y="495"/>
                </a:lnTo>
                <a:lnTo>
                  <a:pt x="38" y="499"/>
                </a:lnTo>
                <a:lnTo>
                  <a:pt x="38" y="499"/>
                </a:lnTo>
                <a:lnTo>
                  <a:pt x="38" y="503"/>
                </a:lnTo>
                <a:lnTo>
                  <a:pt x="37" y="507"/>
                </a:lnTo>
                <a:lnTo>
                  <a:pt x="38" y="513"/>
                </a:lnTo>
                <a:lnTo>
                  <a:pt x="38" y="516"/>
                </a:lnTo>
                <a:lnTo>
                  <a:pt x="37" y="517"/>
                </a:lnTo>
                <a:lnTo>
                  <a:pt x="35" y="517"/>
                </a:lnTo>
                <a:lnTo>
                  <a:pt x="33" y="515"/>
                </a:lnTo>
                <a:lnTo>
                  <a:pt x="33" y="515"/>
                </a:lnTo>
                <a:lnTo>
                  <a:pt x="29" y="512"/>
                </a:lnTo>
                <a:lnTo>
                  <a:pt x="25" y="507"/>
                </a:lnTo>
                <a:lnTo>
                  <a:pt x="21" y="494"/>
                </a:lnTo>
                <a:lnTo>
                  <a:pt x="17" y="482"/>
                </a:lnTo>
                <a:lnTo>
                  <a:pt x="17" y="474"/>
                </a:lnTo>
                <a:lnTo>
                  <a:pt x="17" y="474"/>
                </a:lnTo>
                <a:lnTo>
                  <a:pt x="17" y="467"/>
                </a:lnTo>
                <a:lnTo>
                  <a:pt x="21" y="459"/>
                </a:lnTo>
                <a:lnTo>
                  <a:pt x="26" y="449"/>
                </a:lnTo>
                <a:lnTo>
                  <a:pt x="26" y="449"/>
                </a:lnTo>
                <a:close/>
                <a:moveTo>
                  <a:pt x="212" y="575"/>
                </a:moveTo>
                <a:lnTo>
                  <a:pt x="212" y="575"/>
                </a:lnTo>
                <a:lnTo>
                  <a:pt x="218" y="573"/>
                </a:lnTo>
                <a:lnTo>
                  <a:pt x="231" y="571"/>
                </a:lnTo>
                <a:lnTo>
                  <a:pt x="264" y="569"/>
                </a:lnTo>
                <a:lnTo>
                  <a:pt x="297" y="569"/>
                </a:lnTo>
                <a:lnTo>
                  <a:pt x="316" y="569"/>
                </a:lnTo>
                <a:lnTo>
                  <a:pt x="316" y="569"/>
                </a:lnTo>
                <a:lnTo>
                  <a:pt x="320" y="570"/>
                </a:lnTo>
                <a:lnTo>
                  <a:pt x="321" y="571"/>
                </a:lnTo>
                <a:lnTo>
                  <a:pt x="321" y="574"/>
                </a:lnTo>
                <a:lnTo>
                  <a:pt x="321" y="576"/>
                </a:lnTo>
                <a:lnTo>
                  <a:pt x="318" y="583"/>
                </a:lnTo>
                <a:lnTo>
                  <a:pt x="316" y="591"/>
                </a:lnTo>
                <a:lnTo>
                  <a:pt x="316" y="591"/>
                </a:lnTo>
                <a:lnTo>
                  <a:pt x="316" y="594"/>
                </a:lnTo>
                <a:lnTo>
                  <a:pt x="314" y="595"/>
                </a:lnTo>
                <a:lnTo>
                  <a:pt x="309" y="596"/>
                </a:lnTo>
                <a:lnTo>
                  <a:pt x="302" y="596"/>
                </a:lnTo>
                <a:lnTo>
                  <a:pt x="296" y="596"/>
                </a:lnTo>
                <a:lnTo>
                  <a:pt x="280" y="595"/>
                </a:lnTo>
                <a:lnTo>
                  <a:pt x="272" y="595"/>
                </a:lnTo>
                <a:lnTo>
                  <a:pt x="272" y="595"/>
                </a:lnTo>
                <a:lnTo>
                  <a:pt x="234" y="595"/>
                </a:lnTo>
                <a:lnTo>
                  <a:pt x="210" y="595"/>
                </a:lnTo>
                <a:lnTo>
                  <a:pt x="202" y="595"/>
                </a:lnTo>
                <a:lnTo>
                  <a:pt x="200" y="595"/>
                </a:lnTo>
                <a:lnTo>
                  <a:pt x="200" y="595"/>
                </a:lnTo>
                <a:lnTo>
                  <a:pt x="200" y="591"/>
                </a:lnTo>
                <a:lnTo>
                  <a:pt x="201" y="587"/>
                </a:lnTo>
                <a:lnTo>
                  <a:pt x="206" y="582"/>
                </a:lnTo>
                <a:lnTo>
                  <a:pt x="212" y="575"/>
                </a:lnTo>
                <a:lnTo>
                  <a:pt x="212" y="575"/>
                </a:lnTo>
                <a:close/>
                <a:moveTo>
                  <a:pt x="64" y="566"/>
                </a:moveTo>
                <a:lnTo>
                  <a:pt x="64" y="566"/>
                </a:lnTo>
                <a:lnTo>
                  <a:pt x="67" y="566"/>
                </a:lnTo>
                <a:lnTo>
                  <a:pt x="73" y="567"/>
                </a:lnTo>
                <a:lnTo>
                  <a:pt x="96" y="575"/>
                </a:lnTo>
                <a:lnTo>
                  <a:pt x="130" y="588"/>
                </a:lnTo>
                <a:lnTo>
                  <a:pt x="127" y="632"/>
                </a:lnTo>
                <a:lnTo>
                  <a:pt x="67" y="604"/>
                </a:lnTo>
                <a:lnTo>
                  <a:pt x="67" y="604"/>
                </a:lnTo>
                <a:lnTo>
                  <a:pt x="64" y="566"/>
                </a:lnTo>
                <a:lnTo>
                  <a:pt x="64" y="5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6367A512-CE00-477D-BCEA-2B6CFEB22E01}"/>
              </a:ext>
            </a:extLst>
          </p:cNvPr>
          <p:cNvSpPr>
            <a:spLocks noEditPoints="1"/>
          </p:cNvSpPr>
          <p:nvPr/>
        </p:nvSpPr>
        <p:spPr bwMode="auto">
          <a:xfrm>
            <a:off x="6692641" y="1293870"/>
            <a:ext cx="2407816" cy="1936081"/>
          </a:xfrm>
          <a:custGeom>
            <a:avLst/>
            <a:gdLst>
              <a:gd name="T0" fmla="*/ 285 w 980"/>
              <a:gd name="T1" fmla="*/ 104 h 788"/>
              <a:gd name="T2" fmla="*/ 132 w 980"/>
              <a:gd name="T3" fmla="*/ 234 h 788"/>
              <a:gd name="T4" fmla="*/ 87 w 980"/>
              <a:gd name="T5" fmla="*/ 285 h 788"/>
              <a:gd name="T6" fmla="*/ 61 w 980"/>
              <a:gd name="T7" fmla="*/ 306 h 788"/>
              <a:gd name="T8" fmla="*/ 48 w 980"/>
              <a:gd name="T9" fmla="*/ 310 h 788"/>
              <a:gd name="T10" fmla="*/ 45 w 980"/>
              <a:gd name="T11" fmla="*/ 329 h 788"/>
              <a:gd name="T12" fmla="*/ 7 w 980"/>
              <a:gd name="T13" fmla="*/ 433 h 788"/>
              <a:gd name="T14" fmla="*/ 3 w 980"/>
              <a:gd name="T15" fmla="*/ 452 h 788"/>
              <a:gd name="T16" fmla="*/ 0 w 980"/>
              <a:gd name="T17" fmla="*/ 572 h 788"/>
              <a:gd name="T18" fmla="*/ 9 w 980"/>
              <a:gd name="T19" fmla="*/ 633 h 788"/>
              <a:gd name="T20" fmla="*/ 19 w 980"/>
              <a:gd name="T21" fmla="*/ 651 h 788"/>
              <a:gd name="T22" fmla="*/ 211 w 980"/>
              <a:gd name="T23" fmla="*/ 763 h 788"/>
              <a:gd name="T24" fmla="*/ 274 w 980"/>
              <a:gd name="T25" fmla="*/ 788 h 788"/>
              <a:gd name="T26" fmla="*/ 340 w 980"/>
              <a:gd name="T27" fmla="*/ 770 h 788"/>
              <a:gd name="T28" fmla="*/ 374 w 980"/>
              <a:gd name="T29" fmla="*/ 766 h 788"/>
              <a:gd name="T30" fmla="*/ 408 w 980"/>
              <a:gd name="T31" fmla="*/ 779 h 788"/>
              <a:gd name="T32" fmla="*/ 460 w 980"/>
              <a:gd name="T33" fmla="*/ 757 h 788"/>
              <a:gd name="T34" fmla="*/ 490 w 980"/>
              <a:gd name="T35" fmla="*/ 712 h 788"/>
              <a:gd name="T36" fmla="*/ 503 w 980"/>
              <a:gd name="T37" fmla="*/ 649 h 788"/>
              <a:gd name="T38" fmla="*/ 551 w 980"/>
              <a:gd name="T39" fmla="*/ 608 h 788"/>
              <a:gd name="T40" fmla="*/ 604 w 980"/>
              <a:gd name="T41" fmla="*/ 551 h 788"/>
              <a:gd name="T42" fmla="*/ 611 w 980"/>
              <a:gd name="T43" fmla="*/ 533 h 788"/>
              <a:gd name="T44" fmla="*/ 680 w 980"/>
              <a:gd name="T45" fmla="*/ 492 h 788"/>
              <a:gd name="T46" fmla="*/ 745 w 980"/>
              <a:gd name="T47" fmla="*/ 451 h 788"/>
              <a:gd name="T48" fmla="*/ 764 w 980"/>
              <a:gd name="T49" fmla="*/ 491 h 788"/>
              <a:gd name="T50" fmla="*/ 801 w 980"/>
              <a:gd name="T51" fmla="*/ 508 h 788"/>
              <a:gd name="T52" fmla="*/ 849 w 980"/>
              <a:gd name="T53" fmla="*/ 487 h 788"/>
              <a:gd name="T54" fmla="*/ 881 w 980"/>
              <a:gd name="T55" fmla="*/ 439 h 788"/>
              <a:gd name="T56" fmla="*/ 903 w 980"/>
              <a:gd name="T57" fmla="*/ 395 h 788"/>
              <a:gd name="T58" fmla="*/ 928 w 980"/>
              <a:gd name="T59" fmla="*/ 383 h 788"/>
              <a:gd name="T60" fmla="*/ 948 w 980"/>
              <a:gd name="T61" fmla="*/ 284 h 788"/>
              <a:gd name="T62" fmla="*/ 955 w 980"/>
              <a:gd name="T63" fmla="*/ 295 h 788"/>
              <a:gd name="T64" fmla="*/ 977 w 980"/>
              <a:gd name="T65" fmla="*/ 197 h 788"/>
              <a:gd name="T66" fmla="*/ 824 w 980"/>
              <a:gd name="T67" fmla="*/ 90 h 788"/>
              <a:gd name="T68" fmla="*/ 657 w 980"/>
              <a:gd name="T69" fmla="*/ 8 h 788"/>
              <a:gd name="T70" fmla="*/ 291 w 980"/>
              <a:gd name="T71" fmla="*/ 104 h 788"/>
              <a:gd name="T72" fmla="*/ 508 w 980"/>
              <a:gd name="T73" fmla="*/ 439 h 788"/>
              <a:gd name="T74" fmla="*/ 398 w 980"/>
              <a:gd name="T75" fmla="*/ 509 h 788"/>
              <a:gd name="T76" fmla="*/ 373 w 980"/>
              <a:gd name="T77" fmla="*/ 506 h 788"/>
              <a:gd name="T78" fmla="*/ 407 w 980"/>
              <a:gd name="T79" fmla="*/ 406 h 788"/>
              <a:gd name="T80" fmla="*/ 489 w 980"/>
              <a:gd name="T81" fmla="*/ 341 h 788"/>
              <a:gd name="T82" fmla="*/ 300 w 980"/>
              <a:gd name="T83" fmla="*/ 579 h 788"/>
              <a:gd name="T84" fmla="*/ 145 w 980"/>
              <a:gd name="T85" fmla="*/ 512 h 788"/>
              <a:gd name="T86" fmla="*/ 73 w 980"/>
              <a:gd name="T87" fmla="*/ 451 h 788"/>
              <a:gd name="T88" fmla="*/ 78 w 980"/>
              <a:gd name="T89" fmla="*/ 331 h 788"/>
              <a:gd name="T90" fmla="*/ 155 w 980"/>
              <a:gd name="T91" fmla="*/ 285 h 788"/>
              <a:gd name="T92" fmla="*/ 266 w 980"/>
              <a:gd name="T93" fmla="*/ 362 h 788"/>
              <a:gd name="T94" fmla="*/ 206 w 980"/>
              <a:gd name="T95" fmla="*/ 642 h 788"/>
              <a:gd name="T96" fmla="*/ 257 w 980"/>
              <a:gd name="T97" fmla="*/ 643 h 788"/>
              <a:gd name="T98" fmla="*/ 306 w 980"/>
              <a:gd name="T99" fmla="*/ 651 h 788"/>
              <a:gd name="T100" fmla="*/ 310 w 980"/>
              <a:gd name="T101" fmla="*/ 649 h 788"/>
              <a:gd name="T102" fmla="*/ 313 w 980"/>
              <a:gd name="T103" fmla="*/ 674 h 788"/>
              <a:gd name="T104" fmla="*/ 296 w 980"/>
              <a:gd name="T105" fmla="*/ 692 h 788"/>
              <a:gd name="T106" fmla="*/ 242 w 980"/>
              <a:gd name="T107" fmla="*/ 681 h 788"/>
              <a:gd name="T108" fmla="*/ 206 w 980"/>
              <a:gd name="T109" fmla="*/ 642 h 788"/>
              <a:gd name="T110" fmla="*/ 42 w 980"/>
              <a:gd name="T111" fmla="*/ 551 h 788"/>
              <a:gd name="T112" fmla="*/ 11 w 980"/>
              <a:gd name="T113" fmla="*/ 531 h 788"/>
              <a:gd name="T114" fmla="*/ 8 w 980"/>
              <a:gd name="T115" fmla="*/ 493 h 788"/>
              <a:gd name="T116" fmla="*/ 45 w 980"/>
              <a:gd name="T117" fmla="*/ 525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80" h="788">
                <a:moveTo>
                  <a:pt x="291" y="104"/>
                </a:moveTo>
                <a:lnTo>
                  <a:pt x="291" y="104"/>
                </a:lnTo>
                <a:lnTo>
                  <a:pt x="288" y="104"/>
                </a:lnTo>
                <a:lnTo>
                  <a:pt x="287" y="104"/>
                </a:lnTo>
                <a:lnTo>
                  <a:pt x="285" y="104"/>
                </a:lnTo>
                <a:lnTo>
                  <a:pt x="282" y="126"/>
                </a:lnTo>
                <a:lnTo>
                  <a:pt x="282" y="126"/>
                </a:lnTo>
                <a:lnTo>
                  <a:pt x="208" y="179"/>
                </a:lnTo>
                <a:lnTo>
                  <a:pt x="153" y="218"/>
                </a:lnTo>
                <a:lnTo>
                  <a:pt x="132" y="234"/>
                </a:lnTo>
                <a:lnTo>
                  <a:pt x="120" y="243"/>
                </a:lnTo>
                <a:lnTo>
                  <a:pt x="120" y="243"/>
                </a:lnTo>
                <a:lnTo>
                  <a:pt x="112" y="251"/>
                </a:lnTo>
                <a:lnTo>
                  <a:pt x="104" y="262"/>
                </a:lnTo>
                <a:lnTo>
                  <a:pt x="87" y="285"/>
                </a:lnTo>
                <a:lnTo>
                  <a:pt x="66" y="313"/>
                </a:lnTo>
                <a:lnTo>
                  <a:pt x="66" y="313"/>
                </a:lnTo>
                <a:lnTo>
                  <a:pt x="66" y="312"/>
                </a:lnTo>
                <a:lnTo>
                  <a:pt x="65" y="309"/>
                </a:lnTo>
                <a:lnTo>
                  <a:pt x="61" y="306"/>
                </a:lnTo>
                <a:lnTo>
                  <a:pt x="57" y="306"/>
                </a:lnTo>
                <a:lnTo>
                  <a:pt x="54" y="306"/>
                </a:lnTo>
                <a:lnTo>
                  <a:pt x="54" y="306"/>
                </a:lnTo>
                <a:lnTo>
                  <a:pt x="50" y="308"/>
                </a:lnTo>
                <a:lnTo>
                  <a:pt x="48" y="310"/>
                </a:lnTo>
                <a:lnTo>
                  <a:pt x="46" y="313"/>
                </a:lnTo>
                <a:lnTo>
                  <a:pt x="45" y="317"/>
                </a:lnTo>
                <a:lnTo>
                  <a:pt x="44" y="323"/>
                </a:lnTo>
                <a:lnTo>
                  <a:pt x="45" y="329"/>
                </a:lnTo>
                <a:lnTo>
                  <a:pt x="45" y="329"/>
                </a:lnTo>
                <a:lnTo>
                  <a:pt x="48" y="345"/>
                </a:lnTo>
                <a:lnTo>
                  <a:pt x="48" y="345"/>
                </a:lnTo>
                <a:lnTo>
                  <a:pt x="42" y="359"/>
                </a:lnTo>
                <a:lnTo>
                  <a:pt x="29" y="387"/>
                </a:lnTo>
                <a:lnTo>
                  <a:pt x="7" y="433"/>
                </a:lnTo>
                <a:lnTo>
                  <a:pt x="7" y="433"/>
                </a:lnTo>
                <a:lnTo>
                  <a:pt x="5" y="439"/>
                </a:lnTo>
                <a:lnTo>
                  <a:pt x="4" y="445"/>
                </a:lnTo>
                <a:lnTo>
                  <a:pt x="4" y="450"/>
                </a:lnTo>
                <a:lnTo>
                  <a:pt x="3" y="452"/>
                </a:lnTo>
                <a:lnTo>
                  <a:pt x="3" y="452"/>
                </a:lnTo>
                <a:lnTo>
                  <a:pt x="3" y="470"/>
                </a:lnTo>
                <a:lnTo>
                  <a:pt x="1" y="506"/>
                </a:lnTo>
                <a:lnTo>
                  <a:pt x="0" y="572"/>
                </a:lnTo>
                <a:lnTo>
                  <a:pt x="0" y="572"/>
                </a:lnTo>
                <a:lnTo>
                  <a:pt x="0" y="593"/>
                </a:lnTo>
                <a:lnTo>
                  <a:pt x="0" y="604"/>
                </a:lnTo>
                <a:lnTo>
                  <a:pt x="0" y="604"/>
                </a:lnTo>
                <a:lnTo>
                  <a:pt x="4" y="618"/>
                </a:lnTo>
                <a:lnTo>
                  <a:pt x="9" y="633"/>
                </a:lnTo>
                <a:lnTo>
                  <a:pt x="9" y="633"/>
                </a:lnTo>
                <a:lnTo>
                  <a:pt x="13" y="643"/>
                </a:lnTo>
                <a:lnTo>
                  <a:pt x="16" y="649"/>
                </a:lnTo>
                <a:lnTo>
                  <a:pt x="19" y="651"/>
                </a:lnTo>
                <a:lnTo>
                  <a:pt x="19" y="651"/>
                </a:lnTo>
                <a:lnTo>
                  <a:pt x="28" y="659"/>
                </a:lnTo>
                <a:lnTo>
                  <a:pt x="34" y="664"/>
                </a:lnTo>
                <a:lnTo>
                  <a:pt x="34" y="664"/>
                </a:lnTo>
                <a:lnTo>
                  <a:pt x="137" y="722"/>
                </a:lnTo>
                <a:lnTo>
                  <a:pt x="211" y="763"/>
                </a:lnTo>
                <a:lnTo>
                  <a:pt x="240" y="778"/>
                </a:lnTo>
                <a:lnTo>
                  <a:pt x="256" y="784"/>
                </a:lnTo>
                <a:lnTo>
                  <a:pt x="256" y="784"/>
                </a:lnTo>
                <a:lnTo>
                  <a:pt x="266" y="787"/>
                </a:lnTo>
                <a:lnTo>
                  <a:pt x="274" y="788"/>
                </a:lnTo>
                <a:lnTo>
                  <a:pt x="291" y="788"/>
                </a:lnTo>
                <a:lnTo>
                  <a:pt x="303" y="787"/>
                </a:lnTo>
                <a:lnTo>
                  <a:pt x="310" y="784"/>
                </a:lnTo>
                <a:lnTo>
                  <a:pt x="310" y="784"/>
                </a:lnTo>
                <a:lnTo>
                  <a:pt x="340" y="770"/>
                </a:lnTo>
                <a:lnTo>
                  <a:pt x="366" y="757"/>
                </a:lnTo>
                <a:lnTo>
                  <a:pt x="366" y="757"/>
                </a:lnTo>
                <a:lnTo>
                  <a:pt x="367" y="759"/>
                </a:lnTo>
                <a:lnTo>
                  <a:pt x="370" y="762"/>
                </a:lnTo>
                <a:lnTo>
                  <a:pt x="374" y="766"/>
                </a:lnTo>
                <a:lnTo>
                  <a:pt x="379" y="770"/>
                </a:lnTo>
                <a:lnTo>
                  <a:pt x="386" y="774"/>
                </a:lnTo>
                <a:lnTo>
                  <a:pt x="395" y="776"/>
                </a:lnTo>
                <a:lnTo>
                  <a:pt x="408" y="779"/>
                </a:lnTo>
                <a:lnTo>
                  <a:pt x="408" y="779"/>
                </a:lnTo>
                <a:lnTo>
                  <a:pt x="420" y="779"/>
                </a:lnTo>
                <a:lnTo>
                  <a:pt x="432" y="776"/>
                </a:lnTo>
                <a:lnTo>
                  <a:pt x="443" y="771"/>
                </a:lnTo>
                <a:lnTo>
                  <a:pt x="452" y="766"/>
                </a:lnTo>
                <a:lnTo>
                  <a:pt x="460" y="757"/>
                </a:lnTo>
                <a:lnTo>
                  <a:pt x="468" y="747"/>
                </a:lnTo>
                <a:lnTo>
                  <a:pt x="475" y="737"/>
                </a:lnTo>
                <a:lnTo>
                  <a:pt x="483" y="725"/>
                </a:lnTo>
                <a:lnTo>
                  <a:pt x="483" y="725"/>
                </a:lnTo>
                <a:lnTo>
                  <a:pt x="490" y="712"/>
                </a:lnTo>
                <a:lnTo>
                  <a:pt x="495" y="699"/>
                </a:lnTo>
                <a:lnTo>
                  <a:pt x="499" y="685"/>
                </a:lnTo>
                <a:lnTo>
                  <a:pt x="500" y="674"/>
                </a:lnTo>
                <a:lnTo>
                  <a:pt x="503" y="655"/>
                </a:lnTo>
                <a:lnTo>
                  <a:pt x="503" y="649"/>
                </a:lnTo>
                <a:lnTo>
                  <a:pt x="503" y="649"/>
                </a:lnTo>
                <a:lnTo>
                  <a:pt x="525" y="630"/>
                </a:lnTo>
                <a:lnTo>
                  <a:pt x="541" y="616"/>
                </a:lnTo>
                <a:lnTo>
                  <a:pt x="551" y="608"/>
                </a:lnTo>
                <a:lnTo>
                  <a:pt x="551" y="608"/>
                </a:lnTo>
                <a:lnTo>
                  <a:pt x="566" y="583"/>
                </a:lnTo>
                <a:lnTo>
                  <a:pt x="566" y="583"/>
                </a:lnTo>
                <a:lnTo>
                  <a:pt x="585" y="568"/>
                </a:lnTo>
                <a:lnTo>
                  <a:pt x="599" y="556"/>
                </a:lnTo>
                <a:lnTo>
                  <a:pt x="604" y="551"/>
                </a:lnTo>
                <a:lnTo>
                  <a:pt x="607" y="547"/>
                </a:lnTo>
                <a:lnTo>
                  <a:pt x="607" y="547"/>
                </a:lnTo>
                <a:lnTo>
                  <a:pt x="608" y="542"/>
                </a:lnTo>
                <a:lnTo>
                  <a:pt x="611" y="537"/>
                </a:lnTo>
                <a:lnTo>
                  <a:pt x="611" y="533"/>
                </a:lnTo>
                <a:lnTo>
                  <a:pt x="614" y="531"/>
                </a:lnTo>
                <a:lnTo>
                  <a:pt x="614" y="531"/>
                </a:lnTo>
                <a:lnTo>
                  <a:pt x="626" y="525"/>
                </a:lnTo>
                <a:lnTo>
                  <a:pt x="653" y="509"/>
                </a:lnTo>
                <a:lnTo>
                  <a:pt x="680" y="492"/>
                </a:lnTo>
                <a:lnTo>
                  <a:pt x="695" y="484"/>
                </a:lnTo>
                <a:lnTo>
                  <a:pt x="695" y="484"/>
                </a:lnTo>
                <a:lnTo>
                  <a:pt x="706" y="477"/>
                </a:lnTo>
                <a:lnTo>
                  <a:pt x="723" y="467"/>
                </a:lnTo>
                <a:lnTo>
                  <a:pt x="745" y="451"/>
                </a:lnTo>
                <a:lnTo>
                  <a:pt x="745" y="451"/>
                </a:lnTo>
                <a:lnTo>
                  <a:pt x="747" y="458"/>
                </a:lnTo>
                <a:lnTo>
                  <a:pt x="753" y="472"/>
                </a:lnTo>
                <a:lnTo>
                  <a:pt x="757" y="481"/>
                </a:lnTo>
                <a:lnTo>
                  <a:pt x="764" y="491"/>
                </a:lnTo>
                <a:lnTo>
                  <a:pt x="772" y="497"/>
                </a:lnTo>
                <a:lnTo>
                  <a:pt x="781" y="502"/>
                </a:lnTo>
                <a:lnTo>
                  <a:pt x="781" y="502"/>
                </a:lnTo>
                <a:lnTo>
                  <a:pt x="791" y="506"/>
                </a:lnTo>
                <a:lnTo>
                  <a:pt x="801" y="508"/>
                </a:lnTo>
                <a:lnTo>
                  <a:pt x="811" y="506"/>
                </a:lnTo>
                <a:lnTo>
                  <a:pt x="820" y="505"/>
                </a:lnTo>
                <a:lnTo>
                  <a:pt x="831" y="500"/>
                </a:lnTo>
                <a:lnTo>
                  <a:pt x="840" y="495"/>
                </a:lnTo>
                <a:lnTo>
                  <a:pt x="849" y="487"/>
                </a:lnTo>
                <a:lnTo>
                  <a:pt x="860" y="477"/>
                </a:lnTo>
                <a:lnTo>
                  <a:pt x="860" y="477"/>
                </a:lnTo>
                <a:lnTo>
                  <a:pt x="868" y="467"/>
                </a:lnTo>
                <a:lnTo>
                  <a:pt x="876" y="454"/>
                </a:lnTo>
                <a:lnTo>
                  <a:pt x="881" y="439"/>
                </a:lnTo>
                <a:lnTo>
                  <a:pt x="886" y="426"/>
                </a:lnTo>
                <a:lnTo>
                  <a:pt x="893" y="405"/>
                </a:lnTo>
                <a:lnTo>
                  <a:pt x="894" y="396"/>
                </a:lnTo>
                <a:lnTo>
                  <a:pt x="894" y="396"/>
                </a:lnTo>
                <a:lnTo>
                  <a:pt x="903" y="395"/>
                </a:lnTo>
                <a:lnTo>
                  <a:pt x="910" y="393"/>
                </a:lnTo>
                <a:lnTo>
                  <a:pt x="913" y="392"/>
                </a:lnTo>
                <a:lnTo>
                  <a:pt x="913" y="392"/>
                </a:lnTo>
                <a:lnTo>
                  <a:pt x="922" y="387"/>
                </a:lnTo>
                <a:lnTo>
                  <a:pt x="928" y="383"/>
                </a:lnTo>
                <a:lnTo>
                  <a:pt x="928" y="383"/>
                </a:lnTo>
                <a:lnTo>
                  <a:pt x="923" y="373"/>
                </a:lnTo>
                <a:lnTo>
                  <a:pt x="913" y="352"/>
                </a:lnTo>
                <a:lnTo>
                  <a:pt x="897" y="322"/>
                </a:lnTo>
                <a:lnTo>
                  <a:pt x="948" y="284"/>
                </a:lnTo>
                <a:lnTo>
                  <a:pt x="948" y="284"/>
                </a:lnTo>
                <a:lnTo>
                  <a:pt x="951" y="291"/>
                </a:lnTo>
                <a:lnTo>
                  <a:pt x="953" y="293"/>
                </a:lnTo>
                <a:lnTo>
                  <a:pt x="955" y="295"/>
                </a:lnTo>
                <a:lnTo>
                  <a:pt x="955" y="295"/>
                </a:lnTo>
                <a:lnTo>
                  <a:pt x="960" y="279"/>
                </a:lnTo>
                <a:lnTo>
                  <a:pt x="980" y="263"/>
                </a:lnTo>
                <a:lnTo>
                  <a:pt x="980" y="263"/>
                </a:lnTo>
                <a:lnTo>
                  <a:pt x="978" y="225"/>
                </a:lnTo>
                <a:lnTo>
                  <a:pt x="977" y="197"/>
                </a:lnTo>
                <a:lnTo>
                  <a:pt x="976" y="184"/>
                </a:lnTo>
                <a:lnTo>
                  <a:pt x="976" y="184"/>
                </a:lnTo>
                <a:lnTo>
                  <a:pt x="963" y="175"/>
                </a:lnTo>
                <a:lnTo>
                  <a:pt x="928" y="152"/>
                </a:lnTo>
                <a:lnTo>
                  <a:pt x="824" y="90"/>
                </a:lnTo>
                <a:lnTo>
                  <a:pt x="720" y="27"/>
                </a:lnTo>
                <a:lnTo>
                  <a:pt x="685" y="8"/>
                </a:lnTo>
                <a:lnTo>
                  <a:pt x="670" y="0"/>
                </a:lnTo>
                <a:lnTo>
                  <a:pt x="670" y="0"/>
                </a:lnTo>
                <a:lnTo>
                  <a:pt x="657" y="8"/>
                </a:lnTo>
                <a:lnTo>
                  <a:pt x="626" y="27"/>
                </a:lnTo>
                <a:lnTo>
                  <a:pt x="535" y="88"/>
                </a:lnTo>
                <a:lnTo>
                  <a:pt x="404" y="177"/>
                </a:lnTo>
                <a:lnTo>
                  <a:pt x="404" y="177"/>
                </a:lnTo>
                <a:lnTo>
                  <a:pt x="291" y="104"/>
                </a:lnTo>
                <a:lnTo>
                  <a:pt x="291" y="104"/>
                </a:lnTo>
                <a:close/>
                <a:moveTo>
                  <a:pt x="503" y="333"/>
                </a:moveTo>
                <a:lnTo>
                  <a:pt x="503" y="333"/>
                </a:lnTo>
                <a:lnTo>
                  <a:pt x="506" y="387"/>
                </a:lnTo>
                <a:lnTo>
                  <a:pt x="508" y="439"/>
                </a:lnTo>
                <a:lnTo>
                  <a:pt x="404" y="518"/>
                </a:lnTo>
                <a:lnTo>
                  <a:pt x="404" y="518"/>
                </a:lnTo>
                <a:lnTo>
                  <a:pt x="403" y="516"/>
                </a:lnTo>
                <a:lnTo>
                  <a:pt x="402" y="512"/>
                </a:lnTo>
                <a:lnTo>
                  <a:pt x="398" y="509"/>
                </a:lnTo>
                <a:lnTo>
                  <a:pt x="398" y="509"/>
                </a:lnTo>
                <a:lnTo>
                  <a:pt x="392" y="508"/>
                </a:lnTo>
                <a:lnTo>
                  <a:pt x="383" y="506"/>
                </a:lnTo>
                <a:lnTo>
                  <a:pt x="373" y="506"/>
                </a:lnTo>
                <a:lnTo>
                  <a:pt x="373" y="506"/>
                </a:lnTo>
                <a:lnTo>
                  <a:pt x="385" y="467"/>
                </a:lnTo>
                <a:lnTo>
                  <a:pt x="395" y="435"/>
                </a:lnTo>
                <a:lnTo>
                  <a:pt x="404" y="412"/>
                </a:lnTo>
                <a:lnTo>
                  <a:pt x="404" y="412"/>
                </a:lnTo>
                <a:lnTo>
                  <a:pt x="407" y="406"/>
                </a:lnTo>
                <a:lnTo>
                  <a:pt x="412" y="401"/>
                </a:lnTo>
                <a:lnTo>
                  <a:pt x="424" y="389"/>
                </a:lnTo>
                <a:lnTo>
                  <a:pt x="441" y="376"/>
                </a:lnTo>
                <a:lnTo>
                  <a:pt x="458" y="363"/>
                </a:lnTo>
                <a:lnTo>
                  <a:pt x="489" y="341"/>
                </a:lnTo>
                <a:lnTo>
                  <a:pt x="503" y="333"/>
                </a:lnTo>
                <a:lnTo>
                  <a:pt x="503" y="333"/>
                </a:lnTo>
                <a:close/>
                <a:moveTo>
                  <a:pt x="361" y="408"/>
                </a:moveTo>
                <a:lnTo>
                  <a:pt x="300" y="579"/>
                </a:lnTo>
                <a:lnTo>
                  <a:pt x="300" y="579"/>
                </a:lnTo>
                <a:lnTo>
                  <a:pt x="279" y="571"/>
                </a:lnTo>
                <a:lnTo>
                  <a:pt x="231" y="553"/>
                </a:lnTo>
                <a:lnTo>
                  <a:pt x="202" y="539"/>
                </a:lnTo>
                <a:lnTo>
                  <a:pt x="173" y="526"/>
                </a:lnTo>
                <a:lnTo>
                  <a:pt x="145" y="512"/>
                </a:lnTo>
                <a:lnTo>
                  <a:pt x="124" y="497"/>
                </a:lnTo>
                <a:lnTo>
                  <a:pt x="124" y="497"/>
                </a:lnTo>
                <a:lnTo>
                  <a:pt x="105" y="481"/>
                </a:lnTo>
                <a:lnTo>
                  <a:pt x="88" y="467"/>
                </a:lnTo>
                <a:lnTo>
                  <a:pt x="73" y="451"/>
                </a:lnTo>
                <a:lnTo>
                  <a:pt x="58" y="437"/>
                </a:lnTo>
                <a:lnTo>
                  <a:pt x="40" y="414"/>
                </a:lnTo>
                <a:lnTo>
                  <a:pt x="32" y="405"/>
                </a:lnTo>
                <a:lnTo>
                  <a:pt x="32" y="405"/>
                </a:lnTo>
                <a:lnTo>
                  <a:pt x="78" y="331"/>
                </a:lnTo>
                <a:lnTo>
                  <a:pt x="111" y="281"/>
                </a:lnTo>
                <a:lnTo>
                  <a:pt x="121" y="264"/>
                </a:lnTo>
                <a:lnTo>
                  <a:pt x="127" y="259"/>
                </a:lnTo>
                <a:lnTo>
                  <a:pt x="127" y="259"/>
                </a:lnTo>
                <a:lnTo>
                  <a:pt x="155" y="285"/>
                </a:lnTo>
                <a:lnTo>
                  <a:pt x="186" y="308"/>
                </a:lnTo>
                <a:lnTo>
                  <a:pt x="220" y="334"/>
                </a:lnTo>
                <a:lnTo>
                  <a:pt x="220" y="334"/>
                </a:lnTo>
                <a:lnTo>
                  <a:pt x="242" y="348"/>
                </a:lnTo>
                <a:lnTo>
                  <a:pt x="266" y="362"/>
                </a:lnTo>
                <a:lnTo>
                  <a:pt x="311" y="385"/>
                </a:lnTo>
                <a:lnTo>
                  <a:pt x="346" y="402"/>
                </a:lnTo>
                <a:lnTo>
                  <a:pt x="361" y="408"/>
                </a:lnTo>
                <a:lnTo>
                  <a:pt x="361" y="408"/>
                </a:lnTo>
                <a:close/>
                <a:moveTo>
                  <a:pt x="206" y="642"/>
                </a:moveTo>
                <a:lnTo>
                  <a:pt x="206" y="642"/>
                </a:lnTo>
                <a:lnTo>
                  <a:pt x="228" y="635"/>
                </a:lnTo>
                <a:lnTo>
                  <a:pt x="228" y="635"/>
                </a:lnTo>
                <a:lnTo>
                  <a:pt x="237" y="638"/>
                </a:lnTo>
                <a:lnTo>
                  <a:pt x="257" y="643"/>
                </a:lnTo>
                <a:lnTo>
                  <a:pt x="278" y="650"/>
                </a:lnTo>
                <a:lnTo>
                  <a:pt x="288" y="651"/>
                </a:lnTo>
                <a:lnTo>
                  <a:pt x="298" y="651"/>
                </a:lnTo>
                <a:lnTo>
                  <a:pt x="298" y="651"/>
                </a:lnTo>
                <a:lnTo>
                  <a:pt x="306" y="651"/>
                </a:lnTo>
                <a:lnTo>
                  <a:pt x="308" y="650"/>
                </a:lnTo>
                <a:lnTo>
                  <a:pt x="310" y="649"/>
                </a:lnTo>
                <a:lnTo>
                  <a:pt x="308" y="649"/>
                </a:lnTo>
                <a:lnTo>
                  <a:pt x="308" y="649"/>
                </a:lnTo>
                <a:lnTo>
                  <a:pt x="310" y="649"/>
                </a:lnTo>
                <a:lnTo>
                  <a:pt x="310" y="649"/>
                </a:lnTo>
                <a:lnTo>
                  <a:pt x="311" y="650"/>
                </a:lnTo>
                <a:lnTo>
                  <a:pt x="312" y="654"/>
                </a:lnTo>
                <a:lnTo>
                  <a:pt x="313" y="663"/>
                </a:lnTo>
                <a:lnTo>
                  <a:pt x="313" y="674"/>
                </a:lnTo>
                <a:lnTo>
                  <a:pt x="313" y="680"/>
                </a:lnTo>
                <a:lnTo>
                  <a:pt x="313" y="680"/>
                </a:lnTo>
                <a:lnTo>
                  <a:pt x="310" y="684"/>
                </a:lnTo>
                <a:lnTo>
                  <a:pt x="304" y="689"/>
                </a:lnTo>
                <a:lnTo>
                  <a:pt x="296" y="692"/>
                </a:lnTo>
                <a:lnTo>
                  <a:pt x="292" y="693"/>
                </a:lnTo>
                <a:lnTo>
                  <a:pt x="287" y="693"/>
                </a:lnTo>
                <a:lnTo>
                  <a:pt x="287" y="693"/>
                </a:lnTo>
                <a:lnTo>
                  <a:pt x="270" y="689"/>
                </a:lnTo>
                <a:lnTo>
                  <a:pt x="242" y="681"/>
                </a:lnTo>
                <a:lnTo>
                  <a:pt x="206" y="671"/>
                </a:lnTo>
                <a:lnTo>
                  <a:pt x="206" y="671"/>
                </a:lnTo>
                <a:lnTo>
                  <a:pt x="206" y="656"/>
                </a:lnTo>
                <a:lnTo>
                  <a:pt x="204" y="647"/>
                </a:lnTo>
                <a:lnTo>
                  <a:pt x="206" y="642"/>
                </a:lnTo>
                <a:lnTo>
                  <a:pt x="206" y="642"/>
                </a:lnTo>
                <a:close/>
                <a:moveTo>
                  <a:pt x="45" y="525"/>
                </a:moveTo>
                <a:lnTo>
                  <a:pt x="45" y="525"/>
                </a:lnTo>
                <a:lnTo>
                  <a:pt x="44" y="541"/>
                </a:lnTo>
                <a:lnTo>
                  <a:pt x="42" y="551"/>
                </a:lnTo>
                <a:lnTo>
                  <a:pt x="41" y="556"/>
                </a:lnTo>
                <a:lnTo>
                  <a:pt x="41" y="556"/>
                </a:lnTo>
                <a:lnTo>
                  <a:pt x="34" y="553"/>
                </a:lnTo>
                <a:lnTo>
                  <a:pt x="22" y="542"/>
                </a:lnTo>
                <a:lnTo>
                  <a:pt x="11" y="531"/>
                </a:lnTo>
                <a:lnTo>
                  <a:pt x="8" y="527"/>
                </a:lnTo>
                <a:lnTo>
                  <a:pt x="7" y="525"/>
                </a:lnTo>
                <a:lnTo>
                  <a:pt x="7" y="525"/>
                </a:lnTo>
                <a:lnTo>
                  <a:pt x="8" y="505"/>
                </a:lnTo>
                <a:lnTo>
                  <a:pt x="8" y="493"/>
                </a:lnTo>
                <a:lnTo>
                  <a:pt x="9" y="487"/>
                </a:lnTo>
                <a:lnTo>
                  <a:pt x="9" y="487"/>
                </a:lnTo>
                <a:lnTo>
                  <a:pt x="16" y="493"/>
                </a:lnTo>
                <a:lnTo>
                  <a:pt x="28" y="506"/>
                </a:lnTo>
                <a:lnTo>
                  <a:pt x="45" y="525"/>
                </a:lnTo>
                <a:lnTo>
                  <a:pt x="45" y="5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>
            <a:extLst>
              <a:ext uri="{FF2B5EF4-FFF2-40B4-BE49-F238E27FC236}">
                <a16:creationId xmlns:a16="http://schemas.microsoft.com/office/drawing/2014/main" id="{ABD34CB5-99DB-4DC5-AD21-FD409E7B9789}"/>
              </a:ext>
            </a:extLst>
          </p:cNvPr>
          <p:cNvSpPr>
            <a:spLocks noEditPoints="1"/>
          </p:cNvSpPr>
          <p:nvPr/>
        </p:nvSpPr>
        <p:spPr bwMode="auto">
          <a:xfrm>
            <a:off x="774880" y="1314505"/>
            <a:ext cx="2442045" cy="1770636"/>
          </a:xfrm>
          <a:custGeom>
            <a:avLst/>
            <a:gdLst>
              <a:gd name="T0" fmla="*/ 736 w 1193"/>
              <a:gd name="T1" fmla="*/ 53 h 865"/>
              <a:gd name="T2" fmla="*/ 690 w 1193"/>
              <a:gd name="T3" fmla="*/ 59 h 865"/>
              <a:gd name="T4" fmla="*/ 392 w 1193"/>
              <a:gd name="T5" fmla="*/ 236 h 865"/>
              <a:gd name="T6" fmla="*/ 97 w 1193"/>
              <a:gd name="T7" fmla="*/ 495 h 865"/>
              <a:gd name="T8" fmla="*/ 108 w 1193"/>
              <a:gd name="T9" fmla="*/ 466 h 865"/>
              <a:gd name="T10" fmla="*/ 111 w 1193"/>
              <a:gd name="T11" fmla="*/ 449 h 865"/>
              <a:gd name="T12" fmla="*/ 86 w 1193"/>
              <a:gd name="T13" fmla="*/ 436 h 865"/>
              <a:gd name="T14" fmla="*/ 74 w 1193"/>
              <a:gd name="T15" fmla="*/ 445 h 865"/>
              <a:gd name="T16" fmla="*/ 74 w 1193"/>
              <a:gd name="T17" fmla="*/ 459 h 865"/>
              <a:gd name="T18" fmla="*/ 57 w 1193"/>
              <a:gd name="T19" fmla="*/ 527 h 865"/>
              <a:gd name="T20" fmla="*/ 18 w 1193"/>
              <a:gd name="T21" fmla="*/ 581 h 865"/>
              <a:gd name="T22" fmla="*/ 17 w 1193"/>
              <a:gd name="T23" fmla="*/ 603 h 865"/>
              <a:gd name="T24" fmla="*/ 1 w 1193"/>
              <a:gd name="T25" fmla="*/ 617 h 865"/>
              <a:gd name="T26" fmla="*/ 3 w 1193"/>
              <a:gd name="T27" fmla="*/ 645 h 865"/>
              <a:gd name="T28" fmla="*/ 47 w 1193"/>
              <a:gd name="T29" fmla="*/ 707 h 865"/>
              <a:gd name="T30" fmla="*/ 100 w 1193"/>
              <a:gd name="T31" fmla="*/ 752 h 865"/>
              <a:gd name="T32" fmla="*/ 227 w 1193"/>
              <a:gd name="T33" fmla="*/ 825 h 865"/>
              <a:gd name="T34" fmla="*/ 298 w 1193"/>
              <a:gd name="T35" fmla="*/ 858 h 865"/>
              <a:gd name="T36" fmla="*/ 350 w 1193"/>
              <a:gd name="T37" fmla="*/ 841 h 865"/>
              <a:gd name="T38" fmla="*/ 366 w 1193"/>
              <a:gd name="T39" fmla="*/ 861 h 865"/>
              <a:gd name="T40" fmla="*/ 400 w 1193"/>
              <a:gd name="T41" fmla="*/ 864 h 865"/>
              <a:gd name="T42" fmla="*/ 448 w 1193"/>
              <a:gd name="T43" fmla="*/ 837 h 865"/>
              <a:gd name="T44" fmla="*/ 477 w 1193"/>
              <a:gd name="T45" fmla="*/ 794 h 865"/>
              <a:gd name="T46" fmla="*/ 920 w 1193"/>
              <a:gd name="T47" fmla="*/ 504 h 865"/>
              <a:gd name="T48" fmla="*/ 944 w 1193"/>
              <a:gd name="T49" fmla="*/ 509 h 865"/>
              <a:gd name="T50" fmla="*/ 990 w 1193"/>
              <a:gd name="T51" fmla="*/ 494 h 865"/>
              <a:gd name="T52" fmla="*/ 1031 w 1193"/>
              <a:gd name="T53" fmla="*/ 448 h 865"/>
              <a:gd name="T54" fmla="*/ 1043 w 1193"/>
              <a:gd name="T55" fmla="*/ 403 h 865"/>
              <a:gd name="T56" fmla="*/ 1182 w 1193"/>
              <a:gd name="T57" fmla="*/ 302 h 865"/>
              <a:gd name="T58" fmla="*/ 1193 w 1193"/>
              <a:gd name="T59" fmla="*/ 282 h 865"/>
              <a:gd name="T60" fmla="*/ 1184 w 1193"/>
              <a:gd name="T61" fmla="*/ 255 h 865"/>
              <a:gd name="T62" fmla="*/ 1185 w 1193"/>
              <a:gd name="T63" fmla="*/ 207 h 865"/>
              <a:gd name="T64" fmla="*/ 1171 w 1193"/>
              <a:gd name="T65" fmla="*/ 174 h 865"/>
              <a:gd name="T66" fmla="*/ 1060 w 1193"/>
              <a:gd name="T67" fmla="*/ 87 h 865"/>
              <a:gd name="T68" fmla="*/ 906 w 1193"/>
              <a:gd name="T69" fmla="*/ 0 h 865"/>
              <a:gd name="T70" fmla="*/ 832 w 1193"/>
              <a:gd name="T71" fmla="*/ 33 h 865"/>
              <a:gd name="T72" fmla="*/ 861 w 1193"/>
              <a:gd name="T73" fmla="*/ 362 h 865"/>
              <a:gd name="T74" fmla="*/ 769 w 1193"/>
              <a:gd name="T75" fmla="*/ 405 h 865"/>
              <a:gd name="T76" fmla="*/ 919 w 1193"/>
              <a:gd name="T77" fmla="*/ 266 h 865"/>
              <a:gd name="T78" fmla="*/ 947 w 1193"/>
              <a:gd name="T79" fmla="*/ 307 h 865"/>
              <a:gd name="T80" fmla="*/ 608 w 1193"/>
              <a:gd name="T81" fmla="*/ 499 h 865"/>
              <a:gd name="T82" fmla="*/ 598 w 1193"/>
              <a:gd name="T83" fmla="*/ 492 h 865"/>
              <a:gd name="T84" fmla="*/ 620 w 1193"/>
              <a:gd name="T85" fmla="*/ 430 h 865"/>
              <a:gd name="T86" fmla="*/ 631 w 1193"/>
              <a:gd name="T87" fmla="*/ 421 h 865"/>
              <a:gd name="T88" fmla="*/ 739 w 1193"/>
              <a:gd name="T89" fmla="*/ 436 h 865"/>
              <a:gd name="T90" fmla="*/ 424 w 1193"/>
              <a:gd name="T91" fmla="*/ 283 h 865"/>
              <a:gd name="T92" fmla="*/ 487 w 1193"/>
              <a:gd name="T93" fmla="*/ 334 h 865"/>
              <a:gd name="T94" fmla="*/ 562 w 1193"/>
              <a:gd name="T95" fmla="*/ 466 h 865"/>
              <a:gd name="T96" fmla="*/ 523 w 1193"/>
              <a:gd name="T97" fmla="*/ 546 h 865"/>
              <a:gd name="T98" fmla="*/ 428 w 1193"/>
              <a:gd name="T99" fmla="*/ 500 h 865"/>
              <a:gd name="T100" fmla="*/ 399 w 1193"/>
              <a:gd name="T101" fmla="*/ 490 h 865"/>
              <a:gd name="T102" fmla="*/ 327 w 1193"/>
              <a:gd name="T103" fmla="*/ 429 h 865"/>
              <a:gd name="T104" fmla="*/ 324 w 1193"/>
              <a:gd name="T105" fmla="*/ 320 h 865"/>
              <a:gd name="T106" fmla="*/ 392 w 1193"/>
              <a:gd name="T107" fmla="*/ 257 h 865"/>
              <a:gd name="T108" fmla="*/ 29 w 1193"/>
              <a:gd name="T109" fmla="*/ 625 h 865"/>
              <a:gd name="T110" fmla="*/ 25 w 1193"/>
              <a:gd name="T111" fmla="*/ 575 h 865"/>
              <a:gd name="T112" fmla="*/ 266 w 1193"/>
              <a:gd name="T113" fmla="*/ 742 h 865"/>
              <a:gd name="T114" fmla="*/ 295 w 1193"/>
              <a:gd name="T115" fmla="*/ 750 h 865"/>
              <a:gd name="T116" fmla="*/ 300 w 1193"/>
              <a:gd name="T117" fmla="*/ 794 h 865"/>
              <a:gd name="T118" fmla="*/ 246 w 1193"/>
              <a:gd name="T119" fmla="*/ 779 h 865"/>
              <a:gd name="T120" fmla="*/ 154 w 1193"/>
              <a:gd name="T121" fmla="*/ 779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93" h="865">
                <a:moveTo>
                  <a:pt x="769" y="66"/>
                </a:moveTo>
                <a:lnTo>
                  <a:pt x="769" y="66"/>
                </a:lnTo>
                <a:lnTo>
                  <a:pt x="761" y="63"/>
                </a:lnTo>
                <a:lnTo>
                  <a:pt x="745" y="57"/>
                </a:lnTo>
                <a:lnTo>
                  <a:pt x="736" y="53"/>
                </a:lnTo>
                <a:lnTo>
                  <a:pt x="726" y="51"/>
                </a:lnTo>
                <a:lnTo>
                  <a:pt x="716" y="50"/>
                </a:lnTo>
                <a:lnTo>
                  <a:pt x="708" y="51"/>
                </a:lnTo>
                <a:lnTo>
                  <a:pt x="708" y="51"/>
                </a:lnTo>
                <a:lnTo>
                  <a:pt x="690" y="59"/>
                </a:lnTo>
                <a:lnTo>
                  <a:pt x="653" y="79"/>
                </a:lnTo>
                <a:lnTo>
                  <a:pt x="550" y="140"/>
                </a:lnTo>
                <a:lnTo>
                  <a:pt x="446" y="201"/>
                </a:lnTo>
                <a:lnTo>
                  <a:pt x="410" y="224"/>
                </a:lnTo>
                <a:lnTo>
                  <a:pt x="392" y="236"/>
                </a:lnTo>
                <a:lnTo>
                  <a:pt x="392" y="236"/>
                </a:lnTo>
                <a:lnTo>
                  <a:pt x="362" y="265"/>
                </a:lnTo>
                <a:lnTo>
                  <a:pt x="313" y="315"/>
                </a:lnTo>
                <a:lnTo>
                  <a:pt x="246" y="382"/>
                </a:lnTo>
                <a:lnTo>
                  <a:pt x="97" y="495"/>
                </a:lnTo>
                <a:lnTo>
                  <a:pt x="97" y="474"/>
                </a:lnTo>
                <a:lnTo>
                  <a:pt x="97" y="474"/>
                </a:lnTo>
                <a:lnTo>
                  <a:pt x="100" y="473"/>
                </a:lnTo>
                <a:lnTo>
                  <a:pt x="105" y="469"/>
                </a:lnTo>
                <a:lnTo>
                  <a:pt x="108" y="466"/>
                </a:lnTo>
                <a:lnTo>
                  <a:pt x="111" y="462"/>
                </a:lnTo>
                <a:lnTo>
                  <a:pt x="112" y="458"/>
                </a:lnTo>
                <a:lnTo>
                  <a:pt x="112" y="453"/>
                </a:lnTo>
                <a:lnTo>
                  <a:pt x="112" y="453"/>
                </a:lnTo>
                <a:lnTo>
                  <a:pt x="111" y="449"/>
                </a:lnTo>
                <a:lnTo>
                  <a:pt x="109" y="445"/>
                </a:lnTo>
                <a:lnTo>
                  <a:pt x="107" y="441"/>
                </a:lnTo>
                <a:lnTo>
                  <a:pt x="103" y="438"/>
                </a:lnTo>
                <a:lnTo>
                  <a:pt x="94" y="436"/>
                </a:lnTo>
                <a:lnTo>
                  <a:pt x="86" y="436"/>
                </a:lnTo>
                <a:lnTo>
                  <a:pt x="86" y="436"/>
                </a:lnTo>
                <a:lnTo>
                  <a:pt x="82" y="437"/>
                </a:lnTo>
                <a:lnTo>
                  <a:pt x="78" y="438"/>
                </a:lnTo>
                <a:lnTo>
                  <a:pt x="75" y="441"/>
                </a:lnTo>
                <a:lnTo>
                  <a:pt x="74" y="445"/>
                </a:lnTo>
                <a:lnTo>
                  <a:pt x="72" y="449"/>
                </a:lnTo>
                <a:lnTo>
                  <a:pt x="71" y="453"/>
                </a:lnTo>
                <a:lnTo>
                  <a:pt x="72" y="457"/>
                </a:lnTo>
                <a:lnTo>
                  <a:pt x="74" y="459"/>
                </a:lnTo>
                <a:lnTo>
                  <a:pt x="74" y="459"/>
                </a:lnTo>
                <a:lnTo>
                  <a:pt x="80" y="469"/>
                </a:lnTo>
                <a:lnTo>
                  <a:pt x="83" y="471"/>
                </a:lnTo>
                <a:lnTo>
                  <a:pt x="83" y="504"/>
                </a:lnTo>
                <a:lnTo>
                  <a:pt x="83" y="504"/>
                </a:lnTo>
                <a:lnTo>
                  <a:pt x="57" y="527"/>
                </a:lnTo>
                <a:lnTo>
                  <a:pt x="37" y="545"/>
                </a:lnTo>
                <a:lnTo>
                  <a:pt x="30" y="554"/>
                </a:lnTo>
                <a:lnTo>
                  <a:pt x="25" y="561"/>
                </a:lnTo>
                <a:lnTo>
                  <a:pt x="25" y="561"/>
                </a:lnTo>
                <a:lnTo>
                  <a:pt x="18" y="581"/>
                </a:lnTo>
                <a:lnTo>
                  <a:pt x="17" y="587"/>
                </a:lnTo>
                <a:lnTo>
                  <a:pt x="17" y="591"/>
                </a:lnTo>
                <a:lnTo>
                  <a:pt x="17" y="591"/>
                </a:lnTo>
                <a:lnTo>
                  <a:pt x="17" y="598"/>
                </a:lnTo>
                <a:lnTo>
                  <a:pt x="17" y="603"/>
                </a:lnTo>
                <a:lnTo>
                  <a:pt x="17" y="603"/>
                </a:lnTo>
                <a:lnTo>
                  <a:pt x="11" y="607"/>
                </a:lnTo>
                <a:lnTo>
                  <a:pt x="5" y="611"/>
                </a:lnTo>
                <a:lnTo>
                  <a:pt x="1" y="617"/>
                </a:lnTo>
                <a:lnTo>
                  <a:pt x="1" y="617"/>
                </a:lnTo>
                <a:lnTo>
                  <a:pt x="0" y="624"/>
                </a:lnTo>
                <a:lnTo>
                  <a:pt x="0" y="631"/>
                </a:lnTo>
                <a:lnTo>
                  <a:pt x="1" y="641"/>
                </a:lnTo>
                <a:lnTo>
                  <a:pt x="1" y="641"/>
                </a:lnTo>
                <a:lnTo>
                  <a:pt x="3" y="645"/>
                </a:lnTo>
                <a:lnTo>
                  <a:pt x="5" y="650"/>
                </a:lnTo>
                <a:lnTo>
                  <a:pt x="12" y="665"/>
                </a:lnTo>
                <a:lnTo>
                  <a:pt x="22" y="683"/>
                </a:lnTo>
                <a:lnTo>
                  <a:pt x="22" y="683"/>
                </a:lnTo>
                <a:lnTo>
                  <a:pt x="47" y="707"/>
                </a:lnTo>
                <a:lnTo>
                  <a:pt x="76" y="735"/>
                </a:lnTo>
                <a:lnTo>
                  <a:pt x="76" y="735"/>
                </a:lnTo>
                <a:lnTo>
                  <a:pt x="82" y="739"/>
                </a:lnTo>
                <a:lnTo>
                  <a:pt x="87" y="744"/>
                </a:lnTo>
                <a:lnTo>
                  <a:pt x="100" y="752"/>
                </a:lnTo>
                <a:lnTo>
                  <a:pt x="100" y="752"/>
                </a:lnTo>
                <a:lnTo>
                  <a:pt x="151" y="782"/>
                </a:lnTo>
                <a:lnTo>
                  <a:pt x="175" y="794"/>
                </a:lnTo>
                <a:lnTo>
                  <a:pt x="175" y="794"/>
                </a:lnTo>
                <a:lnTo>
                  <a:pt x="227" y="825"/>
                </a:lnTo>
                <a:lnTo>
                  <a:pt x="266" y="848"/>
                </a:lnTo>
                <a:lnTo>
                  <a:pt x="282" y="856"/>
                </a:lnTo>
                <a:lnTo>
                  <a:pt x="291" y="860"/>
                </a:lnTo>
                <a:lnTo>
                  <a:pt x="291" y="860"/>
                </a:lnTo>
                <a:lnTo>
                  <a:pt x="298" y="858"/>
                </a:lnTo>
                <a:lnTo>
                  <a:pt x="307" y="857"/>
                </a:lnTo>
                <a:lnTo>
                  <a:pt x="327" y="850"/>
                </a:lnTo>
                <a:lnTo>
                  <a:pt x="344" y="844"/>
                </a:lnTo>
                <a:lnTo>
                  <a:pt x="349" y="841"/>
                </a:lnTo>
                <a:lnTo>
                  <a:pt x="350" y="841"/>
                </a:lnTo>
                <a:lnTo>
                  <a:pt x="350" y="841"/>
                </a:lnTo>
                <a:lnTo>
                  <a:pt x="353" y="845"/>
                </a:lnTo>
                <a:lnTo>
                  <a:pt x="357" y="853"/>
                </a:lnTo>
                <a:lnTo>
                  <a:pt x="361" y="857"/>
                </a:lnTo>
                <a:lnTo>
                  <a:pt x="366" y="861"/>
                </a:lnTo>
                <a:lnTo>
                  <a:pt x="373" y="864"/>
                </a:lnTo>
                <a:lnTo>
                  <a:pt x="381" y="865"/>
                </a:lnTo>
                <a:lnTo>
                  <a:pt x="381" y="865"/>
                </a:lnTo>
                <a:lnTo>
                  <a:pt x="390" y="865"/>
                </a:lnTo>
                <a:lnTo>
                  <a:pt x="400" y="864"/>
                </a:lnTo>
                <a:lnTo>
                  <a:pt x="411" y="861"/>
                </a:lnTo>
                <a:lnTo>
                  <a:pt x="420" y="856"/>
                </a:lnTo>
                <a:lnTo>
                  <a:pt x="431" y="850"/>
                </a:lnTo>
                <a:lnTo>
                  <a:pt x="440" y="844"/>
                </a:lnTo>
                <a:lnTo>
                  <a:pt x="448" y="837"/>
                </a:lnTo>
                <a:lnTo>
                  <a:pt x="456" y="829"/>
                </a:lnTo>
                <a:lnTo>
                  <a:pt x="456" y="829"/>
                </a:lnTo>
                <a:lnTo>
                  <a:pt x="466" y="815"/>
                </a:lnTo>
                <a:lnTo>
                  <a:pt x="471" y="803"/>
                </a:lnTo>
                <a:lnTo>
                  <a:pt x="477" y="794"/>
                </a:lnTo>
                <a:lnTo>
                  <a:pt x="489" y="785"/>
                </a:lnTo>
                <a:lnTo>
                  <a:pt x="494" y="785"/>
                </a:lnTo>
                <a:lnTo>
                  <a:pt x="885" y="540"/>
                </a:lnTo>
                <a:lnTo>
                  <a:pt x="899" y="513"/>
                </a:lnTo>
                <a:lnTo>
                  <a:pt x="920" y="504"/>
                </a:lnTo>
                <a:lnTo>
                  <a:pt x="920" y="504"/>
                </a:lnTo>
                <a:lnTo>
                  <a:pt x="924" y="506"/>
                </a:lnTo>
                <a:lnTo>
                  <a:pt x="928" y="508"/>
                </a:lnTo>
                <a:lnTo>
                  <a:pt x="935" y="509"/>
                </a:lnTo>
                <a:lnTo>
                  <a:pt x="944" y="509"/>
                </a:lnTo>
                <a:lnTo>
                  <a:pt x="953" y="509"/>
                </a:lnTo>
                <a:lnTo>
                  <a:pt x="964" y="507"/>
                </a:lnTo>
                <a:lnTo>
                  <a:pt x="977" y="502"/>
                </a:lnTo>
                <a:lnTo>
                  <a:pt x="977" y="502"/>
                </a:lnTo>
                <a:lnTo>
                  <a:pt x="990" y="494"/>
                </a:lnTo>
                <a:lnTo>
                  <a:pt x="1001" y="486"/>
                </a:lnTo>
                <a:lnTo>
                  <a:pt x="1011" y="477"/>
                </a:lnTo>
                <a:lnTo>
                  <a:pt x="1019" y="467"/>
                </a:lnTo>
                <a:lnTo>
                  <a:pt x="1027" y="457"/>
                </a:lnTo>
                <a:lnTo>
                  <a:pt x="1031" y="448"/>
                </a:lnTo>
                <a:lnTo>
                  <a:pt x="1035" y="440"/>
                </a:lnTo>
                <a:lnTo>
                  <a:pt x="1036" y="433"/>
                </a:lnTo>
                <a:lnTo>
                  <a:pt x="1036" y="433"/>
                </a:lnTo>
                <a:lnTo>
                  <a:pt x="1040" y="411"/>
                </a:lnTo>
                <a:lnTo>
                  <a:pt x="1043" y="403"/>
                </a:lnTo>
                <a:lnTo>
                  <a:pt x="1048" y="400"/>
                </a:lnTo>
                <a:lnTo>
                  <a:pt x="1048" y="400"/>
                </a:lnTo>
                <a:lnTo>
                  <a:pt x="1119" y="350"/>
                </a:lnTo>
                <a:lnTo>
                  <a:pt x="1167" y="315"/>
                </a:lnTo>
                <a:lnTo>
                  <a:pt x="1182" y="302"/>
                </a:lnTo>
                <a:lnTo>
                  <a:pt x="1189" y="295"/>
                </a:lnTo>
                <a:lnTo>
                  <a:pt x="1189" y="295"/>
                </a:lnTo>
                <a:lnTo>
                  <a:pt x="1190" y="291"/>
                </a:lnTo>
                <a:lnTo>
                  <a:pt x="1192" y="287"/>
                </a:lnTo>
                <a:lnTo>
                  <a:pt x="1193" y="282"/>
                </a:lnTo>
                <a:lnTo>
                  <a:pt x="1192" y="271"/>
                </a:lnTo>
                <a:lnTo>
                  <a:pt x="1192" y="271"/>
                </a:lnTo>
                <a:lnTo>
                  <a:pt x="1189" y="262"/>
                </a:lnTo>
                <a:lnTo>
                  <a:pt x="1186" y="258"/>
                </a:lnTo>
                <a:lnTo>
                  <a:pt x="1184" y="255"/>
                </a:lnTo>
                <a:lnTo>
                  <a:pt x="1182" y="254"/>
                </a:lnTo>
                <a:lnTo>
                  <a:pt x="1182" y="254"/>
                </a:lnTo>
                <a:lnTo>
                  <a:pt x="1182" y="245"/>
                </a:lnTo>
                <a:lnTo>
                  <a:pt x="1184" y="226"/>
                </a:lnTo>
                <a:lnTo>
                  <a:pt x="1185" y="207"/>
                </a:lnTo>
                <a:lnTo>
                  <a:pt x="1184" y="198"/>
                </a:lnTo>
                <a:lnTo>
                  <a:pt x="1182" y="191"/>
                </a:lnTo>
                <a:lnTo>
                  <a:pt x="1182" y="191"/>
                </a:lnTo>
                <a:lnTo>
                  <a:pt x="1179" y="183"/>
                </a:lnTo>
                <a:lnTo>
                  <a:pt x="1171" y="174"/>
                </a:lnTo>
                <a:lnTo>
                  <a:pt x="1159" y="162"/>
                </a:lnTo>
                <a:lnTo>
                  <a:pt x="1144" y="149"/>
                </a:lnTo>
                <a:lnTo>
                  <a:pt x="1106" y="119"/>
                </a:lnTo>
                <a:lnTo>
                  <a:pt x="1060" y="87"/>
                </a:lnTo>
                <a:lnTo>
                  <a:pt x="1060" y="87"/>
                </a:lnTo>
                <a:lnTo>
                  <a:pt x="1011" y="55"/>
                </a:lnTo>
                <a:lnTo>
                  <a:pt x="964" y="28"/>
                </a:lnTo>
                <a:lnTo>
                  <a:pt x="927" y="8"/>
                </a:lnTo>
                <a:lnTo>
                  <a:pt x="914" y="3"/>
                </a:lnTo>
                <a:lnTo>
                  <a:pt x="906" y="0"/>
                </a:lnTo>
                <a:lnTo>
                  <a:pt x="906" y="0"/>
                </a:lnTo>
                <a:lnTo>
                  <a:pt x="902" y="0"/>
                </a:lnTo>
                <a:lnTo>
                  <a:pt x="895" y="3"/>
                </a:lnTo>
                <a:lnTo>
                  <a:pt x="878" y="9"/>
                </a:lnTo>
                <a:lnTo>
                  <a:pt x="832" y="33"/>
                </a:lnTo>
                <a:lnTo>
                  <a:pt x="769" y="66"/>
                </a:lnTo>
                <a:lnTo>
                  <a:pt x="769" y="66"/>
                </a:lnTo>
                <a:close/>
                <a:moveTo>
                  <a:pt x="947" y="307"/>
                </a:moveTo>
                <a:lnTo>
                  <a:pt x="947" y="307"/>
                </a:lnTo>
                <a:lnTo>
                  <a:pt x="861" y="362"/>
                </a:lnTo>
                <a:lnTo>
                  <a:pt x="801" y="400"/>
                </a:lnTo>
                <a:lnTo>
                  <a:pt x="772" y="417"/>
                </a:lnTo>
                <a:lnTo>
                  <a:pt x="772" y="417"/>
                </a:lnTo>
                <a:lnTo>
                  <a:pt x="770" y="415"/>
                </a:lnTo>
                <a:lnTo>
                  <a:pt x="769" y="405"/>
                </a:lnTo>
                <a:lnTo>
                  <a:pt x="766" y="378"/>
                </a:lnTo>
                <a:lnTo>
                  <a:pt x="764" y="340"/>
                </a:lnTo>
                <a:lnTo>
                  <a:pt x="910" y="257"/>
                </a:lnTo>
                <a:lnTo>
                  <a:pt x="910" y="257"/>
                </a:lnTo>
                <a:lnTo>
                  <a:pt x="919" y="266"/>
                </a:lnTo>
                <a:lnTo>
                  <a:pt x="926" y="274"/>
                </a:lnTo>
                <a:lnTo>
                  <a:pt x="932" y="283"/>
                </a:lnTo>
                <a:lnTo>
                  <a:pt x="932" y="283"/>
                </a:lnTo>
                <a:lnTo>
                  <a:pt x="947" y="307"/>
                </a:lnTo>
                <a:lnTo>
                  <a:pt x="947" y="307"/>
                </a:lnTo>
                <a:close/>
                <a:moveTo>
                  <a:pt x="739" y="436"/>
                </a:moveTo>
                <a:lnTo>
                  <a:pt x="614" y="516"/>
                </a:lnTo>
                <a:lnTo>
                  <a:pt x="614" y="516"/>
                </a:lnTo>
                <a:lnTo>
                  <a:pt x="611" y="506"/>
                </a:lnTo>
                <a:lnTo>
                  <a:pt x="608" y="499"/>
                </a:lnTo>
                <a:lnTo>
                  <a:pt x="607" y="496"/>
                </a:lnTo>
                <a:lnTo>
                  <a:pt x="604" y="495"/>
                </a:lnTo>
                <a:lnTo>
                  <a:pt x="604" y="495"/>
                </a:lnTo>
                <a:lnTo>
                  <a:pt x="599" y="494"/>
                </a:lnTo>
                <a:lnTo>
                  <a:pt x="598" y="492"/>
                </a:lnTo>
                <a:lnTo>
                  <a:pt x="598" y="492"/>
                </a:lnTo>
                <a:lnTo>
                  <a:pt x="608" y="462"/>
                </a:lnTo>
                <a:lnTo>
                  <a:pt x="615" y="441"/>
                </a:lnTo>
                <a:lnTo>
                  <a:pt x="618" y="434"/>
                </a:lnTo>
                <a:lnTo>
                  <a:pt x="620" y="430"/>
                </a:lnTo>
                <a:lnTo>
                  <a:pt x="620" y="430"/>
                </a:lnTo>
                <a:lnTo>
                  <a:pt x="623" y="428"/>
                </a:lnTo>
                <a:lnTo>
                  <a:pt x="625" y="425"/>
                </a:lnTo>
                <a:lnTo>
                  <a:pt x="627" y="424"/>
                </a:lnTo>
                <a:lnTo>
                  <a:pt x="631" y="421"/>
                </a:lnTo>
                <a:lnTo>
                  <a:pt x="631" y="421"/>
                </a:lnTo>
                <a:lnTo>
                  <a:pt x="649" y="409"/>
                </a:lnTo>
                <a:lnTo>
                  <a:pt x="687" y="386"/>
                </a:lnTo>
                <a:lnTo>
                  <a:pt x="740" y="352"/>
                </a:lnTo>
                <a:lnTo>
                  <a:pt x="739" y="436"/>
                </a:lnTo>
                <a:close/>
                <a:moveTo>
                  <a:pt x="392" y="257"/>
                </a:moveTo>
                <a:lnTo>
                  <a:pt x="392" y="257"/>
                </a:lnTo>
                <a:lnTo>
                  <a:pt x="396" y="259"/>
                </a:lnTo>
                <a:lnTo>
                  <a:pt x="404" y="265"/>
                </a:lnTo>
                <a:lnTo>
                  <a:pt x="424" y="283"/>
                </a:lnTo>
                <a:lnTo>
                  <a:pt x="449" y="305"/>
                </a:lnTo>
                <a:lnTo>
                  <a:pt x="461" y="316"/>
                </a:lnTo>
                <a:lnTo>
                  <a:pt x="473" y="325"/>
                </a:lnTo>
                <a:lnTo>
                  <a:pt x="473" y="325"/>
                </a:lnTo>
                <a:lnTo>
                  <a:pt x="487" y="334"/>
                </a:lnTo>
                <a:lnTo>
                  <a:pt x="506" y="344"/>
                </a:lnTo>
                <a:lnTo>
                  <a:pt x="545" y="365"/>
                </a:lnTo>
                <a:lnTo>
                  <a:pt x="595" y="388"/>
                </a:lnTo>
                <a:lnTo>
                  <a:pt x="595" y="388"/>
                </a:lnTo>
                <a:lnTo>
                  <a:pt x="562" y="466"/>
                </a:lnTo>
                <a:lnTo>
                  <a:pt x="540" y="520"/>
                </a:lnTo>
                <a:lnTo>
                  <a:pt x="531" y="538"/>
                </a:lnTo>
                <a:lnTo>
                  <a:pt x="527" y="546"/>
                </a:lnTo>
                <a:lnTo>
                  <a:pt x="527" y="546"/>
                </a:lnTo>
                <a:lnTo>
                  <a:pt x="523" y="546"/>
                </a:lnTo>
                <a:lnTo>
                  <a:pt x="515" y="542"/>
                </a:lnTo>
                <a:lnTo>
                  <a:pt x="491" y="532"/>
                </a:lnTo>
                <a:lnTo>
                  <a:pt x="444" y="507"/>
                </a:lnTo>
                <a:lnTo>
                  <a:pt x="444" y="507"/>
                </a:lnTo>
                <a:lnTo>
                  <a:pt x="428" y="500"/>
                </a:lnTo>
                <a:lnTo>
                  <a:pt x="413" y="496"/>
                </a:lnTo>
                <a:lnTo>
                  <a:pt x="403" y="492"/>
                </a:lnTo>
                <a:lnTo>
                  <a:pt x="400" y="491"/>
                </a:lnTo>
                <a:lnTo>
                  <a:pt x="399" y="490"/>
                </a:lnTo>
                <a:lnTo>
                  <a:pt x="399" y="490"/>
                </a:lnTo>
                <a:lnTo>
                  <a:pt x="390" y="482"/>
                </a:lnTo>
                <a:lnTo>
                  <a:pt x="371" y="466"/>
                </a:lnTo>
                <a:lnTo>
                  <a:pt x="349" y="448"/>
                </a:lnTo>
                <a:lnTo>
                  <a:pt x="327" y="429"/>
                </a:lnTo>
                <a:lnTo>
                  <a:pt x="327" y="429"/>
                </a:lnTo>
                <a:lnTo>
                  <a:pt x="306" y="413"/>
                </a:lnTo>
                <a:lnTo>
                  <a:pt x="284" y="399"/>
                </a:lnTo>
                <a:lnTo>
                  <a:pt x="261" y="384"/>
                </a:lnTo>
                <a:lnTo>
                  <a:pt x="261" y="384"/>
                </a:lnTo>
                <a:lnTo>
                  <a:pt x="324" y="320"/>
                </a:lnTo>
                <a:lnTo>
                  <a:pt x="369" y="276"/>
                </a:lnTo>
                <a:lnTo>
                  <a:pt x="385" y="262"/>
                </a:lnTo>
                <a:lnTo>
                  <a:pt x="390" y="258"/>
                </a:lnTo>
                <a:lnTo>
                  <a:pt x="392" y="257"/>
                </a:lnTo>
                <a:lnTo>
                  <a:pt x="392" y="257"/>
                </a:lnTo>
                <a:close/>
                <a:moveTo>
                  <a:pt x="65" y="615"/>
                </a:moveTo>
                <a:lnTo>
                  <a:pt x="67" y="660"/>
                </a:lnTo>
                <a:lnTo>
                  <a:pt x="67" y="660"/>
                </a:lnTo>
                <a:lnTo>
                  <a:pt x="45" y="640"/>
                </a:lnTo>
                <a:lnTo>
                  <a:pt x="29" y="625"/>
                </a:lnTo>
                <a:lnTo>
                  <a:pt x="24" y="620"/>
                </a:lnTo>
                <a:lnTo>
                  <a:pt x="22" y="617"/>
                </a:lnTo>
                <a:lnTo>
                  <a:pt x="22" y="617"/>
                </a:lnTo>
                <a:lnTo>
                  <a:pt x="25" y="595"/>
                </a:lnTo>
                <a:lnTo>
                  <a:pt x="25" y="575"/>
                </a:lnTo>
                <a:lnTo>
                  <a:pt x="65" y="615"/>
                </a:lnTo>
                <a:close/>
                <a:moveTo>
                  <a:pt x="220" y="716"/>
                </a:moveTo>
                <a:lnTo>
                  <a:pt x="220" y="716"/>
                </a:lnTo>
                <a:lnTo>
                  <a:pt x="245" y="731"/>
                </a:lnTo>
                <a:lnTo>
                  <a:pt x="266" y="742"/>
                </a:lnTo>
                <a:lnTo>
                  <a:pt x="275" y="746"/>
                </a:lnTo>
                <a:lnTo>
                  <a:pt x="282" y="749"/>
                </a:lnTo>
                <a:lnTo>
                  <a:pt x="282" y="749"/>
                </a:lnTo>
                <a:lnTo>
                  <a:pt x="288" y="750"/>
                </a:lnTo>
                <a:lnTo>
                  <a:pt x="295" y="750"/>
                </a:lnTo>
                <a:lnTo>
                  <a:pt x="306" y="749"/>
                </a:lnTo>
                <a:lnTo>
                  <a:pt x="317" y="746"/>
                </a:lnTo>
                <a:lnTo>
                  <a:pt x="317" y="791"/>
                </a:lnTo>
                <a:lnTo>
                  <a:pt x="317" y="791"/>
                </a:lnTo>
                <a:lnTo>
                  <a:pt x="300" y="794"/>
                </a:lnTo>
                <a:lnTo>
                  <a:pt x="279" y="796"/>
                </a:lnTo>
                <a:lnTo>
                  <a:pt x="279" y="796"/>
                </a:lnTo>
                <a:lnTo>
                  <a:pt x="275" y="795"/>
                </a:lnTo>
                <a:lnTo>
                  <a:pt x="267" y="791"/>
                </a:lnTo>
                <a:lnTo>
                  <a:pt x="246" y="779"/>
                </a:lnTo>
                <a:lnTo>
                  <a:pt x="216" y="761"/>
                </a:lnTo>
                <a:lnTo>
                  <a:pt x="220" y="716"/>
                </a:lnTo>
                <a:close/>
                <a:moveTo>
                  <a:pt x="100" y="716"/>
                </a:moveTo>
                <a:lnTo>
                  <a:pt x="159" y="746"/>
                </a:lnTo>
                <a:lnTo>
                  <a:pt x="154" y="779"/>
                </a:lnTo>
                <a:lnTo>
                  <a:pt x="100" y="746"/>
                </a:lnTo>
                <a:lnTo>
                  <a:pt x="100" y="71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6F0D30AA-D580-4A02-9981-05E844771FB5}"/>
              </a:ext>
            </a:extLst>
          </p:cNvPr>
          <p:cNvSpPr>
            <a:spLocks noEditPoints="1"/>
          </p:cNvSpPr>
          <p:nvPr/>
        </p:nvSpPr>
        <p:spPr bwMode="auto">
          <a:xfrm>
            <a:off x="3715046" y="3987986"/>
            <a:ext cx="2414151" cy="2309061"/>
          </a:xfrm>
          <a:custGeom>
            <a:avLst/>
            <a:gdLst>
              <a:gd name="T0" fmla="*/ 550 w 827"/>
              <a:gd name="T1" fmla="*/ 14 h 791"/>
              <a:gd name="T2" fmla="*/ 186 w 827"/>
              <a:gd name="T3" fmla="*/ 233 h 791"/>
              <a:gd name="T4" fmla="*/ 101 w 827"/>
              <a:gd name="T5" fmla="*/ 327 h 791"/>
              <a:gd name="T6" fmla="*/ 85 w 827"/>
              <a:gd name="T7" fmla="*/ 323 h 791"/>
              <a:gd name="T8" fmla="*/ 91 w 827"/>
              <a:gd name="T9" fmla="*/ 368 h 791"/>
              <a:gd name="T10" fmla="*/ 32 w 827"/>
              <a:gd name="T11" fmla="*/ 445 h 791"/>
              <a:gd name="T12" fmla="*/ 16 w 827"/>
              <a:gd name="T13" fmla="*/ 514 h 791"/>
              <a:gd name="T14" fmla="*/ 2 w 827"/>
              <a:gd name="T15" fmla="*/ 543 h 791"/>
              <a:gd name="T16" fmla="*/ 7 w 827"/>
              <a:gd name="T17" fmla="*/ 610 h 791"/>
              <a:gd name="T18" fmla="*/ 28 w 827"/>
              <a:gd name="T19" fmla="*/ 648 h 791"/>
              <a:gd name="T20" fmla="*/ 87 w 827"/>
              <a:gd name="T21" fmla="*/ 666 h 791"/>
              <a:gd name="T22" fmla="*/ 211 w 827"/>
              <a:gd name="T23" fmla="*/ 747 h 791"/>
              <a:gd name="T24" fmla="*/ 239 w 827"/>
              <a:gd name="T25" fmla="*/ 786 h 791"/>
              <a:gd name="T26" fmla="*/ 289 w 827"/>
              <a:gd name="T27" fmla="*/ 785 h 791"/>
              <a:gd name="T28" fmla="*/ 341 w 827"/>
              <a:gd name="T29" fmla="*/ 744 h 791"/>
              <a:gd name="T30" fmla="*/ 688 w 827"/>
              <a:gd name="T31" fmla="*/ 523 h 791"/>
              <a:gd name="T32" fmla="*/ 730 w 827"/>
              <a:gd name="T33" fmla="*/ 527 h 791"/>
              <a:gd name="T34" fmla="*/ 772 w 827"/>
              <a:gd name="T35" fmla="*/ 487 h 791"/>
              <a:gd name="T36" fmla="*/ 783 w 827"/>
              <a:gd name="T37" fmla="*/ 443 h 791"/>
              <a:gd name="T38" fmla="*/ 801 w 827"/>
              <a:gd name="T39" fmla="*/ 445 h 791"/>
              <a:gd name="T40" fmla="*/ 823 w 827"/>
              <a:gd name="T41" fmla="*/ 412 h 791"/>
              <a:gd name="T42" fmla="*/ 823 w 827"/>
              <a:gd name="T43" fmla="*/ 379 h 791"/>
              <a:gd name="T44" fmla="*/ 818 w 827"/>
              <a:gd name="T45" fmla="*/ 339 h 791"/>
              <a:gd name="T46" fmla="*/ 806 w 827"/>
              <a:gd name="T47" fmla="*/ 186 h 791"/>
              <a:gd name="T48" fmla="*/ 779 w 827"/>
              <a:gd name="T49" fmla="*/ 127 h 791"/>
              <a:gd name="T50" fmla="*/ 760 w 827"/>
              <a:gd name="T51" fmla="*/ 85 h 791"/>
              <a:gd name="T52" fmla="*/ 740 w 827"/>
              <a:gd name="T53" fmla="*/ 78 h 791"/>
              <a:gd name="T54" fmla="*/ 609 w 827"/>
              <a:gd name="T55" fmla="*/ 4 h 791"/>
              <a:gd name="T56" fmla="*/ 580 w 827"/>
              <a:gd name="T57" fmla="*/ 7 h 791"/>
              <a:gd name="T58" fmla="*/ 764 w 827"/>
              <a:gd name="T59" fmla="*/ 165 h 791"/>
              <a:gd name="T60" fmla="*/ 780 w 827"/>
              <a:gd name="T61" fmla="*/ 179 h 791"/>
              <a:gd name="T62" fmla="*/ 787 w 827"/>
              <a:gd name="T63" fmla="*/ 264 h 791"/>
              <a:gd name="T64" fmla="*/ 681 w 827"/>
              <a:gd name="T65" fmla="*/ 332 h 791"/>
              <a:gd name="T66" fmla="*/ 663 w 827"/>
              <a:gd name="T67" fmla="*/ 240 h 791"/>
              <a:gd name="T68" fmla="*/ 544 w 827"/>
              <a:gd name="T69" fmla="*/ 411 h 791"/>
              <a:gd name="T70" fmla="*/ 517 w 827"/>
              <a:gd name="T71" fmla="*/ 376 h 791"/>
              <a:gd name="T72" fmla="*/ 448 w 827"/>
              <a:gd name="T73" fmla="*/ 470 h 791"/>
              <a:gd name="T74" fmla="*/ 398 w 827"/>
              <a:gd name="T75" fmla="*/ 483 h 791"/>
              <a:gd name="T76" fmla="*/ 411 w 827"/>
              <a:gd name="T77" fmla="*/ 416 h 791"/>
              <a:gd name="T78" fmla="*/ 474 w 827"/>
              <a:gd name="T79" fmla="*/ 368 h 791"/>
              <a:gd name="T80" fmla="*/ 210 w 827"/>
              <a:gd name="T81" fmla="*/ 244 h 791"/>
              <a:gd name="T82" fmla="*/ 293 w 827"/>
              <a:gd name="T83" fmla="*/ 266 h 791"/>
              <a:gd name="T84" fmla="*/ 392 w 827"/>
              <a:gd name="T85" fmla="*/ 328 h 791"/>
              <a:gd name="T86" fmla="*/ 339 w 827"/>
              <a:gd name="T87" fmla="*/ 489 h 791"/>
              <a:gd name="T88" fmla="*/ 305 w 827"/>
              <a:gd name="T89" fmla="*/ 530 h 791"/>
              <a:gd name="T90" fmla="*/ 158 w 827"/>
              <a:gd name="T91" fmla="*/ 476 h 791"/>
              <a:gd name="T92" fmla="*/ 94 w 827"/>
              <a:gd name="T93" fmla="*/ 412 h 791"/>
              <a:gd name="T94" fmla="*/ 98 w 827"/>
              <a:gd name="T95" fmla="*/ 385 h 791"/>
              <a:gd name="T96" fmla="*/ 177 w 827"/>
              <a:gd name="T97" fmla="*/ 261 h 791"/>
              <a:gd name="T98" fmla="*/ 252 w 827"/>
              <a:gd name="T99" fmla="*/ 587 h 791"/>
              <a:gd name="T100" fmla="*/ 297 w 827"/>
              <a:gd name="T101" fmla="*/ 580 h 791"/>
              <a:gd name="T102" fmla="*/ 289 w 827"/>
              <a:gd name="T103" fmla="*/ 618 h 791"/>
              <a:gd name="T104" fmla="*/ 274 w 827"/>
              <a:gd name="T105" fmla="*/ 635 h 791"/>
              <a:gd name="T106" fmla="*/ 205 w 827"/>
              <a:gd name="T107" fmla="*/ 628 h 791"/>
              <a:gd name="T108" fmla="*/ 207 w 827"/>
              <a:gd name="T109" fmla="*/ 589 h 791"/>
              <a:gd name="T110" fmla="*/ 60 w 827"/>
              <a:gd name="T111" fmla="*/ 533 h 791"/>
              <a:gd name="T112" fmla="*/ 31 w 827"/>
              <a:gd name="T113" fmla="*/ 518 h 791"/>
              <a:gd name="T114" fmla="*/ 25 w 827"/>
              <a:gd name="T115" fmla="*/ 462 h 791"/>
              <a:gd name="T116" fmla="*/ 33 w 827"/>
              <a:gd name="T117" fmla="*/ 473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7" h="791">
                <a:moveTo>
                  <a:pt x="580" y="7"/>
                </a:moveTo>
                <a:lnTo>
                  <a:pt x="580" y="7"/>
                </a:lnTo>
                <a:lnTo>
                  <a:pt x="567" y="8"/>
                </a:lnTo>
                <a:lnTo>
                  <a:pt x="560" y="10"/>
                </a:lnTo>
                <a:lnTo>
                  <a:pt x="550" y="14"/>
                </a:lnTo>
                <a:lnTo>
                  <a:pt x="550" y="14"/>
                </a:lnTo>
                <a:lnTo>
                  <a:pt x="530" y="24"/>
                </a:lnTo>
                <a:lnTo>
                  <a:pt x="488" y="49"/>
                </a:lnTo>
                <a:lnTo>
                  <a:pt x="367" y="123"/>
                </a:lnTo>
                <a:lnTo>
                  <a:pt x="245" y="196"/>
                </a:lnTo>
                <a:lnTo>
                  <a:pt x="186" y="233"/>
                </a:lnTo>
                <a:lnTo>
                  <a:pt x="186" y="233"/>
                </a:lnTo>
                <a:lnTo>
                  <a:pt x="180" y="241"/>
                </a:lnTo>
                <a:lnTo>
                  <a:pt x="169" y="254"/>
                </a:lnTo>
                <a:lnTo>
                  <a:pt x="143" y="289"/>
                </a:lnTo>
                <a:lnTo>
                  <a:pt x="108" y="339"/>
                </a:lnTo>
                <a:lnTo>
                  <a:pt x="108" y="339"/>
                </a:lnTo>
                <a:lnTo>
                  <a:pt x="101" y="327"/>
                </a:lnTo>
                <a:lnTo>
                  <a:pt x="93" y="319"/>
                </a:lnTo>
                <a:lnTo>
                  <a:pt x="90" y="318"/>
                </a:lnTo>
                <a:lnTo>
                  <a:pt x="87" y="318"/>
                </a:lnTo>
                <a:lnTo>
                  <a:pt x="87" y="318"/>
                </a:lnTo>
                <a:lnTo>
                  <a:pt x="86" y="319"/>
                </a:lnTo>
                <a:lnTo>
                  <a:pt x="85" y="323"/>
                </a:lnTo>
                <a:lnTo>
                  <a:pt x="83" y="331"/>
                </a:lnTo>
                <a:lnTo>
                  <a:pt x="85" y="353"/>
                </a:lnTo>
                <a:lnTo>
                  <a:pt x="85" y="353"/>
                </a:lnTo>
                <a:lnTo>
                  <a:pt x="85" y="358"/>
                </a:lnTo>
                <a:lnTo>
                  <a:pt x="86" y="362"/>
                </a:lnTo>
                <a:lnTo>
                  <a:pt x="91" y="368"/>
                </a:lnTo>
                <a:lnTo>
                  <a:pt x="94" y="370"/>
                </a:lnTo>
                <a:lnTo>
                  <a:pt x="97" y="372"/>
                </a:lnTo>
                <a:lnTo>
                  <a:pt x="97" y="372"/>
                </a:lnTo>
                <a:lnTo>
                  <a:pt x="64" y="407"/>
                </a:lnTo>
                <a:lnTo>
                  <a:pt x="40" y="435"/>
                </a:lnTo>
                <a:lnTo>
                  <a:pt x="32" y="445"/>
                </a:lnTo>
                <a:lnTo>
                  <a:pt x="28" y="452"/>
                </a:lnTo>
                <a:lnTo>
                  <a:pt x="28" y="452"/>
                </a:lnTo>
                <a:lnTo>
                  <a:pt x="24" y="462"/>
                </a:lnTo>
                <a:lnTo>
                  <a:pt x="22" y="476"/>
                </a:lnTo>
                <a:lnTo>
                  <a:pt x="19" y="497"/>
                </a:lnTo>
                <a:lnTo>
                  <a:pt x="16" y="514"/>
                </a:lnTo>
                <a:lnTo>
                  <a:pt x="16" y="514"/>
                </a:lnTo>
                <a:lnTo>
                  <a:pt x="11" y="520"/>
                </a:lnTo>
                <a:lnTo>
                  <a:pt x="7" y="526"/>
                </a:lnTo>
                <a:lnTo>
                  <a:pt x="4" y="532"/>
                </a:lnTo>
                <a:lnTo>
                  <a:pt x="4" y="532"/>
                </a:lnTo>
                <a:lnTo>
                  <a:pt x="2" y="543"/>
                </a:lnTo>
                <a:lnTo>
                  <a:pt x="0" y="558"/>
                </a:lnTo>
                <a:lnTo>
                  <a:pt x="0" y="558"/>
                </a:lnTo>
                <a:lnTo>
                  <a:pt x="2" y="572"/>
                </a:lnTo>
                <a:lnTo>
                  <a:pt x="3" y="586"/>
                </a:lnTo>
                <a:lnTo>
                  <a:pt x="7" y="610"/>
                </a:lnTo>
                <a:lnTo>
                  <a:pt x="7" y="610"/>
                </a:lnTo>
                <a:lnTo>
                  <a:pt x="8" y="618"/>
                </a:lnTo>
                <a:lnTo>
                  <a:pt x="11" y="627"/>
                </a:lnTo>
                <a:lnTo>
                  <a:pt x="16" y="636"/>
                </a:lnTo>
                <a:lnTo>
                  <a:pt x="16" y="636"/>
                </a:lnTo>
                <a:lnTo>
                  <a:pt x="22" y="643"/>
                </a:lnTo>
                <a:lnTo>
                  <a:pt x="28" y="648"/>
                </a:lnTo>
                <a:lnTo>
                  <a:pt x="33" y="652"/>
                </a:lnTo>
                <a:lnTo>
                  <a:pt x="33" y="652"/>
                </a:lnTo>
                <a:lnTo>
                  <a:pt x="40" y="653"/>
                </a:lnTo>
                <a:lnTo>
                  <a:pt x="48" y="652"/>
                </a:lnTo>
                <a:lnTo>
                  <a:pt x="57" y="652"/>
                </a:lnTo>
                <a:lnTo>
                  <a:pt x="87" y="666"/>
                </a:lnTo>
                <a:lnTo>
                  <a:pt x="87" y="687"/>
                </a:lnTo>
                <a:lnTo>
                  <a:pt x="147" y="723"/>
                </a:lnTo>
                <a:lnTo>
                  <a:pt x="151" y="705"/>
                </a:lnTo>
                <a:lnTo>
                  <a:pt x="210" y="741"/>
                </a:lnTo>
                <a:lnTo>
                  <a:pt x="210" y="741"/>
                </a:lnTo>
                <a:lnTo>
                  <a:pt x="211" y="747"/>
                </a:lnTo>
                <a:lnTo>
                  <a:pt x="216" y="759"/>
                </a:lnTo>
                <a:lnTo>
                  <a:pt x="220" y="766"/>
                </a:lnTo>
                <a:lnTo>
                  <a:pt x="226" y="773"/>
                </a:lnTo>
                <a:lnTo>
                  <a:pt x="232" y="780"/>
                </a:lnTo>
                <a:lnTo>
                  <a:pt x="239" y="786"/>
                </a:lnTo>
                <a:lnTo>
                  <a:pt x="239" y="786"/>
                </a:lnTo>
                <a:lnTo>
                  <a:pt x="247" y="789"/>
                </a:lnTo>
                <a:lnTo>
                  <a:pt x="255" y="791"/>
                </a:lnTo>
                <a:lnTo>
                  <a:pt x="264" y="791"/>
                </a:lnTo>
                <a:lnTo>
                  <a:pt x="272" y="790"/>
                </a:lnTo>
                <a:lnTo>
                  <a:pt x="280" y="789"/>
                </a:lnTo>
                <a:lnTo>
                  <a:pt x="289" y="785"/>
                </a:lnTo>
                <a:lnTo>
                  <a:pt x="309" y="777"/>
                </a:lnTo>
                <a:lnTo>
                  <a:pt x="309" y="777"/>
                </a:lnTo>
                <a:lnTo>
                  <a:pt x="318" y="770"/>
                </a:lnTo>
                <a:lnTo>
                  <a:pt x="327" y="762"/>
                </a:lnTo>
                <a:lnTo>
                  <a:pt x="335" y="753"/>
                </a:lnTo>
                <a:lnTo>
                  <a:pt x="341" y="744"/>
                </a:lnTo>
                <a:lnTo>
                  <a:pt x="352" y="727"/>
                </a:lnTo>
                <a:lnTo>
                  <a:pt x="356" y="720"/>
                </a:lnTo>
                <a:lnTo>
                  <a:pt x="677" y="514"/>
                </a:lnTo>
                <a:lnTo>
                  <a:pt x="677" y="514"/>
                </a:lnTo>
                <a:lnTo>
                  <a:pt x="680" y="516"/>
                </a:lnTo>
                <a:lnTo>
                  <a:pt x="688" y="523"/>
                </a:lnTo>
                <a:lnTo>
                  <a:pt x="694" y="526"/>
                </a:lnTo>
                <a:lnTo>
                  <a:pt x="701" y="528"/>
                </a:lnTo>
                <a:lnTo>
                  <a:pt x="710" y="530"/>
                </a:lnTo>
                <a:lnTo>
                  <a:pt x="719" y="530"/>
                </a:lnTo>
                <a:lnTo>
                  <a:pt x="719" y="530"/>
                </a:lnTo>
                <a:lnTo>
                  <a:pt x="730" y="527"/>
                </a:lnTo>
                <a:lnTo>
                  <a:pt x="739" y="524"/>
                </a:lnTo>
                <a:lnTo>
                  <a:pt x="747" y="519"/>
                </a:lnTo>
                <a:lnTo>
                  <a:pt x="755" y="512"/>
                </a:lnTo>
                <a:lnTo>
                  <a:pt x="762" y="504"/>
                </a:lnTo>
                <a:lnTo>
                  <a:pt x="767" y="497"/>
                </a:lnTo>
                <a:lnTo>
                  <a:pt x="772" y="487"/>
                </a:lnTo>
                <a:lnTo>
                  <a:pt x="776" y="478"/>
                </a:lnTo>
                <a:lnTo>
                  <a:pt x="776" y="478"/>
                </a:lnTo>
                <a:lnTo>
                  <a:pt x="781" y="462"/>
                </a:lnTo>
                <a:lnTo>
                  <a:pt x="783" y="451"/>
                </a:lnTo>
                <a:lnTo>
                  <a:pt x="783" y="445"/>
                </a:lnTo>
                <a:lnTo>
                  <a:pt x="783" y="443"/>
                </a:lnTo>
                <a:lnTo>
                  <a:pt x="783" y="443"/>
                </a:lnTo>
                <a:lnTo>
                  <a:pt x="789" y="447"/>
                </a:lnTo>
                <a:lnTo>
                  <a:pt x="797" y="452"/>
                </a:lnTo>
                <a:lnTo>
                  <a:pt x="797" y="452"/>
                </a:lnTo>
                <a:lnTo>
                  <a:pt x="798" y="449"/>
                </a:lnTo>
                <a:lnTo>
                  <a:pt x="801" y="445"/>
                </a:lnTo>
                <a:lnTo>
                  <a:pt x="804" y="440"/>
                </a:lnTo>
                <a:lnTo>
                  <a:pt x="804" y="440"/>
                </a:lnTo>
                <a:lnTo>
                  <a:pt x="813" y="429"/>
                </a:lnTo>
                <a:lnTo>
                  <a:pt x="821" y="420"/>
                </a:lnTo>
                <a:lnTo>
                  <a:pt x="823" y="416"/>
                </a:lnTo>
                <a:lnTo>
                  <a:pt x="823" y="412"/>
                </a:lnTo>
                <a:lnTo>
                  <a:pt x="823" y="412"/>
                </a:lnTo>
                <a:lnTo>
                  <a:pt x="823" y="406"/>
                </a:lnTo>
                <a:lnTo>
                  <a:pt x="823" y="397"/>
                </a:lnTo>
                <a:lnTo>
                  <a:pt x="821" y="386"/>
                </a:lnTo>
                <a:lnTo>
                  <a:pt x="821" y="386"/>
                </a:lnTo>
                <a:lnTo>
                  <a:pt x="823" y="379"/>
                </a:lnTo>
                <a:lnTo>
                  <a:pt x="827" y="368"/>
                </a:lnTo>
                <a:lnTo>
                  <a:pt x="827" y="368"/>
                </a:lnTo>
                <a:lnTo>
                  <a:pt x="826" y="361"/>
                </a:lnTo>
                <a:lnTo>
                  <a:pt x="823" y="350"/>
                </a:lnTo>
                <a:lnTo>
                  <a:pt x="818" y="339"/>
                </a:lnTo>
                <a:lnTo>
                  <a:pt x="818" y="339"/>
                </a:lnTo>
                <a:lnTo>
                  <a:pt x="818" y="320"/>
                </a:lnTo>
                <a:lnTo>
                  <a:pt x="817" y="277"/>
                </a:lnTo>
                <a:lnTo>
                  <a:pt x="816" y="252"/>
                </a:lnTo>
                <a:lnTo>
                  <a:pt x="813" y="227"/>
                </a:lnTo>
                <a:lnTo>
                  <a:pt x="810" y="204"/>
                </a:lnTo>
                <a:lnTo>
                  <a:pt x="806" y="186"/>
                </a:lnTo>
                <a:lnTo>
                  <a:pt x="806" y="186"/>
                </a:lnTo>
                <a:lnTo>
                  <a:pt x="797" y="161"/>
                </a:lnTo>
                <a:lnTo>
                  <a:pt x="789" y="145"/>
                </a:lnTo>
                <a:lnTo>
                  <a:pt x="783" y="135"/>
                </a:lnTo>
                <a:lnTo>
                  <a:pt x="779" y="127"/>
                </a:lnTo>
                <a:lnTo>
                  <a:pt x="779" y="127"/>
                </a:lnTo>
                <a:lnTo>
                  <a:pt x="777" y="119"/>
                </a:lnTo>
                <a:lnTo>
                  <a:pt x="775" y="111"/>
                </a:lnTo>
                <a:lnTo>
                  <a:pt x="771" y="102"/>
                </a:lnTo>
                <a:lnTo>
                  <a:pt x="764" y="90"/>
                </a:lnTo>
                <a:lnTo>
                  <a:pt x="764" y="90"/>
                </a:lnTo>
                <a:lnTo>
                  <a:pt x="760" y="85"/>
                </a:lnTo>
                <a:lnTo>
                  <a:pt x="758" y="82"/>
                </a:lnTo>
                <a:lnTo>
                  <a:pt x="754" y="79"/>
                </a:lnTo>
                <a:lnTo>
                  <a:pt x="750" y="78"/>
                </a:lnTo>
                <a:lnTo>
                  <a:pt x="744" y="78"/>
                </a:lnTo>
                <a:lnTo>
                  <a:pt x="740" y="78"/>
                </a:lnTo>
                <a:lnTo>
                  <a:pt x="740" y="78"/>
                </a:lnTo>
                <a:lnTo>
                  <a:pt x="734" y="75"/>
                </a:lnTo>
                <a:lnTo>
                  <a:pt x="719" y="67"/>
                </a:lnTo>
                <a:lnTo>
                  <a:pt x="676" y="44"/>
                </a:lnTo>
                <a:lnTo>
                  <a:pt x="615" y="7"/>
                </a:lnTo>
                <a:lnTo>
                  <a:pt x="615" y="7"/>
                </a:lnTo>
                <a:lnTo>
                  <a:pt x="609" y="4"/>
                </a:lnTo>
                <a:lnTo>
                  <a:pt x="597" y="0"/>
                </a:lnTo>
                <a:lnTo>
                  <a:pt x="597" y="0"/>
                </a:lnTo>
                <a:lnTo>
                  <a:pt x="593" y="2"/>
                </a:lnTo>
                <a:lnTo>
                  <a:pt x="589" y="3"/>
                </a:lnTo>
                <a:lnTo>
                  <a:pt x="585" y="6"/>
                </a:lnTo>
                <a:lnTo>
                  <a:pt x="580" y="7"/>
                </a:lnTo>
                <a:lnTo>
                  <a:pt x="580" y="7"/>
                </a:lnTo>
                <a:close/>
                <a:moveTo>
                  <a:pt x="663" y="240"/>
                </a:moveTo>
                <a:lnTo>
                  <a:pt x="663" y="240"/>
                </a:lnTo>
                <a:lnTo>
                  <a:pt x="711" y="203"/>
                </a:lnTo>
                <a:lnTo>
                  <a:pt x="764" y="165"/>
                </a:lnTo>
                <a:lnTo>
                  <a:pt x="764" y="165"/>
                </a:lnTo>
                <a:lnTo>
                  <a:pt x="771" y="164"/>
                </a:lnTo>
                <a:lnTo>
                  <a:pt x="773" y="164"/>
                </a:lnTo>
                <a:lnTo>
                  <a:pt x="776" y="165"/>
                </a:lnTo>
                <a:lnTo>
                  <a:pt x="776" y="165"/>
                </a:lnTo>
                <a:lnTo>
                  <a:pt x="777" y="170"/>
                </a:lnTo>
                <a:lnTo>
                  <a:pt x="780" y="179"/>
                </a:lnTo>
                <a:lnTo>
                  <a:pt x="784" y="210"/>
                </a:lnTo>
                <a:lnTo>
                  <a:pt x="788" y="241"/>
                </a:lnTo>
                <a:lnTo>
                  <a:pt x="788" y="253"/>
                </a:lnTo>
                <a:lnTo>
                  <a:pt x="788" y="261"/>
                </a:lnTo>
                <a:lnTo>
                  <a:pt x="788" y="261"/>
                </a:lnTo>
                <a:lnTo>
                  <a:pt x="787" y="264"/>
                </a:lnTo>
                <a:lnTo>
                  <a:pt x="784" y="266"/>
                </a:lnTo>
                <a:lnTo>
                  <a:pt x="772" y="277"/>
                </a:lnTo>
                <a:lnTo>
                  <a:pt x="737" y="300"/>
                </a:lnTo>
                <a:lnTo>
                  <a:pt x="700" y="323"/>
                </a:lnTo>
                <a:lnTo>
                  <a:pt x="686" y="329"/>
                </a:lnTo>
                <a:lnTo>
                  <a:pt x="681" y="332"/>
                </a:lnTo>
                <a:lnTo>
                  <a:pt x="681" y="332"/>
                </a:lnTo>
                <a:lnTo>
                  <a:pt x="680" y="331"/>
                </a:lnTo>
                <a:lnTo>
                  <a:pt x="679" y="328"/>
                </a:lnTo>
                <a:lnTo>
                  <a:pt x="676" y="318"/>
                </a:lnTo>
                <a:lnTo>
                  <a:pt x="669" y="286"/>
                </a:lnTo>
                <a:lnTo>
                  <a:pt x="663" y="240"/>
                </a:lnTo>
                <a:lnTo>
                  <a:pt x="663" y="240"/>
                </a:lnTo>
                <a:close/>
                <a:moveTo>
                  <a:pt x="642" y="261"/>
                </a:moveTo>
                <a:lnTo>
                  <a:pt x="651" y="339"/>
                </a:lnTo>
                <a:lnTo>
                  <a:pt x="651" y="339"/>
                </a:lnTo>
                <a:lnTo>
                  <a:pt x="588" y="382"/>
                </a:lnTo>
                <a:lnTo>
                  <a:pt x="544" y="411"/>
                </a:lnTo>
                <a:lnTo>
                  <a:pt x="530" y="420"/>
                </a:lnTo>
                <a:lnTo>
                  <a:pt x="525" y="422"/>
                </a:lnTo>
                <a:lnTo>
                  <a:pt x="523" y="422"/>
                </a:lnTo>
                <a:lnTo>
                  <a:pt x="523" y="422"/>
                </a:lnTo>
                <a:lnTo>
                  <a:pt x="521" y="406"/>
                </a:lnTo>
                <a:lnTo>
                  <a:pt x="517" y="376"/>
                </a:lnTo>
                <a:lnTo>
                  <a:pt x="514" y="335"/>
                </a:lnTo>
                <a:lnTo>
                  <a:pt x="642" y="261"/>
                </a:lnTo>
                <a:close/>
                <a:moveTo>
                  <a:pt x="474" y="368"/>
                </a:moveTo>
                <a:lnTo>
                  <a:pt x="484" y="445"/>
                </a:lnTo>
                <a:lnTo>
                  <a:pt x="484" y="445"/>
                </a:lnTo>
                <a:lnTo>
                  <a:pt x="448" y="470"/>
                </a:lnTo>
                <a:lnTo>
                  <a:pt x="422" y="486"/>
                </a:lnTo>
                <a:lnTo>
                  <a:pt x="414" y="491"/>
                </a:lnTo>
                <a:lnTo>
                  <a:pt x="410" y="493"/>
                </a:lnTo>
                <a:lnTo>
                  <a:pt x="410" y="493"/>
                </a:lnTo>
                <a:lnTo>
                  <a:pt x="402" y="486"/>
                </a:lnTo>
                <a:lnTo>
                  <a:pt x="398" y="483"/>
                </a:lnTo>
                <a:lnTo>
                  <a:pt x="394" y="481"/>
                </a:lnTo>
                <a:lnTo>
                  <a:pt x="380" y="481"/>
                </a:lnTo>
                <a:lnTo>
                  <a:pt x="380" y="481"/>
                </a:lnTo>
                <a:lnTo>
                  <a:pt x="394" y="449"/>
                </a:lnTo>
                <a:lnTo>
                  <a:pt x="406" y="426"/>
                </a:lnTo>
                <a:lnTo>
                  <a:pt x="411" y="416"/>
                </a:lnTo>
                <a:lnTo>
                  <a:pt x="415" y="410"/>
                </a:lnTo>
                <a:lnTo>
                  <a:pt x="415" y="410"/>
                </a:lnTo>
                <a:lnTo>
                  <a:pt x="420" y="404"/>
                </a:lnTo>
                <a:lnTo>
                  <a:pt x="428" y="399"/>
                </a:lnTo>
                <a:lnTo>
                  <a:pt x="448" y="385"/>
                </a:lnTo>
                <a:lnTo>
                  <a:pt x="474" y="368"/>
                </a:lnTo>
                <a:lnTo>
                  <a:pt x="474" y="368"/>
                </a:lnTo>
                <a:close/>
                <a:moveTo>
                  <a:pt x="189" y="245"/>
                </a:moveTo>
                <a:lnTo>
                  <a:pt x="189" y="245"/>
                </a:lnTo>
                <a:lnTo>
                  <a:pt x="193" y="244"/>
                </a:lnTo>
                <a:lnTo>
                  <a:pt x="201" y="244"/>
                </a:lnTo>
                <a:lnTo>
                  <a:pt x="210" y="244"/>
                </a:lnTo>
                <a:lnTo>
                  <a:pt x="223" y="247"/>
                </a:lnTo>
                <a:lnTo>
                  <a:pt x="239" y="249"/>
                </a:lnTo>
                <a:lnTo>
                  <a:pt x="256" y="253"/>
                </a:lnTo>
                <a:lnTo>
                  <a:pt x="274" y="260"/>
                </a:lnTo>
                <a:lnTo>
                  <a:pt x="293" y="266"/>
                </a:lnTo>
                <a:lnTo>
                  <a:pt x="293" y="266"/>
                </a:lnTo>
                <a:lnTo>
                  <a:pt x="313" y="275"/>
                </a:lnTo>
                <a:lnTo>
                  <a:pt x="331" y="285"/>
                </a:lnTo>
                <a:lnTo>
                  <a:pt x="348" y="295"/>
                </a:lnTo>
                <a:lnTo>
                  <a:pt x="363" y="304"/>
                </a:lnTo>
                <a:lnTo>
                  <a:pt x="385" y="323"/>
                </a:lnTo>
                <a:lnTo>
                  <a:pt x="392" y="328"/>
                </a:lnTo>
                <a:lnTo>
                  <a:pt x="394" y="332"/>
                </a:lnTo>
                <a:lnTo>
                  <a:pt x="394" y="332"/>
                </a:lnTo>
                <a:lnTo>
                  <a:pt x="393" y="341"/>
                </a:lnTo>
                <a:lnTo>
                  <a:pt x="386" y="364"/>
                </a:lnTo>
                <a:lnTo>
                  <a:pt x="363" y="426"/>
                </a:lnTo>
                <a:lnTo>
                  <a:pt x="339" y="489"/>
                </a:lnTo>
                <a:lnTo>
                  <a:pt x="326" y="520"/>
                </a:lnTo>
                <a:lnTo>
                  <a:pt x="326" y="520"/>
                </a:lnTo>
                <a:lnTo>
                  <a:pt x="322" y="524"/>
                </a:lnTo>
                <a:lnTo>
                  <a:pt x="318" y="528"/>
                </a:lnTo>
                <a:lnTo>
                  <a:pt x="311" y="530"/>
                </a:lnTo>
                <a:lnTo>
                  <a:pt x="305" y="530"/>
                </a:lnTo>
                <a:lnTo>
                  <a:pt x="305" y="530"/>
                </a:lnTo>
                <a:lnTo>
                  <a:pt x="281" y="523"/>
                </a:lnTo>
                <a:lnTo>
                  <a:pt x="237" y="507"/>
                </a:lnTo>
                <a:lnTo>
                  <a:pt x="191" y="490"/>
                </a:lnTo>
                <a:lnTo>
                  <a:pt x="172" y="482"/>
                </a:lnTo>
                <a:lnTo>
                  <a:pt x="158" y="476"/>
                </a:lnTo>
                <a:lnTo>
                  <a:pt x="158" y="476"/>
                </a:lnTo>
                <a:lnTo>
                  <a:pt x="149" y="469"/>
                </a:lnTo>
                <a:lnTo>
                  <a:pt x="139" y="460"/>
                </a:lnTo>
                <a:lnTo>
                  <a:pt x="118" y="440"/>
                </a:lnTo>
                <a:lnTo>
                  <a:pt x="99" y="420"/>
                </a:lnTo>
                <a:lnTo>
                  <a:pt x="94" y="412"/>
                </a:lnTo>
                <a:lnTo>
                  <a:pt x="90" y="407"/>
                </a:lnTo>
                <a:lnTo>
                  <a:pt x="90" y="407"/>
                </a:lnTo>
                <a:lnTo>
                  <a:pt x="90" y="402"/>
                </a:lnTo>
                <a:lnTo>
                  <a:pt x="91" y="397"/>
                </a:lnTo>
                <a:lnTo>
                  <a:pt x="94" y="391"/>
                </a:lnTo>
                <a:lnTo>
                  <a:pt x="98" y="385"/>
                </a:lnTo>
                <a:lnTo>
                  <a:pt x="107" y="370"/>
                </a:lnTo>
                <a:lnTo>
                  <a:pt x="118" y="353"/>
                </a:lnTo>
                <a:lnTo>
                  <a:pt x="118" y="353"/>
                </a:lnTo>
                <a:lnTo>
                  <a:pt x="132" y="327"/>
                </a:lnTo>
                <a:lnTo>
                  <a:pt x="155" y="293"/>
                </a:lnTo>
                <a:lnTo>
                  <a:pt x="177" y="261"/>
                </a:lnTo>
                <a:lnTo>
                  <a:pt x="189" y="245"/>
                </a:lnTo>
                <a:lnTo>
                  <a:pt x="189" y="245"/>
                </a:lnTo>
                <a:close/>
                <a:moveTo>
                  <a:pt x="207" y="589"/>
                </a:moveTo>
                <a:lnTo>
                  <a:pt x="207" y="589"/>
                </a:lnTo>
                <a:lnTo>
                  <a:pt x="232" y="589"/>
                </a:lnTo>
                <a:lnTo>
                  <a:pt x="252" y="587"/>
                </a:lnTo>
                <a:lnTo>
                  <a:pt x="261" y="587"/>
                </a:lnTo>
                <a:lnTo>
                  <a:pt x="266" y="586"/>
                </a:lnTo>
                <a:lnTo>
                  <a:pt x="266" y="586"/>
                </a:lnTo>
                <a:lnTo>
                  <a:pt x="282" y="581"/>
                </a:lnTo>
                <a:lnTo>
                  <a:pt x="290" y="580"/>
                </a:lnTo>
                <a:lnTo>
                  <a:pt x="297" y="580"/>
                </a:lnTo>
                <a:lnTo>
                  <a:pt x="297" y="580"/>
                </a:lnTo>
                <a:lnTo>
                  <a:pt x="297" y="581"/>
                </a:lnTo>
                <a:lnTo>
                  <a:pt x="298" y="582"/>
                </a:lnTo>
                <a:lnTo>
                  <a:pt x="298" y="587"/>
                </a:lnTo>
                <a:lnTo>
                  <a:pt x="294" y="602"/>
                </a:lnTo>
                <a:lnTo>
                  <a:pt x="289" y="618"/>
                </a:lnTo>
                <a:lnTo>
                  <a:pt x="288" y="623"/>
                </a:lnTo>
                <a:lnTo>
                  <a:pt x="288" y="627"/>
                </a:lnTo>
                <a:lnTo>
                  <a:pt x="288" y="627"/>
                </a:lnTo>
                <a:lnTo>
                  <a:pt x="286" y="630"/>
                </a:lnTo>
                <a:lnTo>
                  <a:pt x="284" y="632"/>
                </a:lnTo>
                <a:lnTo>
                  <a:pt x="274" y="635"/>
                </a:lnTo>
                <a:lnTo>
                  <a:pt x="262" y="636"/>
                </a:lnTo>
                <a:lnTo>
                  <a:pt x="252" y="636"/>
                </a:lnTo>
                <a:lnTo>
                  <a:pt x="252" y="636"/>
                </a:lnTo>
                <a:lnTo>
                  <a:pt x="239" y="635"/>
                </a:lnTo>
                <a:lnTo>
                  <a:pt x="222" y="632"/>
                </a:lnTo>
                <a:lnTo>
                  <a:pt x="205" y="628"/>
                </a:lnTo>
                <a:lnTo>
                  <a:pt x="194" y="624"/>
                </a:lnTo>
                <a:lnTo>
                  <a:pt x="194" y="624"/>
                </a:lnTo>
                <a:lnTo>
                  <a:pt x="193" y="622"/>
                </a:lnTo>
                <a:lnTo>
                  <a:pt x="194" y="618"/>
                </a:lnTo>
                <a:lnTo>
                  <a:pt x="198" y="605"/>
                </a:lnTo>
                <a:lnTo>
                  <a:pt x="207" y="589"/>
                </a:lnTo>
                <a:lnTo>
                  <a:pt x="207" y="589"/>
                </a:lnTo>
                <a:close/>
                <a:moveTo>
                  <a:pt x="66" y="497"/>
                </a:moveTo>
                <a:lnTo>
                  <a:pt x="66" y="497"/>
                </a:lnTo>
                <a:lnTo>
                  <a:pt x="64" y="516"/>
                </a:lnTo>
                <a:lnTo>
                  <a:pt x="61" y="530"/>
                </a:lnTo>
                <a:lnTo>
                  <a:pt x="60" y="533"/>
                </a:lnTo>
                <a:lnTo>
                  <a:pt x="58" y="535"/>
                </a:lnTo>
                <a:lnTo>
                  <a:pt x="57" y="535"/>
                </a:lnTo>
                <a:lnTo>
                  <a:pt x="57" y="535"/>
                </a:lnTo>
                <a:lnTo>
                  <a:pt x="44" y="528"/>
                </a:lnTo>
                <a:lnTo>
                  <a:pt x="36" y="522"/>
                </a:lnTo>
                <a:lnTo>
                  <a:pt x="31" y="518"/>
                </a:lnTo>
                <a:lnTo>
                  <a:pt x="31" y="518"/>
                </a:lnTo>
                <a:lnTo>
                  <a:pt x="22" y="506"/>
                </a:lnTo>
                <a:lnTo>
                  <a:pt x="22" y="506"/>
                </a:lnTo>
                <a:lnTo>
                  <a:pt x="23" y="482"/>
                </a:lnTo>
                <a:lnTo>
                  <a:pt x="24" y="468"/>
                </a:lnTo>
                <a:lnTo>
                  <a:pt x="25" y="462"/>
                </a:lnTo>
                <a:lnTo>
                  <a:pt x="28" y="461"/>
                </a:lnTo>
                <a:lnTo>
                  <a:pt x="28" y="461"/>
                </a:lnTo>
                <a:lnTo>
                  <a:pt x="29" y="461"/>
                </a:lnTo>
                <a:lnTo>
                  <a:pt x="29" y="462"/>
                </a:lnTo>
                <a:lnTo>
                  <a:pt x="29" y="466"/>
                </a:lnTo>
                <a:lnTo>
                  <a:pt x="33" y="473"/>
                </a:lnTo>
                <a:lnTo>
                  <a:pt x="33" y="473"/>
                </a:lnTo>
                <a:lnTo>
                  <a:pt x="43" y="481"/>
                </a:lnTo>
                <a:lnTo>
                  <a:pt x="53" y="489"/>
                </a:lnTo>
                <a:lnTo>
                  <a:pt x="66" y="497"/>
                </a:lnTo>
                <a:lnTo>
                  <a:pt x="66" y="49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C171F1DA-583B-4470-A80E-C14CC37027D1}"/>
              </a:ext>
            </a:extLst>
          </p:cNvPr>
          <p:cNvSpPr>
            <a:spLocks noEditPoints="1"/>
          </p:cNvSpPr>
          <p:nvPr/>
        </p:nvSpPr>
        <p:spPr bwMode="auto">
          <a:xfrm>
            <a:off x="6638666" y="4143480"/>
            <a:ext cx="2491352" cy="1921339"/>
          </a:xfrm>
          <a:custGeom>
            <a:avLst/>
            <a:gdLst>
              <a:gd name="T0" fmla="*/ 585 w 1014"/>
              <a:gd name="T1" fmla="*/ 35 h 782"/>
              <a:gd name="T2" fmla="*/ 422 w 1014"/>
              <a:gd name="T3" fmla="*/ 131 h 782"/>
              <a:gd name="T4" fmla="*/ 222 w 1014"/>
              <a:gd name="T5" fmla="*/ 285 h 782"/>
              <a:gd name="T6" fmla="*/ 187 w 1014"/>
              <a:gd name="T7" fmla="*/ 269 h 782"/>
              <a:gd name="T8" fmla="*/ 176 w 1014"/>
              <a:gd name="T9" fmla="*/ 281 h 782"/>
              <a:gd name="T10" fmla="*/ 190 w 1014"/>
              <a:gd name="T11" fmla="*/ 314 h 782"/>
              <a:gd name="T12" fmla="*/ 23 w 1014"/>
              <a:gd name="T13" fmla="*/ 482 h 782"/>
              <a:gd name="T14" fmla="*/ 20 w 1014"/>
              <a:gd name="T15" fmla="*/ 548 h 782"/>
              <a:gd name="T16" fmla="*/ 11 w 1014"/>
              <a:gd name="T17" fmla="*/ 578 h 782"/>
              <a:gd name="T18" fmla="*/ 2 w 1014"/>
              <a:gd name="T19" fmla="*/ 648 h 782"/>
              <a:gd name="T20" fmla="*/ 35 w 1014"/>
              <a:gd name="T21" fmla="*/ 698 h 782"/>
              <a:gd name="T22" fmla="*/ 107 w 1014"/>
              <a:gd name="T23" fmla="*/ 726 h 782"/>
              <a:gd name="T24" fmla="*/ 170 w 1014"/>
              <a:gd name="T25" fmla="*/ 759 h 782"/>
              <a:gd name="T26" fmla="*/ 210 w 1014"/>
              <a:gd name="T27" fmla="*/ 776 h 782"/>
              <a:gd name="T28" fmla="*/ 313 w 1014"/>
              <a:gd name="T29" fmla="*/ 781 h 782"/>
              <a:gd name="T30" fmla="*/ 380 w 1014"/>
              <a:gd name="T31" fmla="*/ 757 h 782"/>
              <a:gd name="T32" fmla="*/ 435 w 1014"/>
              <a:gd name="T33" fmla="*/ 751 h 782"/>
              <a:gd name="T34" fmla="*/ 475 w 1014"/>
              <a:gd name="T35" fmla="*/ 707 h 782"/>
              <a:gd name="T36" fmla="*/ 835 w 1014"/>
              <a:gd name="T37" fmla="*/ 433 h 782"/>
              <a:gd name="T38" fmla="*/ 870 w 1014"/>
              <a:gd name="T39" fmla="*/ 444 h 782"/>
              <a:gd name="T40" fmla="*/ 917 w 1014"/>
              <a:gd name="T41" fmla="*/ 412 h 782"/>
              <a:gd name="T42" fmla="*/ 946 w 1014"/>
              <a:gd name="T43" fmla="*/ 345 h 782"/>
              <a:gd name="T44" fmla="*/ 968 w 1014"/>
              <a:gd name="T45" fmla="*/ 333 h 782"/>
              <a:gd name="T46" fmla="*/ 1012 w 1014"/>
              <a:gd name="T47" fmla="*/ 279 h 782"/>
              <a:gd name="T48" fmla="*/ 1013 w 1014"/>
              <a:gd name="T49" fmla="*/ 237 h 782"/>
              <a:gd name="T50" fmla="*/ 1008 w 1014"/>
              <a:gd name="T51" fmla="*/ 191 h 782"/>
              <a:gd name="T52" fmla="*/ 977 w 1014"/>
              <a:gd name="T53" fmla="*/ 140 h 782"/>
              <a:gd name="T54" fmla="*/ 974 w 1014"/>
              <a:gd name="T55" fmla="*/ 116 h 782"/>
              <a:gd name="T56" fmla="*/ 902 w 1014"/>
              <a:gd name="T57" fmla="*/ 49 h 782"/>
              <a:gd name="T58" fmla="*/ 801 w 1014"/>
              <a:gd name="T59" fmla="*/ 8 h 782"/>
              <a:gd name="T60" fmla="*/ 710 w 1014"/>
              <a:gd name="T61" fmla="*/ 2 h 782"/>
              <a:gd name="T62" fmla="*/ 680 w 1014"/>
              <a:gd name="T63" fmla="*/ 25 h 782"/>
              <a:gd name="T64" fmla="*/ 791 w 1014"/>
              <a:gd name="T65" fmla="*/ 61 h 782"/>
              <a:gd name="T66" fmla="*/ 905 w 1014"/>
              <a:gd name="T67" fmla="*/ 131 h 782"/>
              <a:gd name="T68" fmla="*/ 779 w 1014"/>
              <a:gd name="T69" fmla="*/ 140 h 782"/>
              <a:gd name="T70" fmla="*/ 652 w 1014"/>
              <a:gd name="T71" fmla="*/ 74 h 782"/>
              <a:gd name="T72" fmla="*/ 677 w 1014"/>
              <a:gd name="T73" fmla="*/ 235 h 782"/>
              <a:gd name="T74" fmla="*/ 743 w 1014"/>
              <a:gd name="T75" fmla="*/ 197 h 782"/>
              <a:gd name="T76" fmla="*/ 847 w 1014"/>
              <a:gd name="T77" fmla="*/ 212 h 782"/>
              <a:gd name="T78" fmla="*/ 671 w 1014"/>
              <a:gd name="T79" fmla="*/ 241 h 782"/>
              <a:gd name="T80" fmla="*/ 538 w 1014"/>
              <a:gd name="T81" fmla="*/ 365 h 782"/>
              <a:gd name="T82" fmla="*/ 600 w 1014"/>
              <a:gd name="T83" fmla="*/ 294 h 782"/>
              <a:gd name="T84" fmla="*/ 327 w 1014"/>
              <a:gd name="T85" fmla="*/ 215 h 782"/>
              <a:gd name="T86" fmla="*/ 448 w 1014"/>
              <a:gd name="T87" fmla="*/ 279 h 782"/>
              <a:gd name="T88" fmla="*/ 359 w 1014"/>
              <a:gd name="T89" fmla="*/ 461 h 782"/>
              <a:gd name="T90" fmla="*/ 220 w 1014"/>
              <a:gd name="T91" fmla="*/ 402 h 782"/>
              <a:gd name="T92" fmla="*/ 199 w 1014"/>
              <a:gd name="T93" fmla="*/ 327 h 782"/>
              <a:gd name="T94" fmla="*/ 320 w 1014"/>
              <a:gd name="T95" fmla="*/ 210 h 782"/>
              <a:gd name="T96" fmla="*/ 29 w 1014"/>
              <a:gd name="T97" fmla="*/ 510 h 782"/>
              <a:gd name="T98" fmla="*/ 54 w 1014"/>
              <a:gd name="T99" fmla="*/ 587 h 782"/>
              <a:gd name="T100" fmla="*/ 37 w 1014"/>
              <a:gd name="T101" fmla="*/ 577 h 782"/>
              <a:gd name="T102" fmla="*/ 29 w 1014"/>
              <a:gd name="T103" fmla="*/ 511 h 782"/>
              <a:gd name="T104" fmla="*/ 241 w 1014"/>
              <a:gd name="T105" fmla="*/ 631 h 782"/>
              <a:gd name="T106" fmla="*/ 364 w 1014"/>
              <a:gd name="T107" fmla="*/ 599 h 782"/>
              <a:gd name="T108" fmla="*/ 343 w 1014"/>
              <a:gd name="T109" fmla="*/ 631 h 782"/>
              <a:gd name="T110" fmla="*/ 302 w 1014"/>
              <a:gd name="T111" fmla="*/ 657 h 782"/>
              <a:gd name="T112" fmla="*/ 131 w 1014"/>
              <a:gd name="T113" fmla="*/ 684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14" h="782">
                <a:moveTo>
                  <a:pt x="668" y="19"/>
                </a:moveTo>
                <a:lnTo>
                  <a:pt x="668" y="19"/>
                </a:lnTo>
                <a:lnTo>
                  <a:pt x="655" y="21"/>
                </a:lnTo>
                <a:lnTo>
                  <a:pt x="625" y="25"/>
                </a:lnTo>
                <a:lnTo>
                  <a:pt x="605" y="29"/>
                </a:lnTo>
                <a:lnTo>
                  <a:pt x="585" y="35"/>
                </a:lnTo>
                <a:lnTo>
                  <a:pt x="567" y="41"/>
                </a:lnTo>
                <a:lnTo>
                  <a:pt x="551" y="48"/>
                </a:lnTo>
                <a:lnTo>
                  <a:pt x="551" y="48"/>
                </a:lnTo>
                <a:lnTo>
                  <a:pt x="530" y="60"/>
                </a:lnTo>
                <a:lnTo>
                  <a:pt x="500" y="79"/>
                </a:lnTo>
                <a:lnTo>
                  <a:pt x="422" y="131"/>
                </a:lnTo>
                <a:lnTo>
                  <a:pt x="291" y="219"/>
                </a:lnTo>
                <a:lnTo>
                  <a:pt x="291" y="219"/>
                </a:lnTo>
                <a:lnTo>
                  <a:pt x="277" y="229"/>
                </a:lnTo>
                <a:lnTo>
                  <a:pt x="263" y="241"/>
                </a:lnTo>
                <a:lnTo>
                  <a:pt x="239" y="265"/>
                </a:lnTo>
                <a:lnTo>
                  <a:pt x="222" y="285"/>
                </a:lnTo>
                <a:lnTo>
                  <a:pt x="216" y="291"/>
                </a:lnTo>
                <a:lnTo>
                  <a:pt x="216" y="291"/>
                </a:lnTo>
                <a:lnTo>
                  <a:pt x="206" y="281"/>
                </a:lnTo>
                <a:lnTo>
                  <a:pt x="197" y="273"/>
                </a:lnTo>
                <a:lnTo>
                  <a:pt x="191" y="270"/>
                </a:lnTo>
                <a:lnTo>
                  <a:pt x="187" y="269"/>
                </a:lnTo>
                <a:lnTo>
                  <a:pt x="187" y="269"/>
                </a:lnTo>
                <a:lnTo>
                  <a:pt x="184" y="270"/>
                </a:lnTo>
                <a:lnTo>
                  <a:pt x="181" y="270"/>
                </a:lnTo>
                <a:lnTo>
                  <a:pt x="178" y="273"/>
                </a:lnTo>
                <a:lnTo>
                  <a:pt x="177" y="275"/>
                </a:lnTo>
                <a:lnTo>
                  <a:pt x="176" y="281"/>
                </a:lnTo>
                <a:lnTo>
                  <a:pt x="174" y="289"/>
                </a:lnTo>
                <a:lnTo>
                  <a:pt x="174" y="289"/>
                </a:lnTo>
                <a:lnTo>
                  <a:pt x="176" y="293"/>
                </a:lnTo>
                <a:lnTo>
                  <a:pt x="177" y="297"/>
                </a:lnTo>
                <a:lnTo>
                  <a:pt x="182" y="304"/>
                </a:lnTo>
                <a:lnTo>
                  <a:pt x="190" y="314"/>
                </a:lnTo>
                <a:lnTo>
                  <a:pt x="190" y="314"/>
                </a:lnTo>
                <a:lnTo>
                  <a:pt x="110" y="391"/>
                </a:lnTo>
                <a:lnTo>
                  <a:pt x="52" y="449"/>
                </a:lnTo>
                <a:lnTo>
                  <a:pt x="32" y="470"/>
                </a:lnTo>
                <a:lnTo>
                  <a:pt x="26" y="477"/>
                </a:lnTo>
                <a:lnTo>
                  <a:pt x="23" y="482"/>
                </a:lnTo>
                <a:lnTo>
                  <a:pt x="23" y="482"/>
                </a:lnTo>
                <a:lnTo>
                  <a:pt x="22" y="489"/>
                </a:lnTo>
                <a:lnTo>
                  <a:pt x="20" y="497"/>
                </a:lnTo>
                <a:lnTo>
                  <a:pt x="19" y="516"/>
                </a:lnTo>
                <a:lnTo>
                  <a:pt x="20" y="548"/>
                </a:lnTo>
                <a:lnTo>
                  <a:pt x="20" y="548"/>
                </a:lnTo>
                <a:lnTo>
                  <a:pt x="20" y="555"/>
                </a:lnTo>
                <a:lnTo>
                  <a:pt x="22" y="558"/>
                </a:lnTo>
                <a:lnTo>
                  <a:pt x="23" y="561"/>
                </a:lnTo>
                <a:lnTo>
                  <a:pt x="23" y="561"/>
                </a:lnTo>
                <a:lnTo>
                  <a:pt x="16" y="570"/>
                </a:lnTo>
                <a:lnTo>
                  <a:pt x="11" y="578"/>
                </a:lnTo>
                <a:lnTo>
                  <a:pt x="7" y="586"/>
                </a:lnTo>
                <a:lnTo>
                  <a:pt x="7" y="586"/>
                </a:lnTo>
                <a:lnTo>
                  <a:pt x="3" y="614"/>
                </a:lnTo>
                <a:lnTo>
                  <a:pt x="0" y="643"/>
                </a:lnTo>
                <a:lnTo>
                  <a:pt x="0" y="643"/>
                </a:lnTo>
                <a:lnTo>
                  <a:pt x="2" y="648"/>
                </a:lnTo>
                <a:lnTo>
                  <a:pt x="4" y="653"/>
                </a:lnTo>
                <a:lnTo>
                  <a:pt x="14" y="669"/>
                </a:lnTo>
                <a:lnTo>
                  <a:pt x="29" y="694"/>
                </a:lnTo>
                <a:lnTo>
                  <a:pt x="29" y="694"/>
                </a:lnTo>
                <a:lnTo>
                  <a:pt x="32" y="695"/>
                </a:lnTo>
                <a:lnTo>
                  <a:pt x="35" y="698"/>
                </a:lnTo>
                <a:lnTo>
                  <a:pt x="41" y="701"/>
                </a:lnTo>
                <a:lnTo>
                  <a:pt x="47" y="701"/>
                </a:lnTo>
                <a:lnTo>
                  <a:pt x="48" y="699"/>
                </a:lnTo>
                <a:lnTo>
                  <a:pt x="48" y="699"/>
                </a:lnTo>
                <a:lnTo>
                  <a:pt x="66" y="707"/>
                </a:lnTo>
                <a:lnTo>
                  <a:pt x="107" y="726"/>
                </a:lnTo>
                <a:lnTo>
                  <a:pt x="148" y="744"/>
                </a:lnTo>
                <a:lnTo>
                  <a:pt x="161" y="751"/>
                </a:lnTo>
                <a:lnTo>
                  <a:pt x="165" y="753"/>
                </a:lnTo>
                <a:lnTo>
                  <a:pt x="165" y="753"/>
                </a:lnTo>
                <a:lnTo>
                  <a:pt x="166" y="756"/>
                </a:lnTo>
                <a:lnTo>
                  <a:pt x="170" y="759"/>
                </a:lnTo>
                <a:lnTo>
                  <a:pt x="181" y="766"/>
                </a:lnTo>
                <a:lnTo>
                  <a:pt x="181" y="766"/>
                </a:lnTo>
                <a:lnTo>
                  <a:pt x="187" y="770"/>
                </a:lnTo>
                <a:lnTo>
                  <a:pt x="197" y="773"/>
                </a:lnTo>
                <a:lnTo>
                  <a:pt x="210" y="776"/>
                </a:lnTo>
                <a:lnTo>
                  <a:pt x="210" y="776"/>
                </a:lnTo>
                <a:lnTo>
                  <a:pt x="241" y="780"/>
                </a:lnTo>
                <a:lnTo>
                  <a:pt x="268" y="781"/>
                </a:lnTo>
                <a:lnTo>
                  <a:pt x="291" y="782"/>
                </a:lnTo>
                <a:lnTo>
                  <a:pt x="291" y="782"/>
                </a:lnTo>
                <a:lnTo>
                  <a:pt x="302" y="782"/>
                </a:lnTo>
                <a:lnTo>
                  <a:pt x="313" y="781"/>
                </a:lnTo>
                <a:lnTo>
                  <a:pt x="331" y="776"/>
                </a:lnTo>
                <a:lnTo>
                  <a:pt x="344" y="772"/>
                </a:lnTo>
                <a:lnTo>
                  <a:pt x="348" y="769"/>
                </a:lnTo>
                <a:lnTo>
                  <a:pt x="364" y="764"/>
                </a:lnTo>
                <a:lnTo>
                  <a:pt x="380" y="757"/>
                </a:lnTo>
                <a:lnTo>
                  <a:pt x="380" y="757"/>
                </a:lnTo>
                <a:lnTo>
                  <a:pt x="392" y="757"/>
                </a:lnTo>
                <a:lnTo>
                  <a:pt x="415" y="757"/>
                </a:lnTo>
                <a:lnTo>
                  <a:pt x="415" y="757"/>
                </a:lnTo>
                <a:lnTo>
                  <a:pt x="421" y="756"/>
                </a:lnTo>
                <a:lnTo>
                  <a:pt x="427" y="753"/>
                </a:lnTo>
                <a:lnTo>
                  <a:pt x="435" y="751"/>
                </a:lnTo>
                <a:lnTo>
                  <a:pt x="442" y="745"/>
                </a:lnTo>
                <a:lnTo>
                  <a:pt x="455" y="735"/>
                </a:lnTo>
                <a:lnTo>
                  <a:pt x="460" y="728"/>
                </a:lnTo>
                <a:lnTo>
                  <a:pt x="465" y="722"/>
                </a:lnTo>
                <a:lnTo>
                  <a:pt x="465" y="722"/>
                </a:lnTo>
                <a:lnTo>
                  <a:pt x="475" y="707"/>
                </a:lnTo>
                <a:lnTo>
                  <a:pt x="482" y="690"/>
                </a:lnTo>
                <a:lnTo>
                  <a:pt x="490" y="672"/>
                </a:lnTo>
                <a:lnTo>
                  <a:pt x="506" y="668"/>
                </a:lnTo>
                <a:lnTo>
                  <a:pt x="829" y="451"/>
                </a:lnTo>
                <a:lnTo>
                  <a:pt x="835" y="433"/>
                </a:lnTo>
                <a:lnTo>
                  <a:pt x="835" y="433"/>
                </a:lnTo>
                <a:lnTo>
                  <a:pt x="835" y="435"/>
                </a:lnTo>
                <a:lnTo>
                  <a:pt x="838" y="437"/>
                </a:lnTo>
                <a:lnTo>
                  <a:pt x="846" y="441"/>
                </a:lnTo>
                <a:lnTo>
                  <a:pt x="860" y="444"/>
                </a:lnTo>
                <a:lnTo>
                  <a:pt x="860" y="444"/>
                </a:lnTo>
                <a:lnTo>
                  <a:pt x="870" y="444"/>
                </a:lnTo>
                <a:lnTo>
                  <a:pt x="879" y="443"/>
                </a:lnTo>
                <a:lnTo>
                  <a:pt x="887" y="440"/>
                </a:lnTo>
                <a:lnTo>
                  <a:pt x="895" y="435"/>
                </a:lnTo>
                <a:lnTo>
                  <a:pt x="902" y="429"/>
                </a:lnTo>
                <a:lnTo>
                  <a:pt x="910" y="422"/>
                </a:lnTo>
                <a:lnTo>
                  <a:pt x="917" y="412"/>
                </a:lnTo>
                <a:lnTo>
                  <a:pt x="924" y="402"/>
                </a:lnTo>
                <a:lnTo>
                  <a:pt x="924" y="402"/>
                </a:lnTo>
                <a:lnTo>
                  <a:pt x="934" y="381"/>
                </a:lnTo>
                <a:lnTo>
                  <a:pt x="941" y="362"/>
                </a:lnTo>
                <a:lnTo>
                  <a:pt x="945" y="351"/>
                </a:lnTo>
                <a:lnTo>
                  <a:pt x="946" y="345"/>
                </a:lnTo>
                <a:lnTo>
                  <a:pt x="952" y="345"/>
                </a:lnTo>
                <a:lnTo>
                  <a:pt x="952" y="345"/>
                </a:lnTo>
                <a:lnTo>
                  <a:pt x="952" y="347"/>
                </a:lnTo>
                <a:lnTo>
                  <a:pt x="954" y="347"/>
                </a:lnTo>
                <a:lnTo>
                  <a:pt x="959" y="343"/>
                </a:lnTo>
                <a:lnTo>
                  <a:pt x="968" y="333"/>
                </a:lnTo>
                <a:lnTo>
                  <a:pt x="968" y="333"/>
                </a:lnTo>
                <a:lnTo>
                  <a:pt x="995" y="303"/>
                </a:lnTo>
                <a:lnTo>
                  <a:pt x="1006" y="289"/>
                </a:lnTo>
                <a:lnTo>
                  <a:pt x="1010" y="283"/>
                </a:lnTo>
                <a:lnTo>
                  <a:pt x="1012" y="279"/>
                </a:lnTo>
                <a:lnTo>
                  <a:pt x="1012" y="279"/>
                </a:lnTo>
                <a:lnTo>
                  <a:pt x="1012" y="272"/>
                </a:lnTo>
                <a:lnTo>
                  <a:pt x="1010" y="265"/>
                </a:lnTo>
                <a:lnTo>
                  <a:pt x="1009" y="257"/>
                </a:lnTo>
                <a:lnTo>
                  <a:pt x="1009" y="257"/>
                </a:lnTo>
                <a:lnTo>
                  <a:pt x="1010" y="250"/>
                </a:lnTo>
                <a:lnTo>
                  <a:pt x="1013" y="237"/>
                </a:lnTo>
                <a:lnTo>
                  <a:pt x="1014" y="228"/>
                </a:lnTo>
                <a:lnTo>
                  <a:pt x="1014" y="219"/>
                </a:lnTo>
                <a:lnTo>
                  <a:pt x="1014" y="208"/>
                </a:lnTo>
                <a:lnTo>
                  <a:pt x="1012" y="200"/>
                </a:lnTo>
                <a:lnTo>
                  <a:pt x="1012" y="200"/>
                </a:lnTo>
                <a:lnTo>
                  <a:pt x="1008" y="191"/>
                </a:lnTo>
                <a:lnTo>
                  <a:pt x="1004" y="181"/>
                </a:lnTo>
                <a:lnTo>
                  <a:pt x="992" y="161"/>
                </a:lnTo>
                <a:lnTo>
                  <a:pt x="983" y="146"/>
                </a:lnTo>
                <a:lnTo>
                  <a:pt x="977" y="140"/>
                </a:lnTo>
                <a:lnTo>
                  <a:pt x="977" y="140"/>
                </a:lnTo>
                <a:lnTo>
                  <a:pt x="977" y="140"/>
                </a:lnTo>
                <a:lnTo>
                  <a:pt x="977" y="140"/>
                </a:lnTo>
                <a:lnTo>
                  <a:pt x="979" y="137"/>
                </a:lnTo>
                <a:lnTo>
                  <a:pt x="979" y="132"/>
                </a:lnTo>
                <a:lnTo>
                  <a:pt x="977" y="124"/>
                </a:lnTo>
                <a:lnTo>
                  <a:pt x="977" y="124"/>
                </a:lnTo>
                <a:lnTo>
                  <a:pt x="974" y="116"/>
                </a:lnTo>
                <a:lnTo>
                  <a:pt x="970" y="108"/>
                </a:lnTo>
                <a:lnTo>
                  <a:pt x="962" y="98"/>
                </a:lnTo>
                <a:lnTo>
                  <a:pt x="951" y="87"/>
                </a:lnTo>
                <a:lnTo>
                  <a:pt x="938" y="74"/>
                </a:lnTo>
                <a:lnTo>
                  <a:pt x="922" y="62"/>
                </a:lnTo>
                <a:lnTo>
                  <a:pt x="902" y="49"/>
                </a:lnTo>
                <a:lnTo>
                  <a:pt x="879" y="35"/>
                </a:lnTo>
                <a:lnTo>
                  <a:pt x="879" y="35"/>
                </a:lnTo>
                <a:lnTo>
                  <a:pt x="867" y="29"/>
                </a:lnTo>
                <a:lnTo>
                  <a:pt x="854" y="24"/>
                </a:lnTo>
                <a:lnTo>
                  <a:pt x="827" y="15"/>
                </a:lnTo>
                <a:lnTo>
                  <a:pt x="801" y="8"/>
                </a:lnTo>
                <a:lnTo>
                  <a:pt x="776" y="4"/>
                </a:lnTo>
                <a:lnTo>
                  <a:pt x="754" y="2"/>
                </a:lnTo>
                <a:lnTo>
                  <a:pt x="735" y="0"/>
                </a:lnTo>
                <a:lnTo>
                  <a:pt x="715" y="0"/>
                </a:lnTo>
                <a:lnTo>
                  <a:pt x="715" y="0"/>
                </a:lnTo>
                <a:lnTo>
                  <a:pt x="710" y="2"/>
                </a:lnTo>
                <a:lnTo>
                  <a:pt x="704" y="3"/>
                </a:lnTo>
                <a:lnTo>
                  <a:pt x="688" y="10"/>
                </a:lnTo>
                <a:lnTo>
                  <a:pt x="668" y="19"/>
                </a:lnTo>
                <a:lnTo>
                  <a:pt x="668" y="19"/>
                </a:lnTo>
                <a:close/>
                <a:moveTo>
                  <a:pt x="680" y="25"/>
                </a:moveTo>
                <a:lnTo>
                  <a:pt x="680" y="25"/>
                </a:lnTo>
                <a:lnTo>
                  <a:pt x="688" y="27"/>
                </a:lnTo>
                <a:lnTo>
                  <a:pt x="710" y="32"/>
                </a:lnTo>
                <a:lnTo>
                  <a:pt x="746" y="43"/>
                </a:lnTo>
                <a:lnTo>
                  <a:pt x="767" y="50"/>
                </a:lnTo>
                <a:lnTo>
                  <a:pt x="791" y="61"/>
                </a:lnTo>
                <a:lnTo>
                  <a:pt x="791" y="61"/>
                </a:lnTo>
                <a:lnTo>
                  <a:pt x="816" y="71"/>
                </a:lnTo>
                <a:lnTo>
                  <a:pt x="838" y="83"/>
                </a:lnTo>
                <a:lnTo>
                  <a:pt x="858" y="95"/>
                </a:lnTo>
                <a:lnTo>
                  <a:pt x="875" y="107"/>
                </a:lnTo>
                <a:lnTo>
                  <a:pt x="900" y="125"/>
                </a:lnTo>
                <a:lnTo>
                  <a:pt x="905" y="131"/>
                </a:lnTo>
                <a:lnTo>
                  <a:pt x="908" y="133"/>
                </a:lnTo>
                <a:lnTo>
                  <a:pt x="908" y="133"/>
                </a:lnTo>
                <a:lnTo>
                  <a:pt x="902" y="135"/>
                </a:lnTo>
                <a:lnTo>
                  <a:pt x="887" y="136"/>
                </a:lnTo>
                <a:lnTo>
                  <a:pt x="843" y="137"/>
                </a:lnTo>
                <a:lnTo>
                  <a:pt x="779" y="140"/>
                </a:lnTo>
                <a:lnTo>
                  <a:pt x="779" y="140"/>
                </a:lnTo>
                <a:lnTo>
                  <a:pt x="748" y="123"/>
                </a:lnTo>
                <a:lnTo>
                  <a:pt x="719" y="106"/>
                </a:lnTo>
                <a:lnTo>
                  <a:pt x="687" y="89"/>
                </a:lnTo>
                <a:lnTo>
                  <a:pt x="687" y="89"/>
                </a:lnTo>
                <a:lnTo>
                  <a:pt x="652" y="74"/>
                </a:lnTo>
                <a:lnTo>
                  <a:pt x="621" y="61"/>
                </a:lnTo>
                <a:lnTo>
                  <a:pt x="589" y="48"/>
                </a:lnTo>
                <a:lnTo>
                  <a:pt x="680" y="25"/>
                </a:lnTo>
                <a:close/>
                <a:moveTo>
                  <a:pt x="671" y="241"/>
                </a:moveTo>
                <a:lnTo>
                  <a:pt x="671" y="241"/>
                </a:lnTo>
                <a:lnTo>
                  <a:pt x="677" y="235"/>
                </a:lnTo>
                <a:lnTo>
                  <a:pt x="693" y="222"/>
                </a:lnTo>
                <a:lnTo>
                  <a:pt x="705" y="214"/>
                </a:lnTo>
                <a:lnTo>
                  <a:pt x="717" y="207"/>
                </a:lnTo>
                <a:lnTo>
                  <a:pt x="730" y="200"/>
                </a:lnTo>
                <a:lnTo>
                  <a:pt x="743" y="197"/>
                </a:lnTo>
                <a:lnTo>
                  <a:pt x="743" y="197"/>
                </a:lnTo>
                <a:lnTo>
                  <a:pt x="758" y="195"/>
                </a:lnTo>
                <a:lnTo>
                  <a:pt x="775" y="197"/>
                </a:lnTo>
                <a:lnTo>
                  <a:pt x="792" y="198"/>
                </a:lnTo>
                <a:lnTo>
                  <a:pt x="809" y="202"/>
                </a:lnTo>
                <a:lnTo>
                  <a:pt x="835" y="208"/>
                </a:lnTo>
                <a:lnTo>
                  <a:pt x="847" y="212"/>
                </a:lnTo>
                <a:lnTo>
                  <a:pt x="847" y="212"/>
                </a:lnTo>
                <a:lnTo>
                  <a:pt x="841" y="219"/>
                </a:lnTo>
                <a:lnTo>
                  <a:pt x="822" y="233"/>
                </a:lnTo>
                <a:lnTo>
                  <a:pt x="766" y="278"/>
                </a:lnTo>
                <a:lnTo>
                  <a:pt x="680" y="343"/>
                </a:lnTo>
                <a:lnTo>
                  <a:pt x="671" y="241"/>
                </a:lnTo>
                <a:close/>
                <a:moveTo>
                  <a:pt x="655" y="253"/>
                </a:moveTo>
                <a:lnTo>
                  <a:pt x="661" y="354"/>
                </a:lnTo>
                <a:lnTo>
                  <a:pt x="557" y="431"/>
                </a:lnTo>
                <a:lnTo>
                  <a:pt x="547" y="428"/>
                </a:lnTo>
                <a:lnTo>
                  <a:pt x="538" y="365"/>
                </a:lnTo>
                <a:lnTo>
                  <a:pt x="538" y="365"/>
                </a:lnTo>
                <a:lnTo>
                  <a:pt x="551" y="345"/>
                </a:lnTo>
                <a:lnTo>
                  <a:pt x="564" y="327"/>
                </a:lnTo>
                <a:lnTo>
                  <a:pt x="572" y="319"/>
                </a:lnTo>
                <a:lnTo>
                  <a:pt x="579" y="311"/>
                </a:lnTo>
                <a:lnTo>
                  <a:pt x="579" y="311"/>
                </a:lnTo>
                <a:lnTo>
                  <a:pt x="600" y="294"/>
                </a:lnTo>
                <a:lnTo>
                  <a:pt x="625" y="275"/>
                </a:lnTo>
                <a:lnTo>
                  <a:pt x="655" y="253"/>
                </a:lnTo>
                <a:lnTo>
                  <a:pt x="655" y="253"/>
                </a:lnTo>
                <a:close/>
                <a:moveTo>
                  <a:pt x="320" y="210"/>
                </a:moveTo>
                <a:lnTo>
                  <a:pt x="320" y="210"/>
                </a:lnTo>
                <a:lnTo>
                  <a:pt x="327" y="215"/>
                </a:lnTo>
                <a:lnTo>
                  <a:pt x="347" y="228"/>
                </a:lnTo>
                <a:lnTo>
                  <a:pt x="374" y="245"/>
                </a:lnTo>
                <a:lnTo>
                  <a:pt x="390" y="254"/>
                </a:lnTo>
                <a:lnTo>
                  <a:pt x="409" y="264"/>
                </a:lnTo>
                <a:lnTo>
                  <a:pt x="409" y="264"/>
                </a:lnTo>
                <a:lnTo>
                  <a:pt x="448" y="279"/>
                </a:lnTo>
                <a:lnTo>
                  <a:pt x="488" y="297"/>
                </a:lnTo>
                <a:lnTo>
                  <a:pt x="531" y="314"/>
                </a:lnTo>
                <a:lnTo>
                  <a:pt x="427" y="482"/>
                </a:lnTo>
                <a:lnTo>
                  <a:pt x="427" y="482"/>
                </a:lnTo>
                <a:lnTo>
                  <a:pt x="407" y="476"/>
                </a:lnTo>
                <a:lnTo>
                  <a:pt x="359" y="461"/>
                </a:lnTo>
                <a:lnTo>
                  <a:pt x="302" y="441"/>
                </a:lnTo>
                <a:lnTo>
                  <a:pt x="276" y="431"/>
                </a:lnTo>
                <a:lnTo>
                  <a:pt x="253" y="422"/>
                </a:lnTo>
                <a:lnTo>
                  <a:pt x="253" y="422"/>
                </a:lnTo>
                <a:lnTo>
                  <a:pt x="236" y="411"/>
                </a:lnTo>
                <a:lnTo>
                  <a:pt x="220" y="402"/>
                </a:lnTo>
                <a:lnTo>
                  <a:pt x="193" y="383"/>
                </a:lnTo>
                <a:lnTo>
                  <a:pt x="174" y="370"/>
                </a:lnTo>
                <a:lnTo>
                  <a:pt x="169" y="365"/>
                </a:lnTo>
                <a:lnTo>
                  <a:pt x="169" y="365"/>
                </a:lnTo>
                <a:lnTo>
                  <a:pt x="182" y="347"/>
                </a:lnTo>
                <a:lnTo>
                  <a:pt x="199" y="327"/>
                </a:lnTo>
                <a:lnTo>
                  <a:pt x="222" y="300"/>
                </a:lnTo>
                <a:lnTo>
                  <a:pt x="222" y="300"/>
                </a:lnTo>
                <a:lnTo>
                  <a:pt x="252" y="272"/>
                </a:lnTo>
                <a:lnTo>
                  <a:pt x="284" y="241"/>
                </a:lnTo>
                <a:lnTo>
                  <a:pt x="320" y="210"/>
                </a:lnTo>
                <a:lnTo>
                  <a:pt x="320" y="210"/>
                </a:lnTo>
                <a:close/>
                <a:moveTo>
                  <a:pt x="29" y="510"/>
                </a:moveTo>
                <a:lnTo>
                  <a:pt x="29" y="510"/>
                </a:lnTo>
                <a:lnTo>
                  <a:pt x="29" y="511"/>
                </a:lnTo>
                <a:lnTo>
                  <a:pt x="29" y="511"/>
                </a:lnTo>
                <a:lnTo>
                  <a:pt x="29" y="510"/>
                </a:lnTo>
                <a:lnTo>
                  <a:pt x="29" y="510"/>
                </a:lnTo>
                <a:close/>
                <a:moveTo>
                  <a:pt x="48" y="541"/>
                </a:moveTo>
                <a:lnTo>
                  <a:pt x="48" y="541"/>
                </a:lnTo>
                <a:lnTo>
                  <a:pt x="52" y="557"/>
                </a:lnTo>
                <a:lnTo>
                  <a:pt x="54" y="577"/>
                </a:lnTo>
                <a:lnTo>
                  <a:pt x="54" y="577"/>
                </a:lnTo>
                <a:lnTo>
                  <a:pt x="54" y="587"/>
                </a:lnTo>
                <a:lnTo>
                  <a:pt x="53" y="590"/>
                </a:lnTo>
                <a:lnTo>
                  <a:pt x="52" y="591"/>
                </a:lnTo>
                <a:lnTo>
                  <a:pt x="51" y="591"/>
                </a:lnTo>
                <a:lnTo>
                  <a:pt x="48" y="589"/>
                </a:lnTo>
                <a:lnTo>
                  <a:pt x="48" y="589"/>
                </a:lnTo>
                <a:lnTo>
                  <a:pt x="37" y="577"/>
                </a:lnTo>
                <a:lnTo>
                  <a:pt x="33" y="569"/>
                </a:lnTo>
                <a:lnTo>
                  <a:pt x="29" y="561"/>
                </a:lnTo>
                <a:lnTo>
                  <a:pt x="29" y="561"/>
                </a:lnTo>
                <a:lnTo>
                  <a:pt x="28" y="549"/>
                </a:lnTo>
                <a:lnTo>
                  <a:pt x="28" y="535"/>
                </a:lnTo>
                <a:lnTo>
                  <a:pt x="29" y="511"/>
                </a:lnTo>
                <a:lnTo>
                  <a:pt x="29" y="511"/>
                </a:lnTo>
                <a:lnTo>
                  <a:pt x="40" y="530"/>
                </a:lnTo>
                <a:lnTo>
                  <a:pt x="48" y="541"/>
                </a:lnTo>
                <a:lnTo>
                  <a:pt x="48" y="541"/>
                </a:lnTo>
                <a:close/>
                <a:moveTo>
                  <a:pt x="241" y="631"/>
                </a:moveTo>
                <a:lnTo>
                  <a:pt x="241" y="631"/>
                </a:lnTo>
                <a:lnTo>
                  <a:pt x="311" y="618"/>
                </a:lnTo>
                <a:lnTo>
                  <a:pt x="311" y="618"/>
                </a:lnTo>
                <a:lnTo>
                  <a:pt x="326" y="614"/>
                </a:lnTo>
                <a:lnTo>
                  <a:pt x="343" y="606"/>
                </a:lnTo>
                <a:lnTo>
                  <a:pt x="357" y="601"/>
                </a:lnTo>
                <a:lnTo>
                  <a:pt x="364" y="599"/>
                </a:lnTo>
                <a:lnTo>
                  <a:pt x="364" y="599"/>
                </a:lnTo>
                <a:lnTo>
                  <a:pt x="364" y="601"/>
                </a:lnTo>
                <a:lnTo>
                  <a:pt x="363" y="605"/>
                </a:lnTo>
                <a:lnTo>
                  <a:pt x="348" y="624"/>
                </a:lnTo>
                <a:lnTo>
                  <a:pt x="348" y="624"/>
                </a:lnTo>
                <a:lnTo>
                  <a:pt x="343" y="631"/>
                </a:lnTo>
                <a:lnTo>
                  <a:pt x="338" y="636"/>
                </a:lnTo>
                <a:lnTo>
                  <a:pt x="327" y="645"/>
                </a:lnTo>
                <a:lnTo>
                  <a:pt x="317" y="651"/>
                </a:lnTo>
                <a:lnTo>
                  <a:pt x="307" y="656"/>
                </a:lnTo>
                <a:lnTo>
                  <a:pt x="307" y="656"/>
                </a:lnTo>
                <a:lnTo>
                  <a:pt x="302" y="657"/>
                </a:lnTo>
                <a:lnTo>
                  <a:pt x="293" y="659"/>
                </a:lnTo>
                <a:lnTo>
                  <a:pt x="272" y="661"/>
                </a:lnTo>
                <a:lnTo>
                  <a:pt x="244" y="662"/>
                </a:lnTo>
                <a:lnTo>
                  <a:pt x="241" y="631"/>
                </a:lnTo>
                <a:close/>
                <a:moveTo>
                  <a:pt x="64" y="652"/>
                </a:moveTo>
                <a:lnTo>
                  <a:pt x="131" y="684"/>
                </a:lnTo>
                <a:lnTo>
                  <a:pt x="127" y="726"/>
                </a:lnTo>
                <a:lnTo>
                  <a:pt x="68" y="697"/>
                </a:lnTo>
                <a:lnTo>
                  <a:pt x="64" y="65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DAD7DC85-A9FA-4753-8828-652A98E4B369}"/>
              </a:ext>
            </a:extLst>
          </p:cNvPr>
          <p:cNvSpPr>
            <a:spLocks noEditPoints="1"/>
          </p:cNvSpPr>
          <p:nvPr/>
        </p:nvSpPr>
        <p:spPr bwMode="auto">
          <a:xfrm>
            <a:off x="774880" y="4059944"/>
            <a:ext cx="2439757" cy="2004875"/>
          </a:xfrm>
          <a:custGeom>
            <a:avLst/>
            <a:gdLst>
              <a:gd name="T0" fmla="*/ 208 w 993"/>
              <a:gd name="T1" fmla="*/ 312 h 816"/>
              <a:gd name="T2" fmla="*/ 187 w 993"/>
              <a:gd name="T3" fmla="*/ 294 h 816"/>
              <a:gd name="T4" fmla="*/ 180 w 993"/>
              <a:gd name="T5" fmla="*/ 321 h 816"/>
              <a:gd name="T6" fmla="*/ 192 w 993"/>
              <a:gd name="T7" fmla="*/ 348 h 816"/>
              <a:gd name="T8" fmla="*/ 60 w 993"/>
              <a:gd name="T9" fmla="*/ 477 h 816"/>
              <a:gd name="T10" fmla="*/ 16 w 993"/>
              <a:gd name="T11" fmla="*/ 542 h 816"/>
              <a:gd name="T12" fmla="*/ 2 w 993"/>
              <a:gd name="T13" fmla="*/ 556 h 816"/>
              <a:gd name="T14" fmla="*/ 9 w 993"/>
              <a:gd name="T15" fmla="*/ 644 h 816"/>
              <a:gd name="T16" fmla="*/ 76 w 993"/>
              <a:gd name="T17" fmla="*/ 711 h 816"/>
              <a:gd name="T18" fmla="*/ 250 w 993"/>
              <a:gd name="T19" fmla="*/ 794 h 816"/>
              <a:gd name="T20" fmla="*/ 311 w 993"/>
              <a:gd name="T21" fmla="*/ 800 h 816"/>
              <a:gd name="T22" fmla="*/ 332 w 993"/>
              <a:gd name="T23" fmla="*/ 803 h 816"/>
              <a:gd name="T24" fmla="*/ 374 w 993"/>
              <a:gd name="T25" fmla="*/ 816 h 816"/>
              <a:gd name="T26" fmla="*/ 441 w 993"/>
              <a:gd name="T27" fmla="*/ 783 h 816"/>
              <a:gd name="T28" fmla="*/ 476 w 993"/>
              <a:gd name="T29" fmla="*/ 724 h 816"/>
              <a:gd name="T30" fmla="*/ 853 w 993"/>
              <a:gd name="T31" fmla="*/ 492 h 816"/>
              <a:gd name="T32" fmla="*/ 898 w 993"/>
              <a:gd name="T33" fmla="*/ 462 h 816"/>
              <a:gd name="T34" fmla="*/ 937 w 993"/>
              <a:gd name="T35" fmla="*/ 406 h 816"/>
              <a:gd name="T36" fmla="*/ 961 w 993"/>
              <a:gd name="T37" fmla="*/ 360 h 816"/>
              <a:gd name="T38" fmla="*/ 981 w 993"/>
              <a:gd name="T39" fmla="*/ 342 h 816"/>
              <a:gd name="T40" fmla="*/ 993 w 993"/>
              <a:gd name="T41" fmla="*/ 278 h 816"/>
              <a:gd name="T42" fmla="*/ 993 w 993"/>
              <a:gd name="T43" fmla="*/ 229 h 816"/>
              <a:gd name="T44" fmla="*/ 979 w 993"/>
              <a:gd name="T45" fmla="*/ 187 h 816"/>
              <a:gd name="T46" fmla="*/ 933 w 993"/>
              <a:gd name="T47" fmla="*/ 131 h 816"/>
              <a:gd name="T48" fmla="*/ 887 w 993"/>
              <a:gd name="T49" fmla="*/ 91 h 816"/>
              <a:gd name="T50" fmla="*/ 771 w 993"/>
              <a:gd name="T51" fmla="*/ 13 h 816"/>
              <a:gd name="T52" fmla="*/ 699 w 993"/>
              <a:gd name="T53" fmla="*/ 2 h 816"/>
              <a:gd name="T54" fmla="*/ 648 w 993"/>
              <a:gd name="T55" fmla="*/ 21 h 816"/>
              <a:gd name="T56" fmla="*/ 553 w 993"/>
              <a:gd name="T57" fmla="*/ 467 h 816"/>
              <a:gd name="T58" fmla="*/ 555 w 993"/>
              <a:gd name="T59" fmla="*/ 445 h 816"/>
              <a:gd name="T60" fmla="*/ 554 w 993"/>
              <a:gd name="T61" fmla="*/ 402 h 816"/>
              <a:gd name="T62" fmla="*/ 654 w 993"/>
              <a:gd name="T63" fmla="*/ 303 h 816"/>
              <a:gd name="T64" fmla="*/ 835 w 993"/>
              <a:gd name="T65" fmla="*/ 256 h 816"/>
              <a:gd name="T66" fmla="*/ 677 w 993"/>
              <a:gd name="T67" fmla="*/ 290 h 816"/>
              <a:gd name="T68" fmla="*/ 919 w 993"/>
              <a:gd name="T69" fmla="*/ 149 h 816"/>
              <a:gd name="T70" fmla="*/ 919 w 993"/>
              <a:gd name="T71" fmla="*/ 188 h 816"/>
              <a:gd name="T72" fmla="*/ 951 w 993"/>
              <a:gd name="T73" fmla="*/ 220 h 816"/>
              <a:gd name="T74" fmla="*/ 986 w 993"/>
              <a:gd name="T75" fmla="*/ 211 h 816"/>
              <a:gd name="T76" fmla="*/ 986 w 993"/>
              <a:gd name="T77" fmla="*/ 231 h 816"/>
              <a:gd name="T78" fmla="*/ 534 w 993"/>
              <a:gd name="T79" fmla="*/ 353 h 816"/>
              <a:gd name="T80" fmla="*/ 465 w 993"/>
              <a:gd name="T81" fmla="*/ 512 h 816"/>
              <a:gd name="T82" fmla="*/ 382 w 993"/>
              <a:gd name="T83" fmla="*/ 500 h 816"/>
              <a:gd name="T84" fmla="*/ 282 w 993"/>
              <a:gd name="T85" fmla="*/ 461 h 816"/>
              <a:gd name="T86" fmla="*/ 192 w 993"/>
              <a:gd name="T87" fmla="*/ 378 h 816"/>
              <a:gd name="T88" fmla="*/ 301 w 993"/>
              <a:gd name="T89" fmla="*/ 262 h 816"/>
              <a:gd name="T90" fmla="*/ 337 w 993"/>
              <a:gd name="T91" fmla="*/ 246 h 816"/>
              <a:gd name="T92" fmla="*/ 424 w 993"/>
              <a:gd name="T93" fmla="*/ 298 h 816"/>
              <a:gd name="T94" fmla="*/ 534 w 993"/>
              <a:gd name="T95" fmla="*/ 341 h 816"/>
              <a:gd name="T96" fmla="*/ 228 w 993"/>
              <a:gd name="T97" fmla="*/ 673 h 816"/>
              <a:gd name="T98" fmla="*/ 271 w 993"/>
              <a:gd name="T99" fmla="*/ 664 h 816"/>
              <a:gd name="T100" fmla="*/ 336 w 993"/>
              <a:gd name="T101" fmla="*/ 627 h 816"/>
              <a:gd name="T102" fmla="*/ 354 w 993"/>
              <a:gd name="T103" fmla="*/ 650 h 816"/>
              <a:gd name="T104" fmla="*/ 334 w 993"/>
              <a:gd name="T105" fmla="*/ 697 h 816"/>
              <a:gd name="T106" fmla="*/ 296 w 993"/>
              <a:gd name="T107" fmla="*/ 715 h 816"/>
              <a:gd name="T108" fmla="*/ 214 w 993"/>
              <a:gd name="T109" fmla="*/ 702 h 816"/>
              <a:gd name="T110" fmla="*/ 63 w 993"/>
              <a:gd name="T111" fmla="*/ 483 h 816"/>
              <a:gd name="T112" fmla="*/ 56 w 993"/>
              <a:gd name="T113" fmla="*/ 549 h 816"/>
              <a:gd name="T114" fmla="*/ 62 w 993"/>
              <a:gd name="T115" fmla="*/ 604 h 816"/>
              <a:gd name="T116" fmla="*/ 46 w 993"/>
              <a:gd name="T117" fmla="*/ 608 h 816"/>
              <a:gd name="T118" fmla="*/ 20 w 993"/>
              <a:gd name="T119" fmla="*/ 552 h 816"/>
              <a:gd name="T120" fmla="*/ 49 w 993"/>
              <a:gd name="T121" fmla="*/ 492 h 816"/>
              <a:gd name="T122" fmla="*/ 81 w 993"/>
              <a:gd name="T123" fmla="*/ 670 h 816"/>
              <a:gd name="T124" fmla="*/ 117 w 993"/>
              <a:gd name="T125" fmla="*/ 72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93" h="816">
                <a:moveTo>
                  <a:pt x="325" y="220"/>
                </a:moveTo>
                <a:lnTo>
                  <a:pt x="218" y="325"/>
                </a:lnTo>
                <a:lnTo>
                  <a:pt x="218" y="325"/>
                </a:lnTo>
                <a:lnTo>
                  <a:pt x="216" y="323"/>
                </a:lnTo>
                <a:lnTo>
                  <a:pt x="213" y="319"/>
                </a:lnTo>
                <a:lnTo>
                  <a:pt x="208" y="312"/>
                </a:lnTo>
                <a:lnTo>
                  <a:pt x="208" y="312"/>
                </a:lnTo>
                <a:lnTo>
                  <a:pt x="203" y="304"/>
                </a:lnTo>
                <a:lnTo>
                  <a:pt x="197" y="298"/>
                </a:lnTo>
                <a:lnTo>
                  <a:pt x="192" y="294"/>
                </a:lnTo>
                <a:lnTo>
                  <a:pt x="189" y="292"/>
                </a:lnTo>
                <a:lnTo>
                  <a:pt x="187" y="294"/>
                </a:lnTo>
                <a:lnTo>
                  <a:pt x="187" y="294"/>
                </a:lnTo>
                <a:lnTo>
                  <a:pt x="184" y="295"/>
                </a:lnTo>
                <a:lnTo>
                  <a:pt x="183" y="296"/>
                </a:lnTo>
                <a:lnTo>
                  <a:pt x="180" y="303"/>
                </a:lnTo>
                <a:lnTo>
                  <a:pt x="179" y="312"/>
                </a:lnTo>
                <a:lnTo>
                  <a:pt x="180" y="321"/>
                </a:lnTo>
                <a:lnTo>
                  <a:pt x="180" y="321"/>
                </a:lnTo>
                <a:lnTo>
                  <a:pt x="183" y="329"/>
                </a:lnTo>
                <a:lnTo>
                  <a:pt x="188" y="336"/>
                </a:lnTo>
                <a:lnTo>
                  <a:pt x="192" y="341"/>
                </a:lnTo>
                <a:lnTo>
                  <a:pt x="192" y="341"/>
                </a:lnTo>
                <a:lnTo>
                  <a:pt x="192" y="348"/>
                </a:lnTo>
                <a:lnTo>
                  <a:pt x="191" y="353"/>
                </a:lnTo>
                <a:lnTo>
                  <a:pt x="189" y="357"/>
                </a:lnTo>
                <a:lnTo>
                  <a:pt x="189" y="357"/>
                </a:lnTo>
                <a:lnTo>
                  <a:pt x="166" y="378"/>
                </a:lnTo>
                <a:lnTo>
                  <a:pt x="113" y="427"/>
                </a:lnTo>
                <a:lnTo>
                  <a:pt x="60" y="477"/>
                </a:lnTo>
                <a:lnTo>
                  <a:pt x="41" y="496"/>
                </a:lnTo>
                <a:lnTo>
                  <a:pt x="31" y="508"/>
                </a:lnTo>
                <a:lnTo>
                  <a:pt x="31" y="508"/>
                </a:lnTo>
                <a:lnTo>
                  <a:pt x="25" y="521"/>
                </a:lnTo>
                <a:lnTo>
                  <a:pt x="20" y="532"/>
                </a:lnTo>
                <a:lnTo>
                  <a:pt x="16" y="542"/>
                </a:lnTo>
                <a:lnTo>
                  <a:pt x="16" y="542"/>
                </a:lnTo>
                <a:lnTo>
                  <a:pt x="13" y="544"/>
                </a:lnTo>
                <a:lnTo>
                  <a:pt x="10" y="545"/>
                </a:lnTo>
                <a:lnTo>
                  <a:pt x="8" y="546"/>
                </a:lnTo>
                <a:lnTo>
                  <a:pt x="5" y="550"/>
                </a:lnTo>
                <a:lnTo>
                  <a:pt x="2" y="556"/>
                </a:lnTo>
                <a:lnTo>
                  <a:pt x="1" y="562"/>
                </a:lnTo>
                <a:lnTo>
                  <a:pt x="0" y="571"/>
                </a:lnTo>
                <a:lnTo>
                  <a:pt x="0" y="571"/>
                </a:lnTo>
                <a:lnTo>
                  <a:pt x="1" y="594"/>
                </a:lnTo>
                <a:lnTo>
                  <a:pt x="4" y="615"/>
                </a:lnTo>
                <a:lnTo>
                  <a:pt x="9" y="644"/>
                </a:lnTo>
                <a:lnTo>
                  <a:pt x="9" y="644"/>
                </a:lnTo>
                <a:lnTo>
                  <a:pt x="13" y="649"/>
                </a:lnTo>
                <a:lnTo>
                  <a:pt x="18" y="657"/>
                </a:lnTo>
                <a:lnTo>
                  <a:pt x="38" y="678"/>
                </a:lnTo>
                <a:lnTo>
                  <a:pt x="60" y="698"/>
                </a:lnTo>
                <a:lnTo>
                  <a:pt x="76" y="711"/>
                </a:lnTo>
                <a:lnTo>
                  <a:pt x="76" y="711"/>
                </a:lnTo>
                <a:lnTo>
                  <a:pt x="87" y="718"/>
                </a:lnTo>
                <a:lnTo>
                  <a:pt x="106" y="728"/>
                </a:lnTo>
                <a:lnTo>
                  <a:pt x="163" y="756"/>
                </a:lnTo>
                <a:lnTo>
                  <a:pt x="225" y="783"/>
                </a:lnTo>
                <a:lnTo>
                  <a:pt x="250" y="794"/>
                </a:lnTo>
                <a:lnTo>
                  <a:pt x="268" y="799"/>
                </a:lnTo>
                <a:lnTo>
                  <a:pt x="268" y="799"/>
                </a:lnTo>
                <a:lnTo>
                  <a:pt x="282" y="802"/>
                </a:lnTo>
                <a:lnTo>
                  <a:pt x="293" y="803"/>
                </a:lnTo>
                <a:lnTo>
                  <a:pt x="303" y="802"/>
                </a:lnTo>
                <a:lnTo>
                  <a:pt x="311" y="800"/>
                </a:lnTo>
                <a:lnTo>
                  <a:pt x="321" y="798"/>
                </a:lnTo>
                <a:lnTo>
                  <a:pt x="325" y="797"/>
                </a:lnTo>
                <a:lnTo>
                  <a:pt x="325" y="797"/>
                </a:lnTo>
                <a:lnTo>
                  <a:pt x="326" y="798"/>
                </a:lnTo>
                <a:lnTo>
                  <a:pt x="328" y="800"/>
                </a:lnTo>
                <a:lnTo>
                  <a:pt x="332" y="803"/>
                </a:lnTo>
                <a:lnTo>
                  <a:pt x="337" y="807"/>
                </a:lnTo>
                <a:lnTo>
                  <a:pt x="343" y="810"/>
                </a:lnTo>
                <a:lnTo>
                  <a:pt x="354" y="812"/>
                </a:lnTo>
                <a:lnTo>
                  <a:pt x="366" y="815"/>
                </a:lnTo>
                <a:lnTo>
                  <a:pt x="366" y="815"/>
                </a:lnTo>
                <a:lnTo>
                  <a:pt x="374" y="816"/>
                </a:lnTo>
                <a:lnTo>
                  <a:pt x="380" y="816"/>
                </a:lnTo>
                <a:lnTo>
                  <a:pt x="395" y="812"/>
                </a:lnTo>
                <a:lnTo>
                  <a:pt x="408" y="807"/>
                </a:lnTo>
                <a:lnTo>
                  <a:pt x="420" y="800"/>
                </a:lnTo>
                <a:lnTo>
                  <a:pt x="430" y="793"/>
                </a:lnTo>
                <a:lnTo>
                  <a:pt x="441" y="783"/>
                </a:lnTo>
                <a:lnTo>
                  <a:pt x="455" y="768"/>
                </a:lnTo>
                <a:lnTo>
                  <a:pt x="455" y="768"/>
                </a:lnTo>
                <a:lnTo>
                  <a:pt x="461" y="761"/>
                </a:lnTo>
                <a:lnTo>
                  <a:pt x="465" y="754"/>
                </a:lnTo>
                <a:lnTo>
                  <a:pt x="471" y="740"/>
                </a:lnTo>
                <a:lnTo>
                  <a:pt x="476" y="724"/>
                </a:lnTo>
                <a:lnTo>
                  <a:pt x="487" y="733"/>
                </a:lnTo>
                <a:lnTo>
                  <a:pt x="815" y="492"/>
                </a:lnTo>
                <a:lnTo>
                  <a:pt x="815" y="492"/>
                </a:lnTo>
                <a:lnTo>
                  <a:pt x="829" y="494"/>
                </a:lnTo>
                <a:lnTo>
                  <a:pt x="841" y="494"/>
                </a:lnTo>
                <a:lnTo>
                  <a:pt x="853" y="492"/>
                </a:lnTo>
                <a:lnTo>
                  <a:pt x="853" y="492"/>
                </a:lnTo>
                <a:lnTo>
                  <a:pt x="865" y="489"/>
                </a:lnTo>
                <a:lnTo>
                  <a:pt x="878" y="481"/>
                </a:lnTo>
                <a:lnTo>
                  <a:pt x="885" y="475"/>
                </a:lnTo>
                <a:lnTo>
                  <a:pt x="893" y="469"/>
                </a:lnTo>
                <a:lnTo>
                  <a:pt x="898" y="462"/>
                </a:lnTo>
                <a:lnTo>
                  <a:pt x="903" y="454"/>
                </a:lnTo>
                <a:lnTo>
                  <a:pt x="903" y="454"/>
                </a:lnTo>
                <a:lnTo>
                  <a:pt x="916" y="431"/>
                </a:lnTo>
                <a:lnTo>
                  <a:pt x="919" y="423"/>
                </a:lnTo>
                <a:lnTo>
                  <a:pt x="919" y="423"/>
                </a:lnTo>
                <a:lnTo>
                  <a:pt x="937" y="406"/>
                </a:lnTo>
                <a:lnTo>
                  <a:pt x="949" y="394"/>
                </a:lnTo>
                <a:lnTo>
                  <a:pt x="957" y="385"/>
                </a:lnTo>
                <a:lnTo>
                  <a:pt x="957" y="385"/>
                </a:lnTo>
                <a:lnTo>
                  <a:pt x="960" y="378"/>
                </a:lnTo>
                <a:lnTo>
                  <a:pt x="961" y="370"/>
                </a:lnTo>
                <a:lnTo>
                  <a:pt x="961" y="360"/>
                </a:lnTo>
                <a:lnTo>
                  <a:pt x="961" y="360"/>
                </a:lnTo>
                <a:lnTo>
                  <a:pt x="964" y="358"/>
                </a:lnTo>
                <a:lnTo>
                  <a:pt x="968" y="357"/>
                </a:lnTo>
                <a:lnTo>
                  <a:pt x="972" y="353"/>
                </a:lnTo>
                <a:lnTo>
                  <a:pt x="976" y="349"/>
                </a:lnTo>
                <a:lnTo>
                  <a:pt x="981" y="342"/>
                </a:lnTo>
                <a:lnTo>
                  <a:pt x="985" y="333"/>
                </a:lnTo>
                <a:lnTo>
                  <a:pt x="989" y="321"/>
                </a:lnTo>
                <a:lnTo>
                  <a:pt x="989" y="321"/>
                </a:lnTo>
                <a:lnTo>
                  <a:pt x="991" y="308"/>
                </a:lnTo>
                <a:lnTo>
                  <a:pt x="993" y="292"/>
                </a:lnTo>
                <a:lnTo>
                  <a:pt x="993" y="278"/>
                </a:lnTo>
                <a:lnTo>
                  <a:pt x="993" y="265"/>
                </a:lnTo>
                <a:lnTo>
                  <a:pt x="990" y="242"/>
                </a:lnTo>
                <a:lnTo>
                  <a:pt x="989" y="233"/>
                </a:lnTo>
                <a:lnTo>
                  <a:pt x="989" y="233"/>
                </a:lnTo>
                <a:lnTo>
                  <a:pt x="990" y="232"/>
                </a:lnTo>
                <a:lnTo>
                  <a:pt x="993" y="229"/>
                </a:lnTo>
                <a:lnTo>
                  <a:pt x="993" y="223"/>
                </a:lnTo>
                <a:lnTo>
                  <a:pt x="993" y="211"/>
                </a:lnTo>
                <a:lnTo>
                  <a:pt x="993" y="211"/>
                </a:lnTo>
                <a:lnTo>
                  <a:pt x="990" y="203"/>
                </a:lnTo>
                <a:lnTo>
                  <a:pt x="985" y="195"/>
                </a:lnTo>
                <a:lnTo>
                  <a:pt x="979" y="187"/>
                </a:lnTo>
                <a:lnTo>
                  <a:pt x="972" y="179"/>
                </a:lnTo>
                <a:lnTo>
                  <a:pt x="956" y="161"/>
                </a:lnTo>
                <a:lnTo>
                  <a:pt x="949" y="152"/>
                </a:lnTo>
                <a:lnTo>
                  <a:pt x="941" y="141"/>
                </a:lnTo>
                <a:lnTo>
                  <a:pt x="941" y="141"/>
                </a:lnTo>
                <a:lnTo>
                  <a:pt x="933" y="131"/>
                </a:lnTo>
                <a:lnTo>
                  <a:pt x="925" y="121"/>
                </a:lnTo>
                <a:lnTo>
                  <a:pt x="916" y="112"/>
                </a:lnTo>
                <a:lnTo>
                  <a:pt x="908" y="105"/>
                </a:lnTo>
                <a:lnTo>
                  <a:pt x="894" y="95"/>
                </a:lnTo>
                <a:lnTo>
                  <a:pt x="887" y="91"/>
                </a:lnTo>
                <a:lnTo>
                  <a:pt x="887" y="91"/>
                </a:lnTo>
                <a:lnTo>
                  <a:pt x="871" y="78"/>
                </a:lnTo>
                <a:lnTo>
                  <a:pt x="854" y="65"/>
                </a:lnTo>
                <a:lnTo>
                  <a:pt x="833" y="49"/>
                </a:lnTo>
                <a:lnTo>
                  <a:pt x="808" y="33"/>
                </a:lnTo>
                <a:lnTo>
                  <a:pt x="783" y="19"/>
                </a:lnTo>
                <a:lnTo>
                  <a:pt x="771" y="13"/>
                </a:lnTo>
                <a:lnTo>
                  <a:pt x="758" y="8"/>
                </a:lnTo>
                <a:lnTo>
                  <a:pt x="746" y="4"/>
                </a:lnTo>
                <a:lnTo>
                  <a:pt x="736" y="2"/>
                </a:lnTo>
                <a:lnTo>
                  <a:pt x="736" y="2"/>
                </a:lnTo>
                <a:lnTo>
                  <a:pt x="716" y="0"/>
                </a:lnTo>
                <a:lnTo>
                  <a:pt x="699" y="2"/>
                </a:lnTo>
                <a:lnTo>
                  <a:pt x="685" y="4"/>
                </a:lnTo>
                <a:lnTo>
                  <a:pt x="673" y="8"/>
                </a:lnTo>
                <a:lnTo>
                  <a:pt x="662" y="12"/>
                </a:lnTo>
                <a:lnTo>
                  <a:pt x="656" y="16"/>
                </a:lnTo>
                <a:lnTo>
                  <a:pt x="648" y="21"/>
                </a:lnTo>
                <a:lnTo>
                  <a:pt x="648" y="21"/>
                </a:lnTo>
                <a:lnTo>
                  <a:pt x="486" y="121"/>
                </a:lnTo>
                <a:lnTo>
                  <a:pt x="325" y="220"/>
                </a:lnTo>
                <a:lnTo>
                  <a:pt x="325" y="220"/>
                </a:lnTo>
                <a:close/>
                <a:moveTo>
                  <a:pt x="654" y="303"/>
                </a:moveTo>
                <a:lnTo>
                  <a:pt x="673" y="378"/>
                </a:lnTo>
                <a:lnTo>
                  <a:pt x="553" y="467"/>
                </a:lnTo>
                <a:lnTo>
                  <a:pt x="553" y="467"/>
                </a:lnTo>
                <a:lnTo>
                  <a:pt x="555" y="457"/>
                </a:lnTo>
                <a:lnTo>
                  <a:pt x="557" y="450"/>
                </a:lnTo>
                <a:lnTo>
                  <a:pt x="557" y="446"/>
                </a:lnTo>
                <a:lnTo>
                  <a:pt x="555" y="445"/>
                </a:lnTo>
                <a:lnTo>
                  <a:pt x="555" y="445"/>
                </a:lnTo>
                <a:lnTo>
                  <a:pt x="552" y="442"/>
                </a:lnTo>
                <a:lnTo>
                  <a:pt x="546" y="441"/>
                </a:lnTo>
                <a:lnTo>
                  <a:pt x="540" y="439"/>
                </a:lnTo>
                <a:lnTo>
                  <a:pt x="540" y="439"/>
                </a:lnTo>
                <a:lnTo>
                  <a:pt x="546" y="419"/>
                </a:lnTo>
                <a:lnTo>
                  <a:pt x="554" y="402"/>
                </a:lnTo>
                <a:lnTo>
                  <a:pt x="562" y="385"/>
                </a:lnTo>
                <a:lnTo>
                  <a:pt x="562" y="385"/>
                </a:lnTo>
                <a:lnTo>
                  <a:pt x="570" y="375"/>
                </a:lnTo>
                <a:lnTo>
                  <a:pt x="582" y="363"/>
                </a:lnTo>
                <a:lnTo>
                  <a:pt x="612" y="337"/>
                </a:lnTo>
                <a:lnTo>
                  <a:pt x="654" y="303"/>
                </a:lnTo>
                <a:lnTo>
                  <a:pt x="654" y="303"/>
                </a:lnTo>
                <a:close/>
                <a:moveTo>
                  <a:pt x="677" y="290"/>
                </a:moveTo>
                <a:lnTo>
                  <a:pt x="677" y="290"/>
                </a:lnTo>
                <a:lnTo>
                  <a:pt x="749" y="238"/>
                </a:lnTo>
                <a:lnTo>
                  <a:pt x="819" y="188"/>
                </a:lnTo>
                <a:lnTo>
                  <a:pt x="835" y="256"/>
                </a:lnTo>
                <a:lnTo>
                  <a:pt x="692" y="353"/>
                </a:lnTo>
                <a:lnTo>
                  <a:pt x="692" y="353"/>
                </a:lnTo>
                <a:lnTo>
                  <a:pt x="685" y="323"/>
                </a:lnTo>
                <a:lnTo>
                  <a:pt x="679" y="300"/>
                </a:lnTo>
                <a:lnTo>
                  <a:pt x="677" y="290"/>
                </a:lnTo>
                <a:lnTo>
                  <a:pt x="677" y="290"/>
                </a:lnTo>
                <a:close/>
                <a:moveTo>
                  <a:pt x="835" y="179"/>
                </a:moveTo>
                <a:lnTo>
                  <a:pt x="904" y="131"/>
                </a:lnTo>
                <a:lnTo>
                  <a:pt x="904" y="131"/>
                </a:lnTo>
                <a:lnTo>
                  <a:pt x="908" y="134"/>
                </a:lnTo>
                <a:lnTo>
                  <a:pt x="914" y="141"/>
                </a:lnTo>
                <a:lnTo>
                  <a:pt x="919" y="149"/>
                </a:lnTo>
                <a:lnTo>
                  <a:pt x="919" y="149"/>
                </a:lnTo>
                <a:lnTo>
                  <a:pt x="923" y="161"/>
                </a:lnTo>
                <a:lnTo>
                  <a:pt x="924" y="170"/>
                </a:lnTo>
                <a:lnTo>
                  <a:pt x="923" y="179"/>
                </a:lnTo>
                <a:lnTo>
                  <a:pt x="919" y="188"/>
                </a:lnTo>
                <a:lnTo>
                  <a:pt x="919" y="188"/>
                </a:lnTo>
                <a:lnTo>
                  <a:pt x="914" y="195"/>
                </a:lnTo>
                <a:lnTo>
                  <a:pt x="906" y="203"/>
                </a:lnTo>
                <a:lnTo>
                  <a:pt x="882" y="221"/>
                </a:lnTo>
                <a:lnTo>
                  <a:pt x="850" y="245"/>
                </a:lnTo>
                <a:lnTo>
                  <a:pt x="835" y="179"/>
                </a:lnTo>
                <a:close/>
                <a:moveTo>
                  <a:pt x="951" y="220"/>
                </a:moveTo>
                <a:lnTo>
                  <a:pt x="977" y="195"/>
                </a:lnTo>
                <a:lnTo>
                  <a:pt x="977" y="195"/>
                </a:lnTo>
                <a:lnTo>
                  <a:pt x="979" y="200"/>
                </a:lnTo>
                <a:lnTo>
                  <a:pt x="983" y="206"/>
                </a:lnTo>
                <a:lnTo>
                  <a:pt x="986" y="211"/>
                </a:lnTo>
                <a:lnTo>
                  <a:pt x="986" y="211"/>
                </a:lnTo>
                <a:lnTo>
                  <a:pt x="986" y="216"/>
                </a:lnTo>
                <a:lnTo>
                  <a:pt x="986" y="223"/>
                </a:lnTo>
                <a:lnTo>
                  <a:pt x="985" y="227"/>
                </a:lnTo>
                <a:lnTo>
                  <a:pt x="986" y="229"/>
                </a:lnTo>
                <a:lnTo>
                  <a:pt x="986" y="229"/>
                </a:lnTo>
                <a:lnTo>
                  <a:pt x="986" y="231"/>
                </a:lnTo>
                <a:lnTo>
                  <a:pt x="985" y="232"/>
                </a:lnTo>
                <a:lnTo>
                  <a:pt x="979" y="234"/>
                </a:lnTo>
                <a:lnTo>
                  <a:pt x="973" y="240"/>
                </a:lnTo>
                <a:lnTo>
                  <a:pt x="951" y="220"/>
                </a:lnTo>
                <a:close/>
                <a:moveTo>
                  <a:pt x="534" y="353"/>
                </a:moveTo>
                <a:lnTo>
                  <a:pt x="534" y="353"/>
                </a:lnTo>
                <a:lnTo>
                  <a:pt x="524" y="382"/>
                </a:lnTo>
                <a:lnTo>
                  <a:pt x="503" y="437"/>
                </a:lnTo>
                <a:lnTo>
                  <a:pt x="491" y="466"/>
                </a:lnTo>
                <a:lnTo>
                  <a:pt x="479" y="491"/>
                </a:lnTo>
                <a:lnTo>
                  <a:pt x="469" y="508"/>
                </a:lnTo>
                <a:lnTo>
                  <a:pt x="465" y="512"/>
                </a:lnTo>
                <a:lnTo>
                  <a:pt x="461" y="515"/>
                </a:lnTo>
                <a:lnTo>
                  <a:pt x="461" y="515"/>
                </a:lnTo>
                <a:lnTo>
                  <a:pt x="450" y="514"/>
                </a:lnTo>
                <a:lnTo>
                  <a:pt x="432" y="511"/>
                </a:lnTo>
                <a:lnTo>
                  <a:pt x="408" y="506"/>
                </a:lnTo>
                <a:lnTo>
                  <a:pt x="382" y="500"/>
                </a:lnTo>
                <a:lnTo>
                  <a:pt x="353" y="492"/>
                </a:lnTo>
                <a:lnTo>
                  <a:pt x="325" y="483"/>
                </a:lnTo>
                <a:lnTo>
                  <a:pt x="300" y="473"/>
                </a:lnTo>
                <a:lnTo>
                  <a:pt x="290" y="466"/>
                </a:lnTo>
                <a:lnTo>
                  <a:pt x="282" y="461"/>
                </a:lnTo>
                <a:lnTo>
                  <a:pt x="282" y="461"/>
                </a:lnTo>
                <a:lnTo>
                  <a:pt x="249" y="436"/>
                </a:lnTo>
                <a:lnTo>
                  <a:pt x="218" y="411"/>
                </a:lnTo>
                <a:lnTo>
                  <a:pt x="207" y="400"/>
                </a:lnTo>
                <a:lnTo>
                  <a:pt x="199" y="390"/>
                </a:lnTo>
                <a:lnTo>
                  <a:pt x="193" y="382"/>
                </a:lnTo>
                <a:lnTo>
                  <a:pt x="192" y="378"/>
                </a:lnTo>
                <a:lnTo>
                  <a:pt x="192" y="375"/>
                </a:lnTo>
                <a:lnTo>
                  <a:pt x="192" y="375"/>
                </a:lnTo>
                <a:lnTo>
                  <a:pt x="200" y="366"/>
                </a:lnTo>
                <a:lnTo>
                  <a:pt x="214" y="349"/>
                </a:lnTo>
                <a:lnTo>
                  <a:pt x="257" y="304"/>
                </a:lnTo>
                <a:lnTo>
                  <a:pt x="301" y="262"/>
                </a:lnTo>
                <a:lnTo>
                  <a:pt x="317" y="248"/>
                </a:lnTo>
                <a:lnTo>
                  <a:pt x="322" y="244"/>
                </a:lnTo>
                <a:lnTo>
                  <a:pt x="325" y="242"/>
                </a:lnTo>
                <a:lnTo>
                  <a:pt x="325" y="242"/>
                </a:lnTo>
                <a:lnTo>
                  <a:pt x="330" y="244"/>
                </a:lnTo>
                <a:lnTo>
                  <a:pt x="337" y="246"/>
                </a:lnTo>
                <a:lnTo>
                  <a:pt x="355" y="258"/>
                </a:lnTo>
                <a:lnTo>
                  <a:pt x="380" y="274"/>
                </a:lnTo>
                <a:lnTo>
                  <a:pt x="394" y="282"/>
                </a:lnTo>
                <a:lnTo>
                  <a:pt x="408" y="290"/>
                </a:lnTo>
                <a:lnTo>
                  <a:pt x="408" y="290"/>
                </a:lnTo>
                <a:lnTo>
                  <a:pt x="424" y="298"/>
                </a:lnTo>
                <a:lnTo>
                  <a:pt x="444" y="306"/>
                </a:lnTo>
                <a:lnTo>
                  <a:pt x="484" y="321"/>
                </a:lnTo>
                <a:lnTo>
                  <a:pt x="519" y="333"/>
                </a:lnTo>
                <a:lnTo>
                  <a:pt x="529" y="338"/>
                </a:lnTo>
                <a:lnTo>
                  <a:pt x="534" y="341"/>
                </a:lnTo>
                <a:lnTo>
                  <a:pt x="534" y="341"/>
                </a:lnTo>
                <a:lnTo>
                  <a:pt x="536" y="342"/>
                </a:lnTo>
                <a:lnTo>
                  <a:pt x="536" y="345"/>
                </a:lnTo>
                <a:lnTo>
                  <a:pt x="534" y="353"/>
                </a:lnTo>
                <a:lnTo>
                  <a:pt x="534" y="353"/>
                </a:lnTo>
                <a:close/>
                <a:moveTo>
                  <a:pt x="228" y="673"/>
                </a:moveTo>
                <a:lnTo>
                  <a:pt x="228" y="673"/>
                </a:lnTo>
                <a:lnTo>
                  <a:pt x="232" y="673"/>
                </a:lnTo>
                <a:lnTo>
                  <a:pt x="242" y="673"/>
                </a:lnTo>
                <a:lnTo>
                  <a:pt x="257" y="670"/>
                </a:lnTo>
                <a:lnTo>
                  <a:pt x="264" y="668"/>
                </a:lnTo>
                <a:lnTo>
                  <a:pt x="271" y="664"/>
                </a:lnTo>
                <a:lnTo>
                  <a:pt x="271" y="664"/>
                </a:lnTo>
                <a:lnTo>
                  <a:pt x="288" y="653"/>
                </a:lnTo>
                <a:lnTo>
                  <a:pt x="303" y="643"/>
                </a:lnTo>
                <a:lnTo>
                  <a:pt x="316" y="633"/>
                </a:lnTo>
                <a:lnTo>
                  <a:pt x="322" y="628"/>
                </a:lnTo>
                <a:lnTo>
                  <a:pt x="322" y="628"/>
                </a:lnTo>
                <a:lnTo>
                  <a:pt x="336" y="627"/>
                </a:lnTo>
                <a:lnTo>
                  <a:pt x="345" y="627"/>
                </a:lnTo>
                <a:lnTo>
                  <a:pt x="350" y="628"/>
                </a:lnTo>
                <a:lnTo>
                  <a:pt x="350" y="628"/>
                </a:lnTo>
                <a:lnTo>
                  <a:pt x="353" y="631"/>
                </a:lnTo>
                <a:lnTo>
                  <a:pt x="353" y="636"/>
                </a:lnTo>
                <a:lnTo>
                  <a:pt x="354" y="650"/>
                </a:lnTo>
                <a:lnTo>
                  <a:pt x="353" y="665"/>
                </a:lnTo>
                <a:lnTo>
                  <a:pt x="351" y="671"/>
                </a:lnTo>
                <a:lnTo>
                  <a:pt x="350" y="675"/>
                </a:lnTo>
                <a:lnTo>
                  <a:pt x="350" y="675"/>
                </a:lnTo>
                <a:lnTo>
                  <a:pt x="345" y="685"/>
                </a:lnTo>
                <a:lnTo>
                  <a:pt x="334" y="697"/>
                </a:lnTo>
                <a:lnTo>
                  <a:pt x="328" y="702"/>
                </a:lnTo>
                <a:lnTo>
                  <a:pt x="321" y="707"/>
                </a:lnTo>
                <a:lnTo>
                  <a:pt x="315" y="711"/>
                </a:lnTo>
                <a:lnTo>
                  <a:pt x="307" y="714"/>
                </a:lnTo>
                <a:lnTo>
                  <a:pt x="307" y="714"/>
                </a:lnTo>
                <a:lnTo>
                  <a:pt x="296" y="715"/>
                </a:lnTo>
                <a:lnTo>
                  <a:pt x="284" y="715"/>
                </a:lnTo>
                <a:lnTo>
                  <a:pt x="254" y="711"/>
                </a:lnTo>
                <a:lnTo>
                  <a:pt x="228" y="706"/>
                </a:lnTo>
                <a:lnTo>
                  <a:pt x="218" y="703"/>
                </a:lnTo>
                <a:lnTo>
                  <a:pt x="214" y="702"/>
                </a:lnTo>
                <a:lnTo>
                  <a:pt x="214" y="702"/>
                </a:lnTo>
                <a:lnTo>
                  <a:pt x="214" y="699"/>
                </a:lnTo>
                <a:lnTo>
                  <a:pt x="216" y="695"/>
                </a:lnTo>
                <a:lnTo>
                  <a:pt x="220" y="686"/>
                </a:lnTo>
                <a:lnTo>
                  <a:pt x="228" y="673"/>
                </a:lnTo>
                <a:lnTo>
                  <a:pt x="228" y="673"/>
                </a:lnTo>
                <a:close/>
                <a:moveTo>
                  <a:pt x="63" y="483"/>
                </a:moveTo>
                <a:lnTo>
                  <a:pt x="63" y="483"/>
                </a:lnTo>
                <a:lnTo>
                  <a:pt x="64" y="487"/>
                </a:lnTo>
                <a:lnTo>
                  <a:pt x="64" y="494"/>
                </a:lnTo>
                <a:lnTo>
                  <a:pt x="62" y="514"/>
                </a:lnTo>
                <a:lnTo>
                  <a:pt x="56" y="549"/>
                </a:lnTo>
                <a:lnTo>
                  <a:pt x="56" y="549"/>
                </a:lnTo>
                <a:lnTo>
                  <a:pt x="56" y="556"/>
                </a:lnTo>
                <a:lnTo>
                  <a:pt x="56" y="562"/>
                </a:lnTo>
                <a:lnTo>
                  <a:pt x="59" y="578"/>
                </a:lnTo>
                <a:lnTo>
                  <a:pt x="63" y="600"/>
                </a:lnTo>
                <a:lnTo>
                  <a:pt x="63" y="600"/>
                </a:lnTo>
                <a:lnTo>
                  <a:pt x="62" y="604"/>
                </a:lnTo>
                <a:lnTo>
                  <a:pt x="60" y="611"/>
                </a:lnTo>
                <a:lnTo>
                  <a:pt x="58" y="615"/>
                </a:lnTo>
                <a:lnTo>
                  <a:pt x="55" y="616"/>
                </a:lnTo>
                <a:lnTo>
                  <a:pt x="54" y="616"/>
                </a:lnTo>
                <a:lnTo>
                  <a:pt x="54" y="616"/>
                </a:lnTo>
                <a:lnTo>
                  <a:pt x="46" y="608"/>
                </a:lnTo>
                <a:lnTo>
                  <a:pt x="34" y="593"/>
                </a:lnTo>
                <a:lnTo>
                  <a:pt x="24" y="575"/>
                </a:lnTo>
                <a:lnTo>
                  <a:pt x="20" y="568"/>
                </a:lnTo>
                <a:lnTo>
                  <a:pt x="18" y="562"/>
                </a:lnTo>
                <a:lnTo>
                  <a:pt x="18" y="562"/>
                </a:lnTo>
                <a:lnTo>
                  <a:pt x="20" y="552"/>
                </a:lnTo>
                <a:lnTo>
                  <a:pt x="22" y="541"/>
                </a:lnTo>
                <a:lnTo>
                  <a:pt x="26" y="529"/>
                </a:lnTo>
                <a:lnTo>
                  <a:pt x="31" y="517"/>
                </a:lnTo>
                <a:lnTo>
                  <a:pt x="31" y="517"/>
                </a:lnTo>
                <a:lnTo>
                  <a:pt x="39" y="506"/>
                </a:lnTo>
                <a:lnTo>
                  <a:pt x="49" y="492"/>
                </a:lnTo>
                <a:lnTo>
                  <a:pt x="58" y="483"/>
                </a:lnTo>
                <a:lnTo>
                  <a:pt x="62" y="482"/>
                </a:lnTo>
                <a:lnTo>
                  <a:pt x="62" y="482"/>
                </a:lnTo>
                <a:lnTo>
                  <a:pt x="63" y="483"/>
                </a:lnTo>
                <a:lnTo>
                  <a:pt x="63" y="483"/>
                </a:lnTo>
                <a:close/>
                <a:moveTo>
                  <a:pt x="81" y="670"/>
                </a:moveTo>
                <a:lnTo>
                  <a:pt x="158" y="711"/>
                </a:lnTo>
                <a:lnTo>
                  <a:pt x="158" y="711"/>
                </a:lnTo>
                <a:lnTo>
                  <a:pt x="155" y="745"/>
                </a:lnTo>
                <a:lnTo>
                  <a:pt x="155" y="745"/>
                </a:lnTo>
                <a:lnTo>
                  <a:pt x="143" y="740"/>
                </a:lnTo>
                <a:lnTo>
                  <a:pt x="117" y="725"/>
                </a:lnTo>
                <a:lnTo>
                  <a:pt x="79" y="704"/>
                </a:lnTo>
                <a:lnTo>
                  <a:pt x="81" y="67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FB68BB3E-98A3-4E06-B246-350A51799999}"/>
              </a:ext>
            </a:extLst>
          </p:cNvPr>
          <p:cNvSpPr>
            <a:spLocks noEditPoints="1"/>
          </p:cNvSpPr>
          <p:nvPr/>
        </p:nvSpPr>
        <p:spPr bwMode="auto">
          <a:xfrm>
            <a:off x="3763530" y="1293870"/>
            <a:ext cx="2349895" cy="1791271"/>
          </a:xfrm>
          <a:custGeom>
            <a:avLst/>
            <a:gdLst>
              <a:gd name="T0" fmla="*/ 526 w 896"/>
              <a:gd name="T1" fmla="*/ 22 h 683"/>
              <a:gd name="T2" fmla="*/ 313 w 896"/>
              <a:gd name="T3" fmla="*/ 151 h 683"/>
              <a:gd name="T4" fmla="*/ 204 w 896"/>
              <a:gd name="T5" fmla="*/ 250 h 683"/>
              <a:gd name="T6" fmla="*/ 206 w 896"/>
              <a:gd name="T7" fmla="*/ 236 h 683"/>
              <a:gd name="T8" fmla="*/ 181 w 896"/>
              <a:gd name="T9" fmla="*/ 220 h 683"/>
              <a:gd name="T10" fmla="*/ 167 w 896"/>
              <a:gd name="T11" fmla="*/ 228 h 683"/>
              <a:gd name="T12" fmla="*/ 184 w 896"/>
              <a:gd name="T13" fmla="*/ 249 h 683"/>
              <a:gd name="T14" fmla="*/ 158 w 896"/>
              <a:gd name="T15" fmla="*/ 292 h 683"/>
              <a:gd name="T16" fmla="*/ 46 w 896"/>
              <a:gd name="T17" fmla="*/ 399 h 683"/>
              <a:gd name="T18" fmla="*/ 8 w 896"/>
              <a:gd name="T19" fmla="*/ 465 h 683"/>
              <a:gd name="T20" fmla="*/ 0 w 896"/>
              <a:gd name="T21" fmla="*/ 536 h 683"/>
              <a:gd name="T22" fmla="*/ 4 w 896"/>
              <a:gd name="T23" fmla="*/ 580 h 683"/>
              <a:gd name="T24" fmla="*/ 92 w 896"/>
              <a:gd name="T25" fmla="*/ 632 h 683"/>
              <a:gd name="T26" fmla="*/ 171 w 896"/>
              <a:gd name="T27" fmla="*/ 670 h 683"/>
              <a:gd name="T28" fmla="*/ 268 w 896"/>
              <a:gd name="T29" fmla="*/ 683 h 683"/>
              <a:gd name="T30" fmla="*/ 346 w 896"/>
              <a:gd name="T31" fmla="*/ 675 h 683"/>
              <a:gd name="T32" fmla="*/ 401 w 896"/>
              <a:gd name="T33" fmla="*/ 670 h 683"/>
              <a:gd name="T34" fmla="*/ 435 w 896"/>
              <a:gd name="T35" fmla="*/ 637 h 683"/>
              <a:gd name="T36" fmla="*/ 742 w 896"/>
              <a:gd name="T37" fmla="*/ 400 h 683"/>
              <a:gd name="T38" fmla="*/ 783 w 896"/>
              <a:gd name="T39" fmla="*/ 407 h 683"/>
              <a:gd name="T40" fmla="*/ 836 w 896"/>
              <a:gd name="T41" fmla="*/ 363 h 683"/>
              <a:gd name="T42" fmla="*/ 857 w 896"/>
              <a:gd name="T43" fmla="*/ 309 h 683"/>
              <a:gd name="T44" fmla="*/ 881 w 896"/>
              <a:gd name="T45" fmla="*/ 272 h 683"/>
              <a:gd name="T46" fmla="*/ 896 w 896"/>
              <a:gd name="T47" fmla="*/ 208 h 683"/>
              <a:gd name="T48" fmla="*/ 890 w 896"/>
              <a:gd name="T49" fmla="*/ 134 h 683"/>
              <a:gd name="T50" fmla="*/ 875 w 896"/>
              <a:gd name="T51" fmla="*/ 97 h 683"/>
              <a:gd name="T52" fmla="*/ 804 w 896"/>
              <a:gd name="T53" fmla="*/ 41 h 683"/>
              <a:gd name="T54" fmla="*/ 708 w 896"/>
              <a:gd name="T55" fmla="*/ 5 h 683"/>
              <a:gd name="T56" fmla="*/ 632 w 896"/>
              <a:gd name="T57" fmla="*/ 1 h 683"/>
              <a:gd name="T58" fmla="*/ 304 w 896"/>
              <a:gd name="T59" fmla="*/ 170 h 683"/>
              <a:gd name="T60" fmla="*/ 392 w 896"/>
              <a:gd name="T61" fmla="*/ 217 h 683"/>
              <a:gd name="T62" fmla="*/ 475 w 896"/>
              <a:gd name="T63" fmla="*/ 338 h 683"/>
              <a:gd name="T64" fmla="*/ 371 w 896"/>
              <a:gd name="T65" fmla="*/ 405 h 683"/>
              <a:gd name="T66" fmla="*/ 252 w 896"/>
              <a:gd name="T67" fmla="*/ 363 h 683"/>
              <a:gd name="T68" fmla="*/ 183 w 896"/>
              <a:gd name="T69" fmla="*/ 308 h 683"/>
              <a:gd name="T70" fmla="*/ 214 w 896"/>
              <a:gd name="T71" fmla="*/ 255 h 683"/>
              <a:gd name="T72" fmla="*/ 509 w 896"/>
              <a:gd name="T73" fmla="*/ 329 h 683"/>
              <a:gd name="T74" fmla="*/ 547 w 896"/>
              <a:gd name="T75" fmla="*/ 255 h 683"/>
              <a:gd name="T76" fmla="*/ 541 w 896"/>
              <a:gd name="T77" fmla="*/ 370 h 683"/>
              <a:gd name="T78" fmla="*/ 512 w 896"/>
              <a:gd name="T79" fmla="*/ 361 h 683"/>
              <a:gd name="T80" fmla="*/ 645 w 896"/>
              <a:gd name="T81" fmla="*/ 182 h 683"/>
              <a:gd name="T82" fmla="*/ 717 w 896"/>
              <a:gd name="T83" fmla="*/ 151 h 683"/>
              <a:gd name="T84" fmla="*/ 787 w 896"/>
              <a:gd name="T85" fmla="*/ 174 h 683"/>
              <a:gd name="T86" fmla="*/ 622 w 896"/>
              <a:gd name="T87" fmla="*/ 199 h 683"/>
              <a:gd name="T88" fmla="*/ 666 w 896"/>
              <a:gd name="T89" fmla="*/ 32 h 683"/>
              <a:gd name="T90" fmla="*/ 777 w 896"/>
              <a:gd name="T91" fmla="*/ 88 h 683"/>
              <a:gd name="T92" fmla="*/ 755 w 896"/>
              <a:gd name="T93" fmla="*/ 113 h 683"/>
              <a:gd name="T94" fmla="*/ 695 w 896"/>
              <a:gd name="T95" fmla="*/ 97 h 683"/>
              <a:gd name="T96" fmla="*/ 618 w 896"/>
              <a:gd name="T97" fmla="*/ 49 h 683"/>
              <a:gd name="T98" fmla="*/ 26 w 896"/>
              <a:gd name="T99" fmla="*/ 449 h 683"/>
              <a:gd name="T100" fmla="*/ 38 w 896"/>
              <a:gd name="T101" fmla="*/ 503 h 683"/>
              <a:gd name="T102" fmla="*/ 33 w 896"/>
              <a:gd name="T103" fmla="*/ 515 h 683"/>
              <a:gd name="T104" fmla="*/ 17 w 896"/>
              <a:gd name="T105" fmla="*/ 474 h 683"/>
              <a:gd name="T106" fmla="*/ 212 w 896"/>
              <a:gd name="T107" fmla="*/ 575 h 683"/>
              <a:gd name="T108" fmla="*/ 316 w 896"/>
              <a:gd name="T109" fmla="*/ 569 h 683"/>
              <a:gd name="T110" fmla="*/ 318 w 896"/>
              <a:gd name="T111" fmla="*/ 583 h 683"/>
              <a:gd name="T112" fmla="*/ 302 w 896"/>
              <a:gd name="T113" fmla="*/ 596 h 683"/>
              <a:gd name="T114" fmla="*/ 210 w 896"/>
              <a:gd name="T115" fmla="*/ 595 h 683"/>
              <a:gd name="T116" fmla="*/ 206 w 896"/>
              <a:gd name="T117" fmla="*/ 582 h 683"/>
              <a:gd name="T118" fmla="*/ 73 w 896"/>
              <a:gd name="T119" fmla="*/ 567 h 683"/>
              <a:gd name="T120" fmla="*/ 64 w 896"/>
              <a:gd name="T121" fmla="*/ 566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6" h="683">
                <a:moveTo>
                  <a:pt x="595" y="16"/>
                </a:moveTo>
                <a:lnTo>
                  <a:pt x="595" y="16"/>
                </a:lnTo>
                <a:lnTo>
                  <a:pt x="582" y="16"/>
                </a:lnTo>
                <a:lnTo>
                  <a:pt x="555" y="18"/>
                </a:lnTo>
                <a:lnTo>
                  <a:pt x="541" y="20"/>
                </a:lnTo>
                <a:lnTo>
                  <a:pt x="526" y="22"/>
                </a:lnTo>
                <a:lnTo>
                  <a:pt x="513" y="26"/>
                </a:lnTo>
                <a:lnTo>
                  <a:pt x="503" y="32"/>
                </a:lnTo>
                <a:lnTo>
                  <a:pt x="503" y="32"/>
                </a:lnTo>
                <a:lnTo>
                  <a:pt x="407" y="91"/>
                </a:lnTo>
                <a:lnTo>
                  <a:pt x="313" y="151"/>
                </a:lnTo>
                <a:lnTo>
                  <a:pt x="313" y="151"/>
                </a:lnTo>
                <a:lnTo>
                  <a:pt x="302" y="159"/>
                </a:lnTo>
                <a:lnTo>
                  <a:pt x="288" y="172"/>
                </a:lnTo>
                <a:lnTo>
                  <a:pt x="252" y="207"/>
                </a:lnTo>
                <a:lnTo>
                  <a:pt x="205" y="253"/>
                </a:lnTo>
                <a:lnTo>
                  <a:pt x="205" y="253"/>
                </a:lnTo>
                <a:lnTo>
                  <a:pt x="204" y="250"/>
                </a:lnTo>
                <a:lnTo>
                  <a:pt x="202" y="249"/>
                </a:lnTo>
                <a:lnTo>
                  <a:pt x="202" y="246"/>
                </a:lnTo>
                <a:lnTo>
                  <a:pt x="202" y="246"/>
                </a:lnTo>
                <a:lnTo>
                  <a:pt x="204" y="243"/>
                </a:lnTo>
                <a:lnTo>
                  <a:pt x="206" y="238"/>
                </a:lnTo>
                <a:lnTo>
                  <a:pt x="206" y="236"/>
                </a:lnTo>
                <a:lnTo>
                  <a:pt x="205" y="232"/>
                </a:lnTo>
                <a:lnTo>
                  <a:pt x="202" y="229"/>
                </a:lnTo>
                <a:lnTo>
                  <a:pt x="200" y="228"/>
                </a:lnTo>
                <a:lnTo>
                  <a:pt x="200" y="228"/>
                </a:lnTo>
                <a:lnTo>
                  <a:pt x="191" y="222"/>
                </a:lnTo>
                <a:lnTo>
                  <a:pt x="181" y="220"/>
                </a:lnTo>
                <a:lnTo>
                  <a:pt x="177" y="218"/>
                </a:lnTo>
                <a:lnTo>
                  <a:pt x="173" y="218"/>
                </a:lnTo>
                <a:lnTo>
                  <a:pt x="171" y="221"/>
                </a:lnTo>
                <a:lnTo>
                  <a:pt x="168" y="224"/>
                </a:lnTo>
                <a:lnTo>
                  <a:pt x="168" y="224"/>
                </a:lnTo>
                <a:lnTo>
                  <a:pt x="167" y="228"/>
                </a:lnTo>
                <a:lnTo>
                  <a:pt x="168" y="233"/>
                </a:lnTo>
                <a:lnTo>
                  <a:pt x="171" y="237"/>
                </a:lnTo>
                <a:lnTo>
                  <a:pt x="173" y="241"/>
                </a:lnTo>
                <a:lnTo>
                  <a:pt x="180" y="247"/>
                </a:lnTo>
                <a:lnTo>
                  <a:pt x="184" y="249"/>
                </a:lnTo>
                <a:lnTo>
                  <a:pt x="184" y="249"/>
                </a:lnTo>
                <a:lnTo>
                  <a:pt x="184" y="253"/>
                </a:lnTo>
                <a:lnTo>
                  <a:pt x="184" y="259"/>
                </a:lnTo>
                <a:lnTo>
                  <a:pt x="184" y="259"/>
                </a:lnTo>
                <a:lnTo>
                  <a:pt x="171" y="278"/>
                </a:lnTo>
                <a:lnTo>
                  <a:pt x="162" y="288"/>
                </a:lnTo>
                <a:lnTo>
                  <a:pt x="158" y="292"/>
                </a:lnTo>
                <a:lnTo>
                  <a:pt x="155" y="293"/>
                </a:lnTo>
                <a:lnTo>
                  <a:pt x="155" y="293"/>
                </a:lnTo>
                <a:lnTo>
                  <a:pt x="148" y="299"/>
                </a:lnTo>
                <a:lnTo>
                  <a:pt x="134" y="312"/>
                </a:lnTo>
                <a:lnTo>
                  <a:pt x="90" y="353"/>
                </a:lnTo>
                <a:lnTo>
                  <a:pt x="46" y="399"/>
                </a:lnTo>
                <a:lnTo>
                  <a:pt x="29" y="417"/>
                </a:lnTo>
                <a:lnTo>
                  <a:pt x="19" y="430"/>
                </a:lnTo>
                <a:lnTo>
                  <a:pt x="19" y="430"/>
                </a:lnTo>
                <a:lnTo>
                  <a:pt x="14" y="440"/>
                </a:lnTo>
                <a:lnTo>
                  <a:pt x="10" y="451"/>
                </a:lnTo>
                <a:lnTo>
                  <a:pt x="8" y="465"/>
                </a:lnTo>
                <a:lnTo>
                  <a:pt x="5" y="478"/>
                </a:lnTo>
                <a:lnTo>
                  <a:pt x="2" y="503"/>
                </a:lnTo>
                <a:lnTo>
                  <a:pt x="1" y="519"/>
                </a:lnTo>
                <a:lnTo>
                  <a:pt x="1" y="519"/>
                </a:lnTo>
                <a:lnTo>
                  <a:pt x="0" y="528"/>
                </a:lnTo>
                <a:lnTo>
                  <a:pt x="0" y="536"/>
                </a:lnTo>
                <a:lnTo>
                  <a:pt x="1" y="544"/>
                </a:lnTo>
                <a:lnTo>
                  <a:pt x="1" y="544"/>
                </a:lnTo>
                <a:lnTo>
                  <a:pt x="0" y="551"/>
                </a:lnTo>
                <a:lnTo>
                  <a:pt x="1" y="565"/>
                </a:lnTo>
                <a:lnTo>
                  <a:pt x="2" y="573"/>
                </a:lnTo>
                <a:lnTo>
                  <a:pt x="4" y="580"/>
                </a:lnTo>
                <a:lnTo>
                  <a:pt x="8" y="587"/>
                </a:lnTo>
                <a:lnTo>
                  <a:pt x="13" y="591"/>
                </a:lnTo>
                <a:lnTo>
                  <a:pt x="13" y="591"/>
                </a:lnTo>
                <a:lnTo>
                  <a:pt x="55" y="612"/>
                </a:lnTo>
                <a:lnTo>
                  <a:pt x="77" y="624"/>
                </a:lnTo>
                <a:lnTo>
                  <a:pt x="92" y="632"/>
                </a:lnTo>
                <a:lnTo>
                  <a:pt x="92" y="632"/>
                </a:lnTo>
                <a:lnTo>
                  <a:pt x="102" y="640"/>
                </a:lnTo>
                <a:lnTo>
                  <a:pt x="119" y="649"/>
                </a:lnTo>
                <a:lnTo>
                  <a:pt x="142" y="659"/>
                </a:lnTo>
                <a:lnTo>
                  <a:pt x="155" y="665"/>
                </a:lnTo>
                <a:lnTo>
                  <a:pt x="171" y="670"/>
                </a:lnTo>
                <a:lnTo>
                  <a:pt x="171" y="670"/>
                </a:lnTo>
                <a:lnTo>
                  <a:pt x="187" y="675"/>
                </a:lnTo>
                <a:lnTo>
                  <a:pt x="202" y="678"/>
                </a:lnTo>
                <a:lnTo>
                  <a:pt x="231" y="682"/>
                </a:lnTo>
                <a:lnTo>
                  <a:pt x="254" y="683"/>
                </a:lnTo>
                <a:lnTo>
                  <a:pt x="268" y="683"/>
                </a:lnTo>
                <a:lnTo>
                  <a:pt x="268" y="683"/>
                </a:lnTo>
                <a:lnTo>
                  <a:pt x="284" y="680"/>
                </a:lnTo>
                <a:lnTo>
                  <a:pt x="304" y="677"/>
                </a:lnTo>
                <a:lnTo>
                  <a:pt x="329" y="670"/>
                </a:lnTo>
                <a:lnTo>
                  <a:pt x="329" y="670"/>
                </a:lnTo>
                <a:lnTo>
                  <a:pt x="346" y="675"/>
                </a:lnTo>
                <a:lnTo>
                  <a:pt x="363" y="677"/>
                </a:lnTo>
                <a:lnTo>
                  <a:pt x="371" y="678"/>
                </a:lnTo>
                <a:lnTo>
                  <a:pt x="379" y="677"/>
                </a:lnTo>
                <a:lnTo>
                  <a:pt x="379" y="677"/>
                </a:lnTo>
                <a:lnTo>
                  <a:pt x="395" y="673"/>
                </a:lnTo>
                <a:lnTo>
                  <a:pt x="401" y="670"/>
                </a:lnTo>
                <a:lnTo>
                  <a:pt x="408" y="667"/>
                </a:lnTo>
                <a:lnTo>
                  <a:pt x="414" y="662"/>
                </a:lnTo>
                <a:lnTo>
                  <a:pt x="420" y="658"/>
                </a:lnTo>
                <a:lnTo>
                  <a:pt x="430" y="645"/>
                </a:lnTo>
                <a:lnTo>
                  <a:pt x="430" y="645"/>
                </a:lnTo>
                <a:lnTo>
                  <a:pt x="435" y="637"/>
                </a:lnTo>
                <a:lnTo>
                  <a:pt x="439" y="628"/>
                </a:lnTo>
                <a:lnTo>
                  <a:pt x="446" y="609"/>
                </a:lnTo>
                <a:lnTo>
                  <a:pt x="453" y="588"/>
                </a:lnTo>
                <a:lnTo>
                  <a:pt x="740" y="399"/>
                </a:lnTo>
                <a:lnTo>
                  <a:pt x="740" y="399"/>
                </a:lnTo>
                <a:lnTo>
                  <a:pt x="742" y="400"/>
                </a:lnTo>
                <a:lnTo>
                  <a:pt x="748" y="403"/>
                </a:lnTo>
                <a:lnTo>
                  <a:pt x="759" y="407"/>
                </a:lnTo>
                <a:lnTo>
                  <a:pt x="766" y="408"/>
                </a:lnTo>
                <a:lnTo>
                  <a:pt x="774" y="408"/>
                </a:lnTo>
                <a:lnTo>
                  <a:pt x="774" y="408"/>
                </a:lnTo>
                <a:lnTo>
                  <a:pt x="783" y="407"/>
                </a:lnTo>
                <a:lnTo>
                  <a:pt x="794" y="403"/>
                </a:lnTo>
                <a:lnTo>
                  <a:pt x="803" y="397"/>
                </a:lnTo>
                <a:lnTo>
                  <a:pt x="812" y="390"/>
                </a:lnTo>
                <a:lnTo>
                  <a:pt x="821" y="382"/>
                </a:lnTo>
                <a:lnTo>
                  <a:pt x="829" y="372"/>
                </a:lnTo>
                <a:lnTo>
                  <a:pt x="836" y="363"/>
                </a:lnTo>
                <a:lnTo>
                  <a:pt x="841" y="354"/>
                </a:lnTo>
                <a:lnTo>
                  <a:pt x="841" y="354"/>
                </a:lnTo>
                <a:lnTo>
                  <a:pt x="848" y="336"/>
                </a:lnTo>
                <a:lnTo>
                  <a:pt x="853" y="322"/>
                </a:lnTo>
                <a:lnTo>
                  <a:pt x="857" y="309"/>
                </a:lnTo>
                <a:lnTo>
                  <a:pt x="857" y="309"/>
                </a:lnTo>
                <a:lnTo>
                  <a:pt x="861" y="308"/>
                </a:lnTo>
                <a:lnTo>
                  <a:pt x="863" y="305"/>
                </a:lnTo>
                <a:lnTo>
                  <a:pt x="866" y="300"/>
                </a:lnTo>
                <a:lnTo>
                  <a:pt x="866" y="300"/>
                </a:lnTo>
                <a:lnTo>
                  <a:pt x="871" y="290"/>
                </a:lnTo>
                <a:lnTo>
                  <a:pt x="881" y="272"/>
                </a:lnTo>
                <a:lnTo>
                  <a:pt x="884" y="263"/>
                </a:lnTo>
                <a:lnTo>
                  <a:pt x="888" y="253"/>
                </a:lnTo>
                <a:lnTo>
                  <a:pt x="892" y="242"/>
                </a:lnTo>
                <a:lnTo>
                  <a:pt x="895" y="230"/>
                </a:lnTo>
                <a:lnTo>
                  <a:pt x="895" y="230"/>
                </a:lnTo>
                <a:lnTo>
                  <a:pt x="896" y="208"/>
                </a:lnTo>
                <a:lnTo>
                  <a:pt x="896" y="188"/>
                </a:lnTo>
                <a:lnTo>
                  <a:pt x="894" y="167"/>
                </a:lnTo>
                <a:lnTo>
                  <a:pt x="891" y="149"/>
                </a:lnTo>
                <a:lnTo>
                  <a:pt x="891" y="149"/>
                </a:lnTo>
                <a:lnTo>
                  <a:pt x="890" y="139"/>
                </a:lnTo>
                <a:lnTo>
                  <a:pt x="890" y="134"/>
                </a:lnTo>
                <a:lnTo>
                  <a:pt x="891" y="128"/>
                </a:lnTo>
                <a:lnTo>
                  <a:pt x="891" y="125"/>
                </a:lnTo>
                <a:lnTo>
                  <a:pt x="890" y="121"/>
                </a:lnTo>
                <a:lnTo>
                  <a:pt x="882" y="107"/>
                </a:lnTo>
                <a:lnTo>
                  <a:pt x="882" y="107"/>
                </a:lnTo>
                <a:lnTo>
                  <a:pt x="875" y="97"/>
                </a:lnTo>
                <a:lnTo>
                  <a:pt x="867" y="87"/>
                </a:lnTo>
                <a:lnTo>
                  <a:pt x="859" y="78"/>
                </a:lnTo>
                <a:lnTo>
                  <a:pt x="849" y="68"/>
                </a:lnTo>
                <a:lnTo>
                  <a:pt x="837" y="59"/>
                </a:lnTo>
                <a:lnTo>
                  <a:pt x="823" y="50"/>
                </a:lnTo>
                <a:lnTo>
                  <a:pt x="804" y="41"/>
                </a:lnTo>
                <a:lnTo>
                  <a:pt x="784" y="32"/>
                </a:lnTo>
                <a:lnTo>
                  <a:pt x="784" y="32"/>
                </a:lnTo>
                <a:lnTo>
                  <a:pt x="762" y="22"/>
                </a:lnTo>
                <a:lnTo>
                  <a:pt x="742" y="14"/>
                </a:lnTo>
                <a:lnTo>
                  <a:pt x="725" y="9"/>
                </a:lnTo>
                <a:lnTo>
                  <a:pt x="708" y="5"/>
                </a:lnTo>
                <a:lnTo>
                  <a:pt x="694" y="3"/>
                </a:lnTo>
                <a:lnTo>
                  <a:pt x="679" y="1"/>
                </a:lnTo>
                <a:lnTo>
                  <a:pt x="654" y="0"/>
                </a:lnTo>
                <a:lnTo>
                  <a:pt x="654" y="0"/>
                </a:lnTo>
                <a:lnTo>
                  <a:pt x="642" y="0"/>
                </a:lnTo>
                <a:lnTo>
                  <a:pt x="632" y="1"/>
                </a:lnTo>
                <a:lnTo>
                  <a:pt x="622" y="4"/>
                </a:lnTo>
                <a:lnTo>
                  <a:pt x="613" y="7"/>
                </a:lnTo>
                <a:lnTo>
                  <a:pt x="600" y="12"/>
                </a:lnTo>
                <a:lnTo>
                  <a:pt x="595" y="16"/>
                </a:lnTo>
                <a:lnTo>
                  <a:pt x="595" y="16"/>
                </a:lnTo>
                <a:close/>
                <a:moveTo>
                  <a:pt x="304" y="170"/>
                </a:moveTo>
                <a:lnTo>
                  <a:pt x="304" y="170"/>
                </a:lnTo>
                <a:lnTo>
                  <a:pt x="309" y="174"/>
                </a:lnTo>
                <a:lnTo>
                  <a:pt x="325" y="184"/>
                </a:lnTo>
                <a:lnTo>
                  <a:pt x="353" y="200"/>
                </a:lnTo>
                <a:lnTo>
                  <a:pt x="371" y="209"/>
                </a:lnTo>
                <a:lnTo>
                  <a:pt x="392" y="217"/>
                </a:lnTo>
                <a:lnTo>
                  <a:pt x="392" y="217"/>
                </a:lnTo>
                <a:lnTo>
                  <a:pt x="437" y="234"/>
                </a:lnTo>
                <a:lnTo>
                  <a:pt x="474" y="247"/>
                </a:lnTo>
                <a:lnTo>
                  <a:pt x="509" y="259"/>
                </a:lnTo>
                <a:lnTo>
                  <a:pt x="509" y="259"/>
                </a:lnTo>
                <a:lnTo>
                  <a:pt x="475" y="338"/>
                </a:lnTo>
                <a:lnTo>
                  <a:pt x="451" y="392"/>
                </a:lnTo>
                <a:lnTo>
                  <a:pt x="439" y="417"/>
                </a:lnTo>
                <a:lnTo>
                  <a:pt x="439" y="417"/>
                </a:lnTo>
                <a:lnTo>
                  <a:pt x="420" y="415"/>
                </a:lnTo>
                <a:lnTo>
                  <a:pt x="397" y="411"/>
                </a:lnTo>
                <a:lnTo>
                  <a:pt x="371" y="405"/>
                </a:lnTo>
                <a:lnTo>
                  <a:pt x="341" y="397"/>
                </a:lnTo>
                <a:lnTo>
                  <a:pt x="310" y="388"/>
                </a:lnTo>
                <a:lnTo>
                  <a:pt x="280" y="376"/>
                </a:lnTo>
                <a:lnTo>
                  <a:pt x="266" y="370"/>
                </a:lnTo>
                <a:lnTo>
                  <a:pt x="252" y="363"/>
                </a:lnTo>
                <a:lnTo>
                  <a:pt x="252" y="363"/>
                </a:lnTo>
                <a:lnTo>
                  <a:pt x="231" y="350"/>
                </a:lnTo>
                <a:lnTo>
                  <a:pt x="214" y="338"/>
                </a:lnTo>
                <a:lnTo>
                  <a:pt x="201" y="329"/>
                </a:lnTo>
                <a:lnTo>
                  <a:pt x="192" y="320"/>
                </a:lnTo>
                <a:lnTo>
                  <a:pt x="187" y="313"/>
                </a:lnTo>
                <a:lnTo>
                  <a:pt x="183" y="308"/>
                </a:lnTo>
                <a:lnTo>
                  <a:pt x="177" y="300"/>
                </a:lnTo>
                <a:lnTo>
                  <a:pt x="177" y="300"/>
                </a:lnTo>
                <a:lnTo>
                  <a:pt x="177" y="297"/>
                </a:lnTo>
                <a:lnTo>
                  <a:pt x="181" y="292"/>
                </a:lnTo>
                <a:lnTo>
                  <a:pt x="195" y="276"/>
                </a:lnTo>
                <a:lnTo>
                  <a:pt x="214" y="255"/>
                </a:lnTo>
                <a:lnTo>
                  <a:pt x="238" y="232"/>
                </a:lnTo>
                <a:lnTo>
                  <a:pt x="283" y="189"/>
                </a:lnTo>
                <a:lnTo>
                  <a:pt x="304" y="170"/>
                </a:lnTo>
                <a:lnTo>
                  <a:pt x="304" y="170"/>
                </a:lnTo>
                <a:close/>
                <a:moveTo>
                  <a:pt x="512" y="361"/>
                </a:moveTo>
                <a:lnTo>
                  <a:pt x="509" y="329"/>
                </a:lnTo>
                <a:lnTo>
                  <a:pt x="509" y="329"/>
                </a:lnTo>
                <a:lnTo>
                  <a:pt x="522" y="299"/>
                </a:lnTo>
                <a:lnTo>
                  <a:pt x="536" y="274"/>
                </a:lnTo>
                <a:lnTo>
                  <a:pt x="541" y="263"/>
                </a:lnTo>
                <a:lnTo>
                  <a:pt x="547" y="255"/>
                </a:lnTo>
                <a:lnTo>
                  <a:pt x="547" y="255"/>
                </a:lnTo>
                <a:lnTo>
                  <a:pt x="553" y="250"/>
                </a:lnTo>
                <a:lnTo>
                  <a:pt x="559" y="243"/>
                </a:lnTo>
                <a:lnTo>
                  <a:pt x="572" y="234"/>
                </a:lnTo>
                <a:lnTo>
                  <a:pt x="588" y="224"/>
                </a:lnTo>
                <a:lnTo>
                  <a:pt x="607" y="309"/>
                </a:lnTo>
                <a:lnTo>
                  <a:pt x="541" y="370"/>
                </a:lnTo>
                <a:lnTo>
                  <a:pt x="541" y="370"/>
                </a:lnTo>
                <a:lnTo>
                  <a:pt x="538" y="370"/>
                </a:lnTo>
                <a:lnTo>
                  <a:pt x="528" y="366"/>
                </a:lnTo>
                <a:lnTo>
                  <a:pt x="528" y="366"/>
                </a:lnTo>
                <a:lnTo>
                  <a:pt x="516" y="362"/>
                </a:lnTo>
                <a:lnTo>
                  <a:pt x="512" y="361"/>
                </a:lnTo>
                <a:lnTo>
                  <a:pt x="512" y="361"/>
                </a:lnTo>
                <a:close/>
                <a:moveTo>
                  <a:pt x="622" y="199"/>
                </a:moveTo>
                <a:lnTo>
                  <a:pt x="622" y="199"/>
                </a:lnTo>
                <a:lnTo>
                  <a:pt x="626" y="195"/>
                </a:lnTo>
                <a:lnTo>
                  <a:pt x="634" y="189"/>
                </a:lnTo>
                <a:lnTo>
                  <a:pt x="645" y="182"/>
                </a:lnTo>
                <a:lnTo>
                  <a:pt x="659" y="172"/>
                </a:lnTo>
                <a:lnTo>
                  <a:pt x="674" y="164"/>
                </a:lnTo>
                <a:lnTo>
                  <a:pt x="690" y="158"/>
                </a:lnTo>
                <a:lnTo>
                  <a:pt x="704" y="153"/>
                </a:lnTo>
                <a:lnTo>
                  <a:pt x="711" y="151"/>
                </a:lnTo>
                <a:lnTo>
                  <a:pt x="717" y="151"/>
                </a:lnTo>
                <a:lnTo>
                  <a:pt x="717" y="151"/>
                </a:lnTo>
                <a:lnTo>
                  <a:pt x="729" y="153"/>
                </a:lnTo>
                <a:lnTo>
                  <a:pt x="742" y="155"/>
                </a:lnTo>
                <a:lnTo>
                  <a:pt x="765" y="163"/>
                </a:lnTo>
                <a:lnTo>
                  <a:pt x="780" y="170"/>
                </a:lnTo>
                <a:lnTo>
                  <a:pt x="787" y="174"/>
                </a:lnTo>
                <a:lnTo>
                  <a:pt x="642" y="291"/>
                </a:lnTo>
                <a:lnTo>
                  <a:pt x="642" y="291"/>
                </a:lnTo>
                <a:lnTo>
                  <a:pt x="632" y="246"/>
                </a:lnTo>
                <a:lnTo>
                  <a:pt x="625" y="215"/>
                </a:lnTo>
                <a:lnTo>
                  <a:pt x="624" y="204"/>
                </a:lnTo>
                <a:lnTo>
                  <a:pt x="622" y="199"/>
                </a:lnTo>
                <a:lnTo>
                  <a:pt x="622" y="199"/>
                </a:lnTo>
                <a:close/>
                <a:moveTo>
                  <a:pt x="557" y="32"/>
                </a:moveTo>
                <a:lnTo>
                  <a:pt x="629" y="21"/>
                </a:lnTo>
                <a:lnTo>
                  <a:pt x="629" y="21"/>
                </a:lnTo>
                <a:lnTo>
                  <a:pt x="644" y="25"/>
                </a:lnTo>
                <a:lnTo>
                  <a:pt x="666" y="32"/>
                </a:lnTo>
                <a:lnTo>
                  <a:pt x="701" y="43"/>
                </a:lnTo>
                <a:lnTo>
                  <a:pt x="701" y="43"/>
                </a:lnTo>
                <a:lnTo>
                  <a:pt x="723" y="53"/>
                </a:lnTo>
                <a:lnTo>
                  <a:pt x="742" y="63"/>
                </a:lnTo>
                <a:lnTo>
                  <a:pt x="761" y="76"/>
                </a:lnTo>
                <a:lnTo>
                  <a:pt x="777" y="88"/>
                </a:lnTo>
                <a:lnTo>
                  <a:pt x="800" y="108"/>
                </a:lnTo>
                <a:lnTo>
                  <a:pt x="809" y="116"/>
                </a:lnTo>
                <a:lnTo>
                  <a:pt x="809" y="116"/>
                </a:lnTo>
                <a:lnTo>
                  <a:pt x="790" y="114"/>
                </a:lnTo>
                <a:lnTo>
                  <a:pt x="755" y="113"/>
                </a:lnTo>
                <a:lnTo>
                  <a:pt x="755" y="113"/>
                </a:lnTo>
                <a:lnTo>
                  <a:pt x="741" y="113"/>
                </a:lnTo>
                <a:lnTo>
                  <a:pt x="728" y="114"/>
                </a:lnTo>
                <a:lnTo>
                  <a:pt x="715" y="116"/>
                </a:lnTo>
                <a:lnTo>
                  <a:pt x="715" y="116"/>
                </a:lnTo>
                <a:lnTo>
                  <a:pt x="709" y="111"/>
                </a:lnTo>
                <a:lnTo>
                  <a:pt x="695" y="97"/>
                </a:lnTo>
                <a:lnTo>
                  <a:pt x="674" y="80"/>
                </a:lnTo>
                <a:lnTo>
                  <a:pt x="662" y="71"/>
                </a:lnTo>
                <a:lnTo>
                  <a:pt x="647" y="63"/>
                </a:lnTo>
                <a:lnTo>
                  <a:pt x="647" y="63"/>
                </a:lnTo>
                <a:lnTo>
                  <a:pt x="633" y="55"/>
                </a:lnTo>
                <a:lnTo>
                  <a:pt x="618" y="49"/>
                </a:lnTo>
                <a:lnTo>
                  <a:pt x="588" y="39"/>
                </a:lnTo>
                <a:lnTo>
                  <a:pt x="566" y="33"/>
                </a:lnTo>
                <a:lnTo>
                  <a:pt x="557" y="32"/>
                </a:lnTo>
                <a:lnTo>
                  <a:pt x="557" y="32"/>
                </a:lnTo>
                <a:close/>
                <a:moveTo>
                  <a:pt x="26" y="449"/>
                </a:moveTo>
                <a:lnTo>
                  <a:pt x="26" y="449"/>
                </a:lnTo>
                <a:lnTo>
                  <a:pt x="34" y="471"/>
                </a:lnTo>
                <a:lnTo>
                  <a:pt x="38" y="488"/>
                </a:lnTo>
                <a:lnTo>
                  <a:pt x="39" y="495"/>
                </a:lnTo>
                <a:lnTo>
                  <a:pt x="38" y="499"/>
                </a:lnTo>
                <a:lnTo>
                  <a:pt x="38" y="499"/>
                </a:lnTo>
                <a:lnTo>
                  <a:pt x="38" y="503"/>
                </a:lnTo>
                <a:lnTo>
                  <a:pt x="37" y="507"/>
                </a:lnTo>
                <a:lnTo>
                  <a:pt x="38" y="513"/>
                </a:lnTo>
                <a:lnTo>
                  <a:pt x="38" y="516"/>
                </a:lnTo>
                <a:lnTo>
                  <a:pt x="37" y="517"/>
                </a:lnTo>
                <a:lnTo>
                  <a:pt x="35" y="517"/>
                </a:lnTo>
                <a:lnTo>
                  <a:pt x="33" y="515"/>
                </a:lnTo>
                <a:lnTo>
                  <a:pt x="33" y="515"/>
                </a:lnTo>
                <a:lnTo>
                  <a:pt x="29" y="512"/>
                </a:lnTo>
                <a:lnTo>
                  <a:pt x="25" y="507"/>
                </a:lnTo>
                <a:lnTo>
                  <a:pt x="21" y="494"/>
                </a:lnTo>
                <a:lnTo>
                  <a:pt x="17" y="482"/>
                </a:lnTo>
                <a:lnTo>
                  <a:pt x="17" y="474"/>
                </a:lnTo>
                <a:lnTo>
                  <a:pt x="17" y="474"/>
                </a:lnTo>
                <a:lnTo>
                  <a:pt x="17" y="467"/>
                </a:lnTo>
                <a:lnTo>
                  <a:pt x="21" y="459"/>
                </a:lnTo>
                <a:lnTo>
                  <a:pt x="26" y="449"/>
                </a:lnTo>
                <a:lnTo>
                  <a:pt x="26" y="449"/>
                </a:lnTo>
                <a:close/>
                <a:moveTo>
                  <a:pt x="212" y="575"/>
                </a:moveTo>
                <a:lnTo>
                  <a:pt x="212" y="575"/>
                </a:lnTo>
                <a:lnTo>
                  <a:pt x="218" y="573"/>
                </a:lnTo>
                <a:lnTo>
                  <a:pt x="231" y="571"/>
                </a:lnTo>
                <a:lnTo>
                  <a:pt x="264" y="569"/>
                </a:lnTo>
                <a:lnTo>
                  <a:pt x="297" y="569"/>
                </a:lnTo>
                <a:lnTo>
                  <a:pt x="316" y="569"/>
                </a:lnTo>
                <a:lnTo>
                  <a:pt x="316" y="569"/>
                </a:lnTo>
                <a:lnTo>
                  <a:pt x="320" y="570"/>
                </a:lnTo>
                <a:lnTo>
                  <a:pt x="321" y="571"/>
                </a:lnTo>
                <a:lnTo>
                  <a:pt x="321" y="574"/>
                </a:lnTo>
                <a:lnTo>
                  <a:pt x="321" y="576"/>
                </a:lnTo>
                <a:lnTo>
                  <a:pt x="318" y="583"/>
                </a:lnTo>
                <a:lnTo>
                  <a:pt x="316" y="591"/>
                </a:lnTo>
                <a:lnTo>
                  <a:pt x="316" y="591"/>
                </a:lnTo>
                <a:lnTo>
                  <a:pt x="316" y="594"/>
                </a:lnTo>
                <a:lnTo>
                  <a:pt x="314" y="595"/>
                </a:lnTo>
                <a:lnTo>
                  <a:pt x="309" y="596"/>
                </a:lnTo>
                <a:lnTo>
                  <a:pt x="302" y="596"/>
                </a:lnTo>
                <a:lnTo>
                  <a:pt x="296" y="596"/>
                </a:lnTo>
                <a:lnTo>
                  <a:pt x="280" y="595"/>
                </a:lnTo>
                <a:lnTo>
                  <a:pt x="272" y="595"/>
                </a:lnTo>
                <a:lnTo>
                  <a:pt x="272" y="595"/>
                </a:lnTo>
                <a:lnTo>
                  <a:pt x="234" y="595"/>
                </a:lnTo>
                <a:lnTo>
                  <a:pt x="210" y="595"/>
                </a:lnTo>
                <a:lnTo>
                  <a:pt x="202" y="595"/>
                </a:lnTo>
                <a:lnTo>
                  <a:pt x="200" y="595"/>
                </a:lnTo>
                <a:lnTo>
                  <a:pt x="200" y="595"/>
                </a:lnTo>
                <a:lnTo>
                  <a:pt x="200" y="591"/>
                </a:lnTo>
                <a:lnTo>
                  <a:pt x="201" y="587"/>
                </a:lnTo>
                <a:lnTo>
                  <a:pt x="206" y="582"/>
                </a:lnTo>
                <a:lnTo>
                  <a:pt x="212" y="575"/>
                </a:lnTo>
                <a:lnTo>
                  <a:pt x="212" y="575"/>
                </a:lnTo>
                <a:close/>
                <a:moveTo>
                  <a:pt x="64" y="566"/>
                </a:moveTo>
                <a:lnTo>
                  <a:pt x="64" y="566"/>
                </a:lnTo>
                <a:lnTo>
                  <a:pt x="67" y="566"/>
                </a:lnTo>
                <a:lnTo>
                  <a:pt x="73" y="567"/>
                </a:lnTo>
                <a:lnTo>
                  <a:pt x="96" y="575"/>
                </a:lnTo>
                <a:lnTo>
                  <a:pt x="130" y="588"/>
                </a:lnTo>
                <a:lnTo>
                  <a:pt x="127" y="632"/>
                </a:lnTo>
                <a:lnTo>
                  <a:pt x="67" y="604"/>
                </a:lnTo>
                <a:lnTo>
                  <a:pt x="67" y="604"/>
                </a:lnTo>
                <a:lnTo>
                  <a:pt x="64" y="566"/>
                </a:lnTo>
                <a:lnTo>
                  <a:pt x="64" y="56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5">
            <a:extLst>
              <a:ext uri="{FF2B5EF4-FFF2-40B4-BE49-F238E27FC236}">
                <a16:creationId xmlns:a16="http://schemas.microsoft.com/office/drawing/2014/main" id="{A47B8784-A468-404E-95CA-547E212EC298}"/>
              </a:ext>
            </a:extLst>
          </p:cNvPr>
          <p:cNvSpPr>
            <a:spLocks noEditPoints="1"/>
          </p:cNvSpPr>
          <p:nvPr/>
        </p:nvSpPr>
        <p:spPr bwMode="auto">
          <a:xfrm>
            <a:off x="6692641" y="1293870"/>
            <a:ext cx="2407816" cy="1936081"/>
          </a:xfrm>
          <a:custGeom>
            <a:avLst/>
            <a:gdLst>
              <a:gd name="T0" fmla="*/ 285 w 980"/>
              <a:gd name="T1" fmla="*/ 104 h 788"/>
              <a:gd name="T2" fmla="*/ 132 w 980"/>
              <a:gd name="T3" fmla="*/ 234 h 788"/>
              <a:gd name="T4" fmla="*/ 87 w 980"/>
              <a:gd name="T5" fmla="*/ 285 h 788"/>
              <a:gd name="T6" fmla="*/ 61 w 980"/>
              <a:gd name="T7" fmla="*/ 306 h 788"/>
              <a:gd name="T8" fmla="*/ 48 w 980"/>
              <a:gd name="T9" fmla="*/ 310 h 788"/>
              <a:gd name="T10" fmla="*/ 45 w 980"/>
              <a:gd name="T11" fmla="*/ 329 h 788"/>
              <a:gd name="T12" fmla="*/ 7 w 980"/>
              <a:gd name="T13" fmla="*/ 433 h 788"/>
              <a:gd name="T14" fmla="*/ 3 w 980"/>
              <a:gd name="T15" fmla="*/ 452 h 788"/>
              <a:gd name="T16" fmla="*/ 0 w 980"/>
              <a:gd name="T17" fmla="*/ 572 h 788"/>
              <a:gd name="T18" fmla="*/ 9 w 980"/>
              <a:gd name="T19" fmla="*/ 633 h 788"/>
              <a:gd name="T20" fmla="*/ 19 w 980"/>
              <a:gd name="T21" fmla="*/ 651 h 788"/>
              <a:gd name="T22" fmla="*/ 211 w 980"/>
              <a:gd name="T23" fmla="*/ 763 h 788"/>
              <a:gd name="T24" fmla="*/ 274 w 980"/>
              <a:gd name="T25" fmla="*/ 788 h 788"/>
              <a:gd name="T26" fmla="*/ 340 w 980"/>
              <a:gd name="T27" fmla="*/ 770 h 788"/>
              <a:gd name="T28" fmla="*/ 374 w 980"/>
              <a:gd name="T29" fmla="*/ 766 h 788"/>
              <a:gd name="T30" fmla="*/ 408 w 980"/>
              <a:gd name="T31" fmla="*/ 779 h 788"/>
              <a:gd name="T32" fmla="*/ 460 w 980"/>
              <a:gd name="T33" fmla="*/ 757 h 788"/>
              <a:gd name="T34" fmla="*/ 490 w 980"/>
              <a:gd name="T35" fmla="*/ 712 h 788"/>
              <a:gd name="T36" fmla="*/ 503 w 980"/>
              <a:gd name="T37" fmla="*/ 649 h 788"/>
              <a:gd name="T38" fmla="*/ 551 w 980"/>
              <a:gd name="T39" fmla="*/ 608 h 788"/>
              <a:gd name="T40" fmla="*/ 604 w 980"/>
              <a:gd name="T41" fmla="*/ 551 h 788"/>
              <a:gd name="T42" fmla="*/ 611 w 980"/>
              <a:gd name="T43" fmla="*/ 533 h 788"/>
              <a:gd name="T44" fmla="*/ 680 w 980"/>
              <a:gd name="T45" fmla="*/ 492 h 788"/>
              <a:gd name="T46" fmla="*/ 745 w 980"/>
              <a:gd name="T47" fmla="*/ 451 h 788"/>
              <a:gd name="T48" fmla="*/ 764 w 980"/>
              <a:gd name="T49" fmla="*/ 491 h 788"/>
              <a:gd name="T50" fmla="*/ 801 w 980"/>
              <a:gd name="T51" fmla="*/ 508 h 788"/>
              <a:gd name="T52" fmla="*/ 849 w 980"/>
              <a:gd name="T53" fmla="*/ 487 h 788"/>
              <a:gd name="T54" fmla="*/ 881 w 980"/>
              <a:gd name="T55" fmla="*/ 439 h 788"/>
              <a:gd name="T56" fmla="*/ 903 w 980"/>
              <a:gd name="T57" fmla="*/ 395 h 788"/>
              <a:gd name="T58" fmla="*/ 928 w 980"/>
              <a:gd name="T59" fmla="*/ 383 h 788"/>
              <a:gd name="T60" fmla="*/ 948 w 980"/>
              <a:gd name="T61" fmla="*/ 284 h 788"/>
              <a:gd name="T62" fmla="*/ 955 w 980"/>
              <a:gd name="T63" fmla="*/ 295 h 788"/>
              <a:gd name="T64" fmla="*/ 977 w 980"/>
              <a:gd name="T65" fmla="*/ 197 h 788"/>
              <a:gd name="T66" fmla="*/ 824 w 980"/>
              <a:gd name="T67" fmla="*/ 90 h 788"/>
              <a:gd name="T68" fmla="*/ 657 w 980"/>
              <a:gd name="T69" fmla="*/ 8 h 788"/>
              <a:gd name="T70" fmla="*/ 291 w 980"/>
              <a:gd name="T71" fmla="*/ 104 h 788"/>
              <a:gd name="T72" fmla="*/ 508 w 980"/>
              <a:gd name="T73" fmla="*/ 439 h 788"/>
              <a:gd name="T74" fmla="*/ 398 w 980"/>
              <a:gd name="T75" fmla="*/ 509 h 788"/>
              <a:gd name="T76" fmla="*/ 373 w 980"/>
              <a:gd name="T77" fmla="*/ 506 h 788"/>
              <a:gd name="T78" fmla="*/ 407 w 980"/>
              <a:gd name="T79" fmla="*/ 406 h 788"/>
              <a:gd name="T80" fmla="*/ 489 w 980"/>
              <a:gd name="T81" fmla="*/ 341 h 788"/>
              <a:gd name="T82" fmla="*/ 300 w 980"/>
              <a:gd name="T83" fmla="*/ 579 h 788"/>
              <a:gd name="T84" fmla="*/ 145 w 980"/>
              <a:gd name="T85" fmla="*/ 512 h 788"/>
              <a:gd name="T86" fmla="*/ 73 w 980"/>
              <a:gd name="T87" fmla="*/ 451 h 788"/>
              <a:gd name="T88" fmla="*/ 78 w 980"/>
              <a:gd name="T89" fmla="*/ 331 h 788"/>
              <a:gd name="T90" fmla="*/ 155 w 980"/>
              <a:gd name="T91" fmla="*/ 285 h 788"/>
              <a:gd name="T92" fmla="*/ 266 w 980"/>
              <a:gd name="T93" fmla="*/ 362 h 788"/>
              <a:gd name="T94" fmla="*/ 206 w 980"/>
              <a:gd name="T95" fmla="*/ 642 h 788"/>
              <a:gd name="T96" fmla="*/ 257 w 980"/>
              <a:gd name="T97" fmla="*/ 643 h 788"/>
              <a:gd name="T98" fmla="*/ 306 w 980"/>
              <a:gd name="T99" fmla="*/ 651 h 788"/>
              <a:gd name="T100" fmla="*/ 310 w 980"/>
              <a:gd name="T101" fmla="*/ 649 h 788"/>
              <a:gd name="T102" fmla="*/ 313 w 980"/>
              <a:gd name="T103" fmla="*/ 674 h 788"/>
              <a:gd name="T104" fmla="*/ 296 w 980"/>
              <a:gd name="T105" fmla="*/ 692 h 788"/>
              <a:gd name="T106" fmla="*/ 242 w 980"/>
              <a:gd name="T107" fmla="*/ 681 h 788"/>
              <a:gd name="T108" fmla="*/ 206 w 980"/>
              <a:gd name="T109" fmla="*/ 642 h 788"/>
              <a:gd name="T110" fmla="*/ 42 w 980"/>
              <a:gd name="T111" fmla="*/ 551 h 788"/>
              <a:gd name="T112" fmla="*/ 11 w 980"/>
              <a:gd name="T113" fmla="*/ 531 h 788"/>
              <a:gd name="T114" fmla="*/ 8 w 980"/>
              <a:gd name="T115" fmla="*/ 493 h 788"/>
              <a:gd name="T116" fmla="*/ 45 w 980"/>
              <a:gd name="T117" fmla="*/ 525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80" h="788">
                <a:moveTo>
                  <a:pt x="291" y="104"/>
                </a:moveTo>
                <a:lnTo>
                  <a:pt x="291" y="104"/>
                </a:lnTo>
                <a:lnTo>
                  <a:pt x="288" y="104"/>
                </a:lnTo>
                <a:lnTo>
                  <a:pt x="287" y="104"/>
                </a:lnTo>
                <a:lnTo>
                  <a:pt x="285" y="104"/>
                </a:lnTo>
                <a:lnTo>
                  <a:pt x="282" y="126"/>
                </a:lnTo>
                <a:lnTo>
                  <a:pt x="282" y="126"/>
                </a:lnTo>
                <a:lnTo>
                  <a:pt x="208" y="179"/>
                </a:lnTo>
                <a:lnTo>
                  <a:pt x="153" y="218"/>
                </a:lnTo>
                <a:lnTo>
                  <a:pt x="132" y="234"/>
                </a:lnTo>
                <a:lnTo>
                  <a:pt x="120" y="243"/>
                </a:lnTo>
                <a:lnTo>
                  <a:pt x="120" y="243"/>
                </a:lnTo>
                <a:lnTo>
                  <a:pt x="112" y="251"/>
                </a:lnTo>
                <a:lnTo>
                  <a:pt x="104" y="262"/>
                </a:lnTo>
                <a:lnTo>
                  <a:pt x="87" y="285"/>
                </a:lnTo>
                <a:lnTo>
                  <a:pt x="66" y="313"/>
                </a:lnTo>
                <a:lnTo>
                  <a:pt x="66" y="313"/>
                </a:lnTo>
                <a:lnTo>
                  <a:pt x="66" y="312"/>
                </a:lnTo>
                <a:lnTo>
                  <a:pt x="65" y="309"/>
                </a:lnTo>
                <a:lnTo>
                  <a:pt x="61" y="306"/>
                </a:lnTo>
                <a:lnTo>
                  <a:pt x="57" y="306"/>
                </a:lnTo>
                <a:lnTo>
                  <a:pt x="54" y="306"/>
                </a:lnTo>
                <a:lnTo>
                  <a:pt x="54" y="306"/>
                </a:lnTo>
                <a:lnTo>
                  <a:pt x="50" y="308"/>
                </a:lnTo>
                <a:lnTo>
                  <a:pt x="48" y="310"/>
                </a:lnTo>
                <a:lnTo>
                  <a:pt x="46" y="313"/>
                </a:lnTo>
                <a:lnTo>
                  <a:pt x="45" y="317"/>
                </a:lnTo>
                <a:lnTo>
                  <a:pt x="44" y="323"/>
                </a:lnTo>
                <a:lnTo>
                  <a:pt x="45" y="329"/>
                </a:lnTo>
                <a:lnTo>
                  <a:pt x="45" y="329"/>
                </a:lnTo>
                <a:lnTo>
                  <a:pt x="48" y="345"/>
                </a:lnTo>
                <a:lnTo>
                  <a:pt x="48" y="345"/>
                </a:lnTo>
                <a:lnTo>
                  <a:pt x="42" y="359"/>
                </a:lnTo>
                <a:lnTo>
                  <a:pt x="29" y="387"/>
                </a:lnTo>
                <a:lnTo>
                  <a:pt x="7" y="433"/>
                </a:lnTo>
                <a:lnTo>
                  <a:pt x="7" y="433"/>
                </a:lnTo>
                <a:lnTo>
                  <a:pt x="5" y="439"/>
                </a:lnTo>
                <a:lnTo>
                  <a:pt x="4" y="445"/>
                </a:lnTo>
                <a:lnTo>
                  <a:pt x="4" y="450"/>
                </a:lnTo>
                <a:lnTo>
                  <a:pt x="3" y="452"/>
                </a:lnTo>
                <a:lnTo>
                  <a:pt x="3" y="452"/>
                </a:lnTo>
                <a:lnTo>
                  <a:pt x="3" y="470"/>
                </a:lnTo>
                <a:lnTo>
                  <a:pt x="1" y="506"/>
                </a:lnTo>
                <a:lnTo>
                  <a:pt x="0" y="572"/>
                </a:lnTo>
                <a:lnTo>
                  <a:pt x="0" y="572"/>
                </a:lnTo>
                <a:lnTo>
                  <a:pt x="0" y="593"/>
                </a:lnTo>
                <a:lnTo>
                  <a:pt x="0" y="604"/>
                </a:lnTo>
                <a:lnTo>
                  <a:pt x="0" y="604"/>
                </a:lnTo>
                <a:lnTo>
                  <a:pt x="4" y="618"/>
                </a:lnTo>
                <a:lnTo>
                  <a:pt x="9" y="633"/>
                </a:lnTo>
                <a:lnTo>
                  <a:pt x="9" y="633"/>
                </a:lnTo>
                <a:lnTo>
                  <a:pt x="13" y="643"/>
                </a:lnTo>
                <a:lnTo>
                  <a:pt x="16" y="649"/>
                </a:lnTo>
                <a:lnTo>
                  <a:pt x="19" y="651"/>
                </a:lnTo>
                <a:lnTo>
                  <a:pt x="19" y="651"/>
                </a:lnTo>
                <a:lnTo>
                  <a:pt x="28" y="659"/>
                </a:lnTo>
                <a:lnTo>
                  <a:pt x="34" y="664"/>
                </a:lnTo>
                <a:lnTo>
                  <a:pt x="34" y="664"/>
                </a:lnTo>
                <a:lnTo>
                  <a:pt x="137" y="722"/>
                </a:lnTo>
                <a:lnTo>
                  <a:pt x="211" y="763"/>
                </a:lnTo>
                <a:lnTo>
                  <a:pt x="240" y="778"/>
                </a:lnTo>
                <a:lnTo>
                  <a:pt x="256" y="784"/>
                </a:lnTo>
                <a:lnTo>
                  <a:pt x="256" y="784"/>
                </a:lnTo>
                <a:lnTo>
                  <a:pt x="266" y="787"/>
                </a:lnTo>
                <a:lnTo>
                  <a:pt x="274" y="788"/>
                </a:lnTo>
                <a:lnTo>
                  <a:pt x="291" y="788"/>
                </a:lnTo>
                <a:lnTo>
                  <a:pt x="303" y="787"/>
                </a:lnTo>
                <a:lnTo>
                  <a:pt x="310" y="784"/>
                </a:lnTo>
                <a:lnTo>
                  <a:pt x="310" y="784"/>
                </a:lnTo>
                <a:lnTo>
                  <a:pt x="340" y="770"/>
                </a:lnTo>
                <a:lnTo>
                  <a:pt x="366" y="757"/>
                </a:lnTo>
                <a:lnTo>
                  <a:pt x="366" y="757"/>
                </a:lnTo>
                <a:lnTo>
                  <a:pt x="367" y="759"/>
                </a:lnTo>
                <a:lnTo>
                  <a:pt x="370" y="762"/>
                </a:lnTo>
                <a:lnTo>
                  <a:pt x="374" y="766"/>
                </a:lnTo>
                <a:lnTo>
                  <a:pt x="379" y="770"/>
                </a:lnTo>
                <a:lnTo>
                  <a:pt x="386" y="774"/>
                </a:lnTo>
                <a:lnTo>
                  <a:pt x="395" y="776"/>
                </a:lnTo>
                <a:lnTo>
                  <a:pt x="408" y="779"/>
                </a:lnTo>
                <a:lnTo>
                  <a:pt x="408" y="779"/>
                </a:lnTo>
                <a:lnTo>
                  <a:pt x="420" y="779"/>
                </a:lnTo>
                <a:lnTo>
                  <a:pt x="432" y="776"/>
                </a:lnTo>
                <a:lnTo>
                  <a:pt x="443" y="771"/>
                </a:lnTo>
                <a:lnTo>
                  <a:pt x="452" y="766"/>
                </a:lnTo>
                <a:lnTo>
                  <a:pt x="460" y="757"/>
                </a:lnTo>
                <a:lnTo>
                  <a:pt x="468" y="747"/>
                </a:lnTo>
                <a:lnTo>
                  <a:pt x="475" y="737"/>
                </a:lnTo>
                <a:lnTo>
                  <a:pt x="483" y="725"/>
                </a:lnTo>
                <a:lnTo>
                  <a:pt x="483" y="725"/>
                </a:lnTo>
                <a:lnTo>
                  <a:pt x="490" y="712"/>
                </a:lnTo>
                <a:lnTo>
                  <a:pt x="495" y="699"/>
                </a:lnTo>
                <a:lnTo>
                  <a:pt x="499" y="685"/>
                </a:lnTo>
                <a:lnTo>
                  <a:pt x="500" y="674"/>
                </a:lnTo>
                <a:lnTo>
                  <a:pt x="503" y="655"/>
                </a:lnTo>
                <a:lnTo>
                  <a:pt x="503" y="649"/>
                </a:lnTo>
                <a:lnTo>
                  <a:pt x="503" y="649"/>
                </a:lnTo>
                <a:lnTo>
                  <a:pt x="525" y="630"/>
                </a:lnTo>
                <a:lnTo>
                  <a:pt x="541" y="616"/>
                </a:lnTo>
                <a:lnTo>
                  <a:pt x="551" y="608"/>
                </a:lnTo>
                <a:lnTo>
                  <a:pt x="551" y="608"/>
                </a:lnTo>
                <a:lnTo>
                  <a:pt x="566" y="583"/>
                </a:lnTo>
                <a:lnTo>
                  <a:pt x="566" y="583"/>
                </a:lnTo>
                <a:lnTo>
                  <a:pt x="585" y="568"/>
                </a:lnTo>
                <a:lnTo>
                  <a:pt x="599" y="556"/>
                </a:lnTo>
                <a:lnTo>
                  <a:pt x="604" y="551"/>
                </a:lnTo>
                <a:lnTo>
                  <a:pt x="607" y="547"/>
                </a:lnTo>
                <a:lnTo>
                  <a:pt x="607" y="547"/>
                </a:lnTo>
                <a:lnTo>
                  <a:pt x="608" y="542"/>
                </a:lnTo>
                <a:lnTo>
                  <a:pt x="611" y="537"/>
                </a:lnTo>
                <a:lnTo>
                  <a:pt x="611" y="533"/>
                </a:lnTo>
                <a:lnTo>
                  <a:pt x="614" y="531"/>
                </a:lnTo>
                <a:lnTo>
                  <a:pt x="614" y="531"/>
                </a:lnTo>
                <a:lnTo>
                  <a:pt x="626" y="525"/>
                </a:lnTo>
                <a:lnTo>
                  <a:pt x="653" y="509"/>
                </a:lnTo>
                <a:lnTo>
                  <a:pt x="680" y="492"/>
                </a:lnTo>
                <a:lnTo>
                  <a:pt x="695" y="484"/>
                </a:lnTo>
                <a:lnTo>
                  <a:pt x="695" y="484"/>
                </a:lnTo>
                <a:lnTo>
                  <a:pt x="706" y="477"/>
                </a:lnTo>
                <a:lnTo>
                  <a:pt x="723" y="467"/>
                </a:lnTo>
                <a:lnTo>
                  <a:pt x="745" y="451"/>
                </a:lnTo>
                <a:lnTo>
                  <a:pt x="745" y="451"/>
                </a:lnTo>
                <a:lnTo>
                  <a:pt x="747" y="458"/>
                </a:lnTo>
                <a:lnTo>
                  <a:pt x="753" y="472"/>
                </a:lnTo>
                <a:lnTo>
                  <a:pt x="757" y="481"/>
                </a:lnTo>
                <a:lnTo>
                  <a:pt x="764" y="491"/>
                </a:lnTo>
                <a:lnTo>
                  <a:pt x="772" y="497"/>
                </a:lnTo>
                <a:lnTo>
                  <a:pt x="781" y="502"/>
                </a:lnTo>
                <a:lnTo>
                  <a:pt x="781" y="502"/>
                </a:lnTo>
                <a:lnTo>
                  <a:pt x="791" y="506"/>
                </a:lnTo>
                <a:lnTo>
                  <a:pt x="801" y="508"/>
                </a:lnTo>
                <a:lnTo>
                  <a:pt x="811" y="506"/>
                </a:lnTo>
                <a:lnTo>
                  <a:pt x="820" y="505"/>
                </a:lnTo>
                <a:lnTo>
                  <a:pt x="831" y="500"/>
                </a:lnTo>
                <a:lnTo>
                  <a:pt x="840" y="495"/>
                </a:lnTo>
                <a:lnTo>
                  <a:pt x="849" y="487"/>
                </a:lnTo>
                <a:lnTo>
                  <a:pt x="860" y="477"/>
                </a:lnTo>
                <a:lnTo>
                  <a:pt x="860" y="477"/>
                </a:lnTo>
                <a:lnTo>
                  <a:pt x="868" y="467"/>
                </a:lnTo>
                <a:lnTo>
                  <a:pt x="876" y="454"/>
                </a:lnTo>
                <a:lnTo>
                  <a:pt x="881" y="439"/>
                </a:lnTo>
                <a:lnTo>
                  <a:pt x="886" y="426"/>
                </a:lnTo>
                <a:lnTo>
                  <a:pt x="893" y="405"/>
                </a:lnTo>
                <a:lnTo>
                  <a:pt x="894" y="396"/>
                </a:lnTo>
                <a:lnTo>
                  <a:pt x="894" y="396"/>
                </a:lnTo>
                <a:lnTo>
                  <a:pt x="903" y="395"/>
                </a:lnTo>
                <a:lnTo>
                  <a:pt x="910" y="393"/>
                </a:lnTo>
                <a:lnTo>
                  <a:pt x="913" y="392"/>
                </a:lnTo>
                <a:lnTo>
                  <a:pt x="913" y="392"/>
                </a:lnTo>
                <a:lnTo>
                  <a:pt x="922" y="387"/>
                </a:lnTo>
                <a:lnTo>
                  <a:pt x="928" y="383"/>
                </a:lnTo>
                <a:lnTo>
                  <a:pt x="928" y="383"/>
                </a:lnTo>
                <a:lnTo>
                  <a:pt x="923" y="373"/>
                </a:lnTo>
                <a:lnTo>
                  <a:pt x="913" y="352"/>
                </a:lnTo>
                <a:lnTo>
                  <a:pt x="897" y="322"/>
                </a:lnTo>
                <a:lnTo>
                  <a:pt x="948" y="284"/>
                </a:lnTo>
                <a:lnTo>
                  <a:pt x="948" y="284"/>
                </a:lnTo>
                <a:lnTo>
                  <a:pt x="951" y="291"/>
                </a:lnTo>
                <a:lnTo>
                  <a:pt x="953" y="293"/>
                </a:lnTo>
                <a:lnTo>
                  <a:pt x="955" y="295"/>
                </a:lnTo>
                <a:lnTo>
                  <a:pt x="955" y="295"/>
                </a:lnTo>
                <a:lnTo>
                  <a:pt x="960" y="279"/>
                </a:lnTo>
                <a:lnTo>
                  <a:pt x="980" y="263"/>
                </a:lnTo>
                <a:lnTo>
                  <a:pt x="980" y="263"/>
                </a:lnTo>
                <a:lnTo>
                  <a:pt x="978" y="225"/>
                </a:lnTo>
                <a:lnTo>
                  <a:pt x="977" y="197"/>
                </a:lnTo>
                <a:lnTo>
                  <a:pt x="976" y="184"/>
                </a:lnTo>
                <a:lnTo>
                  <a:pt x="976" y="184"/>
                </a:lnTo>
                <a:lnTo>
                  <a:pt x="963" y="175"/>
                </a:lnTo>
                <a:lnTo>
                  <a:pt x="928" y="152"/>
                </a:lnTo>
                <a:lnTo>
                  <a:pt x="824" y="90"/>
                </a:lnTo>
                <a:lnTo>
                  <a:pt x="720" y="27"/>
                </a:lnTo>
                <a:lnTo>
                  <a:pt x="685" y="8"/>
                </a:lnTo>
                <a:lnTo>
                  <a:pt x="670" y="0"/>
                </a:lnTo>
                <a:lnTo>
                  <a:pt x="670" y="0"/>
                </a:lnTo>
                <a:lnTo>
                  <a:pt x="657" y="8"/>
                </a:lnTo>
                <a:lnTo>
                  <a:pt x="626" y="27"/>
                </a:lnTo>
                <a:lnTo>
                  <a:pt x="535" y="88"/>
                </a:lnTo>
                <a:lnTo>
                  <a:pt x="404" y="177"/>
                </a:lnTo>
                <a:lnTo>
                  <a:pt x="404" y="177"/>
                </a:lnTo>
                <a:lnTo>
                  <a:pt x="291" y="104"/>
                </a:lnTo>
                <a:lnTo>
                  <a:pt x="291" y="104"/>
                </a:lnTo>
                <a:close/>
                <a:moveTo>
                  <a:pt x="503" y="333"/>
                </a:moveTo>
                <a:lnTo>
                  <a:pt x="503" y="333"/>
                </a:lnTo>
                <a:lnTo>
                  <a:pt x="506" y="387"/>
                </a:lnTo>
                <a:lnTo>
                  <a:pt x="508" y="439"/>
                </a:lnTo>
                <a:lnTo>
                  <a:pt x="404" y="518"/>
                </a:lnTo>
                <a:lnTo>
                  <a:pt x="404" y="518"/>
                </a:lnTo>
                <a:lnTo>
                  <a:pt x="403" y="516"/>
                </a:lnTo>
                <a:lnTo>
                  <a:pt x="402" y="512"/>
                </a:lnTo>
                <a:lnTo>
                  <a:pt x="398" y="509"/>
                </a:lnTo>
                <a:lnTo>
                  <a:pt x="398" y="509"/>
                </a:lnTo>
                <a:lnTo>
                  <a:pt x="392" y="508"/>
                </a:lnTo>
                <a:lnTo>
                  <a:pt x="383" y="506"/>
                </a:lnTo>
                <a:lnTo>
                  <a:pt x="373" y="506"/>
                </a:lnTo>
                <a:lnTo>
                  <a:pt x="373" y="506"/>
                </a:lnTo>
                <a:lnTo>
                  <a:pt x="385" y="467"/>
                </a:lnTo>
                <a:lnTo>
                  <a:pt x="395" y="435"/>
                </a:lnTo>
                <a:lnTo>
                  <a:pt x="404" y="412"/>
                </a:lnTo>
                <a:lnTo>
                  <a:pt x="404" y="412"/>
                </a:lnTo>
                <a:lnTo>
                  <a:pt x="407" y="406"/>
                </a:lnTo>
                <a:lnTo>
                  <a:pt x="412" y="401"/>
                </a:lnTo>
                <a:lnTo>
                  <a:pt x="424" y="389"/>
                </a:lnTo>
                <a:lnTo>
                  <a:pt x="441" y="376"/>
                </a:lnTo>
                <a:lnTo>
                  <a:pt x="458" y="363"/>
                </a:lnTo>
                <a:lnTo>
                  <a:pt x="489" y="341"/>
                </a:lnTo>
                <a:lnTo>
                  <a:pt x="503" y="333"/>
                </a:lnTo>
                <a:lnTo>
                  <a:pt x="503" y="333"/>
                </a:lnTo>
                <a:close/>
                <a:moveTo>
                  <a:pt x="361" y="408"/>
                </a:moveTo>
                <a:lnTo>
                  <a:pt x="300" y="579"/>
                </a:lnTo>
                <a:lnTo>
                  <a:pt x="300" y="579"/>
                </a:lnTo>
                <a:lnTo>
                  <a:pt x="279" y="571"/>
                </a:lnTo>
                <a:lnTo>
                  <a:pt x="231" y="553"/>
                </a:lnTo>
                <a:lnTo>
                  <a:pt x="202" y="539"/>
                </a:lnTo>
                <a:lnTo>
                  <a:pt x="173" y="526"/>
                </a:lnTo>
                <a:lnTo>
                  <a:pt x="145" y="512"/>
                </a:lnTo>
                <a:lnTo>
                  <a:pt x="124" y="497"/>
                </a:lnTo>
                <a:lnTo>
                  <a:pt x="124" y="497"/>
                </a:lnTo>
                <a:lnTo>
                  <a:pt x="105" y="481"/>
                </a:lnTo>
                <a:lnTo>
                  <a:pt x="88" y="467"/>
                </a:lnTo>
                <a:lnTo>
                  <a:pt x="73" y="451"/>
                </a:lnTo>
                <a:lnTo>
                  <a:pt x="58" y="437"/>
                </a:lnTo>
                <a:lnTo>
                  <a:pt x="40" y="414"/>
                </a:lnTo>
                <a:lnTo>
                  <a:pt x="32" y="405"/>
                </a:lnTo>
                <a:lnTo>
                  <a:pt x="32" y="405"/>
                </a:lnTo>
                <a:lnTo>
                  <a:pt x="78" y="331"/>
                </a:lnTo>
                <a:lnTo>
                  <a:pt x="111" y="281"/>
                </a:lnTo>
                <a:lnTo>
                  <a:pt x="121" y="264"/>
                </a:lnTo>
                <a:lnTo>
                  <a:pt x="127" y="259"/>
                </a:lnTo>
                <a:lnTo>
                  <a:pt x="127" y="259"/>
                </a:lnTo>
                <a:lnTo>
                  <a:pt x="155" y="285"/>
                </a:lnTo>
                <a:lnTo>
                  <a:pt x="186" y="308"/>
                </a:lnTo>
                <a:lnTo>
                  <a:pt x="220" y="334"/>
                </a:lnTo>
                <a:lnTo>
                  <a:pt x="220" y="334"/>
                </a:lnTo>
                <a:lnTo>
                  <a:pt x="242" y="348"/>
                </a:lnTo>
                <a:lnTo>
                  <a:pt x="266" y="362"/>
                </a:lnTo>
                <a:lnTo>
                  <a:pt x="311" y="385"/>
                </a:lnTo>
                <a:lnTo>
                  <a:pt x="346" y="402"/>
                </a:lnTo>
                <a:lnTo>
                  <a:pt x="361" y="408"/>
                </a:lnTo>
                <a:lnTo>
                  <a:pt x="361" y="408"/>
                </a:lnTo>
                <a:close/>
                <a:moveTo>
                  <a:pt x="206" y="642"/>
                </a:moveTo>
                <a:lnTo>
                  <a:pt x="206" y="642"/>
                </a:lnTo>
                <a:lnTo>
                  <a:pt x="228" y="635"/>
                </a:lnTo>
                <a:lnTo>
                  <a:pt x="228" y="635"/>
                </a:lnTo>
                <a:lnTo>
                  <a:pt x="237" y="638"/>
                </a:lnTo>
                <a:lnTo>
                  <a:pt x="257" y="643"/>
                </a:lnTo>
                <a:lnTo>
                  <a:pt x="278" y="650"/>
                </a:lnTo>
                <a:lnTo>
                  <a:pt x="288" y="651"/>
                </a:lnTo>
                <a:lnTo>
                  <a:pt x="298" y="651"/>
                </a:lnTo>
                <a:lnTo>
                  <a:pt x="298" y="651"/>
                </a:lnTo>
                <a:lnTo>
                  <a:pt x="306" y="651"/>
                </a:lnTo>
                <a:lnTo>
                  <a:pt x="308" y="650"/>
                </a:lnTo>
                <a:lnTo>
                  <a:pt x="310" y="649"/>
                </a:lnTo>
                <a:lnTo>
                  <a:pt x="308" y="649"/>
                </a:lnTo>
                <a:lnTo>
                  <a:pt x="308" y="649"/>
                </a:lnTo>
                <a:lnTo>
                  <a:pt x="310" y="649"/>
                </a:lnTo>
                <a:lnTo>
                  <a:pt x="310" y="649"/>
                </a:lnTo>
                <a:lnTo>
                  <a:pt x="311" y="650"/>
                </a:lnTo>
                <a:lnTo>
                  <a:pt x="312" y="654"/>
                </a:lnTo>
                <a:lnTo>
                  <a:pt x="313" y="663"/>
                </a:lnTo>
                <a:lnTo>
                  <a:pt x="313" y="674"/>
                </a:lnTo>
                <a:lnTo>
                  <a:pt x="313" y="680"/>
                </a:lnTo>
                <a:lnTo>
                  <a:pt x="313" y="680"/>
                </a:lnTo>
                <a:lnTo>
                  <a:pt x="310" y="684"/>
                </a:lnTo>
                <a:lnTo>
                  <a:pt x="304" y="689"/>
                </a:lnTo>
                <a:lnTo>
                  <a:pt x="296" y="692"/>
                </a:lnTo>
                <a:lnTo>
                  <a:pt x="292" y="693"/>
                </a:lnTo>
                <a:lnTo>
                  <a:pt x="287" y="693"/>
                </a:lnTo>
                <a:lnTo>
                  <a:pt x="287" y="693"/>
                </a:lnTo>
                <a:lnTo>
                  <a:pt x="270" y="689"/>
                </a:lnTo>
                <a:lnTo>
                  <a:pt x="242" y="681"/>
                </a:lnTo>
                <a:lnTo>
                  <a:pt x="206" y="671"/>
                </a:lnTo>
                <a:lnTo>
                  <a:pt x="206" y="671"/>
                </a:lnTo>
                <a:lnTo>
                  <a:pt x="206" y="656"/>
                </a:lnTo>
                <a:lnTo>
                  <a:pt x="204" y="647"/>
                </a:lnTo>
                <a:lnTo>
                  <a:pt x="206" y="642"/>
                </a:lnTo>
                <a:lnTo>
                  <a:pt x="206" y="642"/>
                </a:lnTo>
                <a:close/>
                <a:moveTo>
                  <a:pt x="45" y="525"/>
                </a:moveTo>
                <a:lnTo>
                  <a:pt x="45" y="525"/>
                </a:lnTo>
                <a:lnTo>
                  <a:pt x="44" y="541"/>
                </a:lnTo>
                <a:lnTo>
                  <a:pt x="42" y="551"/>
                </a:lnTo>
                <a:lnTo>
                  <a:pt x="41" y="556"/>
                </a:lnTo>
                <a:lnTo>
                  <a:pt x="41" y="556"/>
                </a:lnTo>
                <a:lnTo>
                  <a:pt x="34" y="553"/>
                </a:lnTo>
                <a:lnTo>
                  <a:pt x="22" y="542"/>
                </a:lnTo>
                <a:lnTo>
                  <a:pt x="11" y="531"/>
                </a:lnTo>
                <a:lnTo>
                  <a:pt x="8" y="527"/>
                </a:lnTo>
                <a:lnTo>
                  <a:pt x="7" y="525"/>
                </a:lnTo>
                <a:lnTo>
                  <a:pt x="7" y="525"/>
                </a:lnTo>
                <a:lnTo>
                  <a:pt x="8" y="505"/>
                </a:lnTo>
                <a:lnTo>
                  <a:pt x="8" y="493"/>
                </a:lnTo>
                <a:lnTo>
                  <a:pt x="9" y="487"/>
                </a:lnTo>
                <a:lnTo>
                  <a:pt x="9" y="487"/>
                </a:lnTo>
                <a:lnTo>
                  <a:pt x="16" y="493"/>
                </a:lnTo>
                <a:lnTo>
                  <a:pt x="28" y="506"/>
                </a:lnTo>
                <a:lnTo>
                  <a:pt x="45" y="525"/>
                </a:lnTo>
                <a:lnTo>
                  <a:pt x="45" y="52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pptxa13_斜め上から見下ろした車のシルエット</dc:title>
  <dc:subject>pptxa13_斜め上から見下ろした車のシルエット</dc:subject>
  <dc:creator>でじけろお</dc:creator>
  <cp:revision>1</cp:revision>
  <dcterms:created xsi:type="dcterms:W3CDTF">2018-05-20T00:31:01Z</dcterms:created>
  <dcterms:modified xsi:type="dcterms:W3CDTF">2019-05-09T01:32:51Z</dcterms:modified>
  <cp:version>1</cp:version>
</cp:coreProperties>
</file>