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5">
            <a:extLst>
              <a:ext uri="{FF2B5EF4-FFF2-40B4-BE49-F238E27FC236}">
                <a16:creationId xmlns:a16="http://schemas.microsoft.com/office/drawing/2014/main" id="{B7685DF6-E6B1-44DD-A5FA-D91C432C082A}"/>
              </a:ext>
            </a:extLst>
          </p:cNvPr>
          <p:cNvSpPr>
            <a:spLocks noEditPoints="1"/>
          </p:cNvSpPr>
          <p:nvPr/>
        </p:nvSpPr>
        <p:spPr bwMode="auto">
          <a:xfrm>
            <a:off x="734623" y="849480"/>
            <a:ext cx="1002023" cy="1574438"/>
          </a:xfrm>
          <a:custGeom>
            <a:avLst/>
            <a:gdLst>
              <a:gd name="T0" fmla="*/ 183 w 842"/>
              <a:gd name="T1" fmla="*/ 77 h 1323"/>
              <a:gd name="T2" fmla="*/ 119 w 842"/>
              <a:gd name="T3" fmla="*/ 66 h 1323"/>
              <a:gd name="T4" fmla="*/ 55 w 842"/>
              <a:gd name="T5" fmla="*/ 82 h 1323"/>
              <a:gd name="T6" fmla="*/ 24 w 842"/>
              <a:gd name="T7" fmla="*/ 107 h 1323"/>
              <a:gd name="T8" fmla="*/ 9 w 842"/>
              <a:gd name="T9" fmla="*/ 126 h 1323"/>
              <a:gd name="T10" fmla="*/ 2 w 842"/>
              <a:gd name="T11" fmla="*/ 164 h 1323"/>
              <a:gd name="T12" fmla="*/ 4 w 842"/>
              <a:gd name="T13" fmla="*/ 238 h 1323"/>
              <a:gd name="T14" fmla="*/ 36 w 842"/>
              <a:gd name="T15" fmla="*/ 280 h 1323"/>
              <a:gd name="T16" fmla="*/ 96 w 842"/>
              <a:gd name="T17" fmla="*/ 268 h 1323"/>
              <a:gd name="T18" fmla="*/ 114 w 842"/>
              <a:gd name="T19" fmla="*/ 268 h 1323"/>
              <a:gd name="T20" fmla="*/ 160 w 842"/>
              <a:gd name="T21" fmla="*/ 275 h 1323"/>
              <a:gd name="T22" fmla="*/ 199 w 842"/>
              <a:gd name="T23" fmla="*/ 276 h 1323"/>
              <a:gd name="T24" fmla="*/ 234 w 842"/>
              <a:gd name="T25" fmla="*/ 263 h 1323"/>
              <a:gd name="T26" fmla="*/ 256 w 842"/>
              <a:gd name="T27" fmla="*/ 305 h 1323"/>
              <a:gd name="T28" fmla="*/ 277 w 842"/>
              <a:gd name="T29" fmla="*/ 346 h 1323"/>
              <a:gd name="T30" fmla="*/ 324 w 842"/>
              <a:gd name="T31" fmla="*/ 471 h 1323"/>
              <a:gd name="T32" fmla="*/ 377 w 842"/>
              <a:gd name="T33" fmla="*/ 600 h 1323"/>
              <a:gd name="T34" fmla="*/ 394 w 842"/>
              <a:gd name="T35" fmla="*/ 616 h 1323"/>
              <a:gd name="T36" fmla="*/ 457 w 842"/>
              <a:gd name="T37" fmla="*/ 622 h 1323"/>
              <a:gd name="T38" fmla="*/ 479 w 842"/>
              <a:gd name="T39" fmla="*/ 670 h 1323"/>
              <a:gd name="T40" fmla="*/ 489 w 842"/>
              <a:gd name="T41" fmla="*/ 696 h 1323"/>
              <a:gd name="T42" fmla="*/ 498 w 842"/>
              <a:gd name="T43" fmla="*/ 711 h 1323"/>
              <a:gd name="T44" fmla="*/ 498 w 842"/>
              <a:gd name="T45" fmla="*/ 854 h 1323"/>
              <a:gd name="T46" fmla="*/ 503 w 842"/>
              <a:gd name="T47" fmla="*/ 938 h 1323"/>
              <a:gd name="T48" fmla="*/ 511 w 842"/>
              <a:gd name="T49" fmla="*/ 1067 h 1323"/>
              <a:gd name="T50" fmla="*/ 517 w 842"/>
              <a:gd name="T51" fmla="*/ 1157 h 1323"/>
              <a:gd name="T52" fmla="*/ 450 w 842"/>
              <a:gd name="T53" fmla="*/ 1259 h 1323"/>
              <a:gd name="T54" fmla="*/ 395 w 842"/>
              <a:gd name="T55" fmla="*/ 1273 h 1323"/>
              <a:gd name="T56" fmla="*/ 386 w 842"/>
              <a:gd name="T57" fmla="*/ 1290 h 1323"/>
              <a:gd name="T58" fmla="*/ 399 w 842"/>
              <a:gd name="T59" fmla="*/ 1297 h 1323"/>
              <a:gd name="T60" fmla="*/ 397 w 842"/>
              <a:gd name="T61" fmla="*/ 1308 h 1323"/>
              <a:gd name="T62" fmla="*/ 405 w 842"/>
              <a:gd name="T63" fmla="*/ 1321 h 1323"/>
              <a:gd name="T64" fmla="*/ 535 w 842"/>
              <a:gd name="T65" fmla="*/ 1318 h 1323"/>
              <a:gd name="T66" fmla="*/ 634 w 842"/>
              <a:gd name="T67" fmla="*/ 1306 h 1323"/>
              <a:gd name="T68" fmla="*/ 640 w 842"/>
              <a:gd name="T69" fmla="*/ 1289 h 1323"/>
              <a:gd name="T70" fmla="*/ 632 w 842"/>
              <a:gd name="T71" fmla="*/ 1227 h 1323"/>
              <a:gd name="T72" fmla="*/ 704 w 842"/>
              <a:gd name="T73" fmla="*/ 1174 h 1323"/>
              <a:gd name="T74" fmla="*/ 713 w 842"/>
              <a:gd name="T75" fmla="*/ 1076 h 1323"/>
              <a:gd name="T76" fmla="*/ 713 w 842"/>
              <a:gd name="T77" fmla="*/ 921 h 1323"/>
              <a:gd name="T78" fmla="*/ 722 w 842"/>
              <a:gd name="T79" fmla="*/ 736 h 1323"/>
              <a:gd name="T80" fmla="*/ 747 w 842"/>
              <a:gd name="T81" fmla="*/ 653 h 1323"/>
              <a:gd name="T82" fmla="*/ 741 w 842"/>
              <a:gd name="T83" fmla="*/ 302 h 1323"/>
              <a:gd name="T84" fmla="*/ 702 w 842"/>
              <a:gd name="T85" fmla="*/ 230 h 1323"/>
              <a:gd name="T86" fmla="*/ 664 w 842"/>
              <a:gd name="T87" fmla="*/ 178 h 1323"/>
              <a:gd name="T88" fmla="*/ 526 w 842"/>
              <a:gd name="T89" fmla="*/ 72 h 1323"/>
              <a:gd name="T90" fmla="*/ 414 w 842"/>
              <a:gd name="T91" fmla="*/ 12 h 1323"/>
              <a:gd name="T92" fmla="*/ 325 w 842"/>
              <a:gd name="T93" fmla="*/ 6 h 1323"/>
              <a:gd name="T94" fmla="*/ 279 w 842"/>
              <a:gd name="T95" fmla="*/ 0 h 1323"/>
              <a:gd name="T96" fmla="*/ 226 w 842"/>
              <a:gd name="T97" fmla="*/ 12 h 1323"/>
              <a:gd name="T98" fmla="*/ 208 w 842"/>
              <a:gd name="T99" fmla="*/ 27 h 1323"/>
              <a:gd name="T100" fmla="*/ 213 w 842"/>
              <a:gd name="T101" fmla="*/ 66 h 1323"/>
              <a:gd name="T102" fmla="*/ 466 w 842"/>
              <a:gd name="T103" fmla="*/ 388 h 1323"/>
              <a:gd name="T104" fmla="*/ 483 w 842"/>
              <a:gd name="T105" fmla="*/ 549 h 1323"/>
              <a:gd name="T106" fmla="*/ 450 w 842"/>
              <a:gd name="T107" fmla="*/ 423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42" h="1323">
                <a:moveTo>
                  <a:pt x="213" y="66"/>
                </a:moveTo>
                <a:lnTo>
                  <a:pt x="213" y="66"/>
                </a:lnTo>
                <a:lnTo>
                  <a:pt x="199" y="72"/>
                </a:lnTo>
                <a:lnTo>
                  <a:pt x="183" y="77"/>
                </a:lnTo>
                <a:lnTo>
                  <a:pt x="183" y="77"/>
                </a:lnTo>
                <a:lnTo>
                  <a:pt x="179" y="76"/>
                </a:lnTo>
                <a:lnTo>
                  <a:pt x="174" y="73"/>
                </a:lnTo>
                <a:lnTo>
                  <a:pt x="168" y="68"/>
                </a:lnTo>
                <a:lnTo>
                  <a:pt x="119" y="66"/>
                </a:lnTo>
                <a:lnTo>
                  <a:pt x="119" y="66"/>
                </a:lnTo>
                <a:lnTo>
                  <a:pt x="99" y="70"/>
                </a:lnTo>
                <a:lnTo>
                  <a:pt x="84" y="72"/>
                </a:lnTo>
                <a:lnTo>
                  <a:pt x="73" y="75"/>
                </a:lnTo>
                <a:lnTo>
                  <a:pt x="73" y="75"/>
                </a:lnTo>
                <a:lnTo>
                  <a:pt x="55" y="82"/>
                </a:lnTo>
                <a:lnTo>
                  <a:pt x="44" y="87"/>
                </a:lnTo>
                <a:lnTo>
                  <a:pt x="36" y="92"/>
                </a:lnTo>
                <a:lnTo>
                  <a:pt x="36" y="92"/>
                </a:lnTo>
                <a:lnTo>
                  <a:pt x="30" y="99"/>
                </a:lnTo>
                <a:lnTo>
                  <a:pt x="24" y="107"/>
                </a:lnTo>
                <a:lnTo>
                  <a:pt x="19" y="114"/>
                </a:lnTo>
                <a:lnTo>
                  <a:pt x="15" y="118"/>
                </a:lnTo>
                <a:lnTo>
                  <a:pt x="15" y="118"/>
                </a:lnTo>
                <a:lnTo>
                  <a:pt x="13" y="121"/>
                </a:lnTo>
                <a:lnTo>
                  <a:pt x="9" y="126"/>
                </a:lnTo>
                <a:lnTo>
                  <a:pt x="4" y="139"/>
                </a:lnTo>
                <a:lnTo>
                  <a:pt x="4" y="139"/>
                </a:lnTo>
                <a:lnTo>
                  <a:pt x="3" y="145"/>
                </a:lnTo>
                <a:lnTo>
                  <a:pt x="2" y="153"/>
                </a:lnTo>
                <a:lnTo>
                  <a:pt x="2" y="164"/>
                </a:lnTo>
                <a:lnTo>
                  <a:pt x="2" y="164"/>
                </a:lnTo>
                <a:lnTo>
                  <a:pt x="0" y="195"/>
                </a:lnTo>
                <a:lnTo>
                  <a:pt x="2" y="220"/>
                </a:lnTo>
                <a:lnTo>
                  <a:pt x="2" y="231"/>
                </a:lnTo>
                <a:lnTo>
                  <a:pt x="4" y="238"/>
                </a:lnTo>
                <a:lnTo>
                  <a:pt x="4" y="238"/>
                </a:lnTo>
                <a:lnTo>
                  <a:pt x="8" y="246"/>
                </a:lnTo>
                <a:lnTo>
                  <a:pt x="13" y="253"/>
                </a:lnTo>
                <a:lnTo>
                  <a:pt x="25" y="268"/>
                </a:lnTo>
                <a:lnTo>
                  <a:pt x="36" y="280"/>
                </a:lnTo>
                <a:lnTo>
                  <a:pt x="41" y="285"/>
                </a:lnTo>
                <a:lnTo>
                  <a:pt x="71" y="294"/>
                </a:lnTo>
                <a:lnTo>
                  <a:pt x="71" y="276"/>
                </a:lnTo>
                <a:lnTo>
                  <a:pt x="82" y="287"/>
                </a:lnTo>
                <a:lnTo>
                  <a:pt x="96" y="268"/>
                </a:lnTo>
                <a:lnTo>
                  <a:pt x="96" y="268"/>
                </a:lnTo>
                <a:lnTo>
                  <a:pt x="104" y="268"/>
                </a:lnTo>
                <a:lnTo>
                  <a:pt x="109" y="268"/>
                </a:lnTo>
                <a:lnTo>
                  <a:pt x="114" y="268"/>
                </a:lnTo>
                <a:lnTo>
                  <a:pt x="114" y="268"/>
                </a:lnTo>
                <a:lnTo>
                  <a:pt x="119" y="268"/>
                </a:lnTo>
                <a:lnTo>
                  <a:pt x="127" y="270"/>
                </a:lnTo>
                <a:lnTo>
                  <a:pt x="142" y="274"/>
                </a:lnTo>
                <a:lnTo>
                  <a:pt x="142" y="274"/>
                </a:lnTo>
                <a:lnTo>
                  <a:pt x="160" y="275"/>
                </a:lnTo>
                <a:lnTo>
                  <a:pt x="174" y="276"/>
                </a:lnTo>
                <a:lnTo>
                  <a:pt x="185" y="276"/>
                </a:lnTo>
                <a:lnTo>
                  <a:pt x="185" y="276"/>
                </a:lnTo>
                <a:lnTo>
                  <a:pt x="192" y="276"/>
                </a:lnTo>
                <a:lnTo>
                  <a:pt x="199" y="276"/>
                </a:lnTo>
                <a:lnTo>
                  <a:pt x="206" y="276"/>
                </a:lnTo>
                <a:lnTo>
                  <a:pt x="217" y="274"/>
                </a:lnTo>
                <a:lnTo>
                  <a:pt x="217" y="274"/>
                </a:lnTo>
                <a:lnTo>
                  <a:pt x="227" y="268"/>
                </a:lnTo>
                <a:lnTo>
                  <a:pt x="234" y="263"/>
                </a:lnTo>
                <a:lnTo>
                  <a:pt x="238" y="258"/>
                </a:lnTo>
                <a:lnTo>
                  <a:pt x="239" y="257"/>
                </a:lnTo>
                <a:lnTo>
                  <a:pt x="239" y="257"/>
                </a:lnTo>
                <a:lnTo>
                  <a:pt x="248" y="282"/>
                </a:lnTo>
                <a:lnTo>
                  <a:pt x="256" y="305"/>
                </a:lnTo>
                <a:lnTo>
                  <a:pt x="261" y="314"/>
                </a:lnTo>
                <a:lnTo>
                  <a:pt x="265" y="322"/>
                </a:lnTo>
                <a:lnTo>
                  <a:pt x="265" y="322"/>
                </a:lnTo>
                <a:lnTo>
                  <a:pt x="270" y="332"/>
                </a:lnTo>
                <a:lnTo>
                  <a:pt x="277" y="346"/>
                </a:lnTo>
                <a:lnTo>
                  <a:pt x="292" y="382"/>
                </a:lnTo>
                <a:lnTo>
                  <a:pt x="306" y="419"/>
                </a:lnTo>
                <a:lnTo>
                  <a:pt x="314" y="444"/>
                </a:lnTo>
                <a:lnTo>
                  <a:pt x="314" y="444"/>
                </a:lnTo>
                <a:lnTo>
                  <a:pt x="324" y="471"/>
                </a:lnTo>
                <a:lnTo>
                  <a:pt x="343" y="515"/>
                </a:lnTo>
                <a:lnTo>
                  <a:pt x="368" y="579"/>
                </a:lnTo>
                <a:lnTo>
                  <a:pt x="368" y="579"/>
                </a:lnTo>
                <a:lnTo>
                  <a:pt x="372" y="588"/>
                </a:lnTo>
                <a:lnTo>
                  <a:pt x="377" y="600"/>
                </a:lnTo>
                <a:lnTo>
                  <a:pt x="382" y="610"/>
                </a:lnTo>
                <a:lnTo>
                  <a:pt x="386" y="613"/>
                </a:lnTo>
                <a:lnTo>
                  <a:pt x="388" y="616"/>
                </a:lnTo>
                <a:lnTo>
                  <a:pt x="388" y="616"/>
                </a:lnTo>
                <a:lnTo>
                  <a:pt x="394" y="616"/>
                </a:lnTo>
                <a:lnTo>
                  <a:pt x="402" y="615"/>
                </a:lnTo>
                <a:lnTo>
                  <a:pt x="424" y="610"/>
                </a:lnTo>
                <a:lnTo>
                  <a:pt x="452" y="601"/>
                </a:lnTo>
                <a:lnTo>
                  <a:pt x="452" y="601"/>
                </a:lnTo>
                <a:lnTo>
                  <a:pt x="457" y="622"/>
                </a:lnTo>
                <a:lnTo>
                  <a:pt x="462" y="638"/>
                </a:lnTo>
                <a:lnTo>
                  <a:pt x="466" y="650"/>
                </a:lnTo>
                <a:lnTo>
                  <a:pt x="466" y="650"/>
                </a:lnTo>
                <a:lnTo>
                  <a:pt x="475" y="665"/>
                </a:lnTo>
                <a:lnTo>
                  <a:pt x="479" y="670"/>
                </a:lnTo>
                <a:lnTo>
                  <a:pt x="480" y="674"/>
                </a:lnTo>
                <a:lnTo>
                  <a:pt x="480" y="674"/>
                </a:lnTo>
                <a:lnTo>
                  <a:pt x="485" y="686"/>
                </a:lnTo>
                <a:lnTo>
                  <a:pt x="489" y="696"/>
                </a:lnTo>
                <a:lnTo>
                  <a:pt x="489" y="696"/>
                </a:lnTo>
                <a:lnTo>
                  <a:pt x="490" y="699"/>
                </a:lnTo>
                <a:lnTo>
                  <a:pt x="491" y="704"/>
                </a:lnTo>
                <a:lnTo>
                  <a:pt x="493" y="708"/>
                </a:lnTo>
                <a:lnTo>
                  <a:pt x="495" y="709"/>
                </a:lnTo>
                <a:lnTo>
                  <a:pt x="498" y="711"/>
                </a:lnTo>
                <a:lnTo>
                  <a:pt x="500" y="711"/>
                </a:lnTo>
                <a:lnTo>
                  <a:pt x="509" y="708"/>
                </a:lnTo>
                <a:lnTo>
                  <a:pt x="509" y="708"/>
                </a:lnTo>
                <a:lnTo>
                  <a:pt x="505" y="772"/>
                </a:lnTo>
                <a:lnTo>
                  <a:pt x="498" y="854"/>
                </a:lnTo>
                <a:lnTo>
                  <a:pt x="498" y="854"/>
                </a:lnTo>
                <a:lnTo>
                  <a:pt x="498" y="866"/>
                </a:lnTo>
                <a:lnTo>
                  <a:pt x="498" y="878"/>
                </a:lnTo>
                <a:lnTo>
                  <a:pt x="499" y="907"/>
                </a:lnTo>
                <a:lnTo>
                  <a:pt x="503" y="938"/>
                </a:lnTo>
                <a:lnTo>
                  <a:pt x="506" y="961"/>
                </a:lnTo>
                <a:lnTo>
                  <a:pt x="506" y="961"/>
                </a:lnTo>
                <a:lnTo>
                  <a:pt x="507" y="976"/>
                </a:lnTo>
                <a:lnTo>
                  <a:pt x="509" y="1002"/>
                </a:lnTo>
                <a:lnTo>
                  <a:pt x="511" y="1067"/>
                </a:lnTo>
                <a:lnTo>
                  <a:pt x="514" y="1129"/>
                </a:lnTo>
                <a:lnTo>
                  <a:pt x="516" y="1148"/>
                </a:lnTo>
                <a:lnTo>
                  <a:pt x="516" y="1155"/>
                </a:lnTo>
                <a:lnTo>
                  <a:pt x="517" y="1157"/>
                </a:lnTo>
                <a:lnTo>
                  <a:pt x="517" y="1157"/>
                </a:lnTo>
                <a:lnTo>
                  <a:pt x="535" y="1163"/>
                </a:lnTo>
                <a:lnTo>
                  <a:pt x="523" y="1217"/>
                </a:lnTo>
                <a:lnTo>
                  <a:pt x="523" y="1217"/>
                </a:lnTo>
                <a:lnTo>
                  <a:pt x="480" y="1242"/>
                </a:lnTo>
                <a:lnTo>
                  <a:pt x="450" y="1259"/>
                </a:lnTo>
                <a:lnTo>
                  <a:pt x="435" y="1267"/>
                </a:lnTo>
                <a:lnTo>
                  <a:pt x="435" y="1267"/>
                </a:lnTo>
                <a:lnTo>
                  <a:pt x="415" y="1268"/>
                </a:lnTo>
                <a:lnTo>
                  <a:pt x="400" y="1270"/>
                </a:lnTo>
                <a:lnTo>
                  <a:pt x="395" y="1273"/>
                </a:lnTo>
                <a:lnTo>
                  <a:pt x="392" y="1275"/>
                </a:lnTo>
                <a:lnTo>
                  <a:pt x="392" y="1275"/>
                </a:lnTo>
                <a:lnTo>
                  <a:pt x="387" y="1280"/>
                </a:lnTo>
                <a:lnTo>
                  <a:pt x="386" y="1286"/>
                </a:lnTo>
                <a:lnTo>
                  <a:pt x="386" y="1290"/>
                </a:lnTo>
                <a:lnTo>
                  <a:pt x="387" y="1291"/>
                </a:lnTo>
                <a:lnTo>
                  <a:pt x="388" y="1292"/>
                </a:lnTo>
                <a:lnTo>
                  <a:pt x="388" y="1292"/>
                </a:lnTo>
                <a:lnTo>
                  <a:pt x="394" y="1294"/>
                </a:lnTo>
                <a:lnTo>
                  <a:pt x="399" y="1297"/>
                </a:lnTo>
                <a:lnTo>
                  <a:pt x="405" y="1301"/>
                </a:lnTo>
                <a:lnTo>
                  <a:pt x="405" y="1301"/>
                </a:lnTo>
                <a:lnTo>
                  <a:pt x="403" y="1303"/>
                </a:lnTo>
                <a:lnTo>
                  <a:pt x="399" y="1306"/>
                </a:lnTo>
                <a:lnTo>
                  <a:pt x="397" y="1308"/>
                </a:lnTo>
                <a:lnTo>
                  <a:pt x="394" y="1312"/>
                </a:lnTo>
                <a:lnTo>
                  <a:pt x="395" y="1316"/>
                </a:lnTo>
                <a:lnTo>
                  <a:pt x="398" y="1318"/>
                </a:lnTo>
                <a:lnTo>
                  <a:pt x="405" y="1321"/>
                </a:lnTo>
                <a:lnTo>
                  <a:pt x="405" y="1321"/>
                </a:lnTo>
                <a:lnTo>
                  <a:pt x="418" y="1322"/>
                </a:lnTo>
                <a:lnTo>
                  <a:pt x="431" y="1323"/>
                </a:lnTo>
                <a:lnTo>
                  <a:pt x="466" y="1322"/>
                </a:lnTo>
                <a:lnTo>
                  <a:pt x="535" y="1318"/>
                </a:lnTo>
                <a:lnTo>
                  <a:pt x="535" y="1318"/>
                </a:lnTo>
                <a:lnTo>
                  <a:pt x="568" y="1317"/>
                </a:lnTo>
                <a:lnTo>
                  <a:pt x="600" y="1316"/>
                </a:lnTo>
                <a:lnTo>
                  <a:pt x="613" y="1313"/>
                </a:lnTo>
                <a:lnTo>
                  <a:pt x="626" y="1311"/>
                </a:lnTo>
                <a:lnTo>
                  <a:pt x="634" y="1306"/>
                </a:lnTo>
                <a:lnTo>
                  <a:pt x="637" y="1303"/>
                </a:lnTo>
                <a:lnTo>
                  <a:pt x="638" y="1301"/>
                </a:lnTo>
                <a:lnTo>
                  <a:pt x="638" y="1301"/>
                </a:lnTo>
                <a:lnTo>
                  <a:pt x="640" y="1295"/>
                </a:lnTo>
                <a:lnTo>
                  <a:pt x="640" y="1289"/>
                </a:lnTo>
                <a:lnTo>
                  <a:pt x="640" y="1276"/>
                </a:lnTo>
                <a:lnTo>
                  <a:pt x="635" y="1252"/>
                </a:lnTo>
                <a:lnTo>
                  <a:pt x="635" y="1252"/>
                </a:lnTo>
                <a:lnTo>
                  <a:pt x="632" y="1233"/>
                </a:lnTo>
                <a:lnTo>
                  <a:pt x="632" y="1227"/>
                </a:lnTo>
                <a:lnTo>
                  <a:pt x="633" y="1220"/>
                </a:lnTo>
                <a:lnTo>
                  <a:pt x="633" y="1220"/>
                </a:lnTo>
                <a:lnTo>
                  <a:pt x="644" y="1180"/>
                </a:lnTo>
                <a:lnTo>
                  <a:pt x="704" y="1174"/>
                </a:lnTo>
                <a:lnTo>
                  <a:pt x="704" y="1174"/>
                </a:lnTo>
                <a:lnTo>
                  <a:pt x="709" y="1132"/>
                </a:lnTo>
                <a:lnTo>
                  <a:pt x="713" y="1100"/>
                </a:lnTo>
                <a:lnTo>
                  <a:pt x="713" y="1086"/>
                </a:lnTo>
                <a:lnTo>
                  <a:pt x="713" y="1076"/>
                </a:lnTo>
                <a:lnTo>
                  <a:pt x="713" y="1076"/>
                </a:lnTo>
                <a:lnTo>
                  <a:pt x="712" y="1065"/>
                </a:lnTo>
                <a:lnTo>
                  <a:pt x="712" y="1048"/>
                </a:lnTo>
                <a:lnTo>
                  <a:pt x="712" y="1001"/>
                </a:lnTo>
                <a:lnTo>
                  <a:pt x="713" y="921"/>
                </a:lnTo>
                <a:lnTo>
                  <a:pt x="713" y="921"/>
                </a:lnTo>
                <a:lnTo>
                  <a:pt x="715" y="826"/>
                </a:lnTo>
                <a:lnTo>
                  <a:pt x="718" y="771"/>
                </a:lnTo>
                <a:lnTo>
                  <a:pt x="720" y="750"/>
                </a:lnTo>
                <a:lnTo>
                  <a:pt x="722" y="736"/>
                </a:lnTo>
                <a:lnTo>
                  <a:pt x="722" y="736"/>
                </a:lnTo>
                <a:lnTo>
                  <a:pt x="728" y="719"/>
                </a:lnTo>
                <a:lnTo>
                  <a:pt x="735" y="697"/>
                </a:lnTo>
                <a:lnTo>
                  <a:pt x="744" y="674"/>
                </a:lnTo>
                <a:lnTo>
                  <a:pt x="746" y="663"/>
                </a:lnTo>
                <a:lnTo>
                  <a:pt x="747" y="653"/>
                </a:lnTo>
                <a:lnTo>
                  <a:pt x="747" y="653"/>
                </a:lnTo>
                <a:lnTo>
                  <a:pt x="756" y="504"/>
                </a:lnTo>
                <a:lnTo>
                  <a:pt x="784" y="506"/>
                </a:lnTo>
                <a:lnTo>
                  <a:pt x="842" y="444"/>
                </a:lnTo>
                <a:lnTo>
                  <a:pt x="741" y="302"/>
                </a:lnTo>
                <a:lnTo>
                  <a:pt x="704" y="250"/>
                </a:lnTo>
                <a:lnTo>
                  <a:pt x="704" y="250"/>
                </a:lnTo>
                <a:lnTo>
                  <a:pt x="703" y="242"/>
                </a:lnTo>
                <a:lnTo>
                  <a:pt x="702" y="230"/>
                </a:lnTo>
                <a:lnTo>
                  <a:pt x="702" y="230"/>
                </a:lnTo>
                <a:lnTo>
                  <a:pt x="697" y="222"/>
                </a:lnTo>
                <a:lnTo>
                  <a:pt x="688" y="209"/>
                </a:lnTo>
                <a:lnTo>
                  <a:pt x="677" y="193"/>
                </a:lnTo>
                <a:lnTo>
                  <a:pt x="671" y="185"/>
                </a:lnTo>
                <a:lnTo>
                  <a:pt x="664" y="178"/>
                </a:lnTo>
                <a:lnTo>
                  <a:pt x="664" y="178"/>
                </a:lnTo>
                <a:lnTo>
                  <a:pt x="643" y="159"/>
                </a:lnTo>
                <a:lnTo>
                  <a:pt x="607" y="132"/>
                </a:lnTo>
                <a:lnTo>
                  <a:pt x="567" y="100"/>
                </a:lnTo>
                <a:lnTo>
                  <a:pt x="526" y="72"/>
                </a:lnTo>
                <a:lnTo>
                  <a:pt x="526" y="72"/>
                </a:lnTo>
                <a:lnTo>
                  <a:pt x="493" y="49"/>
                </a:lnTo>
                <a:lnTo>
                  <a:pt x="464" y="33"/>
                </a:lnTo>
                <a:lnTo>
                  <a:pt x="439" y="20"/>
                </a:lnTo>
                <a:lnTo>
                  <a:pt x="414" y="12"/>
                </a:lnTo>
                <a:lnTo>
                  <a:pt x="414" y="12"/>
                </a:lnTo>
                <a:lnTo>
                  <a:pt x="403" y="8"/>
                </a:lnTo>
                <a:lnTo>
                  <a:pt x="393" y="6"/>
                </a:lnTo>
                <a:lnTo>
                  <a:pt x="375" y="4"/>
                </a:lnTo>
                <a:lnTo>
                  <a:pt x="325" y="6"/>
                </a:lnTo>
                <a:lnTo>
                  <a:pt x="325" y="6"/>
                </a:lnTo>
                <a:lnTo>
                  <a:pt x="311" y="6"/>
                </a:lnTo>
                <a:lnTo>
                  <a:pt x="300" y="4"/>
                </a:lnTo>
                <a:lnTo>
                  <a:pt x="284" y="1"/>
                </a:lnTo>
                <a:lnTo>
                  <a:pt x="279" y="0"/>
                </a:lnTo>
                <a:lnTo>
                  <a:pt x="272" y="0"/>
                </a:lnTo>
                <a:lnTo>
                  <a:pt x="265" y="1"/>
                </a:lnTo>
                <a:lnTo>
                  <a:pt x="256" y="3"/>
                </a:lnTo>
                <a:lnTo>
                  <a:pt x="256" y="3"/>
                </a:lnTo>
                <a:lnTo>
                  <a:pt x="226" y="12"/>
                </a:lnTo>
                <a:lnTo>
                  <a:pt x="217" y="17"/>
                </a:lnTo>
                <a:lnTo>
                  <a:pt x="213" y="19"/>
                </a:lnTo>
                <a:lnTo>
                  <a:pt x="211" y="23"/>
                </a:lnTo>
                <a:lnTo>
                  <a:pt x="211" y="23"/>
                </a:lnTo>
                <a:lnTo>
                  <a:pt x="208" y="27"/>
                </a:lnTo>
                <a:lnTo>
                  <a:pt x="207" y="32"/>
                </a:lnTo>
                <a:lnTo>
                  <a:pt x="207" y="41"/>
                </a:lnTo>
                <a:lnTo>
                  <a:pt x="207" y="49"/>
                </a:lnTo>
                <a:lnTo>
                  <a:pt x="208" y="51"/>
                </a:lnTo>
                <a:lnTo>
                  <a:pt x="213" y="66"/>
                </a:lnTo>
                <a:close/>
                <a:moveTo>
                  <a:pt x="452" y="403"/>
                </a:moveTo>
                <a:lnTo>
                  <a:pt x="452" y="403"/>
                </a:lnTo>
                <a:lnTo>
                  <a:pt x="455" y="398"/>
                </a:lnTo>
                <a:lnTo>
                  <a:pt x="458" y="394"/>
                </a:lnTo>
                <a:lnTo>
                  <a:pt x="466" y="388"/>
                </a:lnTo>
                <a:lnTo>
                  <a:pt x="472" y="386"/>
                </a:lnTo>
                <a:lnTo>
                  <a:pt x="474" y="386"/>
                </a:lnTo>
                <a:lnTo>
                  <a:pt x="478" y="420"/>
                </a:lnTo>
                <a:lnTo>
                  <a:pt x="487" y="498"/>
                </a:lnTo>
                <a:lnTo>
                  <a:pt x="483" y="549"/>
                </a:lnTo>
                <a:lnTo>
                  <a:pt x="455" y="492"/>
                </a:lnTo>
                <a:lnTo>
                  <a:pt x="455" y="492"/>
                </a:lnTo>
                <a:lnTo>
                  <a:pt x="453" y="481"/>
                </a:lnTo>
                <a:lnTo>
                  <a:pt x="451" y="452"/>
                </a:lnTo>
                <a:lnTo>
                  <a:pt x="450" y="423"/>
                </a:lnTo>
                <a:lnTo>
                  <a:pt x="450" y="410"/>
                </a:lnTo>
                <a:lnTo>
                  <a:pt x="452" y="403"/>
                </a:lnTo>
                <a:lnTo>
                  <a:pt x="452" y="4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702BCE33-B02C-47E5-8430-3214D47C3991}"/>
              </a:ext>
            </a:extLst>
          </p:cNvPr>
          <p:cNvSpPr>
            <a:spLocks noEditPoints="1"/>
          </p:cNvSpPr>
          <p:nvPr/>
        </p:nvSpPr>
        <p:spPr bwMode="auto">
          <a:xfrm>
            <a:off x="484188" y="2800921"/>
            <a:ext cx="1458439" cy="1574438"/>
          </a:xfrm>
          <a:custGeom>
            <a:avLst/>
            <a:gdLst>
              <a:gd name="T0" fmla="*/ 408 w 1295"/>
              <a:gd name="T1" fmla="*/ 99 h 1398"/>
              <a:gd name="T2" fmla="*/ 335 w 1295"/>
              <a:gd name="T3" fmla="*/ 165 h 1398"/>
              <a:gd name="T4" fmla="*/ 161 w 1295"/>
              <a:gd name="T5" fmla="*/ 366 h 1398"/>
              <a:gd name="T6" fmla="*/ 0 w 1295"/>
              <a:gd name="T7" fmla="*/ 550 h 1398"/>
              <a:gd name="T8" fmla="*/ 45 w 1295"/>
              <a:gd name="T9" fmla="*/ 657 h 1398"/>
              <a:gd name="T10" fmla="*/ 85 w 1295"/>
              <a:gd name="T11" fmla="*/ 1219 h 1398"/>
              <a:gd name="T12" fmla="*/ 116 w 1295"/>
              <a:gd name="T13" fmla="*/ 1395 h 1398"/>
              <a:gd name="T14" fmla="*/ 237 w 1295"/>
              <a:gd name="T15" fmla="*/ 1381 h 1398"/>
              <a:gd name="T16" fmla="*/ 194 w 1295"/>
              <a:gd name="T17" fmla="*/ 1344 h 1398"/>
              <a:gd name="T18" fmla="*/ 266 w 1295"/>
              <a:gd name="T19" fmla="*/ 1281 h 1398"/>
              <a:gd name="T20" fmla="*/ 287 w 1295"/>
              <a:gd name="T21" fmla="*/ 810 h 1398"/>
              <a:gd name="T22" fmla="*/ 418 w 1295"/>
              <a:gd name="T23" fmla="*/ 1089 h 1398"/>
              <a:gd name="T24" fmla="*/ 421 w 1295"/>
              <a:gd name="T25" fmla="*/ 1203 h 1398"/>
              <a:gd name="T26" fmla="*/ 380 w 1295"/>
              <a:gd name="T27" fmla="*/ 1183 h 1398"/>
              <a:gd name="T28" fmla="*/ 365 w 1295"/>
              <a:gd name="T29" fmla="*/ 1210 h 1398"/>
              <a:gd name="T30" fmla="*/ 452 w 1295"/>
              <a:gd name="T31" fmla="*/ 1319 h 1398"/>
              <a:gd name="T32" fmla="*/ 576 w 1295"/>
              <a:gd name="T33" fmla="*/ 1352 h 1398"/>
              <a:gd name="T34" fmla="*/ 664 w 1295"/>
              <a:gd name="T35" fmla="*/ 1338 h 1398"/>
              <a:gd name="T36" fmla="*/ 566 w 1295"/>
              <a:gd name="T37" fmla="*/ 1246 h 1398"/>
              <a:gd name="T38" fmla="*/ 838 w 1295"/>
              <a:gd name="T39" fmla="*/ 1004 h 1398"/>
              <a:gd name="T40" fmla="*/ 983 w 1295"/>
              <a:gd name="T41" fmla="*/ 935 h 1398"/>
              <a:gd name="T42" fmla="*/ 877 w 1295"/>
              <a:gd name="T43" fmla="*/ 1240 h 1398"/>
              <a:gd name="T44" fmla="*/ 907 w 1295"/>
              <a:gd name="T45" fmla="*/ 1361 h 1398"/>
              <a:gd name="T46" fmla="*/ 943 w 1295"/>
              <a:gd name="T47" fmla="*/ 1395 h 1398"/>
              <a:gd name="T48" fmla="*/ 983 w 1295"/>
              <a:gd name="T49" fmla="*/ 1366 h 1398"/>
              <a:gd name="T50" fmla="*/ 1088 w 1295"/>
              <a:gd name="T51" fmla="*/ 1107 h 1398"/>
              <a:gd name="T52" fmla="*/ 1280 w 1295"/>
              <a:gd name="T53" fmla="*/ 826 h 1398"/>
              <a:gd name="T54" fmla="*/ 1295 w 1295"/>
              <a:gd name="T55" fmla="*/ 561 h 1398"/>
              <a:gd name="T56" fmla="*/ 1234 w 1295"/>
              <a:gd name="T57" fmla="*/ 318 h 1398"/>
              <a:gd name="T58" fmla="*/ 1078 w 1295"/>
              <a:gd name="T59" fmla="*/ 146 h 1398"/>
              <a:gd name="T60" fmla="*/ 1053 w 1295"/>
              <a:gd name="T61" fmla="*/ 50 h 1398"/>
              <a:gd name="T62" fmla="*/ 963 w 1295"/>
              <a:gd name="T63" fmla="*/ 14 h 1398"/>
              <a:gd name="T64" fmla="*/ 870 w 1295"/>
              <a:gd name="T65" fmla="*/ 34 h 1398"/>
              <a:gd name="T66" fmla="*/ 850 w 1295"/>
              <a:gd name="T67" fmla="*/ 91 h 1398"/>
              <a:gd name="T68" fmla="*/ 860 w 1295"/>
              <a:gd name="T69" fmla="*/ 134 h 1398"/>
              <a:gd name="T70" fmla="*/ 786 w 1295"/>
              <a:gd name="T71" fmla="*/ 226 h 1398"/>
              <a:gd name="T72" fmla="*/ 758 w 1295"/>
              <a:gd name="T73" fmla="*/ 205 h 1398"/>
              <a:gd name="T74" fmla="*/ 797 w 1295"/>
              <a:gd name="T75" fmla="*/ 146 h 1398"/>
              <a:gd name="T76" fmla="*/ 749 w 1295"/>
              <a:gd name="T77" fmla="*/ 39 h 1398"/>
              <a:gd name="T78" fmla="*/ 646 w 1295"/>
              <a:gd name="T79" fmla="*/ 7 h 1398"/>
              <a:gd name="T80" fmla="*/ 624 w 1295"/>
              <a:gd name="T81" fmla="*/ 23 h 1398"/>
              <a:gd name="T82" fmla="*/ 421 w 1295"/>
              <a:gd name="T83" fmla="*/ 521 h 1398"/>
              <a:gd name="T84" fmla="*/ 495 w 1295"/>
              <a:gd name="T85" fmla="*/ 630 h 1398"/>
              <a:gd name="T86" fmla="*/ 555 w 1295"/>
              <a:gd name="T87" fmla="*/ 644 h 1398"/>
              <a:gd name="T88" fmla="*/ 639 w 1295"/>
              <a:gd name="T89" fmla="*/ 597 h 1398"/>
              <a:gd name="T90" fmla="*/ 720 w 1295"/>
              <a:gd name="T91" fmla="*/ 614 h 1398"/>
              <a:gd name="T92" fmla="*/ 804 w 1295"/>
              <a:gd name="T93" fmla="*/ 684 h 1398"/>
              <a:gd name="T94" fmla="*/ 847 w 1295"/>
              <a:gd name="T95" fmla="*/ 736 h 1398"/>
              <a:gd name="T96" fmla="*/ 628 w 1295"/>
              <a:gd name="T97" fmla="*/ 971 h 1398"/>
              <a:gd name="T98" fmla="*/ 463 w 1295"/>
              <a:gd name="T99" fmla="*/ 670 h 1398"/>
              <a:gd name="T100" fmla="*/ 402 w 1295"/>
              <a:gd name="T101" fmla="*/ 539 h 1398"/>
              <a:gd name="T102" fmla="*/ 682 w 1295"/>
              <a:gd name="T103" fmla="*/ 427 h 1398"/>
              <a:gd name="T104" fmla="*/ 648 w 1295"/>
              <a:gd name="T105" fmla="*/ 444 h 1398"/>
              <a:gd name="T106" fmla="*/ 575 w 1295"/>
              <a:gd name="T107" fmla="*/ 485 h 1398"/>
              <a:gd name="T108" fmla="*/ 596 w 1295"/>
              <a:gd name="T109" fmla="*/ 427 h 1398"/>
              <a:gd name="T110" fmla="*/ 784 w 1295"/>
              <a:gd name="T111" fmla="*/ 436 h 1398"/>
              <a:gd name="T112" fmla="*/ 736 w 1295"/>
              <a:gd name="T113" fmla="*/ 542 h 1398"/>
              <a:gd name="T114" fmla="*/ 710 w 1295"/>
              <a:gd name="T115" fmla="*/ 490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5" h="1398">
                <a:moveTo>
                  <a:pt x="591" y="59"/>
                </a:moveTo>
                <a:lnTo>
                  <a:pt x="591" y="59"/>
                </a:lnTo>
                <a:lnTo>
                  <a:pt x="580" y="58"/>
                </a:lnTo>
                <a:lnTo>
                  <a:pt x="554" y="56"/>
                </a:lnTo>
                <a:lnTo>
                  <a:pt x="538" y="55"/>
                </a:lnTo>
                <a:lnTo>
                  <a:pt x="523" y="56"/>
                </a:lnTo>
                <a:lnTo>
                  <a:pt x="509" y="57"/>
                </a:lnTo>
                <a:lnTo>
                  <a:pt x="498" y="61"/>
                </a:lnTo>
                <a:lnTo>
                  <a:pt x="498" y="61"/>
                </a:lnTo>
                <a:lnTo>
                  <a:pt x="438" y="87"/>
                </a:lnTo>
                <a:lnTo>
                  <a:pt x="408" y="99"/>
                </a:lnTo>
                <a:lnTo>
                  <a:pt x="399" y="104"/>
                </a:lnTo>
                <a:lnTo>
                  <a:pt x="394" y="107"/>
                </a:lnTo>
                <a:lnTo>
                  <a:pt x="394" y="107"/>
                </a:lnTo>
                <a:lnTo>
                  <a:pt x="385" y="115"/>
                </a:lnTo>
                <a:lnTo>
                  <a:pt x="370" y="127"/>
                </a:lnTo>
                <a:lnTo>
                  <a:pt x="354" y="139"/>
                </a:lnTo>
                <a:lnTo>
                  <a:pt x="348" y="146"/>
                </a:lnTo>
                <a:lnTo>
                  <a:pt x="346" y="150"/>
                </a:lnTo>
                <a:lnTo>
                  <a:pt x="346" y="150"/>
                </a:lnTo>
                <a:lnTo>
                  <a:pt x="341" y="157"/>
                </a:lnTo>
                <a:lnTo>
                  <a:pt x="335" y="165"/>
                </a:lnTo>
                <a:lnTo>
                  <a:pt x="314" y="187"/>
                </a:lnTo>
                <a:lnTo>
                  <a:pt x="294" y="210"/>
                </a:lnTo>
                <a:lnTo>
                  <a:pt x="282" y="223"/>
                </a:lnTo>
                <a:lnTo>
                  <a:pt x="282" y="223"/>
                </a:lnTo>
                <a:lnTo>
                  <a:pt x="260" y="249"/>
                </a:lnTo>
                <a:lnTo>
                  <a:pt x="219" y="294"/>
                </a:lnTo>
                <a:lnTo>
                  <a:pt x="180" y="340"/>
                </a:lnTo>
                <a:lnTo>
                  <a:pt x="167" y="356"/>
                </a:lnTo>
                <a:lnTo>
                  <a:pt x="162" y="363"/>
                </a:lnTo>
                <a:lnTo>
                  <a:pt x="162" y="363"/>
                </a:lnTo>
                <a:lnTo>
                  <a:pt x="161" y="366"/>
                </a:lnTo>
                <a:lnTo>
                  <a:pt x="157" y="371"/>
                </a:lnTo>
                <a:lnTo>
                  <a:pt x="149" y="379"/>
                </a:lnTo>
                <a:lnTo>
                  <a:pt x="135" y="392"/>
                </a:lnTo>
                <a:lnTo>
                  <a:pt x="117" y="412"/>
                </a:lnTo>
                <a:lnTo>
                  <a:pt x="117" y="412"/>
                </a:lnTo>
                <a:lnTo>
                  <a:pt x="58" y="479"/>
                </a:lnTo>
                <a:lnTo>
                  <a:pt x="18" y="526"/>
                </a:lnTo>
                <a:lnTo>
                  <a:pt x="5" y="543"/>
                </a:lnTo>
                <a:lnTo>
                  <a:pt x="1" y="548"/>
                </a:lnTo>
                <a:lnTo>
                  <a:pt x="0" y="550"/>
                </a:lnTo>
                <a:lnTo>
                  <a:pt x="0" y="550"/>
                </a:lnTo>
                <a:lnTo>
                  <a:pt x="1" y="554"/>
                </a:lnTo>
                <a:lnTo>
                  <a:pt x="2" y="558"/>
                </a:lnTo>
                <a:lnTo>
                  <a:pt x="9" y="564"/>
                </a:lnTo>
                <a:lnTo>
                  <a:pt x="13" y="570"/>
                </a:lnTo>
                <a:lnTo>
                  <a:pt x="17" y="574"/>
                </a:lnTo>
                <a:lnTo>
                  <a:pt x="17" y="574"/>
                </a:lnTo>
                <a:lnTo>
                  <a:pt x="26" y="595"/>
                </a:lnTo>
                <a:lnTo>
                  <a:pt x="32" y="608"/>
                </a:lnTo>
                <a:lnTo>
                  <a:pt x="34" y="617"/>
                </a:lnTo>
                <a:lnTo>
                  <a:pt x="34" y="617"/>
                </a:lnTo>
                <a:lnTo>
                  <a:pt x="45" y="657"/>
                </a:lnTo>
                <a:lnTo>
                  <a:pt x="70" y="742"/>
                </a:lnTo>
                <a:lnTo>
                  <a:pt x="105" y="863"/>
                </a:lnTo>
                <a:lnTo>
                  <a:pt x="105" y="863"/>
                </a:lnTo>
                <a:lnTo>
                  <a:pt x="97" y="941"/>
                </a:lnTo>
                <a:lnTo>
                  <a:pt x="90" y="1029"/>
                </a:lnTo>
                <a:lnTo>
                  <a:pt x="90" y="1029"/>
                </a:lnTo>
                <a:lnTo>
                  <a:pt x="87" y="1120"/>
                </a:lnTo>
                <a:lnTo>
                  <a:pt x="86" y="1181"/>
                </a:lnTo>
                <a:lnTo>
                  <a:pt x="85" y="1213"/>
                </a:lnTo>
                <a:lnTo>
                  <a:pt x="85" y="1213"/>
                </a:lnTo>
                <a:lnTo>
                  <a:pt x="85" y="1219"/>
                </a:lnTo>
                <a:lnTo>
                  <a:pt x="89" y="1228"/>
                </a:lnTo>
                <a:lnTo>
                  <a:pt x="98" y="1248"/>
                </a:lnTo>
                <a:lnTo>
                  <a:pt x="113" y="1274"/>
                </a:lnTo>
                <a:lnTo>
                  <a:pt x="113" y="1274"/>
                </a:lnTo>
                <a:lnTo>
                  <a:pt x="111" y="1291"/>
                </a:lnTo>
                <a:lnTo>
                  <a:pt x="109" y="1331"/>
                </a:lnTo>
                <a:lnTo>
                  <a:pt x="109" y="1353"/>
                </a:lnTo>
                <a:lnTo>
                  <a:pt x="109" y="1373"/>
                </a:lnTo>
                <a:lnTo>
                  <a:pt x="112" y="1388"/>
                </a:lnTo>
                <a:lnTo>
                  <a:pt x="113" y="1393"/>
                </a:lnTo>
                <a:lnTo>
                  <a:pt x="116" y="1395"/>
                </a:lnTo>
                <a:lnTo>
                  <a:pt x="116" y="1395"/>
                </a:lnTo>
                <a:lnTo>
                  <a:pt x="121" y="1397"/>
                </a:lnTo>
                <a:lnTo>
                  <a:pt x="128" y="1398"/>
                </a:lnTo>
                <a:lnTo>
                  <a:pt x="145" y="1398"/>
                </a:lnTo>
                <a:lnTo>
                  <a:pt x="181" y="1394"/>
                </a:lnTo>
                <a:lnTo>
                  <a:pt x="181" y="1394"/>
                </a:lnTo>
                <a:lnTo>
                  <a:pt x="198" y="1392"/>
                </a:lnTo>
                <a:lnTo>
                  <a:pt x="218" y="1389"/>
                </a:lnTo>
                <a:lnTo>
                  <a:pt x="226" y="1387"/>
                </a:lnTo>
                <a:lnTo>
                  <a:pt x="234" y="1384"/>
                </a:lnTo>
                <a:lnTo>
                  <a:pt x="237" y="1381"/>
                </a:lnTo>
                <a:lnTo>
                  <a:pt x="239" y="1379"/>
                </a:lnTo>
                <a:lnTo>
                  <a:pt x="239" y="1377"/>
                </a:lnTo>
                <a:lnTo>
                  <a:pt x="239" y="1377"/>
                </a:lnTo>
                <a:lnTo>
                  <a:pt x="239" y="1373"/>
                </a:lnTo>
                <a:lnTo>
                  <a:pt x="236" y="1371"/>
                </a:lnTo>
                <a:lnTo>
                  <a:pt x="230" y="1367"/>
                </a:lnTo>
                <a:lnTo>
                  <a:pt x="223" y="1363"/>
                </a:lnTo>
                <a:lnTo>
                  <a:pt x="215" y="1360"/>
                </a:lnTo>
                <a:lnTo>
                  <a:pt x="215" y="1360"/>
                </a:lnTo>
                <a:lnTo>
                  <a:pt x="201" y="1349"/>
                </a:lnTo>
                <a:lnTo>
                  <a:pt x="194" y="1344"/>
                </a:lnTo>
                <a:lnTo>
                  <a:pt x="193" y="1341"/>
                </a:lnTo>
                <a:lnTo>
                  <a:pt x="192" y="1339"/>
                </a:lnTo>
                <a:lnTo>
                  <a:pt x="192" y="1339"/>
                </a:lnTo>
                <a:lnTo>
                  <a:pt x="188" y="1294"/>
                </a:lnTo>
                <a:lnTo>
                  <a:pt x="188" y="1294"/>
                </a:lnTo>
                <a:lnTo>
                  <a:pt x="201" y="1294"/>
                </a:lnTo>
                <a:lnTo>
                  <a:pt x="228" y="1292"/>
                </a:lnTo>
                <a:lnTo>
                  <a:pt x="241" y="1290"/>
                </a:lnTo>
                <a:lnTo>
                  <a:pt x="255" y="1287"/>
                </a:lnTo>
                <a:lnTo>
                  <a:pt x="263" y="1283"/>
                </a:lnTo>
                <a:lnTo>
                  <a:pt x="266" y="1281"/>
                </a:lnTo>
                <a:lnTo>
                  <a:pt x="267" y="1278"/>
                </a:lnTo>
                <a:lnTo>
                  <a:pt x="267" y="1278"/>
                </a:lnTo>
                <a:lnTo>
                  <a:pt x="260" y="1203"/>
                </a:lnTo>
                <a:lnTo>
                  <a:pt x="253" y="1130"/>
                </a:lnTo>
                <a:lnTo>
                  <a:pt x="253" y="1130"/>
                </a:lnTo>
                <a:lnTo>
                  <a:pt x="257" y="1046"/>
                </a:lnTo>
                <a:lnTo>
                  <a:pt x="261" y="988"/>
                </a:lnTo>
                <a:lnTo>
                  <a:pt x="263" y="950"/>
                </a:lnTo>
                <a:lnTo>
                  <a:pt x="263" y="950"/>
                </a:lnTo>
                <a:lnTo>
                  <a:pt x="278" y="858"/>
                </a:lnTo>
                <a:lnTo>
                  <a:pt x="287" y="810"/>
                </a:lnTo>
                <a:lnTo>
                  <a:pt x="290" y="795"/>
                </a:lnTo>
                <a:lnTo>
                  <a:pt x="292" y="791"/>
                </a:lnTo>
                <a:lnTo>
                  <a:pt x="292" y="791"/>
                </a:lnTo>
                <a:lnTo>
                  <a:pt x="292" y="791"/>
                </a:lnTo>
                <a:lnTo>
                  <a:pt x="311" y="816"/>
                </a:lnTo>
                <a:lnTo>
                  <a:pt x="352" y="863"/>
                </a:lnTo>
                <a:lnTo>
                  <a:pt x="411" y="929"/>
                </a:lnTo>
                <a:lnTo>
                  <a:pt x="411" y="929"/>
                </a:lnTo>
                <a:lnTo>
                  <a:pt x="415" y="1005"/>
                </a:lnTo>
                <a:lnTo>
                  <a:pt x="418" y="1089"/>
                </a:lnTo>
                <a:lnTo>
                  <a:pt x="418" y="1089"/>
                </a:lnTo>
                <a:lnTo>
                  <a:pt x="428" y="1135"/>
                </a:lnTo>
                <a:lnTo>
                  <a:pt x="437" y="1174"/>
                </a:lnTo>
                <a:lnTo>
                  <a:pt x="437" y="1174"/>
                </a:lnTo>
                <a:lnTo>
                  <a:pt x="443" y="1176"/>
                </a:lnTo>
                <a:lnTo>
                  <a:pt x="448" y="1180"/>
                </a:lnTo>
                <a:lnTo>
                  <a:pt x="449" y="1183"/>
                </a:lnTo>
                <a:lnTo>
                  <a:pt x="449" y="1205"/>
                </a:lnTo>
                <a:lnTo>
                  <a:pt x="449" y="1205"/>
                </a:lnTo>
                <a:lnTo>
                  <a:pt x="437" y="1206"/>
                </a:lnTo>
                <a:lnTo>
                  <a:pt x="426" y="1205"/>
                </a:lnTo>
                <a:lnTo>
                  <a:pt x="421" y="1203"/>
                </a:lnTo>
                <a:lnTo>
                  <a:pt x="416" y="1202"/>
                </a:lnTo>
                <a:lnTo>
                  <a:pt x="416" y="1202"/>
                </a:lnTo>
                <a:lnTo>
                  <a:pt x="408" y="1197"/>
                </a:lnTo>
                <a:lnTo>
                  <a:pt x="404" y="1192"/>
                </a:lnTo>
                <a:lnTo>
                  <a:pt x="400" y="1189"/>
                </a:lnTo>
                <a:lnTo>
                  <a:pt x="395" y="1184"/>
                </a:lnTo>
                <a:lnTo>
                  <a:pt x="395" y="1184"/>
                </a:lnTo>
                <a:lnTo>
                  <a:pt x="390" y="1181"/>
                </a:lnTo>
                <a:lnTo>
                  <a:pt x="385" y="1180"/>
                </a:lnTo>
                <a:lnTo>
                  <a:pt x="381" y="1180"/>
                </a:lnTo>
                <a:lnTo>
                  <a:pt x="380" y="1183"/>
                </a:lnTo>
                <a:lnTo>
                  <a:pt x="380" y="1184"/>
                </a:lnTo>
                <a:lnTo>
                  <a:pt x="380" y="1184"/>
                </a:lnTo>
                <a:lnTo>
                  <a:pt x="379" y="1186"/>
                </a:lnTo>
                <a:lnTo>
                  <a:pt x="378" y="1187"/>
                </a:lnTo>
                <a:lnTo>
                  <a:pt x="373" y="1189"/>
                </a:lnTo>
                <a:lnTo>
                  <a:pt x="367" y="1191"/>
                </a:lnTo>
                <a:lnTo>
                  <a:pt x="365" y="1192"/>
                </a:lnTo>
                <a:lnTo>
                  <a:pt x="364" y="1195"/>
                </a:lnTo>
                <a:lnTo>
                  <a:pt x="364" y="1195"/>
                </a:lnTo>
                <a:lnTo>
                  <a:pt x="364" y="1202"/>
                </a:lnTo>
                <a:lnTo>
                  <a:pt x="365" y="1210"/>
                </a:lnTo>
                <a:lnTo>
                  <a:pt x="370" y="1217"/>
                </a:lnTo>
                <a:lnTo>
                  <a:pt x="380" y="1227"/>
                </a:lnTo>
                <a:lnTo>
                  <a:pt x="380" y="1227"/>
                </a:lnTo>
                <a:lnTo>
                  <a:pt x="395" y="1242"/>
                </a:lnTo>
                <a:lnTo>
                  <a:pt x="412" y="1261"/>
                </a:lnTo>
                <a:lnTo>
                  <a:pt x="433" y="1287"/>
                </a:lnTo>
                <a:lnTo>
                  <a:pt x="433" y="1287"/>
                </a:lnTo>
                <a:lnTo>
                  <a:pt x="436" y="1293"/>
                </a:lnTo>
                <a:lnTo>
                  <a:pt x="443" y="1306"/>
                </a:lnTo>
                <a:lnTo>
                  <a:pt x="447" y="1312"/>
                </a:lnTo>
                <a:lnTo>
                  <a:pt x="452" y="1319"/>
                </a:lnTo>
                <a:lnTo>
                  <a:pt x="456" y="1325"/>
                </a:lnTo>
                <a:lnTo>
                  <a:pt x="463" y="1329"/>
                </a:lnTo>
                <a:lnTo>
                  <a:pt x="463" y="1329"/>
                </a:lnTo>
                <a:lnTo>
                  <a:pt x="470" y="1331"/>
                </a:lnTo>
                <a:lnTo>
                  <a:pt x="481" y="1333"/>
                </a:lnTo>
                <a:lnTo>
                  <a:pt x="511" y="1336"/>
                </a:lnTo>
                <a:lnTo>
                  <a:pt x="540" y="1341"/>
                </a:lnTo>
                <a:lnTo>
                  <a:pt x="554" y="1344"/>
                </a:lnTo>
                <a:lnTo>
                  <a:pt x="565" y="1349"/>
                </a:lnTo>
                <a:lnTo>
                  <a:pt x="565" y="1349"/>
                </a:lnTo>
                <a:lnTo>
                  <a:pt x="576" y="1352"/>
                </a:lnTo>
                <a:lnTo>
                  <a:pt x="591" y="1355"/>
                </a:lnTo>
                <a:lnTo>
                  <a:pt x="607" y="1356"/>
                </a:lnTo>
                <a:lnTo>
                  <a:pt x="623" y="1357"/>
                </a:lnTo>
                <a:lnTo>
                  <a:pt x="637" y="1356"/>
                </a:lnTo>
                <a:lnTo>
                  <a:pt x="650" y="1355"/>
                </a:lnTo>
                <a:lnTo>
                  <a:pt x="658" y="1352"/>
                </a:lnTo>
                <a:lnTo>
                  <a:pt x="661" y="1350"/>
                </a:lnTo>
                <a:lnTo>
                  <a:pt x="662" y="1349"/>
                </a:lnTo>
                <a:lnTo>
                  <a:pt x="662" y="1349"/>
                </a:lnTo>
                <a:lnTo>
                  <a:pt x="664" y="1341"/>
                </a:lnTo>
                <a:lnTo>
                  <a:pt x="664" y="1338"/>
                </a:lnTo>
                <a:lnTo>
                  <a:pt x="662" y="1334"/>
                </a:lnTo>
                <a:lnTo>
                  <a:pt x="656" y="1331"/>
                </a:lnTo>
                <a:lnTo>
                  <a:pt x="656" y="1331"/>
                </a:lnTo>
                <a:lnTo>
                  <a:pt x="619" y="1313"/>
                </a:lnTo>
                <a:lnTo>
                  <a:pt x="586" y="1298"/>
                </a:lnTo>
                <a:lnTo>
                  <a:pt x="586" y="1298"/>
                </a:lnTo>
                <a:lnTo>
                  <a:pt x="577" y="1292"/>
                </a:lnTo>
                <a:lnTo>
                  <a:pt x="564" y="1283"/>
                </a:lnTo>
                <a:lnTo>
                  <a:pt x="545" y="1270"/>
                </a:lnTo>
                <a:lnTo>
                  <a:pt x="545" y="1248"/>
                </a:lnTo>
                <a:lnTo>
                  <a:pt x="566" y="1246"/>
                </a:lnTo>
                <a:lnTo>
                  <a:pt x="678" y="1101"/>
                </a:lnTo>
                <a:lnTo>
                  <a:pt x="678" y="1101"/>
                </a:lnTo>
                <a:lnTo>
                  <a:pt x="692" y="1093"/>
                </a:lnTo>
                <a:lnTo>
                  <a:pt x="724" y="1071"/>
                </a:lnTo>
                <a:lnTo>
                  <a:pt x="762" y="1046"/>
                </a:lnTo>
                <a:lnTo>
                  <a:pt x="780" y="1037"/>
                </a:lnTo>
                <a:lnTo>
                  <a:pt x="794" y="1030"/>
                </a:lnTo>
                <a:lnTo>
                  <a:pt x="794" y="1030"/>
                </a:lnTo>
                <a:lnTo>
                  <a:pt x="801" y="1028"/>
                </a:lnTo>
                <a:lnTo>
                  <a:pt x="812" y="1021"/>
                </a:lnTo>
                <a:lnTo>
                  <a:pt x="838" y="1004"/>
                </a:lnTo>
                <a:lnTo>
                  <a:pt x="902" y="960"/>
                </a:lnTo>
                <a:lnTo>
                  <a:pt x="934" y="939"/>
                </a:lnTo>
                <a:lnTo>
                  <a:pt x="961" y="922"/>
                </a:lnTo>
                <a:lnTo>
                  <a:pt x="972" y="916"/>
                </a:lnTo>
                <a:lnTo>
                  <a:pt x="979" y="912"/>
                </a:lnTo>
                <a:lnTo>
                  <a:pt x="986" y="911"/>
                </a:lnTo>
                <a:lnTo>
                  <a:pt x="987" y="911"/>
                </a:lnTo>
                <a:lnTo>
                  <a:pt x="987" y="912"/>
                </a:lnTo>
                <a:lnTo>
                  <a:pt x="987" y="912"/>
                </a:lnTo>
                <a:lnTo>
                  <a:pt x="987" y="922"/>
                </a:lnTo>
                <a:lnTo>
                  <a:pt x="983" y="935"/>
                </a:lnTo>
                <a:lnTo>
                  <a:pt x="973" y="968"/>
                </a:lnTo>
                <a:lnTo>
                  <a:pt x="962" y="1002"/>
                </a:lnTo>
                <a:lnTo>
                  <a:pt x="955" y="1026"/>
                </a:lnTo>
                <a:lnTo>
                  <a:pt x="955" y="1026"/>
                </a:lnTo>
                <a:lnTo>
                  <a:pt x="940" y="1090"/>
                </a:lnTo>
                <a:lnTo>
                  <a:pt x="930" y="1137"/>
                </a:lnTo>
                <a:lnTo>
                  <a:pt x="930" y="1137"/>
                </a:lnTo>
                <a:lnTo>
                  <a:pt x="902" y="1187"/>
                </a:lnTo>
                <a:lnTo>
                  <a:pt x="883" y="1223"/>
                </a:lnTo>
                <a:lnTo>
                  <a:pt x="879" y="1235"/>
                </a:lnTo>
                <a:lnTo>
                  <a:pt x="877" y="1240"/>
                </a:lnTo>
                <a:lnTo>
                  <a:pt x="876" y="1243"/>
                </a:lnTo>
                <a:lnTo>
                  <a:pt x="876" y="1243"/>
                </a:lnTo>
                <a:lnTo>
                  <a:pt x="879" y="1245"/>
                </a:lnTo>
                <a:lnTo>
                  <a:pt x="882" y="1250"/>
                </a:lnTo>
                <a:lnTo>
                  <a:pt x="895" y="1262"/>
                </a:lnTo>
                <a:lnTo>
                  <a:pt x="911" y="1278"/>
                </a:lnTo>
                <a:lnTo>
                  <a:pt x="919" y="1298"/>
                </a:lnTo>
                <a:lnTo>
                  <a:pt x="919" y="1298"/>
                </a:lnTo>
                <a:lnTo>
                  <a:pt x="917" y="1309"/>
                </a:lnTo>
                <a:lnTo>
                  <a:pt x="911" y="1334"/>
                </a:lnTo>
                <a:lnTo>
                  <a:pt x="907" y="1361"/>
                </a:lnTo>
                <a:lnTo>
                  <a:pt x="907" y="1372"/>
                </a:lnTo>
                <a:lnTo>
                  <a:pt x="908" y="1381"/>
                </a:lnTo>
                <a:lnTo>
                  <a:pt x="908" y="1381"/>
                </a:lnTo>
                <a:lnTo>
                  <a:pt x="909" y="1384"/>
                </a:lnTo>
                <a:lnTo>
                  <a:pt x="912" y="1388"/>
                </a:lnTo>
                <a:lnTo>
                  <a:pt x="915" y="1390"/>
                </a:lnTo>
                <a:lnTo>
                  <a:pt x="918" y="1393"/>
                </a:lnTo>
                <a:lnTo>
                  <a:pt x="924" y="1394"/>
                </a:lnTo>
                <a:lnTo>
                  <a:pt x="930" y="1395"/>
                </a:lnTo>
                <a:lnTo>
                  <a:pt x="930" y="1395"/>
                </a:lnTo>
                <a:lnTo>
                  <a:pt x="943" y="1395"/>
                </a:lnTo>
                <a:lnTo>
                  <a:pt x="963" y="1393"/>
                </a:lnTo>
                <a:lnTo>
                  <a:pt x="975" y="1392"/>
                </a:lnTo>
                <a:lnTo>
                  <a:pt x="983" y="1389"/>
                </a:lnTo>
                <a:lnTo>
                  <a:pt x="991" y="1387"/>
                </a:lnTo>
                <a:lnTo>
                  <a:pt x="992" y="1385"/>
                </a:lnTo>
                <a:lnTo>
                  <a:pt x="993" y="1383"/>
                </a:lnTo>
                <a:lnTo>
                  <a:pt x="993" y="1383"/>
                </a:lnTo>
                <a:lnTo>
                  <a:pt x="993" y="1379"/>
                </a:lnTo>
                <a:lnTo>
                  <a:pt x="992" y="1376"/>
                </a:lnTo>
                <a:lnTo>
                  <a:pt x="988" y="1371"/>
                </a:lnTo>
                <a:lnTo>
                  <a:pt x="983" y="1366"/>
                </a:lnTo>
                <a:lnTo>
                  <a:pt x="979" y="1361"/>
                </a:lnTo>
                <a:lnTo>
                  <a:pt x="979" y="1361"/>
                </a:lnTo>
                <a:lnTo>
                  <a:pt x="978" y="1358"/>
                </a:lnTo>
                <a:lnTo>
                  <a:pt x="978" y="1353"/>
                </a:lnTo>
                <a:lnTo>
                  <a:pt x="977" y="1344"/>
                </a:lnTo>
                <a:lnTo>
                  <a:pt x="977" y="1331"/>
                </a:lnTo>
                <a:lnTo>
                  <a:pt x="999" y="1331"/>
                </a:lnTo>
                <a:lnTo>
                  <a:pt x="999" y="1331"/>
                </a:lnTo>
                <a:lnTo>
                  <a:pt x="1041" y="1227"/>
                </a:lnTo>
                <a:lnTo>
                  <a:pt x="1072" y="1152"/>
                </a:lnTo>
                <a:lnTo>
                  <a:pt x="1088" y="1107"/>
                </a:lnTo>
                <a:lnTo>
                  <a:pt x="1088" y="1107"/>
                </a:lnTo>
                <a:lnTo>
                  <a:pt x="1094" y="1094"/>
                </a:lnTo>
                <a:lnTo>
                  <a:pt x="1105" y="1072"/>
                </a:lnTo>
                <a:lnTo>
                  <a:pt x="1137" y="1014"/>
                </a:lnTo>
                <a:lnTo>
                  <a:pt x="1169" y="959"/>
                </a:lnTo>
                <a:lnTo>
                  <a:pt x="1185" y="934"/>
                </a:lnTo>
                <a:lnTo>
                  <a:pt x="1185" y="934"/>
                </a:lnTo>
                <a:lnTo>
                  <a:pt x="1194" y="917"/>
                </a:lnTo>
                <a:lnTo>
                  <a:pt x="1211" y="881"/>
                </a:lnTo>
                <a:lnTo>
                  <a:pt x="1235" y="829"/>
                </a:lnTo>
                <a:lnTo>
                  <a:pt x="1280" y="826"/>
                </a:lnTo>
                <a:lnTo>
                  <a:pt x="1280" y="826"/>
                </a:lnTo>
                <a:lnTo>
                  <a:pt x="1287" y="670"/>
                </a:lnTo>
                <a:lnTo>
                  <a:pt x="1287" y="670"/>
                </a:lnTo>
                <a:lnTo>
                  <a:pt x="1287" y="650"/>
                </a:lnTo>
                <a:lnTo>
                  <a:pt x="1287" y="644"/>
                </a:lnTo>
                <a:lnTo>
                  <a:pt x="1288" y="640"/>
                </a:lnTo>
                <a:lnTo>
                  <a:pt x="1288" y="640"/>
                </a:lnTo>
                <a:lnTo>
                  <a:pt x="1291" y="628"/>
                </a:lnTo>
                <a:lnTo>
                  <a:pt x="1293" y="604"/>
                </a:lnTo>
                <a:lnTo>
                  <a:pt x="1295" y="580"/>
                </a:lnTo>
                <a:lnTo>
                  <a:pt x="1295" y="561"/>
                </a:lnTo>
                <a:lnTo>
                  <a:pt x="1295" y="561"/>
                </a:lnTo>
                <a:lnTo>
                  <a:pt x="1293" y="544"/>
                </a:lnTo>
                <a:lnTo>
                  <a:pt x="1293" y="520"/>
                </a:lnTo>
                <a:lnTo>
                  <a:pt x="1292" y="469"/>
                </a:lnTo>
                <a:lnTo>
                  <a:pt x="1292" y="469"/>
                </a:lnTo>
                <a:lnTo>
                  <a:pt x="1291" y="463"/>
                </a:lnTo>
                <a:lnTo>
                  <a:pt x="1288" y="453"/>
                </a:lnTo>
                <a:lnTo>
                  <a:pt x="1280" y="426"/>
                </a:lnTo>
                <a:lnTo>
                  <a:pt x="1266" y="392"/>
                </a:lnTo>
                <a:lnTo>
                  <a:pt x="1251" y="355"/>
                </a:lnTo>
                <a:lnTo>
                  <a:pt x="1234" y="318"/>
                </a:lnTo>
                <a:lnTo>
                  <a:pt x="1218" y="286"/>
                </a:lnTo>
                <a:lnTo>
                  <a:pt x="1203" y="261"/>
                </a:lnTo>
                <a:lnTo>
                  <a:pt x="1197" y="253"/>
                </a:lnTo>
                <a:lnTo>
                  <a:pt x="1192" y="248"/>
                </a:lnTo>
                <a:lnTo>
                  <a:pt x="1192" y="248"/>
                </a:lnTo>
                <a:lnTo>
                  <a:pt x="1138" y="212"/>
                </a:lnTo>
                <a:lnTo>
                  <a:pt x="1104" y="187"/>
                </a:lnTo>
                <a:lnTo>
                  <a:pt x="1087" y="160"/>
                </a:lnTo>
                <a:lnTo>
                  <a:pt x="1087" y="160"/>
                </a:lnTo>
                <a:lnTo>
                  <a:pt x="1082" y="152"/>
                </a:lnTo>
                <a:lnTo>
                  <a:pt x="1078" y="146"/>
                </a:lnTo>
                <a:lnTo>
                  <a:pt x="1075" y="141"/>
                </a:lnTo>
                <a:lnTo>
                  <a:pt x="1075" y="141"/>
                </a:lnTo>
                <a:lnTo>
                  <a:pt x="1075" y="132"/>
                </a:lnTo>
                <a:lnTo>
                  <a:pt x="1077" y="120"/>
                </a:lnTo>
                <a:lnTo>
                  <a:pt x="1078" y="105"/>
                </a:lnTo>
                <a:lnTo>
                  <a:pt x="1077" y="98"/>
                </a:lnTo>
                <a:lnTo>
                  <a:pt x="1075" y="90"/>
                </a:lnTo>
                <a:lnTo>
                  <a:pt x="1075" y="90"/>
                </a:lnTo>
                <a:lnTo>
                  <a:pt x="1068" y="74"/>
                </a:lnTo>
                <a:lnTo>
                  <a:pt x="1058" y="57"/>
                </a:lnTo>
                <a:lnTo>
                  <a:pt x="1053" y="50"/>
                </a:lnTo>
                <a:lnTo>
                  <a:pt x="1047" y="42"/>
                </a:lnTo>
                <a:lnTo>
                  <a:pt x="1042" y="37"/>
                </a:lnTo>
                <a:lnTo>
                  <a:pt x="1037" y="35"/>
                </a:lnTo>
                <a:lnTo>
                  <a:pt x="1037" y="35"/>
                </a:lnTo>
                <a:lnTo>
                  <a:pt x="1016" y="29"/>
                </a:lnTo>
                <a:lnTo>
                  <a:pt x="995" y="21"/>
                </a:lnTo>
                <a:lnTo>
                  <a:pt x="995" y="21"/>
                </a:lnTo>
                <a:lnTo>
                  <a:pt x="988" y="18"/>
                </a:lnTo>
                <a:lnTo>
                  <a:pt x="979" y="15"/>
                </a:lnTo>
                <a:lnTo>
                  <a:pt x="971" y="14"/>
                </a:lnTo>
                <a:lnTo>
                  <a:pt x="963" y="14"/>
                </a:lnTo>
                <a:lnTo>
                  <a:pt x="963" y="14"/>
                </a:lnTo>
                <a:lnTo>
                  <a:pt x="956" y="13"/>
                </a:lnTo>
                <a:lnTo>
                  <a:pt x="949" y="11"/>
                </a:lnTo>
                <a:lnTo>
                  <a:pt x="944" y="10"/>
                </a:lnTo>
                <a:lnTo>
                  <a:pt x="939" y="11"/>
                </a:lnTo>
                <a:lnTo>
                  <a:pt x="931" y="13"/>
                </a:lnTo>
                <a:lnTo>
                  <a:pt x="924" y="15"/>
                </a:lnTo>
                <a:lnTo>
                  <a:pt x="924" y="15"/>
                </a:lnTo>
                <a:lnTo>
                  <a:pt x="904" y="23"/>
                </a:lnTo>
                <a:lnTo>
                  <a:pt x="885" y="29"/>
                </a:lnTo>
                <a:lnTo>
                  <a:pt x="870" y="34"/>
                </a:lnTo>
                <a:lnTo>
                  <a:pt x="866" y="36"/>
                </a:lnTo>
                <a:lnTo>
                  <a:pt x="864" y="39"/>
                </a:lnTo>
                <a:lnTo>
                  <a:pt x="864" y="39"/>
                </a:lnTo>
                <a:lnTo>
                  <a:pt x="863" y="55"/>
                </a:lnTo>
                <a:lnTo>
                  <a:pt x="861" y="73"/>
                </a:lnTo>
                <a:lnTo>
                  <a:pt x="861" y="73"/>
                </a:lnTo>
                <a:lnTo>
                  <a:pt x="861" y="77"/>
                </a:lnTo>
                <a:lnTo>
                  <a:pt x="859" y="80"/>
                </a:lnTo>
                <a:lnTo>
                  <a:pt x="855" y="85"/>
                </a:lnTo>
                <a:lnTo>
                  <a:pt x="852" y="90"/>
                </a:lnTo>
                <a:lnTo>
                  <a:pt x="850" y="91"/>
                </a:lnTo>
                <a:lnTo>
                  <a:pt x="849" y="94"/>
                </a:lnTo>
                <a:lnTo>
                  <a:pt x="849" y="94"/>
                </a:lnTo>
                <a:lnTo>
                  <a:pt x="849" y="103"/>
                </a:lnTo>
                <a:lnTo>
                  <a:pt x="850" y="107"/>
                </a:lnTo>
                <a:lnTo>
                  <a:pt x="850" y="107"/>
                </a:lnTo>
                <a:lnTo>
                  <a:pt x="852" y="114"/>
                </a:lnTo>
                <a:lnTo>
                  <a:pt x="853" y="119"/>
                </a:lnTo>
                <a:lnTo>
                  <a:pt x="856" y="123"/>
                </a:lnTo>
                <a:lnTo>
                  <a:pt x="856" y="123"/>
                </a:lnTo>
                <a:lnTo>
                  <a:pt x="859" y="128"/>
                </a:lnTo>
                <a:lnTo>
                  <a:pt x="860" y="134"/>
                </a:lnTo>
                <a:lnTo>
                  <a:pt x="860" y="141"/>
                </a:lnTo>
                <a:lnTo>
                  <a:pt x="868" y="160"/>
                </a:lnTo>
                <a:lnTo>
                  <a:pt x="872" y="191"/>
                </a:lnTo>
                <a:lnTo>
                  <a:pt x="833" y="248"/>
                </a:lnTo>
                <a:lnTo>
                  <a:pt x="813" y="270"/>
                </a:lnTo>
                <a:lnTo>
                  <a:pt x="797" y="248"/>
                </a:lnTo>
                <a:lnTo>
                  <a:pt x="797" y="248"/>
                </a:lnTo>
                <a:lnTo>
                  <a:pt x="794" y="243"/>
                </a:lnTo>
                <a:lnTo>
                  <a:pt x="789" y="230"/>
                </a:lnTo>
                <a:lnTo>
                  <a:pt x="789" y="230"/>
                </a:lnTo>
                <a:lnTo>
                  <a:pt x="786" y="226"/>
                </a:lnTo>
                <a:lnTo>
                  <a:pt x="783" y="222"/>
                </a:lnTo>
                <a:lnTo>
                  <a:pt x="778" y="219"/>
                </a:lnTo>
                <a:lnTo>
                  <a:pt x="773" y="221"/>
                </a:lnTo>
                <a:lnTo>
                  <a:pt x="773" y="221"/>
                </a:lnTo>
                <a:lnTo>
                  <a:pt x="756" y="228"/>
                </a:lnTo>
                <a:lnTo>
                  <a:pt x="742" y="234"/>
                </a:lnTo>
                <a:lnTo>
                  <a:pt x="738" y="218"/>
                </a:lnTo>
                <a:lnTo>
                  <a:pt x="738" y="218"/>
                </a:lnTo>
                <a:lnTo>
                  <a:pt x="742" y="216"/>
                </a:lnTo>
                <a:lnTo>
                  <a:pt x="749" y="212"/>
                </a:lnTo>
                <a:lnTo>
                  <a:pt x="758" y="205"/>
                </a:lnTo>
                <a:lnTo>
                  <a:pt x="762" y="200"/>
                </a:lnTo>
                <a:lnTo>
                  <a:pt x="765" y="195"/>
                </a:lnTo>
                <a:lnTo>
                  <a:pt x="765" y="195"/>
                </a:lnTo>
                <a:lnTo>
                  <a:pt x="776" y="171"/>
                </a:lnTo>
                <a:lnTo>
                  <a:pt x="776" y="171"/>
                </a:lnTo>
                <a:lnTo>
                  <a:pt x="779" y="169"/>
                </a:lnTo>
                <a:lnTo>
                  <a:pt x="786" y="164"/>
                </a:lnTo>
                <a:lnTo>
                  <a:pt x="790" y="160"/>
                </a:lnTo>
                <a:lnTo>
                  <a:pt x="794" y="155"/>
                </a:lnTo>
                <a:lnTo>
                  <a:pt x="796" y="150"/>
                </a:lnTo>
                <a:lnTo>
                  <a:pt x="797" y="146"/>
                </a:lnTo>
                <a:lnTo>
                  <a:pt x="797" y="146"/>
                </a:lnTo>
                <a:lnTo>
                  <a:pt x="797" y="133"/>
                </a:lnTo>
                <a:lnTo>
                  <a:pt x="795" y="120"/>
                </a:lnTo>
                <a:lnTo>
                  <a:pt x="792" y="106"/>
                </a:lnTo>
                <a:lnTo>
                  <a:pt x="789" y="96"/>
                </a:lnTo>
                <a:lnTo>
                  <a:pt x="789" y="96"/>
                </a:lnTo>
                <a:lnTo>
                  <a:pt x="774" y="77"/>
                </a:lnTo>
                <a:lnTo>
                  <a:pt x="764" y="62"/>
                </a:lnTo>
                <a:lnTo>
                  <a:pt x="756" y="46"/>
                </a:lnTo>
                <a:lnTo>
                  <a:pt x="756" y="46"/>
                </a:lnTo>
                <a:lnTo>
                  <a:pt x="749" y="39"/>
                </a:lnTo>
                <a:lnTo>
                  <a:pt x="741" y="30"/>
                </a:lnTo>
                <a:lnTo>
                  <a:pt x="731" y="23"/>
                </a:lnTo>
                <a:lnTo>
                  <a:pt x="721" y="15"/>
                </a:lnTo>
                <a:lnTo>
                  <a:pt x="703" y="4"/>
                </a:lnTo>
                <a:lnTo>
                  <a:pt x="695" y="0"/>
                </a:lnTo>
                <a:lnTo>
                  <a:pt x="695" y="0"/>
                </a:lnTo>
                <a:lnTo>
                  <a:pt x="677" y="0"/>
                </a:lnTo>
                <a:lnTo>
                  <a:pt x="663" y="2"/>
                </a:lnTo>
                <a:lnTo>
                  <a:pt x="655" y="3"/>
                </a:lnTo>
                <a:lnTo>
                  <a:pt x="655" y="3"/>
                </a:lnTo>
                <a:lnTo>
                  <a:pt x="646" y="7"/>
                </a:lnTo>
                <a:lnTo>
                  <a:pt x="644" y="9"/>
                </a:lnTo>
                <a:lnTo>
                  <a:pt x="642" y="10"/>
                </a:lnTo>
                <a:lnTo>
                  <a:pt x="642" y="10"/>
                </a:lnTo>
                <a:lnTo>
                  <a:pt x="644" y="13"/>
                </a:lnTo>
                <a:lnTo>
                  <a:pt x="645" y="14"/>
                </a:lnTo>
                <a:lnTo>
                  <a:pt x="645" y="15"/>
                </a:lnTo>
                <a:lnTo>
                  <a:pt x="644" y="16"/>
                </a:lnTo>
                <a:lnTo>
                  <a:pt x="639" y="19"/>
                </a:lnTo>
                <a:lnTo>
                  <a:pt x="639" y="19"/>
                </a:lnTo>
                <a:lnTo>
                  <a:pt x="631" y="21"/>
                </a:lnTo>
                <a:lnTo>
                  <a:pt x="624" y="23"/>
                </a:lnTo>
                <a:lnTo>
                  <a:pt x="618" y="24"/>
                </a:lnTo>
                <a:lnTo>
                  <a:pt x="618" y="24"/>
                </a:lnTo>
                <a:lnTo>
                  <a:pt x="615" y="35"/>
                </a:lnTo>
                <a:lnTo>
                  <a:pt x="615" y="35"/>
                </a:lnTo>
                <a:lnTo>
                  <a:pt x="613" y="46"/>
                </a:lnTo>
                <a:lnTo>
                  <a:pt x="596" y="50"/>
                </a:lnTo>
                <a:lnTo>
                  <a:pt x="591" y="59"/>
                </a:lnTo>
                <a:close/>
                <a:moveTo>
                  <a:pt x="413" y="486"/>
                </a:moveTo>
                <a:lnTo>
                  <a:pt x="413" y="486"/>
                </a:lnTo>
                <a:lnTo>
                  <a:pt x="421" y="521"/>
                </a:lnTo>
                <a:lnTo>
                  <a:pt x="421" y="521"/>
                </a:lnTo>
                <a:lnTo>
                  <a:pt x="423" y="524"/>
                </a:lnTo>
                <a:lnTo>
                  <a:pt x="427" y="529"/>
                </a:lnTo>
                <a:lnTo>
                  <a:pt x="438" y="542"/>
                </a:lnTo>
                <a:lnTo>
                  <a:pt x="454" y="558"/>
                </a:lnTo>
                <a:lnTo>
                  <a:pt x="474" y="581"/>
                </a:lnTo>
                <a:lnTo>
                  <a:pt x="474" y="581"/>
                </a:lnTo>
                <a:lnTo>
                  <a:pt x="484" y="602"/>
                </a:lnTo>
                <a:lnTo>
                  <a:pt x="491" y="615"/>
                </a:lnTo>
                <a:lnTo>
                  <a:pt x="493" y="624"/>
                </a:lnTo>
                <a:lnTo>
                  <a:pt x="493" y="624"/>
                </a:lnTo>
                <a:lnTo>
                  <a:pt x="495" y="630"/>
                </a:lnTo>
                <a:lnTo>
                  <a:pt x="497" y="634"/>
                </a:lnTo>
                <a:lnTo>
                  <a:pt x="500" y="638"/>
                </a:lnTo>
                <a:lnTo>
                  <a:pt x="504" y="641"/>
                </a:lnTo>
                <a:lnTo>
                  <a:pt x="509" y="644"/>
                </a:lnTo>
                <a:lnTo>
                  <a:pt x="517" y="646"/>
                </a:lnTo>
                <a:lnTo>
                  <a:pt x="527" y="649"/>
                </a:lnTo>
                <a:lnTo>
                  <a:pt x="527" y="649"/>
                </a:lnTo>
                <a:lnTo>
                  <a:pt x="541" y="649"/>
                </a:lnTo>
                <a:lnTo>
                  <a:pt x="545" y="647"/>
                </a:lnTo>
                <a:lnTo>
                  <a:pt x="549" y="646"/>
                </a:lnTo>
                <a:lnTo>
                  <a:pt x="555" y="644"/>
                </a:lnTo>
                <a:lnTo>
                  <a:pt x="560" y="641"/>
                </a:lnTo>
                <a:lnTo>
                  <a:pt x="566" y="640"/>
                </a:lnTo>
                <a:lnTo>
                  <a:pt x="566" y="640"/>
                </a:lnTo>
                <a:lnTo>
                  <a:pt x="581" y="635"/>
                </a:lnTo>
                <a:lnTo>
                  <a:pt x="593" y="629"/>
                </a:lnTo>
                <a:lnTo>
                  <a:pt x="602" y="624"/>
                </a:lnTo>
                <a:lnTo>
                  <a:pt x="607" y="620"/>
                </a:lnTo>
                <a:lnTo>
                  <a:pt x="607" y="620"/>
                </a:lnTo>
                <a:lnTo>
                  <a:pt x="620" y="608"/>
                </a:lnTo>
                <a:lnTo>
                  <a:pt x="631" y="602"/>
                </a:lnTo>
                <a:lnTo>
                  <a:pt x="639" y="597"/>
                </a:lnTo>
                <a:lnTo>
                  <a:pt x="639" y="597"/>
                </a:lnTo>
                <a:lnTo>
                  <a:pt x="642" y="597"/>
                </a:lnTo>
                <a:lnTo>
                  <a:pt x="645" y="598"/>
                </a:lnTo>
                <a:lnTo>
                  <a:pt x="648" y="601"/>
                </a:lnTo>
                <a:lnTo>
                  <a:pt x="650" y="604"/>
                </a:lnTo>
                <a:lnTo>
                  <a:pt x="651" y="607"/>
                </a:lnTo>
                <a:lnTo>
                  <a:pt x="651" y="607"/>
                </a:lnTo>
                <a:lnTo>
                  <a:pt x="668" y="609"/>
                </a:lnTo>
                <a:lnTo>
                  <a:pt x="690" y="612"/>
                </a:lnTo>
                <a:lnTo>
                  <a:pt x="720" y="614"/>
                </a:lnTo>
                <a:lnTo>
                  <a:pt x="720" y="614"/>
                </a:lnTo>
                <a:lnTo>
                  <a:pt x="764" y="618"/>
                </a:lnTo>
                <a:lnTo>
                  <a:pt x="773" y="619"/>
                </a:lnTo>
                <a:lnTo>
                  <a:pt x="773" y="619"/>
                </a:lnTo>
                <a:lnTo>
                  <a:pt x="776" y="623"/>
                </a:lnTo>
                <a:lnTo>
                  <a:pt x="784" y="635"/>
                </a:lnTo>
                <a:lnTo>
                  <a:pt x="789" y="643"/>
                </a:lnTo>
                <a:lnTo>
                  <a:pt x="794" y="652"/>
                </a:lnTo>
                <a:lnTo>
                  <a:pt x="797" y="663"/>
                </a:lnTo>
                <a:lnTo>
                  <a:pt x="801" y="674"/>
                </a:lnTo>
                <a:lnTo>
                  <a:pt x="801" y="674"/>
                </a:lnTo>
                <a:lnTo>
                  <a:pt x="804" y="684"/>
                </a:lnTo>
                <a:lnTo>
                  <a:pt x="806" y="690"/>
                </a:lnTo>
                <a:lnTo>
                  <a:pt x="811" y="693"/>
                </a:lnTo>
                <a:lnTo>
                  <a:pt x="816" y="694"/>
                </a:lnTo>
                <a:lnTo>
                  <a:pt x="831" y="693"/>
                </a:lnTo>
                <a:lnTo>
                  <a:pt x="840" y="693"/>
                </a:lnTo>
                <a:lnTo>
                  <a:pt x="853" y="694"/>
                </a:lnTo>
                <a:lnTo>
                  <a:pt x="853" y="694"/>
                </a:lnTo>
                <a:lnTo>
                  <a:pt x="883" y="698"/>
                </a:lnTo>
                <a:lnTo>
                  <a:pt x="888" y="698"/>
                </a:lnTo>
                <a:lnTo>
                  <a:pt x="888" y="698"/>
                </a:lnTo>
                <a:lnTo>
                  <a:pt x="847" y="736"/>
                </a:lnTo>
                <a:lnTo>
                  <a:pt x="816" y="766"/>
                </a:lnTo>
                <a:lnTo>
                  <a:pt x="797" y="785"/>
                </a:lnTo>
                <a:lnTo>
                  <a:pt x="797" y="785"/>
                </a:lnTo>
                <a:lnTo>
                  <a:pt x="742" y="844"/>
                </a:lnTo>
                <a:lnTo>
                  <a:pt x="708" y="881"/>
                </a:lnTo>
                <a:lnTo>
                  <a:pt x="694" y="895"/>
                </a:lnTo>
                <a:lnTo>
                  <a:pt x="687" y="901"/>
                </a:lnTo>
                <a:lnTo>
                  <a:pt x="687" y="901"/>
                </a:lnTo>
                <a:lnTo>
                  <a:pt x="678" y="909"/>
                </a:lnTo>
                <a:lnTo>
                  <a:pt x="663" y="925"/>
                </a:lnTo>
                <a:lnTo>
                  <a:pt x="628" y="971"/>
                </a:lnTo>
                <a:lnTo>
                  <a:pt x="577" y="1034"/>
                </a:lnTo>
                <a:lnTo>
                  <a:pt x="577" y="1034"/>
                </a:lnTo>
                <a:lnTo>
                  <a:pt x="577" y="865"/>
                </a:lnTo>
                <a:lnTo>
                  <a:pt x="577" y="865"/>
                </a:lnTo>
                <a:lnTo>
                  <a:pt x="576" y="860"/>
                </a:lnTo>
                <a:lnTo>
                  <a:pt x="572" y="854"/>
                </a:lnTo>
                <a:lnTo>
                  <a:pt x="560" y="832"/>
                </a:lnTo>
                <a:lnTo>
                  <a:pt x="522" y="770"/>
                </a:lnTo>
                <a:lnTo>
                  <a:pt x="466" y="686"/>
                </a:lnTo>
                <a:lnTo>
                  <a:pt x="466" y="686"/>
                </a:lnTo>
                <a:lnTo>
                  <a:pt x="463" y="670"/>
                </a:lnTo>
                <a:lnTo>
                  <a:pt x="460" y="657"/>
                </a:lnTo>
                <a:lnTo>
                  <a:pt x="460" y="650"/>
                </a:lnTo>
                <a:lnTo>
                  <a:pt x="460" y="650"/>
                </a:lnTo>
                <a:lnTo>
                  <a:pt x="459" y="645"/>
                </a:lnTo>
                <a:lnTo>
                  <a:pt x="458" y="636"/>
                </a:lnTo>
                <a:lnTo>
                  <a:pt x="450" y="612"/>
                </a:lnTo>
                <a:lnTo>
                  <a:pt x="438" y="579"/>
                </a:lnTo>
                <a:lnTo>
                  <a:pt x="438" y="579"/>
                </a:lnTo>
                <a:lnTo>
                  <a:pt x="422" y="563"/>
                </a:lnTo>
                <a:lnTo>
                  <a:pt x="410" y="549"/>
                </a:lnTo>
                <a:lnTo>
                  <a:pt x="402" y="539"/>
                </a:lnTo>
                <a:lnTo>
                  <a:pt x="402" y="539"/>
                </a:lnTo>
                <a:lnTo>
                  <a:pt x="400" y="533"/>
                </a:lnTo>
                <a:lnTo>
                  <a:pt x="399" y="526"/>
                </a:lnTo>
                <a:lnTo>
                  <a:pt x="397" y="518"/>
                </a:lnTo>
                <a:lnTo>
                  <a:pt x="413" y="486"/>
                </a:lnTo>
                <a:close/>
                <a:moveTo>
                  <a:pt x="642" y="416"/>
                </a:moveTo>
                <a:lnTo>
                  <a:pt x="642" y="416"/>
                </a:lnTo>
                <a:lnTo>
                  <a:pt x="650" y="417"/>
                </a:lnTo>
                <a:lnTo>
                  <a:pt x="662" y="421"/>
                </a:lnTo>
                <a:lnTo>
                  <a:pt x="674" y="425"/>
                </a:lnTo>
                <a:lnTo>
                  <a:pt x="682" y="427"/>
                </a:lnTo>
                <a:lnTo>
                  <a:pt x="682" y="427"/>
                </a:lnTo>
                <a:lnTo>
                  <a:pt x="683" y="427"/>
                </a:lnTo>
                <a:lnTo>
                  <a:pt x="682" y="430"/>
                </a:lnTo>
                <a:lnTo>
                  <a:pt x="678" y="437"/>
                </a:lnTo>
                <a:lnTo>
                  <a:pt x="671" y="447"/>
                </a:lnTo>
                <a:lnTo>
                  <a:pt x="671" y="447"/>
                </a:lnTo>
                <a:lnTo>
                  <a:pt x="663" y="443"/>
                </a:lnTo>
                <a:lnTo>
                  <a:pt x="658" y="441"/>
                </a:lnTo>
                <a:lnTo>
                  <a:pt x="655" y="440"/>
                </a:lnTo>
                <a:lnTo>
                  <a:pt x="655" y="440"/>
                </a:lnTo>
                <a:lnTo>
                  <a:pt x="648" y="444"/>
                </a:lnTo>
                <a:lnTo>
                  <a:pt x="639" y="454"/>
                </a:lnTo>
                <a:lnTo>
                  <a:pt x="630" y="465"/>
                </a:lnTo>
                <a:lnTo>
                  <a:pt x="624" y="475"/>
                </a:lnTo>
                <a:lnTo>
                  <a:pt x="624" y="475"/>
                </a:lnTo>
                <a:lnTo>
                  <a:pt x="621" y="479"/>
                </a:lnTo>
                <a:lnTo>
                  <a:pt x="615" y="484"/>
                </a:lnTo>
                <a:lnTo>
                  <a:pt x="599" y="495"/>
                </a:lnTo>
                <a:lnTo>
                  <a:pt x="576" y="510"/>
                </a:lnTo>
                <a:lnTo>
                  <a:pt x="576" y="510"/>
                </a:lnTo>
                <a:lnTo>
                  <a:pt x="576" y="504"/>
                </a:lnTo>
                <a:lnTo>
                  <a:pt x="575" y="485"/>
                </a:lnTo>
                <a:lnTo>
                  <a:pt x="575" y="485"/>
                </a:lnTo>
                <a:lnTo>
                  <a:pt x="575" y="475"/>
                </a:lnTo>
                <a:lnTo>
                  <a:pt x="575" y="469"/>
                </a:lnTo>
                <a:lnTo>
                  <a:pt x="577" y="458"/>
                </a:lnTo>
                <a:lnTo>
                  <a:pt x="577" y="458"/>
                </a:lnTo>
                <a:lnTo>
                  <a:pt x="580" y="437"/>
                </a:lnTo>
                <a:lnTo>
                  <a:pt x="580" y="437"/>
                </a:lnTo>
                <a:lnTo>
                  <a:pt x="581" y="435"/>
                </a:lnTo>
                <a:lnTo>
                  <a:pt x="583" y="432"/>
                </a:lnTo>
                <a:lnTo>
                  <a:pt x="588" y="428"/>
                </a:lnTo>
                <a:lnTo>
                  <a:pt x="596" y="427"/>
                </a:lnTo>
                <a:lnTo>
                  <a:pt x="602" y="425"/>
                </a:lnTo>
                <a:lnTo>
                  <a:pt x="602" y="425"/>
                </a:lnTo>
                <a:lnTo>
                  <a:pt x="610" y="422"/>
                </a:lnTo>
                <a:lnTo>
                  <a:pt x="623" y="420"/>
                </a:lnTo>
                <a:lnTo>
                  <a:pt x="642" y="416"/>
                </a:lnTo>
                <a:lnTo>
                  <a:pt x="642" y="416"/>
                </a:lnTo>
                <a:close/>
                <a:moveTo>
                  <a:pt x="759" y="437"/>
                </a:moveTo>
                <a:lnTo>
                  <a:pt x="759" y="437"/>
                </a:lnTo>
                <a:lnTo>
                  <a:pt x="762" y="436"/>
                </a:lnTo>
                <a:lnTo>
                  <a:pt x="767" y="436"/>
                </a:lnTo>
                <a:lnTo>
                  <a:pt x="784" y="436"/>
                </a:lnTo>
                <a:lnTo>
                  <a:pt x="817" y="437"/>
                </a:lnTo>
                <a:lnTo>
                  <a:pt x="817" y="437"/>
                </a:lnTo>
                <a:lnTo>
                  <a:pt x="859" y="437"/>
                </a:lnTo>
                <a:lnTo>
                  <a:pt x="829" y="526"/>
                </a:lnTo>
                <a:lnTo>
                  <a:pt x="829" y="526"/>
                </a:lnTo>
                <a:lnTo>
                  <a:pt x="794" y="531"/>
                </a:lnTo>
                <a:lnTo>
                  <a:pt x="794" y="531"/>
                </a:lnTo>
                <a:lnTo>
                  <a:pt x="788" y="531"/>
                </a:lnTo>
                <a:lnTo>
                  <a:pt x="780" y="528"/>
                </a:lnTo>
                <a:lnTo>
                  <a:pt x="770" y="526"/>
                </a:lnTo>
                <a:lnTo>
                  <a:pt x="736" y="542"/>
                </a:lnTo>
                <a:lnTo>
                  <a:pt x="742" y="518"/>
                </a:lnTo>
                <a:lnTo>
                  <a:pt x="742" y="518"/>
                </a:lnTo>
                <a:lnTo>
                  <a:pt x="732" y="510"/>
                </a:lnTo>
                <a:lnTo>
                  <a:pt x="724" y="504"/>
                </a:lnTo>
                <a:lnTo>
                  <a:pt x="715" y="499"/>
                </a:lnTo>
                <a:lnTo>
                  <a:pt x="715" y="499"/>
                </a:lnTo>
                <a:lnTo>
                  <a:pt x="710" y="495"/>
                </a:lnTo>
                <a:lnTo>
                  <a:pt x="709" y="492"/>
                </a:lnTo>
                <a:lnTo>
                  <a:pt x="709" y="490"/>
                </a:lnTo>
                <a:lnTo>
                  <a:pt x="710" y="490"/>
                </a:lnTo>
                <a:lnTo>
                  <a:pt x="710" y="490"/>
                </a:lnTo>
                <a:lnTo>
                  <a:pt x="722" y="481"/>
                </a:lnTo>
                <a:lnTo>
                  <a:pt x="735" y="473"/>
                </a:lnTo>
                <a:lnTo>
                  <a:pt x="746" y="463"/>
                </a:lnTo>
                <a:lnTo>
                  <a:pt x="746" y="463"/>
                </a:lnTo>
                <a:lnTo>
                  <a:pt x="753" y="454"/>
                </a:lnTo>
                <a:lnTo>
                  <a:pt x="757" y="447"/>
                </a:lnTo>
                <a:lnTo>
                  <a:pt x="758" y="441"/>
                </a:lnTo>
                <a:lnTo>
                  <a:pt x="759" y="437"/>
                </a:lnTo>
                <a:lnTo>
                  <a:pt x="759" y="4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DD6BD5EA-3AB9-4CA2-B990-88402E8C32B6}"/>
              </a:ext>
            </a:extLst>
          </p:cNvPr>
          <p:cNvSpPr>
            <a:spLocks noEditPoints="1"/>
          </p:cNvSpPr>
          <p:nvPr/>
        </p:nvSpPr>
        <p:spPr bwMode="auto">
          <a:xfrm>
            <a:off x="7894116" y="5093071"/>
            <a:ext cx="1608090" cy="922802"/>
          </a:xfrm>
          <a:custGeom>
            <a:avLst/>
            <a:gdLst>
              <a:gd name="T0" fmla="*/ 128 w 1652"/>
              <a:gd name="T1" fmla="*/ 234 h 948"/>
              <a:gd name="T2" fmla="*/ 25 w 1652"/>
              <a:gd name="T3" fmla="*/ 253 h 948"/>
              <a:gd name="T4" fmla="*/ 3 w 1652"/>
              <a:gd name="T5" fmla="*/ 360 h 948"/>
              <a:gd name="T6" fmla="*/ 41 w 1652"/>
              <a:gd name="T7" fmla="*/ 426 h 948"/>
              <a:gd name="T8" fmla="*/ 110 w 1652"/>
              <a:gd name="T9" fmla="*/ 422 h 948"/>
              <a:gd name="T10" fmla="*/ 206 w 1652"/>
              <a:gd name="T11" fmla="*/ 397 h 948"/>
              <a:gd name="T12" fmla="*/ 279 w 1652"/>
              <a:gd name="T13" fmla="*/ 545 h 948"/>
              <a:gd name="T14" fmla="*/ 351 w 1652"/>
              <a:gd name="T15" fmla="*/ 648 h 948"/>
              <a:gd name="T16" fmla="*/ 391 w 1652"/>
              <a:gd name="T17" fmla="*/ 721 h 948"/>
              <a:gd name="T18" fmla="*/ 420 w 1652"/>
              <a:gd name="T19" fmla="*/ 736 h 948"/>
              <a:gd name="T20" fmla="*/ 448 w 1652"/>
              <a:gd name="T21" fmla="*/ 739 h 948"/>
              <a:gd name="T22" fmla="*/ 521 w 1652"/>
              <a:gd name="T23" fmla="*/ 773 h 948"/>
              <a:gd name="T24" fmla="*/ 586 w 1652"/>
              <a:gd name="T25" fmla="*/ 857 h 948"/>
              <a:gd name="T26" fmla="*/ 698 w 1652"/>
              <a:gd name="T27" fmla="*/ 784 h 948"/>
              <a:gd name="T28" fmla="*/ 748 w 1652"/>
              <a:gd name="T29" fmla="*/ 657 h 948"/>
              <a:gd name="T30" fmla="*/ 794 w 1652"/>
              <a:gd name="T31" fmla="*/ 573 h 948"/>
              <a:gd name="T32" fmla="*/ 909 w 1652"/>
              <a:gd name="T33" fmla="*/ 549 h 948"/>
              <a:gd name="T34" fmla="*/ 927 w 1652"/>
              <a:gd name="T35" fmla="*/ 613 h 948"/>
              <a:gd name="T36" fmla="*/ 954 w 1652"/>
              <a:gd name="T37" fmla="*/ 650 h 948"/>
              <a:gd name="T38" fmla="*/ 957 w 1652"/>
              <a:gd name="T39" fmla="*/ 550 h 948"/>
              <a:gd name="T40" fmla="*/ 1017 w 1652"/>
              <a:gd name="T41" fmla="*/ 490 h 948"/>
              <a:gd name="T42" fmla="*/ 1163 w 1652"/>
              <a:gd name="T43" fmla="*/ 698 h 948"/>
              <a:gd name="T44" fmla="*/ 1259 w 1652"/>
              <a:gd name="T45" fmla="*/ 833 h 948"/>
              <a:gd name="T46" fmla="*/ 1307 w 1652"/>
              <a:gd name="T47" fmla="*/ 881 h 948"/>
              <a:gd name="T48" fmla="*/ 1215 w 1652"/>
              <a:gd name="T49" fmla="*/ 929 h 948"/>
              <a:gd name="T50" fmla="*/ 1250 w 1652"/>
              <a:gd name="T51" fmla="*/ 946 h 948"/>
              <a:gd name="T52" fmla="*/ 1330 w 1652"/>
              <a:gd name="T53" fmla="*/ 935 h 948"/>
              <a:gd name="T54" fmla="*/ 1435 w 1652"/>
              <a:gd name="T55" fmla="*/ 914 h 948"/>
              <a:gd name="T56" fmla="*/ 1389 w 1652"/>
              <a:gd name="T57" fmla="*/ 834 h 948"/>
              <a:gd name="T58" fmla="*/ 1281 w 1652"/>
              <a:gd name="T59" fmla="*/ 593 h 948"/>
              <a:gd name="T60" fmla="*/ 1362 w 1652"/>
              <a:gd name="T61" fmla="*/ 501 h 948"/>
              <a:gd name="T62" fmla="*/ 1354 w 1652"/>
              <a:gd name="T63" fmla="*/ 470 h 948"/>
              <a:gd name="T64" fmla="*/ 1305 w 1652"/>
              <a:gd name="T65" fmla="*/ 420 h 948"/>
              <a:gd name="T66" fmla="*/ 1487 w 1652"/>
              <a:gd name="T67" fmla="*/ 193 h 948"/>
              <a:gd name="T68" fmla="*/ 1601 w 1652"/>
              <a:gd name="T69" fmla="*/ 160 h 948"/>
              <a:gd name="T70" fmla="*/ 1647 w 1652"/>
              <a:gd name="T71" fmla="*/ 182 h 948"/>
              <a:gd name="T72" fmla="*/ 1621 w 1652"/>
              <a:gd name="T73" fmla="*/ 117 h 948"/>
              <a:gd name="T74" fmla="*/ 1551 w 1652"/>
              <a:gd name="T75" fmla="*/ 68 h 948"/>
              <a:gd name="T76" fmla="*/ 1495 w 1652"/>
              <a:gd name="T77" fmla="*/ 80 h 948"/>
              <a:gd name="T78" fmla="*/ 1306 w 1652"/>
              <a:gd name="T79" fmla="*/ 212 h 948"/>
              <a:gd name="T80" fmla="*/ 1116 w 1652"/>
              <a:gd name="T81" fmla="*/ 246 h 948"/>
              <a:gd name="T82" fmla="*/ 940 w 1652"/>
              <a:gd name="T83" fmla="*/ 235 h 948"/>
              <a:gd name="T84" fmla="*/ 826 w 1652"/>
              <a:gd name="T85" fmla="*/ 124 h 948"/>
              <a:gd name="T86" fmla="*/ 784 w 1652"/>
              <a:gd name="T87" fmla="*/ 17 h 948"/>
              <a:gd name="T88" fmla="*/ 617 w 1652"/>
              <a:gd name="T89" fmla="*/ 11 h 948"/>
              <a:gd name="T90" fmla="*/ 570 w 1652"/>
              <a:gd name="T91" fmla="*/ 15 h 948"/>
              <a:gd name="T92" fmla="*/ 335 w 1652"/>
              <a:gd name="T93" fmla="*/ 82 h 948"/>
              <a:gd name="T94" fmla="*/ 208 w 1652"/>
              <a:gd name="T95" fmla="*/ 167 h 948"/>
              <a:gd name="T96" fmla="*/ 174 w 1652"/>
              <a:gd name="T97" fmla="*/ 224 h 948"/>
              <a:gd name="T98" fmla="*/ 377 w 1652"/>
              <a:gd name="T99" fmla="*/ 561 h 948"/>
              <a:gd name="T100" fmla="*/ 459 w 1652"/>
              <a:gd name="T101" fmla="*/ 584 h 948"/>
              <a:gd name="T102" fmla="*/ 527 w 1652"/>
              <a:gd name="T103" fmla="*/ 582 h 948"/>
              <a:gd name="T104" fmla="*/ 572 w 1652"/>
              <a:gd name="T105" fmla="*/ 584 h 948"/>
              <a:gd name="T106" fmla="*/ 612 w 1652"/>
              <a:gd name="T107" fmla="*/ 680 h 948"/>
              <a:gd name="T108" fmla="*/ 592 w 1652"/>
              <a:gd name="T109" fmla="*/ 709 h 948"/>
              <a:gd name="T110" fmla="*/ 522 w 1652"/>
              <a:gd name="T111" fmla="*/ 705 h 948"/>
              <a:gd name="T112" fmla="*/ 471 w 1652"/>
              <a:gd name="T113" fmla="*/ 677 h 948"/>
              <a:gd name="T114" fmla="*/ 402 w 1652"/>
              <a:gd name="T115" fmla="*/ 609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52" h="948">
                <a:moveTo>
                  <a:pt x="165" y="244"/>
                </a:moveTo>
                <a:lnTo>
                  <a:pt x="154" y="209"/>
                </a:lnTo>
                <a:lnTo>
                  <a:pt x="142" y="228"/>
                </a:lnTo>
                <a:lnTo>
                  <a:pt x="135" y="213"/>
                </a:lnTo>
                <a:lnTo>
                  <a:pt x="135" y="213"/>
                </a:lnTo>
                <a:lnTo>
                  <a:pt x="137" y="221"/>
                </a:lnTo>
                <a:lnTo>
                  <a:pt x="135" y="229"/>
                </a:lnTo>
                <a:lnTo>
                  <a:pt x="135" y="231"/>
                </a:lnTo>
                <a:lnTo>
                  <a:pt x="134" y="233"/>
                </a:lnTo>
                <a:lnTo>
                  <a:pt x="134" y="233"/>
                </a:lnTo>
                <a:lnTo>
                  <a:pt x="132" y="234"/>
                </a:lnTo>
                <a:lnTo>
                  <a:pt x="128" y="234"/>
                </a:lnTo>
                <a:lnTo>
                  <a:pt x="117" y="234"/>
                </a:lnTo>
                <a:lnTo>
                  <a:pt x="103" y="231"/>
                </a:lnTo>
                <a:lnTo>
                  <a:pt x="91" y="228"/>
                </a:lnTo>
                <a:lnTo>
                  <a:pt x="91" y="228"/>
                </a:lnTo>
                <a:lnTo>
                  <a:pt x="81" y="225"/>
                </a:lnTo>
                <a:lnTo>
                  <a:pt x="78" y="226"/>
                </a:lnTo>
                <a:lnTo>
                  <a:pt x="74" y="226"/>
                </a:lnTo>
                <a:lnTo>
                  <a:pt x="63" y="233"/>
                </a:lnTo>
                <a:lnTo>
                  <a:pt x="44" y="241"/>
                </a:lnTo>
                <a:lnTo>
                  <a:pt x="44" y="241"/>
                </a:lnTo>
                <a:lnTo>
                  <a:pt x="35" y="247"/>
                </a:lnTo>
                <a:lnTo>
                  <a:pt x="25" y="253"/>
                </a:lnTo>
                <a:lnTo>
                  <a:pt x="17" y="260"/>
                </a:lnTo>
                <a:lnTo>
                  <a:pt x="11" y="266"/>
                </a:lnTo>
                <a:lnTo>
                  <a:pt x="6" y="272"/>
                </a:lnTo>
                <a:lnTo>
                  <a:pt x="4" y="278"/>
                </a:lnTo>
                <a:lnTo>
                  <a:pt x="1" y="284"/>
                </a:lnTo>
                <a:lnTo>
                  <a:pt x="0" y="290"/>
                </a:lnTo>
                <a:lnTo>
                  <a:pt x="0" y="290"/>
                </a:lnTo>
                <a:lnTo>
                  <a:pt x="0" y="305"/>
                </a:lnTo>
                <a:lnTo>
                  <a:pt x="1" y="325"/>
                </a:lnTo>
                <a:lnTo>
                  <a:pt x="4" y="348"/>
                </a:lnTo>
                <a:lnTo>
                  <a:pt x="4" y="348"/>
                </a:lnTo>
                <a:lnTo>
                  <a:pt x="3" y="360"/>
                </a:lnTo>
                <a:lnTo>
                  <a:pt x="3" y="372"/>
                </a:lnTo>
                <a:lnTo>
                  <a:pt x="4" y="383"/>
                </a:lnTo>
                <a:lnTo>
                  <a:pt x="4" y="383"/>
                </a:lnTo>
                <a:lnTo>
                  <a:pt x="6" y="388"/>
                </a:lnTo>
                <a:lnTo>
                  <a:pt x="10" y="392"/>
                </a:lnTo>
                <a:lnTo>
                  <a:pt x="22" y="402"/>
                </a:lnTo>
                <a:lnTo>
                  <a:pt x="33" y="411"/>
                </a:lnTo>
                <a:lnTo>
                  <a:pt x="37" y="413"/>
                </a:lnTo>
                <a:lnTo>
                  <a:pt x="39" y="417"/>
                </a:lnTo>
                <a:lnTo>
                  <a:pt x="39" y="417"/>
                </a:lnTo>
                <a:lnTo>
                  <a:pt x="41" y="421"/>
                </a:lnTo>
                <a:lnTo>
                  <a:pt x="41" y="426"/>
                </a:lnTo>
                <a:lnTo>
                  <a:pt x="39" y="431"/>
                </a:lnTo>
                <a:lnTo>
                  <a:pt x="48" y="426"/>
                </a:lnTo>
                <a:lnTo>
                  <a:pt x="59" y="433"/>
                </a:lnTo>
                <a:lnTo>
                  <a:pt x="64" y="427"/>
                </a:lnTo>
                <a:lnTo>
                  <a:pt x="64" y="427"/>
                </a:lnTo>
                <a:lnTo>
                  <a:pt x="94" y="431"/>
                </a:lnTo>
                <a:lnTo>
                  <a:pt x="94" y="431"/>
                </a:lnTo>
                <a:lnTo>
                  <a:pt x="96" y="431"/>
                </a:lnTo>
                <a:lnTo>
                  <a:pt x="99" y="429"/>
                </a:lnTo>
                <a:lnTo>
                  <a:pt x="105" y="427"/>
                </a:lnTo>
                <a:lnTo>
                  <a:pt x="110" y="422"/>
                </a:lnTo>
                <a:lnTo>
                  <a:pt x="110" y="422"/>
                </a:lnTo>
                <a:lnTo>
                  <a:pt x="112" y="411"/>
                </a:lnTo>
                <a:lnTo>
                  <a:pt x="116" y="404"/>
                </a:lnTo>
                <a:lnTo>
                  <a:pt x="118" y="401"/>
                </a:lnTo>
                <a:lnTo>
                  <a:pt x="119" y="400"/>
                </a:lnTo>
                <a:lnTo>
                  <a:pt x="119" y="400"/>
                </a:lnTo>
                <a:lnTo>
                  <a:pt x="146" y="402"/>
                </a:lnTo>
                <a:lnTo>
                  <a:pt x="164" y="404"/>
                </a:lnTo>
                <a:lnTo>
                  <a:pt x="178" y="404"/>
                </a:lnTo>
                <a:lnTo>
                  <a:pt x="178" y="404"/>
                </a:lnTo>
                <a:lnTo>
                  <a:pt x="190" y="402"/>
                </a:lnTo>
                <a:lnTo>
                  <a:pt x="198" y="400"/>
                </a:lnTo>
                <a:lnTo>
                  <a:pt x="206" y="397"/>
                </a:lnTo>
                <a:lnTo>
                  <a:pt x="209" y="395"/>
                </a:lnTo>
                <a:lnTo>
                  <a:pt x="209" y="395"/>
                </a:lnTo>
                <a:lnTo>
                  <a:pt x="220" y="381"/>
                </a:lnTo>
                <a:lnTo>
                  <a:pt x="230" y="381"/>
                </a:lnTo>
                <a:lnTo>
                  <a:pt x="230" y="381"/>
                </a:lnTo>
                <a:lnTo>
                  <a:pt x="238" y="423"/>
                </a:lnTo>
                <a:lnTo>
                  <a:pt x="245" y="456"/>
                </a:lnTo>
                <a:lnTo>
                  <a:pt x="250" y="482"/>
                </a:lnTo>
                <a:lnTo>
                  <a:pt x="250" y="482"/>
                </a:lnTo>
                <a:lnTo>
                  <a:pt x="255" y="493"/>
                </a:lnTo>
                <a:lnTo>
                  <a:pt x="261" y="509"/>
                </a:lnTo>
                <a:lnTo>
                  <a:pt x="279" y="545"/>
                </a:lnTo>
                <a:lnTo>
                  <a:pt x="297" y="578"/>
                </a:lnTo>
                <a:lnTo>
                  <a:pt x="308" y="594"/>
                </a:lnTo>
                <a:lnTo>
                  <a:pt x="308" y="594"/>
                </a:lnTo>
                <a:lnTo>
                  <a:pt x="313" y="604"/>
                </a:lnTo>
                <a:lnTo>
                  <a:pt x="320" y="620"/>
                </a:lnTo>
                <a:lnTo>
                  <a:pt x="326" y="636"/>
                </a:lnTo>
                <a:lnTo>
                  <a:pt x="329" y="645"/>
                </a:lnTo>
                <a:lnTo>
                  <a:pt x="329" y="645"/>
                </a:lnTo>
                <a:lnTo>
                  <a:pt x="330" y="646"/>
                </a:lnTo>
                <a:lnTo>
                  <a:pt x="334" y="647"/>
                </a:lnTo>
                <a:lnTo>
                  <a:pt x="342" y="648"/>
                </a:lnTo>
                <a:lnTo>
                  <a:pt x="351" y="648"/>
                </a:lnTo>
                <a:lnTo>
                  <a:pt x="354" y="650"/>
                </a:lnTo>
                <a:lnTo>
                  <a:pt x="356" y="650"/>
                </a:lnTo>
                <a:lnTo>
                  <a:pt x="356" y="650"/>
                </a:lnTo>
                <a:lnTo>
                  <a:pt x="370" y="668"/>
                </a:lnTo>
                <a:lnTo>
                  <a:pt x="384" y="684"/>
                </a:lnTo>
                <a:lnTo>
                  <a:pt x="384" y="684"/>
                </a:lnTo>
                <a:lnTo>
                  <a:pt x="383" y="695"/>
                </a:lnTo>
                <a:lnTo>
                  <a:pt x="383" y="704"/>
                </a:lnTo>
                <a:lnTo>
                  <a:pt x="383" y="707"/>
                </a:lnTo>
                <a:lnTo>
                  <a:pt x="384" y="711"/>
                </a:lnTo>
                <a:lnTo>
                  <a:pt x="384" y="711"/>
                </a:lnTo>
                <a:lnTo>
                  <a:pt x="391" y="721"/>
                </a:lnTo>
                <a:lnTo>
                  <a:pt x="396" y="728"/>
                </a:lnTo>
                <a:lnTo>
                  <a:pt x="396" y="728"/>
                </a:lnTo>
                <a:lnTo>
                  <a:pt x="404" y="741"/>
                </a:lnTo>
                <a:lnTo>
                  <a:pt x="410" y="748"/>
                </a:lnTo>
                <a:lnTo>
                  <a:pt x="414" y="750"/>
                </a:lnTo>
                <a:lnTo>
                  <a:pt x="416" y="752"/>
                </a:lnTo>
                <a:lnTo>
                  <a:pt x="416" y="752"/>
                </a:lnTo>
                <a:lnTo>
                  <a:pt x="418" y="752"/>
                </a:lnTo>
                <a:lnTo>
                  <a:pt x="420" y="749"/>
                </a:lnTo>
                <a:lnTo>
                  <a:pt x="421" y="744"/>
                </a:lnTo>
                <a:lnTo>
                  <a:pt x="420" y="736"/>
                </a:lnTo>
                <a:lnTo>
                  <a:pt x="420" y="736"/>
                </a:lnTo>
                <a:lnTo>
                  <a:pt x="423" y="741"/>
                </a:lnTo>
                <a:lnTo>
                  <a:pt x="426" y="744"/>
                </a:lnTo>
                <a:lnTo>
                  <a:pt x="427" y="744"/>
                </a:lnTo>
                <a:lnTo>
                  <a:pt x="428" y="744"/>
                </a:lnTo>
                <a:lnTo>
                  <a:pt x="428" y="744"/>
                </a:lnTo>
                <a:lnTo>
                  <a:pt x="430" y="743"/>
                </a:lnTo>
                <a:lnTo>
                  <a:pt x="430" y="739"/>
                </a:lnTo>
                <a:lnTo>
                  <a:pt x="428" y="732"/>
                </a:lnTo>
                <a:lnTo>
                  <a:pt x="426" y="720"/>
                </a:lnTo>
                <a:lnTo>
                  <a:pt x="426" y="720"/>
                </a:lnTo>
                <a:lnTo>
                  <a:pt x="434" y="727"/>
                </a:lnTo>
                <a:lnTo>
                  <a:pt x="448" y="739"/>
                </a:lnTo>
                <a:lnTo>
                  <a:pt x="448" y="739"/>
                </a:lnTo>
                <a:lnTo>
                  <a:pt x="455" y="743"/>
                </a:lnTo>
                <a:lnTo>
                  <a:pt x="462" y="745"/>
                </a:lnTo>
                <a:lnTo>
                  <a:pt x="469" y="747"/>
                </a:lnTo>
                <a:lnTo>
                  <a:pt x="474" y="747"/>
                </a:lnTo>
                <a:lnTo>
                  <a:pt x="474" y="747"/>
                </a:lnTo>
                <a:lnTo>
                  <a:pt x="476" y="747"/>
                </a:lnTo>
                <a:lnTo>
                  <a:pt x="481" y="748"/>
                </a:lnTo>
                <a:lnTo>
                  <a:pt x="495" y="754"/>
                </a:lnTo>
                <a:lnTo>
                  <a:pt x="511" y="764"/>
                </a:lnTo>
                <a:lnTo>
                  <a:pt x="511" y="764"/>
                </a:lnTo>
                <a:lnTo>
                  <a:pt x="521" y="773"/>
                </a:lnTo>
                <a:lnTo>
                  <a:pt x="527" y="779"/>
                </a:lnTo>
                <a:lnTo>
                  <a:pt x="529" y="781"/>
                </a:lnTo>
                <a:lnTo>
                  <a:pt x="529" y="784"/>
                </a:lnTo>
                <a:lnTo>
                  <a:pt x="529" y="784"/>
                </a:lnTo>
                <a:lnTo>
                  <a:pt x="530" y="789"/>
                </a:lnTo>
                <a:lnTo>
                  <a:pt x="534" y="797"/>
                </a:lnTo>
                <a:lnTo>
                  <a:pt x="550" y="822"/>
                </a:lnTo>
                <a:lnTo>
                  <a:pt x="560" y="834"/>
                </a:lnTo>
                <a:lnTo>
                  <a:pt x="570" y="845"/>
                </a:lnTo>
                <a:lnTo>
                  <a:pt x="578" y="854"/>
                </a:lnTo>
                <a:lnTo>
                  <a:pt x="582" y="856"/>
                </a:lnTo>
                <a:lnTo>
                  <a:pt x="586" y="857"/>
                </a:lnTo>
                <a:lnTo>
                  <a:pt x="586" y="857"/>
                </a:lnTo>
                <a:lnTo>
                  <a:pt x="593" y="856"/>
                </a:lnTo>
                <a:lnTo>
                  <a:pt x="602" y="854"/>
                </a:lnTo>
                <a:lnTo>
                  <a:pt x="612" y="849"/>
                </a:lnTo>
                <a:lnTo>
                  <a:pt x="620" y="844"/>
                </a:lnTo>
                <a:lnTo>
                  <a:pt x="636" y="834"/>
                </a:lnTo>
                <a:lnTo>
                  <a:pt x="644" y="828"/>
                </a:lnTo>
                <a:lnTo>
                  <a:pt x="644" y="828"/>
                </a:lnTo>
                <a:lnTo>
                  <a:pt x="671" y="808"/>
                </a:lnTo>
                <a:lnTo>
                  <a:pt x="682" y="800"/>
                </a:lnTo>
                <a:lnTo>
                  <a:pt x="690" y="792"/>
                </a:lnTo>
                <a:lnTo>
                  <a:pt x="698" y="784"/>
                </a:lnTo>
                <a:lnTo>
                  <a:pt x="703" y="776"/>
                </a:lnTo>
                <a:lnTo>
                  <a:pt x="703" y="776"/>
                </a:lnTo>
                <a:lnTo>
                  <a:pt x="708" y="764"/>
                </a:lnTo>
                <a:lnTo>
                  <a:pt x="716" y="749"/>
                </a:lnTo>
                <a:lnTo>
                  <a:pt x="725" y="734"/>
                </a:lnTo>
                <a:lnTo>
                  <a:pt x="732" y="717"/>
                </a:lnTo>
                <a:lnTo>
                  <a:pt x="732" y="717"/>
                </a:lnTo>
                <a:lnTo>
                  <a:pt x="738" y="700"/>
                </a:lnTo>
                <a:lnTo>
                  <a:pt x="743" y="682"/>
                </a:lnTo>
                <a:lnTo>
                  <a:pt x="747" y="666"/>
                </a:lnTo>
                <a:lnTo>
                  <a:pt x="748" y="657"/>
                </a:lnTo>
                <a:lnTo>
                  <a:pt x="748" y="657"/>
                </a:lnTo>
                <a:lnTo>
                  <a:pt x="747" y="645"/>
                </a:lnTo>
                <a:lnTo>
                  <a:pt x="746" y="624"/>
                </a:lnTo>
                <a:lnTo>
                  <a:pt x="746" y="613"/>
                </a:lnTo>
                <a:lnTo>
                  <a:pt x="746" y="603"/>
                </a:lnTo>
                <a:lnTo>
                  <a:pt x="748" y="595"/>
                </a:lnTo>
                <a:lnTo>
                  <a:pt x="749" y="594"/>
                </a:lnTo>
                <a:lnTo>
                  <a:pt x="752" y="593"/>
                </a:lnTo>
                <a:lnTo>
                  <a:pt x="752" y="593"/>
                </a:lnTo>
                <a:lnTo>
                  <a:pt x="757" y="592"/>
                </a:lnTo>
                <a:lnTo>
                  <a:pt x="764" y="589"/>
                </a:lnTo>
                <a:lnTo>
                  <a:pt x="778" y="582"/>
                </a:lnTo>
                <a:lnTo>
                  <a:pt x="794" y="573"/>
                </a:lnTo>
                <a:lnTo>
                  <a:pt x="807" y="566"/>
                </a:lnTo>
                <a:lnTo>
                  <a:pt x="807" y="566"/>
                </a:lnTo>
                <a:lnTo>
                  <a:pt x="843" y="551"/>
                </a:lnTo>
                <a:lnTo>
                  <a:pt x="861" y="544"/>
                </a:lnTo>
                <a:lnTo>
                  <a:pt x="875" y="536"/>
                </a:lnTo>
                <a:lnTo>
                  <a:pt x="875" y="536"/>
                </a:lnTo>
                <a:lnTo>
                  <a:pt x="906" y="517"/>
                </a:lnTo>
                <a:lnTo>
                  <a:pt x="906" y="517"/>
                </a:lnTo>
                <a:lnTo>
                  <a:pt x="906" y="531"/>
                </a:lnTo>
                <a:lnTo>
                  <a:pt x="907" y="543"/>
                </a:lnTo>
                <a:lnTo>
                  <a:pt x="908" y="546"/>
                </a:lnTo>
                <a:lnTo>
                  <a:pt x="909" y="549"/>
                </a:lnTo>
                <a:lnTo>
                  <a:pt x="909" y="549"/>
                </a:lnTo>
                <a:lnTo>
                  <a:pt x="919" y="554"/>
                </a:lnTo>
                <a:lnTo>
                  <a:pt x="925" y="556"/>
                </a:lnTo>
                <a:lnTo>
                  <a:pt x="925" y="570"/>
                </a:lnTo>
                <a:lnTo>
                  <a:pt x="925" y="570"/>
                </a:lnTo>
                <a:lnTo>
                  <a:pt x="925" y="572"/>
                </a:lnTo>
                <a:lnTo>
                  <a:pt x="927" y="574"/>
                </a:lnTo>
                <a:lnTo>
                  <a:pt x="930" y="578"/>
                </a:lnTo>
                <a:lnTo>
                  <a:pt x="937" y="582"/>
                </a:lnTo>
                <a:lnTo>
                  <a:pt x="937" y="582"/>
                </a:lnTo>
                <a:lnTo>
                  <a:pt x="933" y="592"/>
                </a:lnTo>
                <a:lnTo>
                  <a:pt x="927" y="613"/>
                </a:lnTo>
                <a:lnTo>
                  <a:pt x="924" y="624"/>
                </a:lnTo>
                <a:lnTo>
                  <a:pt x="923" y="634"/>
                </a:lnTo>
                <a:lnTo>
                  <a:pt x="924" y="642"/>
                </a:lnTo>
                <a:lnTo>
                  <a:pt x="925" y="645"/>
                </a:lnTo>
                <a:lnTo>
                  <a:pt x="927" y="647"/>
                </a:lnTo>
                <a:lnTo>
                  <a:pt x="927" y="647"/>
                </a:lnTo>
                <a:lnTo>
                  <a:pt x="937" y="652"/>
                </a:lnTo>
                <a:lnTo>
                  <a:pt x="945" y="656"/>
                </a:lnTo>
                <a:lnTo>
                  <a:pt x="949" y="656"/>
                </a:lnTo>
                <a:lnTo>
                  <a:pt x="951" y="656"/>
                </a:lnTo>
                <a:lnTo>
                  <a:pt x="954" y="653"/>
                </a:lnTo>
                <a:lnTo>
                  <a:pt x="954" y="650"/>
                </a:lnTo>
                <a:lnTo>
                  <a:pt x="954" y="650"/>
                </a:lnTo>
                <a:lnTo>
                  <a:pt x="961" y="582"/>
                </a:lnTo>
                <a:lnTo>
                  <a:pt x="961" y="582"/>
                </a:lnTo>
                <a:lnTo>
                  <a:pt x="962" y="581"/>
                </a:lnTo>
                <a:lnTo>
                  <a:pt x="965" y="578"/>
                </a:lnTo>
                <a:lnTo>
                  <a:pt x="966" y="574"/>
                </a:lnTo>
                <a:lnTo>
                  <a:pt x="966" y="570"/>
                </a:lnTo>
                <a:lnTo>
                  <a:pt x="966" y="570"/>
                </a:lnTo>
                <a:lnTo>
                  <a:pt x="965" y="563"/>
                </a:lnTo>
                <a:lnTo>
                  <a:pt x="961" y="557"/>
                </a:lnTo>
                <a:lnTo>
                  <a:pt x="957" y="550"/>
                </a:lnTo>
                <a:lnTo>
                  <a:pt x="957" y="550"/>
                </a:lnTo>
                <a:lnTo>
                  <a:pt x="957" y="551"/>
                </a:lnTo>
                <a:lnTo>
                  <a:pt x="955" y="552"/>
                </a:lnTo>
                <a:lnTo>
                  <a:pt x="955" y="549"/>
                </a:lnTo>
                <a:lnTo>
                  <a:pt x="957" y="538"/>
                </a:lnTo>
                <a:lnTo>
                  <a:pt x="957" y="538"/>
                </a:lnTo>
                <a:lnTo>
                  <a:pt x="967" y="492"/>
                </a:lnTo>
                <a:lnTo>
                  <a:pt x="973" y="463"/>
                </a:lnTo>
                <a:lnTo>
                  <a:pt x="993" y="461"/>
                </a:lnTo>
                <a:lnTo>
                  <a:pt x="993" y="461"/>
                </a:lnTo>
                <a:lnTo>
                  <a:pt x="1004" y="472"/>
                </a:lnTo>
                <a:lnTo>
                  <a:pt x="1012" y="482"/>
                </a:lnTo>
                <a:lnTo>
                  <a:pt x="1017" y="490"/>
                </a:lnTo>
                <a:lnTo>
                  <a:pt x="1017" y="490"/>
                </a:lnTo>
                <a:lnTo>
                  <a:pt x="1028" y="518"/>
                </a:lnTo>
                <a:lnTo>
                  <a:pt x="1041" y="552"/>
                </a:lnTo>
                <a:lnTo>
                  <a:pt x="1041" y="552"/>
                </a:lnTo>
                <a:lnTo>
                  <a:pt x="1050" y="567"/>
                </a:lnTo>
                <a:lnTo>
                  <a:pt x="1061" y="588"/>
                </a:lnTo>
                <a:lnTo>
                  <a:pt x="1074" y="610"/>
                </a:lnTo>
                <a:lnTo>
                  <a:pt x="1082" y="620"/>
                </a:lnTo>
                <a:lnTo>
                  <a:pt x="1088" y="629"/>
                </a:lnTo>
                <a:lnTo>
                  <a:pt x="1088" y="629"/>
                </a:lnTo>
                <a:lnTo>
                  <a:pt x="1116" y="656"/>
                </a:lnTo>
                <a:lnTo>
                  <a:pt x="1163" y="698"/>
                </a:lnTo>
                <a:lnTo>
                  <a:pt x="1186" y="720"/>
                </a:lnTo>
                <a:lnTo>
                  <a:pt x="1206" y="741"/>
                </a:lnTo>
                <a:lnTo>
                  <a:pt x="1222" y="758"/>
                </a:lnTo>
                <a:lnTo>
                  <a:pt x="1227" y="764"/>
                </a:lnTo>
                <a:lnTo>
                  <a:pt x="1229" y="770"/>
                </a:lnTo>
                <a:lnTo>
                  <a:pt x="1229" y="770"/>
                </a:lnTo>
                <a:lnTo>
                  <a:pt x="1241" y="807"/>
                </a:lnTo>
                <a:lnTo>
                  <a:pt x="1247" y="823"/>
                </a:lnTo>
                <a:lnTo>
                  <a:pt x="1250" y="828"/>
                </a:lnTo>
                <a:lnTo>
                  <a:pt x="1254" y="832"/>
                </a:lnTo>
                <a:lnTo>
                  <a:pt x="1254" y="832"/>
                </a:lnTo>
                <a:lnTo>
                  <a:pt x="1259" y="833"/>
                </a:lnTo>
                <a:lnTo>
                  <a:pt x="1264" y="833"/>
                </a:lnTo>
                <a:lnTo>
                  <a:pt x="1269" y="832"/>
                </a:lnTo>
                <a:lnTo>
                  <a:pt x="1275" y="830"/>
                </a:lnTo>
                <a:lnTo>
                  <a:pt x="1284" y="825"/>
                </a:lnTo>
                <a:lnTo>
                  <a:pt x="1289" y="823"/>
                </a:lnTo>
                <a:lnTo>
                  <a:pt x="1289" y="823"/>
                </a:lnTo>
                <a:lnTo>
                  <a:pt x="1292" y="830"/>
                </a:lnTo>
                <a:lnTo>
                  <a:pt x="1301" y="849"/>
                </a:lnTo>
                <a:lnTo>
                  <a:pt x="1305" y="859"/>
                </a:lnTo>
                <a:lnTo>
                  <a:pt x="1308" y="868"/>
                </a:lnTo>
                <a:lnTo>
                  <a:pt x="1308" y="877"/>
                </a:lnTo>
                <a:lnTo>
                  <a:pt x="1307" y="881"/>
                </a:lnTo>
                <a:lnTo>
                  <a:pt x="1306" y="883"/>
                </a:lnTo>
                <a:lnTo>
                  <a:pt x="1306" y="883"/>
                </a:lnTo>
                <a:lnTo>
                  <a:pt x="1301" y="889"/>
                </a:lnTo>
                <a:lnTo>
                  <a:pt x="1292" y="896"/>
                </a:lnTo>
                <a:lnTo>
                  <a:pt x="1273" y="907"/>
                </a:lnTo>
                <a:lnTo>
                  <a:pt x="1254" y="916"/>
                </a:lnTo>
                <a:lnTo>
                  <a:pt x="1243" y="921"/>
                </a:lnTo>
                <a:lnTo>
                  <a:pt x="1243" y="921"/>
                </a:lnTo>
                <a:lnTo>
                  <a:pt x="1236" y="923"/>
                </a:lnTo>
                <a:lnTo>
                  <a:pt x="1223" y="925"/>
                </a:lnTo>
                <a:lnTo>
                  <a:pt x="1218" y="926"/>
                </a:lnTo>
                <a:lnTo>
                  <a:pt x="1215" y="929"/>
                </a:lnTo>
                <a:lnTo>
                  <a:pt x="1213" y="931"/>
                </a:lnTo>
                <a:lnTo>
                  <a:pt x="1213" y="934"/>
                </a:lnTo>
                <a:lnTo>
                  <a:pt x="1215" y="935"/>
                </a:lnTo>
                <a:lnTo>
                  <a:pt x="1215" y="935"/>
                </a:lnTo>
                <a:lnTo>
                  <a:pt x="1218" y="939"/>
                </a:lnTo>
                <a:lnTo>
                  <a:pt x="1223" y="941"/>
                </a:lnTo>
                <a:lnTo>
                  <a:pt x="1231" y="944"/>
                </a:lnTo>
                <a:lnTo>
                  <a:pt x="1237" y="945"/>
                </a:lnTo>
                <a:lnTo>
                  <a:pt x="1239" y="945"/>
                </a:lnTo>
                <a:lnTo>
                  <a:pt x="1239" y="945"/>
                </a:lnTo>
                <a:lnTo>
                  <a:pt x="1250" y="946"/>
                </a:lnTo>
                <a:lnTo>
                  <a:pt x="1250" y="946"/>
                </a:lnTo>
                <a:lnTo>
                  <a:pt x="1258" y="947"/>
                </a:lnTo>
                <a:lnTo>
                  <a:pt x="1261" y="948"/>
                </a:lnTo>
                <a:lnTo>
                  <a:pt x="1264" y="948"/>
                </a:lnTo>
                <a:lnTo>
                  <a:pt x="1270" y="947"/>
                </a:lnTo>
                <a:lnTo>
                  <a:pt x="1270" y="947"/>
                </a:lnTo>
                <a:lnTo>
                  <a:pt x="1282" y="945"/>
                </a:lnTo>
                <a:lnTo>
                  <a:pt x="1293" y="945"/>
                </a:lnTo>
                <a:lnTo>
                  <a:pt x="1293" y="945"/>
                </a:lnTo>
                <a:lnTo>
                  <a:pt x="1303" y="944"/>
                </a:lnTo>
                <a:lnTo>
                  <a:pt x="1313" y="941"/>
                </a:lnTo>
                <a:lnTo>
                  <a:pt x="1323" y="939"/>
                </a:lnTo>
                <a:lnTo>
                  <a:pt x="1330" y="935"/>
                </a:lnTo>
                <a:lnTo>
                  <a:pt x="1330" y="935"/>
                </a:lnTo>
                <a:lnTo>
                  <a:pt x="1340" y="932"/>
                </a:lnTo>
                <a:lnTo>
                  <a:pt x="1351" y="929"/>
                </a:lnTo>
                <a:lnTo>
                  <a:pt x="1366" y="928"/>
                </a:lnTo>
                <a:lnTo>
                  <a:pt x="1381" y="926"/>
                </a:lnTo>
                <a:lnTo>
                  <a:pt x="1381" y="926"/>
                </a:lnTo>
                <a:lnTo>
                  <a:pt x="1398" y="926"/>
                </a:lnTo>
                <a:lnTo>
                  <a:pt x="1414" y="926"/>
                </a:lnTo>
                <a:lnTo>
                  <a:pt x="1421" y="925"/>
                </a:lnTo>
                <a:lnTo>
                  <a:pt x="1428" y="923"/>
                </a:lnTo>
                <a:lnTo>
                  <a:pt x="1432" y="919"/>
                </a:lnTo>
                <a:lnTo>
                  <a:pt x="1435" y="914"/>
                </a:lnTo>
                <a:lnTo>
                  <a:pt x="1435" y="914"/>
                </a:lnTo>
                <a:lnTo>
                  <a:pt x="1436" y="903"/>
                </a:lnTo>
                <a:lnTo>
                  <a:pt x="1437" y="897"/>
                </a:lnTo>
                <a:lnTo>
                  <a:pt x="1436" y="891"/>
                </a:lnTo>
                <a:lnTo>
                  <a:pt x="1435" y="884"/>
                </a:lnTo>
                <a:lnTo>
                  <a:pt x="1432" y="880"/>
                </a:lnTo>
                <a:lnTo>
                  <a:pt x="1428" y="875"/>
                </a:lnTo>
                <a:lnTo>
                  <a:pt x="1423" y="870"/>
                </a:lnTo>
                <a:lnTo>
                  <a:pt x="1423" y="870"/>
                </a:lnTo>
                <a:lnTo>
                  <a:pt x="1414" y="864"/>
                </a:lnTo>
                <a:lnTo>
                  <a:pt x="1407" y="855"/>
                </a:lnTo>
                <a:lnTo>
                  <a:pt x="1389" y="834"/>
                </a:lnTo>
                <a:lnTo>
                  <a:pt x="1375" y="813"/>
                </a:lnTo>
                <a:lnTo>
                  <a:pt x="1368" y="803"/>
                </a:lnTo>
                <a:lnTo>
                  <a:pt x="1365" y="795"/>
                </a:lnTo>
                <a:lnTo>
                  <a:pt x="1357" y="775"/>
                </a:lnTo>
                <a:lnTo>
                  <a:pt x="1357" y="775"/>
                </a:lnTo>
                <a:lnTo>
                  <a:pt x="1364" y="773"/>
                </a:lnTo>
                <a:lnTo>
                  <a:pt x="1367" y="770"/>
                </a:lnTo>
                <a:lnTo>
                  <a:pt x="1368" y="768"/>
                </a:lnTo>
                <a:lnTo>
                  <a:pt x="1368" y="768"/>
                </a:lnTo>
                <a:lnTo>
                  <a:pt x="1325" y="682"/>
                </a:lnTo>
                <a:lnTo>
                  <a:pt x="1296" y="622"/>
                </a:lnTo>
                <a:lnTo>
                  <a:pt x="1281" y="593"/>
                </a:lnTo>
                <a:lnTo>
                  <a:pt x="1281" y="593"/>
                </a:lnTo>
                <a:lnTo>
                  <a:pt x="1271" y="540"/>
                </a:lnTo>
                <a:lnTo>
                  <a:pt x="1263" y="491"/>
                </a:lnTo>
                <a:lnTo>
                  <a:pt x="1263" y="491"/>
                </a:lnTo>
                <a:lnTo>
                  <a:pt x="1289" y="488"/>
                </a:lnTo>
                <a:lnTo>
                  <a:pt x="1322" y="486"/>
                </a:lnTo>
                <a:lnTo>
                  <a:pt x="1322" y="486"/>
                </a:lnTo>
                <a:lnTo>
                  <a:pt x="1327" y="487"/>
                </a:lnTo>
                <a:lnTo>
                  <a:pt x="1334" y="490"/>
                </a:lnTo>
                <a:lnTo>
                  <a:pt x="1349" y="496"/>
                </a:lnTo>
                <a:lnTo>
                  <a:pt x="1356" y="498"/>
                </a:lnTo>
                <a:lnTo>
                  <a:pt x="1362" y="501"/>
                </a:lnTo>
                <a:lnTo>
                  <a:pt x="1367" y="501"/>
                </a:lnTo>
                <a:lnTo>
                  <a:pt x="1368" y="499"/>
                </a:lnTo>
                <a:lnTo>
                  <a:pt x="1370" y="498"/>
                </a:lnTo>
                <a:lnTo>
                  <a:pt x="1370" y="498"/>
                </a:lnTo>
                <a:lnTo>
                  <a:pt x="1373" y="493"/>
                </a:lnTo>
                <a:lnTo>
                  <a:pt x="1375" y="491"/>
                </a:lnTo>
                <a:lnTo>
                  <a:pt x="1373" y="490"/>
                </a:lnTo>
                <a:lnTo>
                  <a:pt x="1368" y="486"/>
                </a:lnTo>
                <a:lnTo>
                  <a:pt x="1368" y="486"/>
                </a:lnTo>
                <a:lnTo>
                  <a:pt x="1361" y="479"/>
                </a:lnTo>
                <a:lnTo>
                  <a:pt x="1354" y="470"/>
                </a:lnTo>
                <a:lnTo>
                  <a:pt x="1354" y="470"/>
                </a:lnTo>
                <a:lnTo>
                  <a:pt x="1351" y="465"/>
                </a:lnTo>
                <a:lnTo>
                  <a:pt x="1349" y="461"/>
                </a:lnTo>
                <a:lnTo>
                  <a:pt x="1346" y="458"/>
                </a:lnTo>
                <a:lnTo>
                  <a:pt x="1341" y="454"/>
                </a:lnTo>
                <a:lnTo>
                  <a:pt x="1341" y="454"/>
                </a:lnTo>
                <a:lnTo>
                  <a:pt x="1335" y="451"/>
                </a:lnTo>
                <a:lnTo>
                  <a:pt x="1329" y="449"/>
                </a:lnTo>
                <a:lnTo>
                  <a:pt x="1323" y="445"/>
                </a:lnTo>
                <a:lnTo>
                  <a:pt x="1317" y="438"/>
                </a:lnTo>
                <a:lnTo>
                  <a:pt x="1317" y="438"/>
                </a:lnTo>
                <a:lnTo>
                  <a:pt x="1305" y="420"/>
                </a:lnTo>
                <a:lnTo>
                  <a:pt x="1305" y="420"/>
                </a:lnTo>
                <a:lnTo>
                  <a:pt x="1367" y="367"/>
                </a:lnTo>
                <a:lnTo>
                  <a:pt x="1415" y="330"/>
                </a:lnTo>
                <a:lnTo>
                  <a:pt x="1434" y="316"/>
                </a:lnTo>
                <a:lnTo>
                  <a:pt x="1440" y="311"/>
                </a:lnTo>
                <a:lnTo>
                  <a:pt x="1445" y="310"/>
                </a:lnTo>
                <a:lnTo>
                  <a:pt x="1445" y="310"/>
                </a:lnTo>
                <a:lnTo>
                  <a:pt x="1453" y="306"/>
                </a:lnTo>
                <a:lnTo>
                  <a:pt x="1464" y="300"/>
                </a:lnTo>
                <a:lnTo>
                  <a:pt x="1488" y="285"/>
                </a:lnTo>
                <a:lnTo>
                  <a:pt x="1516" y="267"/>
                </a:lnTo>
                <a:lnTo>
                  <a:pt x="1487" y="193"/>
                </a:lnTo>
                <a:lnTo>
                  <a:pt x="1487" y="193"/>
                </a:lnTo>
                <a:lnTo>
                  <a:pt x="1495" y="187"/>
                </a:lnTo>
                <a:lnTo>
                  <a:pt x="1516" y="172"/>
                </a:lnTo>
                <a:lnTo>
                  <a:pt x="1528" y="164"/>
                </a:lnTo>
                <a:lnTo>
                  <a:pt x="1541" y="158"/>
                </a:lnTo>
                <a:lnTo>
                  <a:pt x="1551" y="153"/>
                </a:lnTo>
                <a:lnTo>
                  <a:pt x="1554" y="151"/>
                </a:lnTo>
                <a:lnTo>
                  <a:pt x="1558" y="151"/>
                </a:lnTo>
                <a:lnTo>
                  <a:pt x="1558" y="151"/>
                </a:lnTo>
                <a:lnTo>
                  <a:pt x="1570" y="151"/>
                </a:lnTo>
                <a:lnTo>
                  <a:pt x="1583" y="154"/>
                </a:lnTo>
                <a:lnTo>
                  <a:pt x="1594" y="156"/>
                </a:lnTo>
                <a:lnTo>
                  <a:pt x="1601" y="160"/>
                </a:lnTo>
                <a:lnTo>
                  <a:pt x="1601" y="160"/>
                </a:lnTo>
                <a:lnTo>
                  <a:pt x="1618" y="169"/>
                </a:lnTo>
                <a:lnTo>
                  <a:pt x="1627" y="173"/>
                </a:lnTo>
                <a:lnTo>
                  <a:pt x="1629" y="176"/>
                </a:lnTo>
                <a:lnTo>
                  <a:pt x="1631" y="177"/>
                </a:lnTo>
                <a:lnTo>
                  <a:pt x="1631" y="177"/>
                </a:lnTo>
                <a:lnTo>
                  <a:pt x="1632" y="181"/>
                </a:lnTo>
                <a:lnTo>
                  <a:pt x="1634" y="183"/>
                </a:lnTo>
                <a:lnTo>
                  <a:pt x="1638" y="185"/>
                </a:lnTo>
                <a:lnTo>
                  <a:pt x="1642" y="185"/>
                </a:lnTo>
                <a:lnTo>
                  <a:pt x="1642" y="185"/>
                </a:lnTo>
                <a:lnTo>
                  <a:pt x="1647" y="182"/>
                </a:lnTo>
                <a:lnTo>
                  <a:pt x="1649" y="178"/>
                </a:lnTo>
                <a:lnTo>
                  <a:pt x="1652" y="175"/>
                </a:lnTo>
                <a:lnTo>
                  <a:pt x="1650" y="171"/>
                </a:lnTo>
                <a:lnTo>
                  <a:pt x="1650" y="171"/>
                </a:lnTo>
                <a:lnTo>
                  <a:pt x="1648" y="166"/>
                </a:lnTo>
                <a:lnTo>
                  <a:pt x="1644" y="162"/>
                </a:lnTo>
                <a:lnTo>
                  <a:pt x="1638" y="156"/>
                </a:lnTo>
                <a:lnTo>
                  <a:pt x="1638" y="156"/>
                </a:lnTo>
                <a:lnTo>
                  <a:pt x="1633" y="140"/>
                </a:lnTo>
                <a:lnTo>
                  <a:pt x="1627" y="128"/>
                </a:lnTo>
                <a:lnTo>
                  <a:pt x="1624" y="122"/>
                </a:lnTo>
                <a:lnTo>
                  <a:pt x="1621" y="117"/>
                </a:lnTo>
                <a:lnTo>
                  <a:pt x="1621" y="117"/>
                </a:lnTo>
                <a:lnTo>
                  <a:pt x="1613" y="110"/>
                </a:lnTo>
                <a:lnTo>
                  <a:pt x="1608" y="105"/>
                </a:lnTo>
                <a:lnTo>
                  <a:pt x="1604" y="102"/>
                </a:lnTo>
                <a:lnTo>
                  <a:pt x="1597" y="100"/>
                </a:lnTo>
                <a:lnTo>
                  <a:pt x="1597" y="100"/>
                </a:lnTo>
                <a:lnTo>
                  <a:pt x="1590" y="96"/>
                </a:lnTo>
                <a:lnTo>
                  <a:pt x="1584" y="92"/>
                </a:lnTo>
                <a:lnTo>
                  <a:pt x="1569" y="82"/>
                </a:lnTo>
                <a:lnTo>
                  <a:pt x="1569" y="82"/>
                </a:lnTo>
                <a:lnTo>
                  <a:pt x="1559" y="76"/>
                </a:lnTo>
                <a:lnTo>
                  <a:pt x="1551" y="68"/>
                </a:lnTo>
                <a:lnTo>
                  <a:pt x="1546" y="64"/>
                </a:lnTo>
                <a:lnTo>
                  <a:pt x="1540" y="62"/>
                </a:lnTo>
                <a:lnTo>
                  <a:pt x="1533" y="60"/>
                </a:lnTo>
                <a:lnTo>
                  <a:pt x="1526" y="60"/>
                </a:lnTo>
                <a:lnTo>
                  <a:pt x="1526" y="60"/>
                </a:lnTo>
                <a:lnTo>
                  <a:pt x="1519" y="60"/>
                </a:lnTo>
                <a:lnTo>
                  <a:pt x="1512" y="63"/>
                </a:lnTo>
                <a:lnTo>
                  <a:pt x="1505" y="65"/>
                </a:lnTo>
                <a:lnTo>
                  <a:pt x="1500" y="69"/>
                </a:lnTo>
                <a:lnTo>
                  <a:pt x="1499" y="73"/>
                </a:lnTo>
                <a:lnTo>
                  <a:pt x="1499" y="73"/>
                </a:lnTo>
                <a:lnTo>
                  <a:pt x="1495" y="80"/>
                </a:lnTo>
                <a:lnTo>
                  <a:pt x="1488" y="92"/>
                </a:lnTo>
                <a:lnTo>
                  <a:pt x="1488" y="92"/>
                </a:lnTo>
                <a:lnTo>
                  <a:pt x="1482" y="100"/>
                </a:lnTo>
                <a:lnTo>
                  <a:pt x="1473" y="108"/>
                </a:lnTo>
                <a:lnTo>
                  <a:pt x="1461" y="118"/>
                </a:lnTo>
                <a:lnTo>
                  <a:pt x="1455" y="108"/>
                </a:lnTo>
                <a:lnTo>
                  <a:pt x="1455" y="108"/>
                </a:lnTo>
                <a:lnTo>
                  <a:pt x="1382" y="158"/>
                </a:lnTo>
                <a:lnTo>
                  <a:pt x="1332" y="192"/>
                </a:lnTo>
                <a:lnTo>
                  <a:pt x="1313" y="205"/>
                </a:lnTo>
                <a:lnTo>
                  <a:pt x="1306" y="212"/>
                </a:lnTo>
                <a:lnTo>
                  <a:pt x="1306" y="212"/>
                </a:lnTo>
                <a:lnTo>
                  <a:pt x="1285" y="237"/>
                </a:lnTo>
                <a:lnTo>
                  <a:pt x="1271" y="252"/>
                </a:lnTo>
                <a:lnTo>
                  <a:pt x="1265" y="260"/>
                </a:lnTo>
                <a:lnTo>
                  <a:pt x="1265" y="260"/>
                </a:lnTo>
                <a:lnTo>
                  <a:pt x="1211" y="268"/>
                </a:lnTo>
                <a:lnTo>
                  <a:pt x="1159" y="276"/>
                </a:lnTo>
                <a:lnTo>
                  <a:pt x="1159" y="276"/>
                </a:lnTo>
                <a:lnTo>
                  <a:pt x="1156" y="272"/>
                </a:lnTo>
                <a:lnTo>
                  <a:pt x="1143" y="262"/>
                </a:lnTo>
                <a:lnTo>
                  <a:pt x="1136" y="257"/>
                </a:lnTo>
                <a:lnTo>
                  <a:pt x="1126" y="251"/>
                </a:lnTo>
                <a:lnTo>
                  <a:pt x="1116" y="246"/>
                </a:lnTo>
                <a:lnTo>
                  <a:pt x="1104" y="241"/>
                </a:lnTo>
                <a:lnTo>
                  <a:pt x="1104" y="241"/>
                </a:lnTo>
                <a:lnTo>
                  <a:pt x="1078" y="234"/>
                </a:lnTo>
                <a:lnTo>
                  <a:pt x="1050" y="228"/>
                </a:lnTo>
                <a:lnTo>
                  <a:pt x="1036" y="225"/>
                </a:lnTo>
                <a:lnTo>
                  <a:pt x="1023" y="224"/>
                </a:lnTo>
                <a:lnTo>
                  <a:pt x="1010" y="223"/>
                </a:lnTo>
                <a:lnTo>
                  <a:pt x="998" y="224"/>
                </a:lnTo>
                <a:lnTo>
                  <a:pt x="998" y="224"/>
                </a:lnTo>
                <a:lnTo>
                  <a:pt x="962" y="229"/>
                </a:lnTo>
                <a:lnTo>
                  <a:pt x="949" y="231"/>
                </a:lnTo>
                <a:lnTo>
                  <a:pt x="940" y="235"/>
                </a:lnTo>
                <a:lnTo>
                  <a:pt x="940" y="235"/>
                </a:lnTo>
                <a:lnTo>
                  <a:pt x="922" y="242"/>
                </a:lnTo>
                <a:lnTo>
                  <a:pt x="911" y="247"/>
                </a:lnTo>
                <a:lnTo>
                  <a:pt x="875" y="244"/>
                </a:lnTo>
                <a:lnTo>
                  <a:pt x="875" y="244"/>
                </a:lnTo>
                <a:lnTo>
                  <a:pt x="870" y="224"/>
                </a:lnTo>
                <a:lnTo>
                  <a:pt x="866" y="207"/>
                </a:lnTo>
                <a:lnTo>
                  <a:pt x="861" y="192"/>
                </a:lnTo>
                <a:lnTo>
                  <a:pt x="861" y="192"/>
                </a:lnTo>
                <a:lnTo>
                  <a:pt x="853" y="175"/>
                </a:lnTo>
                <a:lnTo>
                  <a:pt x="842" y="153"/>
                </a:lnTo>
                <a:lnTo>
                  <a:pt x="826" y="124"/>
                </a:lnTo>
                <a:lnTo>
                  <a:pt x="826" y="124"/>
                </a:lnTo>
                <a:lnTo>
                  <a:pt x="799" y="66"/>
                </a:lnTo>
                <a:lnTo>
                  <a:pt x="799" y="66"/>
                </a:lnTo>
                <a:lnTo>
                  <a:pt x="793" y="49"/>
                </a:lnTo>
                <a:lnTo>
                  <a:pt x="788" y="37"/>
                </a:lnTo>
                <a:lnTo>
                  <a:pt x="788" y="37"/>
                </a:lnTo>
                <a:lnTo>
                  <a:pt x="789" y="30"/>
                </a:lnTo>
                <a:lnTo>
                  <a:pt x="789" y="23"/>
                </a:lnTo>
                <a:lnTo>
                  <a:pt x="789" y="21"/>
                </a:lnTo>
                <a:lnTo>
                  <a:pt x="788" y="19"/>
                </a:lnTo>
                <a:lnTo>
                  <a:pt x="788" y="19"/>
                </a:lnTo>
                <a:lnTo>
                  <a:pt x="784" y="17"/>
                </a:lnTo>
                <a:lnTo>
                  <a:pt x="774" y="15"/>
                </a:lnTo>
                <a:lnTo>
                  <a:pt x="746" y="10"/>
                </a:lnTo>
                <a:lnTo>
                  <a:pt x="713" y="4"/>
                </a:lnTo>
                <a:lnTo>
                  <a:pt x="684" y="1"/>
                </a:lnTo>
                <a:lnTo>
                  <a:pt x="684" y="1"/>
                </a:lnTo>
                <a:lnTo>
                  <a:pt x="665" y="0"/>
                </a:lnTo>
                <a:lnTo>
                  <a:pt x="649" y="1"/>
                </a:lnTo>
                <a:lnTo>
                  <a:pt x="639" y="3"/>
                </a:lnTo>
                <a:lnTo>
                  <a:pt x="633" y="5"/>
                </a:lnTo>
                <a:lnTo>
                  <a:pt x="633" y="5"/>
                </a:lnTo>
                <a:lnTo>
                  <a:pt x="617" y="11"/>
                </a:lnTo>
                <a:lnTo>
                  <a:pt x="617" y="11"/>
                </a:lnTo>
                <a:lnTo>
                  <a:pt x="613" y="10"/>
                </a:lnTo>
                <a:lnTo>
                  <a:pt x="608" y="6"/>
                </a:lnTo>
                <a:lnTo>
                  <a:pt x="608" y="6"/>
                </a:lnTo>
                <a:lnTo>
                  <a:pt x="603" y="6"/>
                </a:lnTo>
                <a:lnTo>
                  <a:pt x="596" y="7"/>
                </a:lnTo>
                <a:lnTo>
                  <a:pt x="582" y="9"/>
                </a:lnTo>
                <a:lnTo>
                  <a:pt x="582" y="9"/>
                </a:lnTo>
                <a:lnTo>
                  <a:pt x="578" y="9"/>
                </a:lnTo>
                <a:lnTo>
                  <a:pt x="575" y="10"/>
                </a:lnTo>
                <a:lnTo>
                  <a:pt x="572" y="12"/>
                </a:lnTo>
                <a:lnTo>
                  <a:pt x="570" y="15"/>
                </a:lnTo>
                <a:lnTo>
                  <a:pt x="570" y="15"/>
                </a:lnTo>
                <a:lnTo>
                  <a:pt x="567" y="22"/>
                </a:lnTo>
                <a:lnTo>
                  <a:pt x="566" y="26"/>
                </a:lnTo>
                <a:lnTo>
                  <a:pt x="566" y="26"/>
                </a:lnTo>
                <a:lnTo>
                  <a:pt x="416" y="57"/>
                </a:lnTo>
                <a:lnTo>
                  <a:pt x="416" y="57"/>
                </a:lnTo>
                <a:lnTo>
                  <a:pt x="386" y="63"/>
                </a:lnTo>
                <a:lnTo>
                  <a:pt x="364" y="68"/>
                </a:lnTo>
                <a:lnTo>
                  <a:pt x="356" y="71"/>
                </a:lnTo>
                <a:lnTo>
                  <a:pt x="348" y="74"/>
                </a:lnTo>
                <a:lnTo>
                  <a:pt x="341" y="79"/>
                </a:lnTo>
                <a:lnTo>
                  <a:pt x="335" y="82"/>
                </a:lnTo>
                <a:lnTo>
                  <a:pt x="335" y="82"/>
                </a:lnTo>
                <a:lnTo>
                  <a:pt x="308" y="105"/>
                </a:lnTo>
                <a:lnTo>
                  <a:pt x="297" y="112"/>
                </a:lnTo>
                <a:lnTo>
                  <a:pt x="289" y="117"/>
                </a:lnTo>
                <a:lnTo>
                  <a:pt x="289" y="117"/>
                </a:lnTo>
                <a:lnTo>
                  <a:pt x="283" y="121"/>
                </a:lnTo>
                <a:lnTo>
                  <a:pt x="276" y="127"/>
                </a:lnTo>
                <a:lnTo>
                  <a:pt x="265" y="134"/>
                </a:lnTo>
                <a:lnTo>
                  <a:pt x="249" y="142"/>
                </a:lnTo>
                <a:lnTo>
                  <a:pt x="249" y="142"/>
                </a:lnTo>
                <a:lnTo>
                  <a:pt x="231" y="150"/>
                </a:lnTo>
                <a:lnTo>
                  <a:pt x="218" y="159"/>
                </a:lnTo>
                <a:lnTo>
                  <a:pt x="208" y="167"/>
                </a:lnTo>
                <a:lnTo>
                  <a:pt x="202" y="173"/>
                </a:lnTo>
                <a:lnTo>
                  <a:pt x="202" y="173"/>
                </a:lnTo>
                <a:lnTo>
                  <a:pt x="190" y="197"/>
                </a:lnTo>
                <a:lnTo>
                  <a:pt x="190" y="197"/>
                </a:lnTo>
                <a:lnTo>
                  <a:pt x="187" y="202"/>
                </a:lnTo>
                <a:lnTo>
                  <a:pt x="186" y="208"/>
                </a:lnTo>
                <a:lnTo>
                  <a:pt x="183" y="215"/>
                </a:lnTo>
                <a:lnTo>
                  <a:pt x="181" y="219"/>
                </a:lnTo>
                <a:lnTo>
                  <a:pt x="181" y="219"/>
                </a:lnTo>
                <a:lnTo>
                  <a:pt x="176" y="221"/>
                </a:lnTo>
                <a:lnTo>
                  <a:pt x="175" y="223"/>
                </a:lnTo>
                <a:lnTo>
                  <a:pt x="174" y="224"/>
                </a:lnTo>
                <a:lnTo>
                  <a:pt x="174" y="224"/>
                </a:lnTo>
                <a:lnTo>
                  <a:pt x="174" y="229"/>
                </a:lnTo>
                <a:lnTo>
                  <a:pt x="174" y="239"/>
                </a:lnTo>
                <a:lnTo>
                  <a:pt x="175" y="251"/>
                </a:lnTo>
                <a:lnTo>
                  <a:pt x="177" y="265"/>
                </a:lnTo>
                <a:lnTo>
                  <a:pt x="165" y="244"/>
                </a:lnTo>
                <a:close/>
                <a:moveTo>
                  <a:pt x="375" y="557"/>
                </a:moveTo>
                <a:lnTo>
                  <a:pt x="377" y="561"/>
                </a:lnTo>
                <a:lnTo>
                  <a:pt x="377" y="561"/>
                </a:lnTo>
                <a:lnTo>
                  <a:pt x="375" y="557"/>
                </a:lnTo>
                <a:lnTo>
                  <a:pt x="375" y="557"/>
                </a:lnTo>
                <a:close/>
                <a:moveTo>
                  <a:pt x="377" y="561"/>
                </a:moveTo>
                <a:lnTo>
                  <a:pt x="377" y="561"/>
                </a:lnTo>
                <a:lnTo>
                  <a:pt x="379" y="565"/>
                </a:lnTo>
                <a:lnTo>
                  <a:pt x="383" y="572"/>
                </a:lnTo>
                <a:lnTo>
                  <a:pt x="383" y="572"/>
                </a:lnTo>
                <a:lnTo>
                  <a:pt x="388" y="577"/>
                </a:lnTo>
                <a:lnTo>
                  <a:pt x="395" y="582"/>
                </a:lnTo>
                <a:lnTo>
                  <a:pt x="406" y="586"/>
                </a:lnTo>
                <a:lnTo>
                  <a:pt x="406" y="586"/>
                </a:lnTo>
                <a:lnTo>
                  <a:pt x="410" y="586"/>
                </a:lnTo>
                <a:lnTo>
                  <a:pt x="417" y="584"/>
                </a:lnTo>
                <a:lnTo>
                  <a:pt x="427" y="582"/>
                </a:lnTo>
                <a:lnTo>
                  <a:pt x="459" y="584"/>
                </a:lnTo>
                <a:lnTo>
                  <a:pt x="459" y="584"/>
                </a:lnTo>
                <a:lnTo>
                  <a:pt x="471" y="586"/>
                </a:lnTo>
                <a:lnTo>
                  <a:pt x="471" y="586"/>
                </a:lnTo>
                <a:lnTo>
                  <a:pt x="485" y="588"/>
                </a:lnTo>
                <a:lnTo>
                  <a:pt x="492" y="589"/>
                </a:lnTo>
                <a:lnTo>
                  <a:pt x="501" y="589"/>
                </a:lnTo>
                <a:lnTo>
                  <a:pt x="501" y="589"/>
                </a:lnTo>
                <a:lnTo>
                  <a:pt x="511" y="589"/>
                </a:lnTo>
                <a:lnTo>
                  <a:pt x="514" y="588"/>
                </a:lnTo>
                <a:lnTo>
                  <a:pt x="519" y="586"/>
                </a:lnTo>
                <a:lnTo>
                  <a:pt x="519" y="586"/>
                </a:lnTo>
                <a:lnTo>
                  <a:pt x="527" y="582"/>
                </a:lnTo>
                <a:lnTo>
                  <a:pt x="533" y="578"/>
                </a:lnTo>
                <a:lnTo>
                  <a:pt x="538" y="573"/>
                </a:lnTo>
                <a:lnTo>
                  <a:pt x="538" y="573"/>
                </a:lnTo>
                <a:lnTo>
                  <a:pt x="550" y="574"/>
                </a:lnTo>
                <a:lnTo>
                  <a:pt x="560" y="576"/>
                </a:lnTo>
                <a:lnTo>
                  <a:pt x="566" y="576"/>
                </a:lnTo>
                <a:lnTo>
                  <a:pt x="566" y="576"/>
                </a:lnTo>
                <a:lnTo>
                  <a:pt x="569" y="576"/>
                </a:lnTo>
                <a:lnTo>
                  <a:pt x="570" y="577"/>
                </a:lnTo>
                <a:lnTo>
                  <a:pt x="570" y="581"/>
                </a:lnTo>
                <a:lnTo>
                  <a:pt x="572" y="584"/>
                </a:lnTo>
                <a:lnTo>
                  <a:pt x="572" y="584"/>
                </a:lnTo>
                <a:lnTo>
                  <a:pt x="580" y="594"/>
                </a:lnTo>
                <a:lnTo>
                  <a:pt x="583" y="602"/>
                </a:lnTo>
                <a:lnTo>
                  <a:pt x="586" y="609"/>
                </a:lnTo>
                <a:lnTo>
                  <a:pt x="586" y="609"/>
                </a:lnTo>
                <a:lnTo>
                  <a:pt x="592" y="629"/>
                </a:lnTo>
                <a:lnTo>
                  <a:pt x="601" y="652"/>
                </a:lnTo>
                <a:lnTo>
                  <a:pt x="601" y="652"/>
                </a:lnTo>
                <a:lnTo>
                  <a:pt x="609" y="672"/>
                </a:lnTo>
                <a:lnTo>
                  <a:pt x="612" y="678"/>
                </a:lnTo>
                <a:lnTo>
                  <a:pt x="612" y="679"/>
                </a:lnTo>
                <a:lnTo>
                  <a:pt x="612" y="680"/>
                </a:lnTo>
                <a:lnTo>
                  <a:pt x="612" y="680"/>
                </a:lnTo>
                <a:lnTo>
                  <a:pt x="606" y="680"/>
                </a:lnTo>
                <a:lnTo>
                  <a:pt x="603" y="682"/>
                </a:lnTo>
                <a:lnTo>
                  <a:pt x="602" y="685"/>
                </a:lnTo>
                <a:lnTo>
                  <a:pt x="602" y="685"/>
                </a:lnTo>
                <a:lnTo>
                  <a:pt x="603" y="689"/>
                </a:lnTo>
                <a:lnTo>
                  <a:pt x="604" y="690"/>
                </a:lnTo>
                <a:lnTo>
                  <a:pt x="608" y="694"/>
                </a:lnTo>
                <a:lnTo>
                  <a:pt x="609" y="698"/>
                </a:lnTo>
                <a:lnTo>
                  <a:pt x="609" y="699"/>
                </a:lnTo>
                <a:lnTo>
                  <a:pt x="608" y="700"/>
                </a:lnTo>
                <a:lnTo>
                  <a:pt x="608" y="700"/>
                </a:lnTo>
                <a:lnTo>
                  <a:pt x="592" y="709"/>
                </a:lnTo>
                <a:lnTo>
                  <a:pt x="583" y="711"/>
                </a:lnTo>
                <a:lnTo>
                  <a:pt x="577" y="712"/>
                </a:lnTo>
                <a:lnTo>
                  <a:pt x="577" y="712"/>
                </a:lnTo>
                <a:lnTo>
                  <a:pt x="553" y="709"/>
                </a:lnTo>
                <a:lnTo>
                  <a:pt x="539" y="706"/>
                </a:lnTo>
                <a:lnTo>
                  <a:pt x="533" y="704"/>
                </a:lnTo>
                <a:lnTo>
                  <a:pt x="533" y="704"/>
                </a:lnTo>
                <a:lnTo>
                  <a:pt x="527" y="701"/>
                </a:lnTo>
                <a:lnTo>
                  <a:pt x="523" y="701"/>
                </a:lnTo>
                <a:lnTo>
                  <a:pt x="522" y="701"/>
                </a:lnTo>
                <a:lnTo>
                  <a:pt x="522" y="701"/>
                </a:lnTo>
                <a:lnTo>
                  <a:pt x="522" y="705"/>
                </a:lnTo>
                <a:lnTo>
                  <a:pt x="522" y="706"/>
                </a:lnTo>
                <a:lnTo>
                  <a:pt x="519" y="707"/>
                </a:lnTo>
                <a:lnTo>
                  <a:pt x="519" y="707"/>
                </a:lnTo>
                <a:lnTo>
                  <a:pt x="517" y="705"/>
                </a:lnTo>
                <a:lnTo>
                  <a:pt x="512" y="700"/>
                </a:lnTo>
                <a:lnTo>
                  <a:pt x="506" y="695"/>
                </a:lnTo>
                <a:lnTo>
                  <a:pt x="498" y="689"/>
                </a:lnTo>
                <a:lnTo>
                  <a:pt x="498" y="689"/>
                </a:lnTo>
                <a:lnTo>
                  <a:pt x="484" y="680"/>
                </a:lnTo>
                <a:lnTo>
                  <a:pt x="476" y="678"/>
                </a:lnTo>
                <a:lnTo>
                  <a:pt x="471" y="677"/>
                </a:lnTo>
                <a:lnTo>
                  <a:pt x="471" y="677"/>
                </a:lnTo>
                <a:lnTo>
                  <a:pt x="466" y="678"/>
                </a:lnTo>
                <a:lnTo>
                  <a:pt x="460" y="679"/>
                </a:lnTo>
                <a:lnTo>
                  <a:pt x="452" y="683"/>
                </a:lnTo>
                <a:lnTo>
                  <a:pt x="452" y="683"/>
                </a:lnTo>
                <a:lnTo>
                  <a:pt x="444" y="678"/>
                </a:lnTo>
                <a:lnTo>
                  <a:pt x="436" y="672"/>
                </a:lnTo>
                <a:lnTo>
                  <a:pt x="436" y="672"/>
                </a:lnTo>
                <a:lnTo>
                  <a:pt x="411" y="636"/>
                </a:lnTo>
                <a:lnTo>
                  <a:pt x="418" y="629"/>
                </a:lnTo>
                <a:lnTo>
                  <a:pt x="418" y="629"/>
                </a:lnTo>
                <a:lnTo>
                  <a:pt x="402" y="609"/>
                </a:lnTo>
                <a:lnTo>
                  <a:pt x="402" y="609"/>
                </a:lnTo>
                <a:lnTo>
                  <a:pt x="398" y="602"/>
                </a:lnTo>
                <a:lnTo>
                  <a:pt x="393" y="597"/>
                </a:lnTo>
                <a:lnTo>
                  <a:pt x="388" y="592"/>
                </a:lnTo>
                <a:lnTo>
                  <a:pt x="388" y="592"/>
                </a:lnTo>
                <a:lnTo>
                  <a:pt x="384" y="588"/>
                </a:lnTo>
                <a:lnTo>
                  <a:pt x="384" y="587"/>
                </a:lnTo>
                <a:lnTo>
                  <a:pt x="386" y="587"/>
                </a:lnTo>
                <a:lnTo>
                  <a:pt x="377" y="5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8">
            <a:extLst>
              <a:ext uri="{FF2B5EF4-FFF2-40B4-BE49-F238E27FC236}">
                <a16:creationId xmlns:a16="http://schemas.microsoft.com/office/drawing/2014/main" id="{EB0D4951-E8DC-4482-9400-521FD4D54E86}"/>
              </a:ext>
            </a:extLst>
          </p:cNvPr>
          <p:cNvSpPr>
            <a:spLocks noEditPoints="1"/>
          </p:cNvSpPr>
          <p:nvPr/>
        </p:nvSpPr>
        <p:spPr bwMode="auto">
          <a:xfrm>
            <a:off x="2273071" y="3011831"/>
            <a:ext cx="1611864" cy="1363528"/>
          </a:xfrm>
          <a:custGeom>
            <a:avLst/>
            <a:gdLst>
              <a:gd name="T0" fmla="*/ 554 w 1389"/>
              <a:gd name="T1" fmla="*/ 39 h 1175"/>
              <a:gd name="T2" fmla="*/ 467 w 1389"/>
              <a:gd name="T3" fmla="*/ 21 h 1175"/>
              <a:gd name="T4" fmla="*/ 291 w 1389"/>
              <a:gd name="T5" fmla="*/ 29 h 1175"/>
              <a:gd name="T6" fmla="*/ 175 w 1389"/>
              <a:gd name="T7" fmla="*/ 127 h 1175"/>
              <a:gd name="T8" fmla="*/ 143 w 1389"/>
              <a:gd name="T9" fmla="*/ 213 h 1175"/>
              <a:gd name="T10" fmla="*/ 111 w 1389"/>
              <a:gd name="T11" fmla="*/ 527 h 1175"/>
              <a:gd name="T12" fmla="*/ 76 w 1389"/>
              <a:gd name="T13" fmla="*/ 841 h 1175"/>
              <a:gd name="T14" fmla="*/ 101 w 1389"/>
              <a:gd name="T15" fmla="*/ 913 h 1175"/>
              <a:gd name="T16" fmla="*/ 73 w 1389"/>
              <a:gd name="T17" fmla="*/ 1007 h 1175"/>
              <a:gd name="T18" fmla="*/ 2 w 1389"/>
              <a:gd name="T19" fmla="*/ 1044 h 1175"/>
              <a:gd name="T20" fmla="*/ 7 w 1389"/>
              <a:gd name="T21" fmla="*/ 1067 h 1175"/>
              <a:gd name="T22" fmla="*/ 26 w 1389"/>
              <a:gd name="T23" fmla="*/ 1074 h 1175"/>
              <a:gd name="T24" fmla="*/ 87 w 1389"/>
              <a:gd name="T25" fmla="*/ 1058 h 1175"/>
              <a:gd name="T26" fmla="*/ 168 w 1389"/>
              <a:gd name="T27" fmla="*/ 1032 h 1175"/>
              <a:gd name="T28" fmla="*/ 168 w 1389"/>
              <a:gd name="T29" fmla="*/ 976 h 1175"/>
              <a:gd name="T30" fmla="*/ 219 w 1389"/>
              <a:gd name="T31" fmla="*/ 916 h 1175"/>
              <a:gd name="T32" fmla="*/ 243 w 1389"/>
              <a:gd name="T33" fmla="*/ 612 h 1175"/>
              <a:gd name="T34" fmla="*/ 334 w 1389"/>
              <a:gd name="T35" fmla="*/ 687 h 1175"/>
              <a:gd name="T36" fmla="*/ 410 w 1389"/>
              <a:gd name="T37" fmla="*/ 630 h 1175"/>
              <a:gd name="T38" fmla="*/ 493 w 1389"/>
              <a:gd name="T39" fmla="*/ 723 h 1175"/>
              <a:gd name="T40" fmla="*/ 515 w 1389"/>
              <a:gd name="T41" fmla="*/ 880 h 1175"/>
              <a:gd name="T42" fmla="*/ 589 w 1389"/>
              <a:gd name="T43" fmla="*/ 966 h 1175"/>
              <a:gd name="T44" fmla="*/ 672 w 1389"/>
              <a:gd name="T45" fmla="*/ 1010 h 1175"/>
              <a:gd name="T46" fmla="*/ 729 w 1389"/>
              <a:gd name="T47" fmla="*/ 1013 h 1175"/>
              <a:gd name="T48" fmla="*/ 738 w 1389"/>
              <a:gd name="T49" fmla="*/ 993 h 1175"/>
              <a:gd name="T50" fmla="*/ 655 w 1389"/>
              <a:gd name="T51" fmla="*/ 938 h 1175"/>
              <a:gd name="T52" fmla="*/ 679 w 1389"/>
              <a:gd name="T53" fmla="*/ 873 h 1175"/>
              <a:gd name="T54" fmla="*/ 682 w 1389"/>
              <a:gd name="T55" fmla="*/ 639 h 1175"/>
              <a:gd name="T56" fmla="*/ 804 w 1389"/>
              <a:gd name="T57" fmla="*/ 596 h 1175"/>
              <a:gd name="T58" fmla="*/ 841 w 1389"/>
              <a:gd name="T59" fmla="*/ 584 h 1175"/>
              <a:gd name="T60" fmla="*/ 899 w 1389"/>
              <a:gd name="T61" fmla="*/ 479 h 1175"/>
              <a:gd name="T62" fmla="*/ 938 w 1389"/>
              <a:gd name="T63" fmla="*/ 477 h 1175"/>
              <a:gd name="T64" fmla="*/ 915 w 1389"/>
              <a:gd name="T65" fmla="*/ 814 h 1175"/>
              <a:gd name="T66" fmla="*/ 911 w 1389"/>
              <a:gd name="T67" fmla="*/ 1010 h 1175"/>
              <a:gd name="T68" fmla="*/ 836 w 1389"/>
              <a:gd name="T69" fmla="*/ 1117 h 1175"/>
              <a:gd name="T70" fmla="*/ 723 w 1389"/>
              <a:gd name="T71" fmla="*/ 1149 h 1175"/>
              <a:gd name="T72" fmla="*/ 751 w 1389"/>
              <a:gd name="T73" fmla="*/ 1171 h 1175"/>
              <a:gd name="T74" fmla="*/ 883 w 1389"/>
              <a:gd name="T75" fmla="*/ 1171 h 1175"/>
              <a:gd name="T76" fmla="*/ 968 w 1389"/>
              <a:gd name="T77" fmla="*/ 1160 h 1175"/>
              <a:gd name="T78" fmla="*/ 1070 w 1389"/>
              <a:gd name="T79" fmla="*/ 1074 h 1175"/>
              <a:gd name="T80" fmla="*/ 1160 w 1389"/>
              <a:gd name="T81" fmla="*/ 860 h 1175"/>
              <a:gd name="T82" fmla="*/ 1272 w 1389"/>
              <a:gd name="T83" fmla="*/ 976 h 1175"/>
              <a:gd name="T84" fmla="*/ 1225 w 1389"/>
              <a:gd name="T85" fmla="*/ 1047 h 1175"/>
              <a:gd name="T86" fmla="*/ 1188 w 1389"/>
              <a:gd name="T87" fmla="*/ 1062 h 1175"/>
              <a:gd name="T88" fmla="*/ 1267 w 1389"/>
              <a:gd name="T89" fmla="*/ 1073 h 1175"/>
              <a:gd name="T90" fmla="*/ 1363 w 1389"/>
              <a:gd name="T91" fmla="*/ 1031 h 1175"/>
              <a:gd name="T92" fmla="*/ 1381 w 1389"/>
              <a:gd name="T93" fmla="*/ 975 h 1175"/>
              <a:gd name="T94" fmla="*/ 1332 w 1389"/>
              <a:gd name="T95" fmla="*/ 812 h 1175"/>
              <a:gd name="T96" fmla="*/ 1254 w 1389"/>
              <a:gd name="T97" fmla="*/ 351 h 1175"/>
              <a:gd name="T98" fmla="*/ 1261 w 1389"/>
              <a:gd name="T99" fmla="*/ 203 h 1175"/>
              <a:gd name="T100" fmla="*/ 1088 w 1389"/>
              <a:gd name="T101" fmla="*/ 101 h 1175"/>
              <a:gd name="T102" fmla="*/ 979 w 1389"/>
              <a:gd name="T103" fmla="*/ 40 h 1175"/>
              <a:gd name="T104" fmla="*/ 826 w 1389"/>
              <a:gd name="T105" fmla="*/ 21 h 1175"/>
              <a:gd name="T106" fmla="*/ 720 w 1389"/>
              <a:gd name="T107" fmla="*/ 0 h 1175"/>
              <a:gd name="T108" fmla="*/ 587 w 1389"/>
              <a:gd name="T109" fmla="*/ 56 h 1175"/>
              <a:gd name="T110" fmla="*/ 701 w 1389"/>
              <a:gd name="T111" fmla="*/ 453 h 1175"/>
              <a:gd name="T112" fmla="*/ 701 w 1389"/>
              <a:gd name="T113" fmla="*/ 507 h 1175"/>
              <a:gd name="T114" fmla="*/ 633 w 1389"/>
              <a:gd name="T115" fmla="*/ 582 h 1175"/>
              <a:gd name="T116" fmla="*/ 610 w 1389"/>
              <a:gd name="T117" fmla="*/ 469 h 1175"/>
              <a:gd name="T118" fmla="*/ 442 w 1389"/>
              <a:gd name="T119" fmla="*/ 474 h 1175"/>
              <a:gd name="T120" fmla="*/ 416 w 1389"/>
              <a:gd name="T121" fmla="*/ 547 h 1175"/>
              <a:gd name="T122" fmla="*/ 362 w 1389"/>
              <a:gd name="T123" fmla="*/ 507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89" h="1175">
                <a:moveTo>
                  <a:pt x="587" y="56"/>
                </a:moveTo>
                <a:lnTo>
                  <a:pt x="587" y="56"/>
                </a:lnTo>
                <a:lnTo>
                  <a:pt x="586" y="56"/>
                </a:lnTo>
                <a:lnTo>
                  <a:pt x="580" y="55"/>
                </a:lnTo>
                <a:lnTo>
                  <a:pt x="571" y="51"/>
                </a:lnTo>
                <a:lnTo>
                  <a:pt x="567" y="48"/>
                </a:lnTo>
                <a:lnTo>
                  <a:pt x="560" y="44"/>
                </a:lnTo>
                <a:lnTo>
                  <a:pt x="560" y="44"/>
                </a:lnTo>
                <a:lnTo>
                  <a:pt x="554" y="39"/>
                </a:lnTo>
                <a:lnTo>
                  <a:pt x="548" y="35"/>
                </a:lnTo>
                <a:lnTo>
                  <a:pt x="537" y="30"/>
                </a:lnTo>
                <a:lnTo>
                  <a:pt x="527" y="29"/>
                </a:lnTo>
                <a:lnTo>
                  <a:pt x="520" y="28"/>
                </a:lnTo>
                <a:lnTo>
                  <a:pt x="520" y="28"/>
                </a:lnTo>
                <a:lnTo>
                  <a:pt x="504" y="28"/>
                </a:lnTo>
                <a:lnTo>
                  <a:pt x="491" y="28"/>
                </a:lnTo>
                <a:lnTo>
                  <a:pt x="491" y="28"/>
                </a:lnTo>
                <a:lnTo>
                  <a:pt x="467" y="21"/>
                </a:lnTo>
                <a:lnTo>
                  <a:pt x="420" y="9"/>
                </a:lnTo>
                <a:lnTo>
                  <a:pt x="420" y="9"/>
                </a:lnTo>
                <a:lnTo>
                  <a:pt x="413" y="9"/>
                </a:lnTo>
                <a:lnTo>
                  <a:pt x="405" y="8"/>
                </a:lnTo>
                <a:lnTo>
                  <a:pt x="386" y="9"/>
                </a:lnTo>
                <a:lnTo>
                  <a:pt x="362" y="12"/>
                </a:lnTo>
                <a:lnTo>
                  <a:pt x="338" y="16"/>
                </a:lnTo>
                <a:lnTo>
                  <a:pt x="314" y="21"/>
                </a:lnTo>
                <a:lnTo>
                  <a:pt x="291" y="29"/>
                </a:lnTo>
                <a:lnTo>
                  <a:pt x="271" y="36"/>
                </a:lnTo>
                <a:lnTo>
                  <a:pt x="263" y="41"/>
                </a:lnTo>
                <a:lnTo>
                  <a:pt x="255" y="45"/>
                </a:lnTo>
                <a:lnTo>
                  <a:pt x="255" y="45"/>
                </a:lnTo>
                <a:lnTo>
                  <a:pt x="242" y="56"/>
                </a:lnTo>
                <a:lnTo>
                  <a:pt x="224" y="71"/>
                </a:lnTo>
                <a:lnTo>
                  <a:pt x="207" y="89"/>
                </a:lnTo>
                <a:lnTo>
                  <a:pt x="190" y="107"/>
                </a:lnTo>
                <a:lnTo>
                  <a:pt x="175" y="127"/>
                </a:lnTo>
                <a:lnTo>
                  <a:pt x="162" y="146"/>
                </a:lnTo>
                <a:lnTo>
                  <a:pt x="157" y="155"/>
                </a:lnTo>
                <a:lnTo>
                  <a:pt x="153" y="163"/>
                </a:lnTo>
                <a:lnTo>
                  <a:pt x="151" y="170"/>
                </a:lnTo>
                <a:lnTo>
                  <a:pt x="151" y="178"/>
                </a:lnTo>
                <a:lnTo>
                  <a:pt x="151" y="178"/>
                </a:lnTo>
                <a:lnTo>
                  <a:pt x="149" y="189"/>
                </a:lnTo>
                <a:lnTo>
                  <a:pt x="148" y="199"/>
                </a:lnTo>
                <a:lnTo>
                  <a:pt x="143" y="213"/>
                </a:lnTo>
                <a:lnTo>
                  <a:pt x="140" y="226"/>
                </a:lnTo>
                <a:lnTo>
                  <a:pt x="137" y="235"/>
                </a:lnTo>
                <a:lnTo>
                  <a:pt x="137" y="235"/>
                </a:lnTo>
                <a:lnTo>
                  <a:pt x="136" y="271"/>
                </a:lnTo>
                <a:lnTo>
                  <a:pt x="136" y="271"/>
                </a:lnTo>
                <a:lnTo>
                  <a:pt x="125" y="392"/>
                </a:lnTo>
                <a:lnTo>
                  <a:pt x="116" y="477"/>
                </a:lnTo>
                <a:lnTo>
                  <a:pt x="111" y="527"/>
                </a:lnTo>
                <a:lnTo>
                  <a:pt x="111" y="527"/>
                </a:lnTo>
                <a:lnTo>
                  <a:pt x="105" y="581"/>
                </a:lnTo>
                <a:lnTo>
                  <a:pt x="96" y="677"/>
                </a:lnTo>
                <a:lnTo>
                  <a:pt x="88" y="769"/>
                </a:lnTo>
                <a:lnTo>
                  <a:pt x="84" y="802"/>
                </a:lnTo>
                <a:lnTo>
                  <a:pt x="82" y="814"/>
                </a:lnTo>
                <a:lnTo>
                  <a:pt x="80" y="818"/>
                </a:lnTo>
                <a:lnTo>
                  <a:pt x="80" y="818"/>
                </a:lnTo>
                <a:lnTo>
                  <a:pt x="78" y="828"/>
                </a:lnTo>
                <a:lnTo>
                  <a:pt x="76" y="841"/>
                </a:lnTo>
                <a:lnTo>
                  <a:pt x="73" y="870"/>
                </a:lnTo>
                <a:lnTo>
                  <a:pt x="73" y="884"/>
                </a:lnTo>
                <a:lnTo>
                  <a:pt x="73" y="896"/>
                </a:lnTo>
                <a:lnTo>
                  <a:pt x="74" y="905"/>
                </a:lnTo>
                <a:lnTo>
                  <a:pt x="76" y="907"/>
                </a:lnTo>
                <a:lnTo>
                  <a:pt x="77" y="908"/>
                </a:lnTo>
                <a:lnTo>
                  <a:pt x="77" y="908"/>
                </a:lnTo>
                <a:lnTo>
                  <a:pt x="101" y="913"/>
                </a:lnTo>
                <a:lnTo>
                  <a:pt x="101" y="913"/>
                </a:lnTo>
                <a:lnTo>
                  <a:pt x="101" y="946"/>
                </a:lnTo>
                <a:lnTo>
                  <a:pt x="99" y="970"/>
                </a:lnTo>
                <a:lnTo>
                  <a:pt x="98" y="978"/>
                </a:lnTo>
                <a:lnTo>
                  <a:pt x="96" y="983"/>
                </a:lnTo>
                <a:lnTo>
                  <a:pt x="96" y="983"/>
                </a:lnTo>
                <a:lnTo>
                  <a:pt x="89" y="993"/>
                </a:lnTo>
                <a:lnTo>
                  <a:pt x="83" y="999"/>
                </a:lnTo>
                <a:lnTo>
                  <a:pt x="73" y="1007"/>
                </a:lnTo>
                <a:lnTo>
                  <a:pt x="73" y="1007"/>
                </a:lnTo>
                <a:lnTo>
                  <a:pt x="62" y="1012"/>
                </a:lnTo>
                <a:lnTo>
                  <a:pt x="51" y="1015"/>
                </a:lnTo>
                <a:lnTo>
                  <a:pt x="41" y="1019"/>
                </a:lnTo>
                <a:lnTo>
                  <a:pt x="32" y="1023"/>
                </a:lnTo>
                <a:lnTo>
                  <a:pt x="32" y="1023"/>
                </a:lnTo>
                <a:lnTo>
                  <a:pt x="14" y="1031"/>
                </a:lnTo>
                <a:lnTo>
                  <a:pt x="7" y="1036"/>
                </a:lnTo>
                <a:lnTo>
                  <a:pt x="4" y="1040"/>
                </a:lnTo>
                <a:lnTo>
                  <a:pt x="2" y="1044"/>
                </a:lnTo>
                <a:lnTo>
                  <a:pt x="2" y="1044"/>
                </a:lnTo>
                <a:lnTo>
                  <a:pt x="0" y="1051"/>
                </a:lnTo>
                <a:lnTo>
                  <a:pt x="2" y="1057"/>
                </a:lnTo>
                <a:lnTo>
                  <a:pt x="3" y="1061"/>
                </a:lnTo>
                <a:lnTo>
                  <a:pt x="5" y="1062"/>
                </a:lnTo>
                <a:lnTo>
                  <a:pt x="5" y="1062"/>
                </a:lnTo>
                <a:lnTo>
                  <a:pt x="7" y="1062"/>
                </a:lnTo>
                <a:lnTo>
                  <a:pt x="7" y="1064"/>
                </a:lnTo>
                <a:lnTo>
                  <a:pt x="7" y="1067"/>
                </a:lnTo>
                <a:lnTo>
                  <a:pt x="9" y="1068"/>
                </a:lnTo>
                <a:lnTo>
                  <a:pt x="10" y="1068"/>
                </a:lnTo>
                <a:lnTo>
                  <a:pt x="10" y="1068"/>
                </a:lnTo>
                <a:lnTo>
                  <a:pt x="15" y="1068"/>
                </a:lnTo>
                <a:lnTo>
                  <a:pt x="18" y="1067"/>
                </a:lnTo>
                <a:lnTo>
                  <a:pt x="20" y="1068"/>
                </a:lnTo>
                <a:lnTo>
                  <a:pt x="23" y="1071"/>
                </a:lnTo>
                <a:lnTo>
                  <a:pt x="23" y="1071"/>
                </a:lnTo>
                <a:lnTo>
                  <a:pt x="26" y="1074"/>
                </a:lnTo>
                <a:lnTo>
                  <a:pt x="31" y="1077"/>
                </a:lnTo>
                <a:lnTo>
                  <a:pt x="37" y="1078"/>
                </a:lnTo>
                <a:lnTo>
                  <a:pt x="45" y="1076"/>
                </a:lnTo>
                <a:lnTo>
                  <a:pt x="45" y="1076"/>
                </a:lnTo>
                <a:lnTo>
                  <a:pt x="58" y="1071"/>
                </a:lnTo>
                <a:lnTo>
                  <a:pt x="76" y="1064"/>
                </a:lnTo>
                <a:lnTo>
                  <a:pt x="76" y="1064"/>
                </a:lnTo>
                <a:lnTo>
                  <a:pt x="80" y="1062"/>
                </a:lnTo>
                <a:lnTo>
                  <a:pt x="87" y="1058"/>
                </a:lnTo>
                <a:lnTo>
                  <a:pt x="99" y="1050"/>
                </a:lnTo>
                <a:lnTo>
                  <a:pt x="106" y="1045"/>
                </a:lnTo>
                <a:lnTo>
                  <a:pt x="115" y="1041"/>
                </a:lnTo>
                <a:lnTo>
                  <a:pt x="125" y="1037"/>
                </a:lnTo>
                <a:lnTo>
                  <a:pt x="136" y="1036"/>
                </a:lnTo>
                <a:lnTo>
                  <a:pt x="136" y="1036"/>
                </a:lnTo>
                <a:lnTo>
                  <a:pt x="156" y="1036"/>
                </a:lnTo>
                <a:lnTo>
                  <a:pt x="163" y="1035"/>
                </a:lnTo>
                <a:lnTo>
                  <a:pt x="168" y="1032"/>
                </a:lnTo>
                <a:lnTo>
                  <a:pt x="173" y="1030"/>
                </a:lnTo>
                <a:lnTo>
                  <a:pt x="174" y="1026"/>
                </a:lnTo>
                <a:lnTo>
                  <a:pt x="175" y="1021"/>
                </a:lnTo>
                <a:lnTo>
                  <a:pt x="175" y="1015"/>
                </a:lnTo>
                <a:lnTo>
                  <a:pt x="175" y="1015"/>
                </a:lnTo>
                <a:lnTo>
                  <a:pt x="173" y="1004"/>
                </a:lnTo>
                <a:lnTo>
                  <a:pt x="172" y="997"/>
                </a:lnTo>
                <a:lnTo>
                  <a:pt x="169" y="988"/>
                </a:lnTo>
                <a:lnTo>
                  <a:pt x="168" y="976"/>
                </a:lnTo>
                <a:lnTo>
                  <a:pt x="168" y="976"/>
                </a:lnTo>
                <a:lnTo>
                  <a:pt x="168" y="956"/>
                </a:lnTo>
                <a:lnTo>
                  <a:pt x="169" y="937"/>
                </a:lnTo>
                <a:lnTo>
                  <a:pt x="172" y="913"/>
                </a:lnTo>
                <a:lnTo>
                  <a:pt x="172" y="913"/>
                </a:lnTo>
                <a:lnTo>
                  <a:pt x="195" y="916"/>
                </a:lnTo>
                <a:lnTo>
                  <a:pt x="212" y="916"/>
                </a:lnTo>
                <a:lnTo>
                  <a:pt x="217" y="916"/>
                </a:lnTo>
                <a:lnTo>
                  <a:pt x="219" y="916"/>
                </a:lnTo>
                <a:lnTo>
                  <a:pt x="219" y="916"/>
                </a:lnTo>
                <a:lnTo>
                  <a:pt x="221" y="866"/>
                </a:lnTo>
                <a:lnTo>
                  <a:pt x="219" y="798"/>
                </a:lnTo>
                <a:lnTo>
                  <a:pt x="219" y="798"/>
                </a:lnTo>
                <a:lnTo>
                  <a:pt x="221" y="782"/>
                </a:lnTo>
                <a:lnTo>
                  <a:pt x="223" y="756"/>
                </a:lnTo>
                <a:lnTo>
                  <a:pt x="231" y="694"/>
                </a:lnTo>
                <a:lnTo>
                  <a:pt x="243" y="612"/>
                </a:lnTo>
                <a:lnTo>
                  <a:pt x="243" y="612"/>
                </a:lnTo>
                <a:lnTo>
                  <a:pt x="248" y="600"/>
                </a:lnTo>
                <a:lnTo>
                  <a:pt x="251" y="587"/>
                </a:lnTo>
                <a:lnTo>
                  <a:pt x="251" y="587"/>
                </a:lnTo>
                <a:lnTo>
                  <a:pt x="279" y="620"/>
                </a:lnTo>
                <a:lnTo>
                  <a:pt x="315" y="667"/>
                </a:lnTo>
                <a:lnTo>
                  <a:pt x="315" y="667"/>
                </a:lnTo>
                <a:lnTo>
                  <a:pt x="324" y="678"/>
                </a:lnTo>
                <a:lnTo>
                  <a:pt x="331" y="684"/>
                </a:lnTo>
                <a:lnTo>
                  <a:pt x="334" y="687"/>
                </a:lnTo>
                <a:lnTo>
                  <a:pt x="336" y="688"/>
                </a:lnTo>
                <a:lnTo>
                  <a:pt x="340" y="688"/>
                </a:lnTo>
                <a:lnTo>
                  <a:pt x="343" y="687"/>
                </a:lnTo>
                <a:lnTo>
                  <a:pt x="343" y="687"/>
                </a:lnTo>
                <a:lnTo>
                  <a:pt x="349" y="684"/>
                </a:lnTo>
                <a:lnTo>
                  <a:pt x="357" y="677"/>
                </a:lnTo>
                <a:lnTo>
                  <a:pt x="381" y="657"/>
                </a:lnTo>
                <a:lnTo>
                  <a:pt x="410" y="630"/>
                </a:lnTo>
                <a:lnTo>
                  <a:pt x="410" y="630"/>
                </a:lnTo>
                <a:lnTo>
                  <a:pt x="436" y="635"/>
                </a:lnTo>
                <a:lnTo>
                  <a:pt x="456" y="640"/>
                </a:lnTo>
                <a:lnTo>
                  <a:pt x="469" y="644"/>
                </a:lnTo>
                <a:lnTo>
                  <a:pt x="469" y="644"/>
                </a:lnTo>
                <a:lnTo>
                  <a:pt x="477" y="647"/>
                </a:lnTo>
                <a:lnTo>
                  <a:pt x="482" y="651"/>
                </a:lnTo>
                <a:lnTo>
                  <a:pt x="485" y="655"/>
                </a:lnTo>
                <a:lnTo>
                  <a:pt x="485" y="655"/>
                </a:lnTo>
                <a:lnTo>
                  <a:pt x="493" y="723"/>
                </a:lnTo>
                <a:lnTo>
                  <a:pt x="500" y="774"/>
                </a:lnTo>
                <a:lnTo>
                  <a:pt x="503" y="795"/>
                </a:lnTo>
                <a:lnTo>
                  <a:pt x="505" y="809"/>
                </a:lnTo>
                <a:lnTo>
                  <a:pt x="505" y="809"/>
                </a:lnTo>
                <a:lnTo>
                  <a:pt x="509" y="827"/>
                </a:lnTo>
                <a:lnTo>
                  <a:pt x="511" y="843"/>
                </a:lnTo>
                <a:lnTo>
                  <a:pt x="512" y="860"/>
                </a:lnTo>
                <a:lnTo>
                  <a:pt x="512" y="860"/>
                </a:lnTo>
                <a:lnTo>
                  <a:pt x="515" y="880"/>
                </a:lnTo>
                <a:lnTo>
                  <a:pt x="586" y="901"/>
                </a:lnTo>
                <a:lnTo>
                  <a:pt x="586" y="932"/>
                </a:lnTo>
                <a:lnTo>
                  <a:pt x="586" y="932"/>
                </a:lnTo>
                <a:lnTo>
                  <a:pt x="585" y="938"/>
                </a:lnTo>
                <a:lnTo>
                  <a:pt x="585" y="943"/>
                </a:lnTo>
                <a:lnTo>
                  <a:pt x="584" y="950"/>
                </a:lnTo>
                <a:lnTo>
                  <a:pt x="586" y="960"/>
                </a:lnTo>
                <a:lnTo>
                  <a:pt x="586" y="960"/>
                </a:lnTo>
                <a:lnTo>
                  <a:pt x="589" y="966"/>
                </a:lnTo>
                <a:lnTo>
                  <a:pt x="592" y="971"/>
                </a:lnTo>
                <a:lnTo>
                  <a:pt x="597" y="975"/>
                </a:lnTo>
                <a:lnTo>
                  <a:pt x="603" y="980"/>
                </a:lnTo>
                <a:lnTo>
                  <a:pt x="617" y="986"/>
                </a:lnTo>
                <a:lnTo>
                  <a:pt x="631" y="993"/>
                </a:lnTo>
                <a:lnTo>
                  <a:pt x="631" y="993"/>
                </a:lnTo>
                <a:lnTo>
                  <a:pt x="638" y="998"/>
                </a:lnTo>
                <a:lnTo>
                  <a:pt x="648" y="1002"/>
                </a:lnTo>
                <a:lnTo>
                  <a:pt x="672" y="1010"/>
                </a:lnTo>
                <a:lnTo>
                  <a:pt x="695" y="1015"/>
                </a:lnTo>
                <a:lnTo>
                  <a:pt x="703" y="1017"/>
                </a:lnTo>
                <a:lnTo>
                  <a:pt x="707" y="1017"/>
                </a:lnTo>
                <a:lnTo>
                  <a:pt x="707" y="1017"/>
                </a:lnTo>
                <a:lnTo>
                  <a:pt x="715" y="1014"/>
                </a:lnTo>
                <a:lnTo>
                  <a:pt x="718" y="1013"/>
                </a:lnTo>
                <a:lnTo>
                  <a:pt x="718" y="1013"/>
                </a:lnTo>
                <a:lnTo>
                  <a:pt x="723" y="1014"/>
                </a:lnTo>
                <a:lnTo>
                  <a:pt x="729" y="1013"/>
                </a:lnTo>
                <a:lnTo>
                  <a:pt x="734" y="1012"/>
                </a:lnTo>
                <a:lnTo>
                  <a:pt x="734" y="1012"/>
                </a:lnTo>
                <a:lnTo>
                  <a:pt x="744" y="1007"/>
                </a:lnTo>
                <a:lnTo>
                  <a:pt x="745" y="1005"/>
                </a:lnTo>
                <a:lnTo>
                  <a:pt x="745" y="1003"/>
                </a:lnTo>
                <a:lnTo>
                  <a:pt x="745" y="1003"/>
                </a:lnTo>
                <a:lnTo>
                  <a:pt x="741" y="998"/>
                </a:lnTo>
                <a:lnTo>
                  <a:pt x="738" y="993"/>
                </a:lnTo>
                <a:lnTo>
                  <a:pt x="738" y="993"/>
                </a:lnTo>
                <a:lnTo>
                  <a:pt x="731" y="988"/>
                </a:lnTo>
                <a:lnTo>
                  <a:pt x="728" y="983"/>
                </a:lnTo>
                <a:lnTo>
                  <a:pt x="722" y="977"/>
                </a:lnTo>
                <a:lnTo>
                  <a:pt x="722" y="977"/>
                </a:lnTo>
                <a:lnTo>
                  <a:pt x="714" y="972"/>
                </a:lnTo>
                <a:lnTo>
                  <a:pt x="697" y="961"/>
                </a:lnTo>
                <a:lnTo>
                  <a:pt x="697" y="961"/>
                </a:lnTo>
                <a:lnTo>
                  <a:pt x="665" y="944"/>
                </a:lnTo>
                <a:lnTo>
                  <a:pt x="655" y="938"/>
                </a:lnTo>
                <a:lnTo>
                  <a:pt x="651" y="934"/>
                </a:lnTo>
                <a:lnTo>
                  <a:pt x="648" y="929"/>
                </a:lnTo>
                <a:lnTo>
                  <a:pt x="648" y="929"/>
                </a:lnTo>
                <a:lnTo>
                  <a:pt x="647" y="924"/>
                </a:lnTo>
                <a:lnTo>
                  <a:pt x="644" y="919"/>
                </a:lnTo>
                <a:lnTo>
                  <a:pt x="642" y="907"/>
                </a:lnTo>
                <a:lnTo>
                  <a:pt x="639" y="893"/>
                </a:lnTo>
                <a:lnTo>
                  <a:pt x="679" y="873"/>
                </a:lnTo>
                <a:lnTo>
                  <a:pt x="679" y="873"/>
                </a:lnTo>
                <a:lnTo>
                  <a:pt x="670" y="842"/>
                </a:lnTo>
                <a:lnTo>
                  <a:pt x="670" y="842"/>
                </a:lnTo>
                <a:lnTo>
                  <a:pt x="665" y="812"/>
                </a:lnTo>
                <a:lnTo>
                  <a:pt x="656" y="756"/>
                </a:lnTo>
                <a:lnTo>
                  <a:pt x="645" y="676"/>
                </a:lnTo>
                <a:lnTo>
                  <a:pt x="666" y="659"/>
                </a:lnTo>
                <a:lnTo>
                  <a:pt x="666" y="659"/>
                </a:lnTo>
                <a:lnTo>
                  <a:pt x="676" y="649"/>
                </a:lnTo>
                <a:lnTo>
                  <a:pt x="682" y="639"/>
                </a:lnTo>
                <a:lnTo>
                  <a:pt x="687" y="631"/>
                </a:lnTo>
                <a:lnTo>
                  <a:pt x="687" y="631"/>
                </a:lnTo>
                <a:lnTo>
                  <a:pt x="693" y="619"/>
                </a:lnTo>
                <a:lnTo>
                  <a:pt x="697" y="614"/>
                </a:lnTo>
                <a:lnTo>
                  <a:pt x="701" y="611"/>
                </a:lnTo>
                <a:lnTo>
                  <a:pt x="701" y="611"/>
                </a:lnTo>
                <a:lnTo>
                  <a:pt x="740" y="582"/>
                </a:lnTo>
                <a:lnTo>
                  <a:pt x="804" y="596"/>
                </a:lnTo>
                <a:lnTo>
                  <a:pt x="804" y="596"/>
                </a:lnTo>
                <a:lnTo>
                  <a:pt x="809" y="598"/>
                </a:lnTo>
                <a:lnTo>
                  <a:pt x="815" y="600"/>
                </a:lnTo>
                <a:lnTo>
                  <a:pt x="821" y="598"/>
                </a:lnTo>
                <a:lnTo>
                  <a:pt x="821" y="598"/>
                </a:lnTo>
                <a:lnTo>
                  <a:pt x="827" y="596"/>
                </a:lnTo>
                <a:lnTo>
                  <a:pt x="832" y="595"/>
                </a:lnTo>
                <a:lnTo>
                  <a:pt x="836" y="592"/>
                </a:lnTo>
                <a:lnTo>
                  <a:pt x="841" y="584"/>
                </a:lnTo>
                <a:lnTo>
                  <a:pt x="841" y="584"/>
                </a:lnTo>
                <a:lnTo>
                  <a:pt x="857" y="554"/>
                </a:lnTo>
                <a:lnTo>
                  <a:pt x="868" y="528"/>
                </a:lnTo>
                <a:lnTo>
                  <a:pt x="868" y="528"/>
                </a:lnTo>
                <a:lnTo>
                  <a:pt x="884" y="488"/>
                </a:lnTo>
                <a:lnTo>
                  <a:pt x="884" y="488"/>
                </a:lnTo>
                <a:lnTo>
                  <a:pt x="902" y="445"/>
                </a:lnTo>
                <a:lnTo>
                  <a:pt x="902" y="445"/>
                </a:lnTo>
                <a:lnTo>
                  <a:pt x="900" y="464"/>
                </a:lnTo>
                <a:lnTo>
                  <a:pt x="899" y="479"/>
                </a:lnTo>
                <a:lnTo>
                  <a:pt x="899" y="488"/>
                </a:lnTo>
                <a:lnTo>
                  <a:pt x="899" y="488"/>
                </a:lnTo>
                <a:lnTo>
                  <a:pt x="902" y="492"/>
                </a:lnTo>
                <a:lnTo>
                  <a:pt x="909" y="500"/>
                </a:lnTo>
                <a:lnTo>
                  <a:pt x="918" y="508"/>
                </a:lnTo>
                <a:lnTo>
                  <a:pt x="918" y="508"/>
                </a:lnTo>
                <a:lnTo>
                  <a:pt x="921" y="504"/>
                </a:lnTo>
                <a:lnTo>
                  <a:pt x="927" y="492"/>
                </a:lnTo>
                <a:lnTo>
                  <a:pt x="938" y="477"/>
                </a:lnTo>
                <a:lnTo>
                  <a:pt x="938" y="477"/>
                </a:lnTo>
                <a:lnTo>
                  <a:pt x="937" y="504"/>
                </a:lnTo>
                <a:lnTo>
                  <a:pt x="934" y="528"/>
                </a:lnTo>
                <a:lnTo>
                  <a:pt x="932" y="553"/>
                </a:lnTo>
                <a:lnTo>
                  <a:pt x="932" y="553"/>
                </a:lnTo>
                <a:lnTo>
                  <a:pt x="920" y="643"/>
                </a:lnTo>
                <a:lnTo>
                  <a:pt x="909" y="711"/>
                </a:lnTo>
                <a:lnTo>
                  <a:pt x="909" y="711"/>
                </a:lnTo>
                <a:lnTo>
                  <a:pt x="915" y="814"/>
                </a:lnTo>
                <a:lnTo>
                  <a:pt x="915" y="814"/>
                </a:lnTo>
                <a:lnTo>
                  <a:pt x="915" y="823"/>
                </a:lnTo>
                <a:lnTo>
                  <a:pt x="914" y="834"/>
                </a:lnTo>
                <a:lnTo>
                  <a:pt x="912" y="864"/>
                </a:lnTo>
                <a:lnTo>
                  <a:pt x="912" y="864"/>
                </a:lnTo>
                <a:lnTo>
                  <a:pt x="914" y="941"/>
                </a:lnTo>
                <a:lnTo>
                  <a:pt x="912" y="986"/>
                </a:lnTo>
                <a:lnTo>
                  <a:pt x="912" y="1001"/>
                </a:lnTo>
                <a:lnTo>
                  <a:pt x="911" y="1010"/>
                </a:lnTo>
                <a:lnTo>
                  <a:pt x="911" y="1010"/>
                </a:lnTo>
                <a:lnTo>
                  <a:pt x="896" y="1052"/>
                </a:lnTo>
                <a:lnTo>
                  <a:pt x="893" y="1060"/>
                </a:lnTo>
                <a:lnTo>
                  <a:pt x="893" y="1060"/>
                </a:lnTo>
                <a:lnTo>
                  <a:pt x="886" y="1068"/>
                </a:lnTo>
                <a:lnTo>
                  <a:pt x="869" y="1087"/>
                </a:lnTo>
                <a:lnTo>
                  <a:pt x="851" y="1106"/>
                </a:lnTo>
                <a:lnTo>
                  <a:pt x="842" y="1112"/>
                </a:lnTo>
                <a:lnTo>
                  <a:pt x="836" y="1117"/>
                </a:lnTo>
                <a:lnTo>
                  <a:pt x="836" y="1117"/>
                </a:lnTo>
                <a:lnTo>
                  <a:pt x="809" y="1125"/>
                </a:lnTo>
                <a:lnTo>
                  <a:pt x="778" y="1133"/>
                </a:lnTo>
                <a:lnTo>
                  <a:pt x="778" y="1133"/>
                </a:lnTo>
                <a:lnTo>
                  <a:pt x="744" y="1141"/>
                </a:lnTo>
                <a:lnTo>
                  <a:pt x="729" y="1144"/>
                </a:lnTo>
                <a:lnTo>
                  <a:pt x="725" y="1147"/>
                </a:lnTo>
                <a:lnTo>
                  <a:pt x="723" y="1149"/>
                </a:lnTo>
                <a:lnTo>
                  <a:pt x="723" y="1149"/>
                </a:lnTo>
                <a:lnTo>
                  <a:pt x="725" y="1153"/>
                </a:lnTo>
                <a:lnTo>
                  <a:pt x="730" y="1157"/>
                </a:lnTo>
                <a:lnTo>
                  <a:pt x="736" y="1162"/>
                </a:lnTo>
                <a:lnTo>
                  <a:pt x="736" y="1162"/>
                </a:lnTo>
                <a:lnTo>
                  <a:pt x="738" y="1165"/>
                </a:lnTo>
                <a:lnTo>
                  <a:pt x="740" y="1169"/>
                </a:lnTo>
                <a:lnTo>
                  <a:pt x="745" y="1170"/>
                </a:lnTo>
                <a:lnTo>
                  <a:pt x="745" y="1170"/>
                </a:lnTo>
                <a:lnTo>
                  <a:pt x="751" y="1171"/>
                </a:lnTo>
                <a:lnTo>
                  <a:pt x="757" y="1173"/>
                </a:lnTo>
                <a:lnTo>
                  <a:pt x="762" y="1175"/>
                </a:lnTo>
                <a:lnTo>
                  <a:pt x="762" y="1175"/>
                </a:lnTo>
                <a:lnTo>
                  <a:pt x="766" y="1175"/>
                </a:lnTo>
                <a:lnTo>
                  <a:pt x="781" y="1175"/>
                </a:lnTo>
                <a:lnTo>
                  <a:pt x="781" y="1175"/>
                </a:lnTo>
                <a:lnTo>
                  <a:pt x="799" y="1175"/>
                </a:lnTo>
                <a:lnTo>
                  <a:pt x="826" y="1174"/>
                </a:lnTo>
                <a:lnTo>
                  <a:pt x="883" y="1171"/>
                </a:lnTo>
                <a:lnTo>
                  <a:pt x="883" y="1171"/>
                </a:lnTo>
                <a:lnTo>
                  <a:pt x="906" y="1173"/>
                </a:lnTo>
                <a:lnTo>
                  <a:pt x="931" y="1173"/>
                </a:lnTo>
                <a:lnTo>
                  <a:pt x="942" y="1171"/>
                </a:lnTo>
                <a:lnTo>
                  <a:pt x="952" y="1170"/>
                </a:lnTo>
                <a:lnTo>
                  <a:pt x="959" y="1169"/>
                </a:lnTo>
                <a:lnTo>
                  <a:pt x="964" y="1165"/>
                </a:lnTo>
                <a:lnTo>
                  <a:pt x="964" y="1165"/>
                </a:lnTo>
                <a:lnTo>
                  <a:pt x="968" y="1160"/>
                </a:lnTo>
                <a:lnTo>
                  <a:pt x="971" y="1154"/>
                </a:lnTo>
                <a:lnTo>
                  <a:pt x="975" y="1142"/>
                </a:lnTo>
                <a:lnTo>
                  <a:pt x="976" y="1130"/>
                </a:lnTo>
                <a:lnTo>
                  <a:pt x="978" y="1117"/>
                </a:lnTo>
                <a:lnTo>
                  <a:pt x="978" y="1117"/>
                </a:lnTo>
                <a:lnTo>
                  <a:pt x="978" y="1104"/>
                </a:lnTo>
                <a:lnTo>
                  <a:pt x="980" y="1092"/>
                </a:lnTo>
                <a:lnTo>
                  <a:pt x="984" y="1078"/>
                </a:lnTo>
                <a:lnTo>
                  <a:pt x="1070" y="1074"/>
                </a:lnTo>
                <a:lnTo>
                  <a:pt x="1070" y="1074"/>
                </a:lnTo>
                <a:lnTo>
                  <a:pt x="1075" y="1051"/>
                </a:lnTo>
                <a:lnTo>
                  <a:pt x="1085" y="1003"/>
                </a:lnTo>
                <a:lnTo>
                  <a:pt x="1085" y="1003"/>
                </a:lnTo>
                <a:lnTo>
                  <a:pt x="1093" y="960"/>
                </a:lnTo>
                <a:lnTo>
                  <a:pt x="1107" y="897"/>
                </a:lnTo>
                <a:lnTo>
                  <a:pt x="1125" y="817"/>
                </a:lnTo>
                <a:lnTo>
                  <a:pt x="1125" y="817"/>
                </a:lnTo>
                <a:lnTo>
                  <a:pt x="1160" y="860"/>
                </a:lnTo>
                <a:lnTo>
                  <a:pt x="1186" y="892"/>
                </a:lnTo>
                <a:lnTo>
                  <a:pt x="1202" y="913"/>
                </a:lnTo>
                <a:lnTo>
                  <a:pt x="1202" y="913"/>
                </a:lnTo>
                <a:lnTo>
                  <a:pt x="1206" y="921"/>
                </a:lnTo>
                <a:lnTo>
                  <a:pt x="1210" y="930"/>
                </a:lnTo>
                <a:lnTo>
                  <a:pt x="1218" y="953"/>
                </a:lnTo>
                <a:lnTo>
                  <a:pt x="1225" y="981"/>
                </a:lnTo>
                <a:lnTo>
                  <a:pt x="1272" y="976"/>
                </a:lnTo>
                <a:lnTo>
                  <a:pt x="1272" y="976"/>
                </a:lnTo>
                <a:lnTo>
                  <a:pt x="1263" y="1003"/>
                </a:lnTo>
                <a:lnTo>
                  <a:pt x="1254" y="1023"/>
                </a:lnTo>
                <a:lnTo>
                  <a:pt x="1251" y="1030"/>
                </a:lnTo>
                <a:lnTo>
                  <a:pt x="1247" y="1035"/>
                </a:lnTo>
                <a:lnTo>
                  <a:pt x="1247" y="1035"/>
                </a:lnTo>
                <a:lnTo>
                  <a:pt x="1235" y="1044"/>
                </a:lnTo>
                <a:lnTo>
                  <a:pt x="1231" y="1046"/>
                </a:lnTo>
                <a:lnTo>
                  <a:pt x="1225" y="1047"/>
                </a:lnTo>
                <a:lnTo>
                  <a:pt x="1225" y="1047"/>
                </a:lnTo>
                <a:lnTo>
                  <a:pt x="1219" y="1046"/>
                </a:lnTo>
                <a:lnTo>
                  <a:pt x="1213" y="1045"/>
                </a:lnTo>
                <a:lnTo>
                  <a:pt x="1206" y="1045"/>
                </a:lnTo>
                <a:lnTo>
                  <a:pt x="1203" y="1046"/>
                </a:lnTo>
                <a:lnTo>
                  <a:pt x="1199" y="1047"/>
                </a:lnTo>
                <a:lnTo>
                  <a:pt x="1199" y="1047"/>
                </a:lnTo>
                <a:lnTo>
                  <a:pt x="1192" y="1052"/>
                </a:lnTo>
                <a:lnTo>
                  <a:pt x="1189" y="1057"/>
                </a:lnTo>
                <a:lnTo>
                  <a:pt x="1188" y="1062"/>
                </a:lnTo>
                <a:lnTo>
                  <a:pt x="1189" y="1067"/>
                </a:lnTo>
                <a:lnTo>
                  <a:pt x="1189" y="1067"/>
                </a:lnTo>
                <a:lnTo>
                  <a:pt x="1193" y="1069"/>
                </a:lnTo>
                <a:lnTo>
                  <a:pt x="1198" y="1071"/>
                </a:lnTo>
                <a:lnTo>
                  <a:pt x="1213" y="1073"/>
                </a:lnTo>
                <a:lnTo>
                  <a:pt x="1235" y="1076"/>
                </a:lnTo>
                <a:lnTo>
                  <a:pt x="1235" y="1076"/>
                </a:lnTo>
                <a:lnTo>
                  <a:pt x="1252" y="1076"/>
                </a:lnTo>
                <a:lnTo>
                  <a:pt x="1267" y="1073"/>
                </a:lnTo>
                <a:lnTo>
                  <a:pt x="1279" y="1071"/>
                </a:lnTo>
                <a:lnTo>
                  <a:pt x="1279" y="1071"/>
                </a:lnTo>
                <a:lnTo>
                  <a:pt x="1288" y="1066"/>
                </a:lnTo>
                <a:lnTo>
                  <a:pt x="1296" y="1061"/>
                </a:lnTo>
                <a:lnTo>
                  <a:pt x="1307" y="1055"/>
                </a:lnTo>
                <a:lnTo>
                  <a:pt x="1323" y="1047"/>
                </a:lnTo>
                <a:lnTo>
                  <a:pt x="1323" y="1047"/>
                </a:lnTo>
                <a:lnTo>
                  <a:pt x="1344" y="1040"/>
                </a:lnTo>
                <a:lnTo>
                  <a:pt x="1363" y="1031"/>
                </a:lnTo>
                <a:lnTo>
                  <a:pt x="1371" y="1026"/>
                </a:lnTo>
                <a:lnTo>
                  <a:pt x="1378" y="1023"/>
                </a:lnTo>
                <a:lnTo>
                  <a:pt x="1382" y="1017"/>
                </a:lnTo>
                <a:lnTo>
                  <a:pt x="1386" y="1012"/>
                </a:lnTo>
                <a:lnTo>
                  <a:pt x="1386" y="1012"/>
                </a:lnTo>
                <a:lnTo>
                  <a:pt x="1389" y="1002"/>
                </a:lnTo>
                <a:lnTo>
                  <a:pt x="1389" y="993"/>
                </a:lnTo>
                <a:lnTo>
                  <a:pt x="1386" y="985"/>
                </a:lnTo>
                <a:lnTo>
                  <a:pt x="1381" y="975"/>
                </a:lnTo>
                <a:lnTo>
                  <a:pt x="1381" y="975"/>
                </a:lnTo>
                <a:lnTo>
                  <a:pt x="1368" y="955"/>
                </a:lnTo>
                <a:lnTo>
                  <a:pt x="1368" y="955"/>
                </a:lnTo>
                <a:lnTo>
                  <a:pt x="1371" y="950"/>
                </a:lnTo>
                <a:lnTo>
                  <a:pt x="1373" y="946"/>
                </a:lnTo>
                <a:lnTo>
                  <a:pt x="1374" y="944"/>
                </a:lnTo>
                <a:lnTo>
                  <a:pt x="1374" y="944"/>
                </a:lnTo>
                <a:lnTo>
                  <a:pt x="1332" y="812"/>
                </a:lnTo>
                <a:lnTo>
                  <a:pt x="1332" y="812"/>
                </a:lnTo>
                <a:lnTo>
                  <a:pt x="1328" y="800"/>
                </a:lnTo>
                <a:lnTo>
                  <a:pt x="1321" y="785"/>
                </a:lnTo>
                <a:lnTo>
                  <a:pt x="1304" y="751"/>
                </a:lnTo>
                <a:lnTo>
                  <a:pt x="1280" y="707"/>
                </a:lnTo>
                <a:lnTo>
                  <a:pt x="1280" y="707"/>
                </a:lnTo>
                <a:lnTo>
                  <a:pt x="1264" y="545"/>
                </a:lnTo>
                <a:lnTo>
                  <a:pt x="1248" y="384"/>
                </a:lnTo>
                <a:lnTo>
                  <a:pt x="1248" y="384"/>
                </a:lnTo>
                <a:lnTo>
                  <a:pt x="1254" y="351"/>
                </a:lnTo>
                <a:lnTo>
                  <a:pt x="1258" y="325"/>
                </a:lnTo>
                <a:lnTo>
                  <a:pt x="1259" y="306"/>
                </a:lnTo>
                <a:lnTo>
                  <a:pt x="1259" y="306"/>
                </a:lnTo>
                <a:lnTo>
                  <a:pt x="1258" y="290"/>
                </a:lnTo>
                <a:lnTo>
                  <a:pt x="1256" y="274"/>
                </a:lnTo>
                <a:lnTo>
                  <a:pt x="1252" y="255"/>
                </a:lnTo>
                <a:lnTo>
                  <a:pt x="1252" y="255"/>
                </a:lnTo>
                <a:lnTo>
                  <a:pt x="1257" y="224"/>
                </a:lnTo>
                <a:lnTo>
                  <a:pt x="1261" y="203"/>
                </a:lnTo>
                <a:lnTo>
                  <a:pt x="1261" y="194"/>
                </a:lnTo>
                <a:lnTo>
                  <a:pt x="1261" y="194"/>
                </a:lnTo>
                <a:lnTo>
                  <a:pt x="1236" y="180"/>
                </a:lnTo>
                <a:lnTo>
                  <a:pt x="1181" y="154"/>
                </a:lnTo>
                <a:lnTo>
                  <a:pt x="1124" y="127"/>
                </a:lnTo>
                <a:lnTo>
                  <a:pt x="1097" y="112"/>
                </a:lnTo>
                <a:lnTo>
                  <a:pt x="1097" y="112"/>
                </a:lnTo>
                <a:lnTo>
                  <a:pt x="1093" y="109"/>
                </a:lnTo>
                <a:lnTo>
                  <a:pt x="1088" y="101"/>
                </a:lnTo>
                <a:lnTo>
                  <a:pt x="1082" y="94"/>
                </a:lnTo>
                <a:lnTo>
                  <a:pt x="1074" y="87"/>
                </a:lnTo>
                <a:lnTo>
                  <a:pt x="1074" y="87"/>
                </a:lnTo>
                <a:lnTo>
                  <a:pt x="1065" y="82"/>
                </a:lnTo>
                <a:lnTo>
                  <a:pt x="1058" y="78"/>
                </a:lnTo>
                <a:lnTo>
                  <a:pt x="1053" y="77"/>
                </a:lnTo>
                <a:lnTo>
                  <a:pt x="1049" y="76"/>
                </a:lnTo>
                <a:lnTo>
                  <a:pt x="1049" y="76"/>
                </a:lnTo>
                <a:lnTo>
                  <a:pt x="979" y="40"/>
                </a:lnTo>
                <a:lnTo>
                  <a:pt x="979" y="40"/>
                </a:lnTo>
                <a:lnTo>
                  <a:pt x="970" y="37"/>
                </a:lnTo>
                <a:lnTo>
                  <a:pt x="949" y="32"/>
                </a:lnTo>
                <a:lnTo>
                  <a:pt x="918" y="26"/>
                </a:lnTo>
                <a:lnTo>
                  <a:pt x="901" y="25"/>
                </a:lnTo>
                <a:lnTo>
                  <a:pt x="884" y="24"/>
                </a:lnTo>
                <a:lnTo>
                  <a:pt x="884" y="24"/>
                </a:lnTo>
                <a:lnTo>
                  <a:pt x="852" y="23"/>
                </a:lnTo>
                <a:lnTo>
                  <a:pt x="826" y="21"/>
                </a:lnTo>
                <a:lnTo>
                  <a:pt x="805" y="19"/>
                </a:lnTo>
                <a:lnTo>
                  <a:pt x="789" y="16"/>
                </a:lnTo>
                <a:lnTo>
                  <a:pt x="789" y="16"/>
                </a:lnTo>
                <a:lnTo>
                  <a:pt x="773" y="13"/>
                </a:lnTo>
                <a:lnTo>
                  <a:pt x="754" y="8"/>
                </a:lnTo>
                <a:lnTo>
                  <a:pt x="735" y="3"/>
                </a:lnTo>
                <a:lnTo>
                  <a:pt x="727" y="2"/>
                </a:lnTo>
                <a:lnTo>
                  <a:pt x="720" y="0"/>
                </a:lnTo>
                <a:lnTo>
                  <a:pt x="720" y="0"/>
                </a:lnTo>
                <a:lnTo>
                  <a:pt x="707" y="0"/>
                </a:lnTo>
                <a:lnTo>
                  <a:pt x="696" y="0"/>
                </a:lnTo>
                <a:lnTo>
                  <a:pt x="685" y="3"/>
                </a:lnTo>
                <a:lnTo>
                  <a:pt x="680" y="5"/>
                </a:lnTo>
                <a:lnTo>
                  <a:pt x="675" y="8"/>
                </a:lnTo>
                <a:lnTo>
                  <a:pt x="675" y="8"/>
                </a:lnTo>
                <a:lnTo>
                  <a:pt x="656" y="19"/>
                </a:lnTo>
                <a:lnTo>
                  <a:pt x="627" y="35"/>
                </a:lnTo>
                <a:lnTo>
                  <a:pt x="587" y="56"/>
                </a:lnTo>
                <a:lnTo>
                  <a:pt x="587" y="56"/>
                </a:lnTo>
                <a:close/>
                <a:moveTo>
                  <a:pt x="623" y="416"/>
                </a:moveTo>
                <a:lnTo>
                  <a:pt x="623" y="416"/>
                </a:lnTo>
                <a:lnTo>
                  <a:pt x="648" y="431"/>
                </a:lnTo>
                <a:lnTo>
                  <a:pt x="669" y="443"/>
                </a:lnTo>
                <a:lnTo>
                  <a:pt x="677" y="447"/>
                </a:lnTo>
                <a:lnTo>
                  <a:pt x="686" y="449"/>
                </a:lnTo>
                <a:lnTo>
                  <a:pt x="686" y="449"/>
                </a:lnTo>
                <a:lnTo>
                  <a:pt x="701" y="453"/>
                </a:lnTo>
                <a:lnTo>
                  <a:pt x="714" y="454"/>
                </a:lnTo>
                <a:lnTo>
                  <a:pt x="729" y="457"/>
                </a:lnTo>
                <a:lnTo>
                  <a:pt x="729" y="457"/>
                </a:lnTo>
                <a:lnTo>
                  <a:pt x="728" y="463"/>
                </a:lnTo>
                <a:lnTo>
                  <a:pt x="722" y="477"/>
                </a:lnTo>
                <a:lnTo>
                  <a:pt x="712" y="492"/>
                </a:lnTo>
                <a:lnTo>
                  <a:pt x="706" y="500"/>
                </a:lnTo>
                <a:lnTo>
                  <a:pt x="701" y="507"/>
                </a:lnTo>
                <a:lnTo>
                  <a:pt x="701" y="507"/>
                </a:lnTo>
                <a:lnTo>
                  <a:pt x="676" y="533"/>
                </a:lnTo>
                <a:lnTo>
                  <a:pt x="665" y="547"/>
                </a:lnTo>
                <a:lnTo>
                  <a:pt x="671" y="556"/>
                </a:lnTo>
                <a:lnTo>
                  <a:pt x="671" y="556"/>
                </a:lnTo>
                <a:lnTo>
                  <a:pt x="665" y="561"/>
                </a:lnTo>
                <a:lnTo>
                  <a:pt x="651" y="571"/>
                </a:lnTo>
                <a:lnTo>
                  <a:pt x="651" y="571"/>
                </a:lnTo>
                <a:lnTo>
                  <a:pt x="643" y="576"/>
                </a:lnTo>
                <a:lnTo>
                  <a:pt x="633" y="582"/>
                </a:lnTo>
                <a:lnTo>
                  <a:pt x="622" y="587"/>
                </a:lnTo>
                <a:lnTo>
                  <a:pt x="622" y="587"/>
                </a:lnTo>
                <a:lnTo>
                  <a:pt x="618" y="552"/>
                </a:lnTo>
                <a:lnTo>
                  <a:pt x="617" y="524"/>
                </a:lnTo>
                <a:lnTo>
                  <a:pt x="616" y="507"/>
                </a:lnTo>
                <a:lnTo>
                  <a:pt x="616" y="507"/>
                </a:lnTo>
                <a:lnTo>
                  <a:pt x="616" y="501"/>
                </a:lnTo>
                <a:lnTo>
                  <a:pt x="615" y="491"/>
                </a:lnTo>
                <a:lnTo>
                  <a:pt x="610" y="469"/>
                </a:lnTo>
                <a:lnTo>
                  <a:pt x="602" y="441"/>
                </a:lnTo>
                <a:lnTo>
                  <a:pt x="623" y="416"/>
                </a:lnTo>
                <a:close/>
                <a:moveTo>
                  <a:pt x="398" y="445"/>
                </a:moveTo>
                <a:lnTo>
                  <a:pt x="398" y="445"/>
                </a:lnTo>
                <a:lnTo>
                  <a:pt x="415" y="454"/>
                </a:lnTo>
                <a:lnTo>
                  <a:pt x="434" y="464"/>
                </a:lnTo>
                <a:lnTo>
                  <a:pt x="434" y="464"/>
                </a:lnTo>
                <a:lnTo>
                  <a:pt x="437" y="467"/>
                </a:lnTo>
                <a:lnTo>
                  <a:pt x="442" y="474"/>
                </a:lnTo>
                <a:lnTo>
                  <a:pt x="448" y="484"/>
                </a:lnTo>
                <a:lnTo>
                  <a:pt x="453" y="492"/>
                </a:lnTo>
                <a:lnTo>
                  <a:pt x="453" y="492"/>
                </a:lnTo>
                <a:lnTo>
                  <a:pt x="459" y="511"/>
                </a:lnTo>
                <a:lnTo>
                  <a:pt x="467" y="538"/>
                </a:lnTo>
                <a:lnTo>
                  <a:pt x="477" y="575"/>
                </a:lnTo>
                <a:lnTo>
                  <a:pt x="434" y="564"/>
                </a:lnTo>
                <a:lnTo>
                  <a:pt x="434" y="553"/>
                </a:lnTo>
                <a:lnTo>
                  <a:pt x="416" y="547"/>
                </a:lnTo>
                <a:lnTo>
                  <a:pt x="416" y="547"/>
                </a:lnTo>
                <a:lnTo>
                  <a:pt x="409" y="540"/>
                </a:lnTo>
                <a:lnTo>
                  <a:pt x="394" y="528"/>
                </a:lnTo>
                <a:lnTo>
                  <a:pt x="394" y="528"/>
                </a:lnTo>
                <a:lnTo>
                  <a:pt x="387" y="522"/>
                </a:lnTo>
                <a:lnTo>
                  <a:pt x="377" y="517"/>
                </a:lnTo>
                <a:lnTo>
                  <a:pt x="368" y="511"/>
                </a:lnTo>
                <a:lnTo>
                  <a:pt x="362" y="507"/>
                </a:lnTo>
                <a:lnTo>
                  <a:pt x="362" y="507"/>
                </a:lnTo>
                <a:lnTo>
                  <a:pt x="355" y="495"/>
                </a:lnTo>
                <a:lnTo>
                  <a:pt x="351" y="488"/>
                </a:lnTo>
                <a:lnTo>
                  <a:pt x="349" y="481"/>
                </a:lnTo>
                <a:lnTo>
                  <a:pt x="349" y="481"/>
                </a:lnTo>
                <a:lnTo>
                  <a:pt x="345" y="477"/>
                </a:lnTo>
                <a:lnTo>
                  <a:pt x="340" y="470"/>
                </a:lnTo>
                <a:lnTo>
                  <a:pt x="333" y="463"/>
                </a:lnTo>
                <a:lnTo>
                  <a:pt x="398" y="4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D1BC47C2-0974-4DDC-BE3B-34E008C99786}"/>
              </a:ext>
            </a:extLst>
          </p:cNvPr>
          <p:cNvSpPr>
            <a:spLocks noEditPoints="1"/>
          </p:cNvSpPr>
          <p:nvPr/>
        </p:nvSpPr>
        <p:spPr bwMode="auto">
          <a:xfrm>
            <a:off x="4177060" y="2787139"/>
            <a:ext cx="1533627" cy="1579713"/>
          </a:xfrm>
          <a:custGeom>
            <a:avLst/>
            <a:gdLst>
              <a:gd name="T0" fmla="*/ 180 w 1198"/>
              <a:gd name="T1" fmla="*/ 228 h 1234"/>
              <a:gd name="T2" fmla="*/ 91 w 1198"/>
              <a:gd name="T3" fmla="*/ 410 h 1234"/>
              <a:gd name="T4" fmla="*/ 2 w 1198"/>
              <a:gd name="T5" fmla="*/ 581 h 1234"/>
              <a:gd name="T6" fmla="*/ 89 w 1198"/>
              <a:gd name="T7" fmla="*/ 1143 h 1234"/>
              <a:gd name="T8" fmla="*/ 107 w 1198"/>
              <a:gd name="T9" fmla="*/ 1200 h 1234"/>
              <a:gd name="T10" fmla="*/ 189 w 1198"/>
              <a:gd name="T11" fmla="*/ 1209 h 1234"/>
              <a:gd name="T12" fmla="*/ 271 w 1198"/>
              <a:gd name="T13" fmla="*/ 1223 h 1234"/>
              <a:gd name="T14" fmla="*/ 362 w 1198"/>
              <a:gd name="T15" fmla="*/ 1227 h 1234"/>
              <a:gd name="T16" fmla="*/ 346 w 1198"/>
              <a:gd name="T17" fmla="*/ 1216 h 1234"/>
              <a:gd name="T18" fmla="*/ 313 w 1198"/>
              <a:gd name="T19" fmla="*/ 1013 h 1234"/>
              <a:gd name="T20" fmla="*/ 303 w 1198"/>
              <a:gd name="T21" fmla="*/ 741 h 1234"/>
              <a:gd name="T22" fmla="*/ 311 w 1198"/>
              <a:gd name="T23" fmla="*/ 637 h 1234"/>
              <a:gd name="T24" fmla="*/ 320 w 1198"/>
              <a:gd name="T25" fmla="*/ 593 h 1234"/>
              <a:gd name="T26" fmla="*/ 308 w 1198"/>
              <a:gd name="T27" fmla="*/ 532 h 1234"/>
              <a:gd name="T28" fmla="*/ 404 w 1198"/>
              <a:gd name="T29" fmla="*/ 497 h 1234"/>
              <a:gd name="T30" fmla="*/ 539 w 1198"/>
              <a:gd name="T31" fmla="*/ 494 h 1234"/>
              <a:gd name="T32" fmla="*/ 538 w 1198"/>
              <a:gd name="T33" fmla="*/ 450 h 1234"/>
              <a:gd name="T34" fmla="*/ 587 w 1198"/>
              <a:gd name="T35" fmla="*/ 475 h 1234"/>
              <a:gd name="T36" fmla="*/ 672 w 1198"/>
              <a:gd name="T37" fmla="*/ 470 h 1234"/>
              <a:gd name="T38" fmla="*/ 680 w 1198"/>
              <a:gd name="T39" fmla="*/ 497 h 1234"/>
              <a:gd name="T40" fmla="*/ 589 w 1198"/>
              <a:gd name="T41" fmla="*/ 557 h 1234"/>
              <a:gd name="T42" fmla="*/ 644 w 1198"/>
              <a:gd name="T43" fmla="*/ 628 h 1234"/>
              <a:gd name="T44" fmla="*/ 590 w 1198"/>
              <a:gd name="T45" fmla="*/ 944 h 1234"/>
              <a:gd name="T46" fmla="*/ 589 w 1198"/>
              <a:gd name="T47" fmla="*/ 1171 h 1234"/>
              <a:gd name="T48" fmla="*/ 504 w 1198"/>
              <a:gd name="T49" fmla="*/ 1217 h 1234"/>
              <a:gd name="T50" fmla="*/ 548 w 1198"/>
              <a:gd name="T51" fmla="*/ 1230 h 1234"/>
              <a:gd name="T52" fmla="*/ 655 w 1198"/>
              <a:gd name="T53" fmla="*/ 1219 h 1234"/>
              <a:gd name="T54" fmla="*/ 655 w 1198"/>
              <a:gd name="T55" fmla="*/ 1131 h 1234"/>
              <a:gd name="T56" fmla="*/ 772 w 1198"/>
              <a:gd name="T57" fmla="*/ 770 h 1234"/>
              <a:gd name="T58" fmla="*/ 853 w 1198"/>
              <a:gd name="T59" fmla="*/ 772 h 1234"/>
              <a:gd name="T60" fmla="*/ 965 w 1198"/>
              <a:gd name="T61" fmla="*/ 957 h 1234"/>
              <a:gd name="T62" fmla="*/ 1119 w 1198"/>
              <a:gd name="T63" fmla="*/ 1182 h 1234"/>
              <a:gd name="T64" fmla="*/ 1173 w 1198"/>
              <a:gd name="T65" fmla="*/ 1223 h 1234"/>
              <a:gd name="T66" fmla="*/ 1193 w 1198"/>
              <a:gd name="T67" fmla="*/ 1187 h 1234"/>
              <a:gd name="T68" fmla="*/ 1131 w 1198"/>
              <a:gd name="T69" fmla="*/ 962 h 1234"/>
              <a:gd name="T70" fmla="*/ 1010 w 1198"/>
              <a:gd name="T71" fmla="*/ 603 h 1234"/>
              <a:gd name="T72" fmla="*/ 958 w 1198"/>
              <a:gd name="T73" fmla="*/ 401 h 1234"/>
              <a:gd name="T74" fmla="*/ 916 w 1198"/>
              <a:gd name="T75" fmla="*/ 85 h 1234"/>
              <a:gd name="T76" fmla="*/ 896 w 1198"/>
              <a:gd name="T77" fmla="*/ 31 h 1234"/>
              <a:gd name="T78" fmla="*/ 845 w 1198"/>
              <a:gd name="T79" fmla="*/ 1 h 1234"/>
              <a:gd name="T80" fmla="*/ 787 w 1198"/>
              <a:gd name="T81" fmla="*/ 14 h 1234"/>
              <a:gd name="T82" fmla="*/ 680 w 1198"/>
              <a:gd name="T83" fmla="*/ 64 h 1234"/>
              <a:gd name="T84" fmla="*/ 500 w 1198"/>
              <a:gd name="T85" fmla="*/ 115 h 1234"/>
              <a:gd name="T86" fmla="*/ 442 w 1198"/>
              <a:gd name="T87" fmla="*/ 166 h 1234"/>
              <a:gd name="T88" fmla="*/ 469 w 1198"/>
              <a:gd name="T89" fmla="*/ 115 h 1234"/>
              <a:gd name="T90" fmla="*/ 446 w 1198"/>
              <a:gd name="T91" fmla="*/ 36 h 1234"/>
              <a:gd name="T92" fmla="*/ 363 w 1198"/>
              <a:gd name="T93" fmla="*/ 10 h 1234"/>
              <a:gd name="T94" fmla="*/ 312 w 1198"/>
              <a:gd name="T95" fmla="*/ 25 h 1234"/>
              <a:gd name="T96" fmla="*/ 542 w 1198"/>
              <a:gd name="T97" fmla="*/ 254 h 1234"/>
              <a:gd name="T98" fmla="*/ 633 w 1198"/>
              <a:gd name="T99" fmla="*/ 255 h 1234"/>
              <a:gd name="T100" fmla="*/ 648 w 1198"/>
              <a:gd name="T101" fmla="*/ 318 h 1234"/>
              <a:gd name="T102" fmla="*/ 548 w 1198"/>
              <a:gd name="T103" fmla="*/ 325 h 1234"/>
              <a:gd name="T104" fmla="*/ 573 w 1198"/>
              <a:gd name="T105" fmla="*/ 293 h 1234"/>
              <a:gd name="T106" fmla="*/ 542 w 1198"/>
              <a:gd name="T107" fmla="*/ 254 h 1234"/>
              <a:gd name="T108" fmla="*/ 461 w 1198"/>
              <a:gd name="T109" fmla="*/ 362 h 1234"/>
              <a:gd name="T110" fmla="*/ 473 w 1198"/>
              <a:gd name="T111" fmla="*/ 394 h 1234"/>
              <a:gd name="T112" fmla="*/ 443 w 1198"/>
              <a:gd name="T113" fmla="*/ 371 h 1234"/>
              <a:gd name="T114" fmla="*/ 447 w 1198"/>
              <a:gd name="T115" fmla="*/ 334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98" h="1234">
                <a:moveTo>
                  <a:pt x="293" y="132"/>
                </a:moveTo>
                <a:lnTo>
                  <a:pt x="293" y="132"/>
                </a:lnTo>
                <a:lnTo>
                  <a:pt x="261" y="149"/>
                </a:lnTo>
                <a:lnTo>
                  <a:pt x="238" y="163"/>
                </a:lnTo>
                <a:lnTo>
                  <a:pt x="229" y="168"/>
                </a:lnTo>
                <a:lnTo>
                  <a:pt x="224" y="171"/>
                </a:lnTo>
                <a:lnTo>
                  <a:pt x="224" y="171"/>
                </a:lnTo>
                <a:lnTo>
                  <a:pt x="201" y="197"/>
                </a:lnTo>
                <a:lnTo>
                  <a:pt x="186" y="218"/>
                </a:lnTo>
                <a:lnTo>
                  <a:pt x="180" y="228"/>
                </a:lnTo>
                <a:lnTo>
                  <a:pt x="174" y="238"/>
                </a:lnTo>
                <a:lnTo>
                  <a:pt x="174" y="238"/>
                </a:lnTo>
                <a:lnTo>
                  <a:pt x="144" y="293"/>
                </a:lnTo>
                <a:lnTo>
                  <a:pt x="130" y="325"/>
                </a:lnTo>
                <a:lnTo>
                  <a:pt x="123" y="339"/>
                </a:lnTo>
                <a:lnTo>
                  <a:pt x="119" y="350"/>
                </a:lnTo>
                <a:lnTo>
                  <a:pt x="119" y="350"/>
                </a:lnTo>
                <a:lnTo>
                  <a:pt x="111" y="369"/>
                </a:lnTo>
                <a:lnTo>
                  <a:pt x="103" y="389"/>
                </a:lnTo>
                <a:lnTo>
                  <a:pt x="91" y="410"/>
                </a:lnTo>
                <a:lnTo>
                  <a:pt x="91" y="410"/>
                </a:lnTo>
                <a:lnTo>
                  <a:pt x="82" y="439"/>
                </a:lnTo>
                <a:lnTo>
                  <a:pt x="69" y="470"/>
                </a:lnTo>
                <a:lnTo>
                  <a:pt x="69" y="470"/>
                </a:lnTo>
                <a:lnTo>
                  <a:pt x="34" y="522"/>
                </a:lnTo>
                <a:lnTo>
                  <a:pt x="12" y="559"/>
                </a:lnTo>
                <a:lnTo>
                  <a:pt x="4" y="571"/>
                </a:lnTo>
                <a:lnTo>
                  <a:pt x="0" y="577"/>
                </a:lnTo>
                <a:lnTo>
                  <a:pt x="0" y="577"/>
                </a:lnTo>
                <a:lnTo>
                  <a:pt x="2" y="581"/>
                </a:lnTo>
                <a:lnTo>
                  <a:pt x="4" y="583"/>
                </a:lnTo>
                <a:lnTo>
                  <a:pt x="10" y="589"/>
                </a:lnTo>
                <a:lnTo>
                  <a:pt x="19" y="596"/>
                </a:lnTo>
                <a:lnTo>
                  <a:pt x="90" y="877"/>
                </a:lnTo>
                <a:lnTo>
                  <a:pt x="90" y="877"/>
                </a:lnTo>
                <a:lnTo>
                  <a:pt x="95" y="993"/>
                </a:lnTo>
                <a:lnTo>
                  <a:pt x="98" y="1075"/>
                </a:lnTo>
                <a:lnTo>
                  <a:pt x="98" y="1104"/>
                </a:lnTo>
                <a:lnTo>
                  <a:pt x="98" y="1116"/>
                </a:lnTo>
                <a:lnTo>
                  <a:pt x="89" y="1143"/>
                </a:lnTo>
                <a:lnTo>
                  <a:pt x="105" y="1150"/>
                </a:lnTo>
                <a:lnTo>
                  <a:pt x="105" y="1150"/>
                </a:lnTo>
                <a:lnTo>
                  <a:pt x="104" y="1157"/>
                </a:lnTo>
                <a:lnTo>
                  <a:pt x="103" y="1173"/>
                </a:lnTo>
                <a:lnTo>
                  <a:pt x="103" y="1181"/>
                </a:lnTo>
                <a:lnTo>
                  <a:pt x="104" y="1190"/>
                </a:lnTo>
                <a:lnTo>
                  <a:pt x="105" y="1196"/>
                </a:lnTo>
                <a:lnTo>
                  <a:pt x="106" y="1198"/>
                </a:lnTo>
                <a:lnTo>
                  <a:pt x="107" y="1200"/>
                </a:lnTo>
                <a:lnTo>
                  <a:pt x="107" y="1200"/>
                </a:lnTo>
                <a:lnTo>
                  <a:pt x="112" y="1202"/>
                </a:lnTo>
                <a:lnTo>
                  <a:pt x="120" y="1203"/>
                </a:lnTo>
                <a:lnTo>
                  <a:pt x="135" y="1204"/>
                </a:lnTo>
                <a:lnTo>
                  <a:pt x="154" y="1206"/>
                </a:lnTo>
                <a:lnTo>
                  <a:pt x="186" y="1202"/>
                </a:lnTo>
                <a:lnTo>
                  <a:pt x="186" y="1202"/>
                </a:lnTo>
                <a:lnTo>
                  <a:pt x="186" y="1203"/>
                </a:lnTo>
                <a:lnTo>
                  <a:pt x="186" y="1206"/>
                </a:lnTo>
                <a:lnTo>
                  <a:pt x="186" y="1208"/>
                </a:lnTo>
                <a:lnTo>
                  <a:pt x="189" y="1209"/>
                </a:lnTo>
                <a:lnTo>
                  <a:pt x="191" y="1212"/>
                </a:lnTo>
                <a:lnTo>
                  <a:pt x="196" y="1214"/>
                </a:lnTo>
                <a:lnTo>
                  <a:pt x="196" y="1214"/>
                </a:lnTo>
                <a:lnTo>
                  <a:pt x="202" y="1216"/>
                </a:lnTo>
                <a:lnTo>
                  <a:pt x="211" y="1217"/>
                </a:lnTo>
                <a:lnTo>
                  <a:pt x="232" y="1218"/>
                </a:lnTo>
                <a:lnTo>
                  <a:pt x="254" y="1219"/>
                </a:lnTo>
                <a:lnTo>
                  <a:pt x="264" y="1220"/>
                </a:lnTo>
                <a:lnTo>
                  <a:pt x="271" y="1223"/>
                </a:lnTo>
                <a:lnTo>
                  <a:pt x="271" y="1223"/>
                </a:lnTo>
                <a:lnTo>
                  <a:pt x="286" y="1228"/>
                </a:lnTo>
                <a:lnTo>
                  <a:pt x="303" y="1230"/>
                </a:lnTo>
                <a:lnTo>
                  <a:pt x="329" y="1234"/>
                </a:lnTo>
                <a:lnTo>
                  <a:pt x="329" y="1234"/>
                </a:lnTo>
                <a:lnTo>
                  <a:pt x="338" y="1234"/>
                </a:lnTo>
                <a:lnTo>
                  <a:pt x="347" y="1233"/>
                </a:lnTo>
                <a:lnTo>
                  <a:pt x="357" y="1232"/>
                </a:lnTo>
                <a:lnTo>
                  <a:pt x="360" y="1229"/>
                </a:lnTo>
                <a:lnTo>
                  <a:pt x="362" y="1227"/>
                </a:lnTo>
                <a:lnTo>
                  <a:pt x="362" y="1227"/>
                </a:lnTo>
                <a:lnTo>
                  <a:pt x="362" y="1224"/>
                </a:lnTo>
                <a:lnTo>
                  <a:pt x="362" y="1222"/>
                </a:lnTo>
                <a:lnTo>
                  <a:pt x="360" y="1218"/>
                </a:lnTo>
                <a:lnTo>
                  <a:pt x="357" y="1217"/>
                </a:lnTo>
                <a:lnTo>
                  <a:pt x="355" y="1216"/>
                </a:lnTo>
                <a:lnTo>
                  <a:pt x="355" y="1216"/>
                </a:lnTo>
                <a:lnTo>
                  <a:pt x="352" y="1216"/>
                </a:lnTo>
                <a:lnTo>
                  <a:pt x="350" y="1217"/>
                </a:lnTo>
                <a:lnTo>
                  <a:pt x="349" y="1217"/>
                </a:lnTo>
                <a:lnTo>
                  <a:pt x="346" y="1216"/>
                </a:lnTo>
                <a:lnTo>
                  <a:pt x="346" y="1216"/>
                </a:lnTo>
                <a:lnTo>
                  <a:pt x="319" y="1198"/>
                </a:lnTo>
                <a:lnTo>
                  <a:pt x="291" y="1180"/>
                </a:lnTo>
                <a:lnTo>
                  <a:pt x="291" y="1180"/>
                </a:lnTo>
                <a:lnTo>
                  <a:pt x="275" y="1168"/>
                </a:lnTo>
                <a:lnTo>
                  <a:pt x="264" y="1159"/>
                </a:lnTo>
                <a:lnTo>
                  <a:pt x="265" y="1134"/>
                </a:lnTo>
                <a:lnTo>
                  <a:pt x="304" y="1127"/>
                </a:lnTo>
                <a:lnTo>
                  <a:pt x="304" y="1127"/>
                </a:lnTo>
                <a:lnTo>
                  <a:pt x="313" y="1013"/>
                </a:lnTo>
                <a:lnTo>
                  <a:pt x="318" y="931"/>
                </a:lnTo>
                <a:lnTo>
                  <a:pt x="323" y="890"/>
                </a:lnTo>
                <a:lnTo>
                  <a:pt x="323" y="890"/>
                </a:lnTo>
                <a:lnTo>
                  <a:pt x="324" y="877"/>
                </a:lnTo>
                <a:lnTo>
                  <a:pt x="324" y="860"/>
                </a:lnTo>
                <a:lnTo>
                  <a:pt x="323" y="823"/>
                </a:lnTo>
                <a:lnTo>
                  <a:pt x="323" y="823"/>
                </a:lnTo>
                <a:lnTo>
                  <a:pt x="320" y="811"/>
                </a:lnTo>
                <a:lnTo>
                  <a:pt x="315" y="791"/>
                </a:lnTo>
                <a:lnTo>
                  <a:pt x="303" y="741"/>
                </a:lnTo>
                <a:lnTo>
                  <a:pt x="283" y="674"/>
                </a:lnTo>
                <a:lnTo>
                  <a:pt x="277" y="652"/>
                </a:lnTo>
                <a:lnTo>
                  <a:pt x="285" y="624"/>
                </a:lnTo>
                <a:lnTo>
                  <a:pt x="285" y="624"/>
                </a:lnTo>
                <a:lnTo>
                  <a:pt x="293" y="631"/>
                </a:lnTo>
                <a:lnTo>
                  <a:pt x="299" y="636"/>
                </a:lnTo>
                <a:lnTo>
                  <a:pt x="302" y="637"/>
                </a:lnTo>
                <a:lnTo>
                  <a:pt x="304" y="639"/>
                </a:lnTo>
                <a:lnTo>
                  <a:pt x="304" y="639"/>
                </a:lnTo>
                <a:lnTo>
                  <a:pt x="311" y="637"/>
                </a:lnTo>
                <a:lnTo>
                  <a:pt x="319" y="635"/>
                </a:lnTo>
                <a:lnTo>
                  <a:pt x="324" y="633"/>
                </a:lnTo>
                <a:lnTo>
                  <a:pt x="327" y="630"/>
                </a:lnTo>
                <a:lnTo>
                  <a:pt x="328" y="629"/>
                </a:lnTo>
                <a:lnTo>
                  <a:pt x="327" y="626"/>
                </a:lnTo>
                <a:lnTo>
                  <a:pt x="327" y="626"/>
                </a:lnTo>
                <a:lnTo>
                  <a:pt x="308" y="608"/>
                </a:lnTo>
                <a:lnTo>
                  <a:pt x="308" y="608"/>
                </a:lnTo>
                <a:lnTo>
                  <a:pt x="313" y="602"/>
                </a:lnTo>
                <a:lnTo>
                  <a:pt x="320" y="593"/>
                </a:lnTo>
                <a:lnTo>
                  <a:pt x="320" y="593"/>
                </a:lnTo>
                <a:lnTo>
                  <a:pt x="327" y="589"/>
                </a:lnTo>
                <a:lnTo>
                  <a:pt x="329" y="586"/>
                </a:lnTo>
                <a:lnTo>
                  <a:pt x="329" y="581"/>
                </a:lnTo>
                <a:lnTo>
                  <a:pt x="329" y="581"/>
                </a:lnTo>
                <a:lnTo>
                  <a:pt x="331" y="572"/>
                </a:lnTo>
                <a:lnTo>
                  <a:pt x="330" y="567"/>
                </a:lnTo>
                <a:lnTo>
                  <a:pt x="327" y="560"/>
                </a:lnTo>
                <a:lnTo>
                  <a:pt x="327" y="560"/>
                </a:lnTo>
                <a:lnTo>
                  <a:pt x="308" y="532"/>
                </a:lnTo>
                <a:lnTo>
                  <a:pt x="308" y="532"/>
                </a:lnTo>
                <a:lnTo>
                  <a:pt x="315" y="522"/>
                </a:lnTo>
                <a:lnTo>
                  <a:pt x="322" y="514"/>
                </a:lnTo>
                <a:lnTo>
                  <a:pt x="327" y="506"/>
                </a:lnTo>
                <a:lnTo>
                  <a:pt x="327" y="506"/>
                </a:lnTo>
                <a:lnTo>
                  <a:pt x="330" y="498"/>
                </a:lnTo>
                <a:lnTo>
                  <a:pt x="338" y="491"/>
                </a:lnTo>
                <a:lnTo>
                  <a:pt x="346" y="481"/>
                </a:lnTo>
                <a:lnTo>
                  <a:pt x="352" y="478"/>
                </a:lnTo>
                <a:lnTo>
                  <a:pt x="404" y="497"/>
                </a:lnTo>
                <a:lnTo>
                  <a:pt x="474" y="503"/>
                </a:lnTo>
                <a:lnTo>
                  <a:pt x="474" y="503"/>
                </a:lnTo>
                <a:lnTo>
                  <a:pt x="484" y="507"/>
                </a:lnTo>
                <a:lnTo>
                  <a:pt x="494" y="511"/>
                </a:lnTo>
                <a:lnTo>
                  <a:pt x="505" y="512"/>
                </a:lnTo>
                <a:lnTo>
                  <a:pt x="505" y="512"/>
                </a:lnTo>
                <a:lnTo>
                  <a:pt x="511" y="511"/>
                </a:lnTo>
                <a:lnTo>
                  <a:pt x="517" y="508"/>
                </a:lnTo>
                <a:lnTo>
                  <a:pt x="530" y="502"/>
                </a:lnTo>
                <a:lnTo>
                  <a:pt x="539" y="494"/>
                </a:lnTo>
                <a:lnTo>
                  <a:pt x="546" y="486"/>
                </a:lnTo>
                <a:lnTo>
                  <a:pt x="546" y="486"/>
                </a:lnTo>
                <a:lnTo>
                  <a:pt x="548" y="481"/>
                </a:lnTo>
                <a:lnTo>
                  <a:pt x="548" y="476"/>
                </a:lnTo>
                <a:lnTo>
                  <a:pt x="548" y="473"/>
                </a:lnTo>
                <a:lnTo>
                  <a:pt x="548" y="469"/>
                </a:lnTo>
                <a:lnTo>
                  <a:pt x="548" y="469"/>
                </a:lnTo>
                <a:lnTo>
                  <a:pt x="543" y="460"/>
                </a:lnTo>
                <a:lnTo>
                  <a:pt x="541" y="455"/>
                </a:lnTo>
                <a:lnTo>
                  <a:pt x="538" y="450"/>
                </a:lnTo>
                <a:lnTo>
                  <a:pt x="538" y="450"/>
                </a:lnTo>
                <a:lnTo>
                  <a:pt x="536" y="448"/>
                </a:lnTo>
                <a:lnTo>
                  <a:pt x="535" y="443"/>
                </a:lnTo>
                <a:lnTo>
                  <a:pt x="533" y="438"/>
                </a:lnTo>
                <a:lnTo>
                  <a:pt x="533" y="438"/>
                </a:lnTo>
                <a:lnTo>
                  <a:pt x="539" y="444"/>
                </a:lnTo>
                <a:lnTo>
                  <a:pt x="555" y="457"/>
                </a:lnTo>
                <a:lnTo>
                  <a:pt x="567" y="463"/>
                </a:lnTo>
                <a:lnTo>
                  <a:pt x="576" y="469"/>
                </a:lnTo>
                <a:lnTo>
                  <a:pt x="587" y="475"/>
                </a:lnTo>
                <a:lnTo>
                  <a:pt x="597" y="478"/>
                </a:lnTo>
                <a:lnTo>
                  <a:pt x="597" y="478"/>
                </a:lnTo>
                <a:lnTo>
                  <a:pt x="607" y="479"/>
                </a:lnTo>
                <a:lnTo>
                  <a:pt x="616" y="479"/>
                </a:lnTo>
                <a:lnTo>
                  <a:pt x="633" y="478"/>
                </a:lnTo>
                <a:lnTo>
                  <a:pt x="647" y="474"/>
                </a:lnTo>
                <a:lnTo>
                  <a:pt x="659" y="473"/>
                </a:lnTo>
                <a:lnTo>
                  <a:pt x="659" y="473"/>
                </a:lnTo>
                <a:lnTo>
                  <a:pt x="666" y="471"/>
                </a:lnTo>
                <a:lnTo>
                  <a:pt x="672" y="470"/>
                </a:lnTo>
                <a:lnTo>
                  <a:pt x="676" y="468"/>
                </a:lnTo>
                <a:lnTo>
                  <a:pt x="676" y="468"/>
                </a:lnTo>
                <a:lnTo>
                  <a:pt x="672" y="476"/>
                </a:lnTo>
                <a:lnTo>
                  <a:pt x="671" y="484"/>
                </a:lnTo>
                <a:lnTo>
                  <a:pt x="671" y="487"/>
                </a:lnTo>
                <a:lnTo>
                  <a:pt x="672" y="490"/>
                </a:lnTo>
                <a:lnTo>
                  <a:pt x="672" y="490"/>
                </a:lnTo>
                <a:lnTo>
                  <a:pt x="676" y="494"/>
                </a:lnTo>
                <a:lnTo>
                  <a:pt x="679" y="496"/>
                </a:lnTo>
                <a:lnTo>
                  <a:pt x="680" y="497"/>
                </a:lnTo>
                <a:lnTo>
                  <a:pt x="679" y="501"/>
                </a:lnTo>
                <a:lnTo>
                  <a:pt x="679" y="501"/>
                </a:lnTo>
                <a:lnTo>
                  <a:pt x="671" y="507"/>
                </a:lnTo>
                <a:lnTo>
                  <a:pt x="660" y="514"/>
                </a:lnTo>
                <a:lnTo>
                  <a:pt x="639" y="528"/>
                </a:lnTo>
                <a:lnTo>
                  <a:pt x="639" y="528"/>
                </a:lnTo>
                <a:lnTo>
                  <a:pt x="610" y="543"/>
                </a:lnTo>
                <a:lnTo>
                  <a:pt x="595" y="551"/>
                </a:lnTo>
                <a:lnTo>
                  <a:pt x="590" y="555"/>
                </a:lnTo>
                <a:lnTo>
                  <a:pt x="589" y="557"/>
                </a:lnTo>
                <a:lnTo>
                  <a:pt x="589" y="557"/>
                </a:lnTo>
                <a:lnTo>
                  <a:pt x="589" y="557"/>
                </a:lnTo>
                <a:lnTo>
                  <a:pt x="594" y="566"/>
                </a:lnTo>
                <a:lnTo>
                  <a:pt x="597" y="571"/>
                </a:lnTo>
                <a:lnTo>
                  <a:pt x="648" y="581"/>
                </a:lnTo>
                <a:lnTo>
                  <a:pt x="653" y="601"/>
                </a:lnTo>
                <a:lnTo>
                  <a:pt x="653" y="601"/>
                </a:lnTo>
                <a:lnTo>
                  <a:pt x="649" y="613"/>
                </a:lnTo>
                <a:lnTo>
                  <a:pt x="644" y="628"/>
                </a:lnTo>
                <a:lnTo>
                  <a:pt x="644" y="628"/>
                </a:lnTo>
                <a:lnTo>
                  <a:pt x="632" y="715"/>
                </a:lnTo>
                <a:lnTo>
                  <a:pt x="624" y="778"/>
                </a:lnTo>
                <a:lnTo>
                  <a:pt x="622" y="801"/>
                </a:lnTo>
                <a:lnTo>
                  <a:pt x="621" y="815"/>
                </a:lnTo>
                <a:lnTo>
                  <a:pt x="621" y="815"/>
                </a:lnTo>
                <a:lnTo>
                  <a:pt x="619" y="826"/>
                </a:lnTo>
                <a:lnTo>
                  <a:pt x="616" y="840"/>
                </a:lnTo>
                <a:lnTo>
                  <a:pt x="606" y="880"/>
                </a:lnTo>
                <a:lnTo>
                  <a:pt x="594" y="924"/>
                </a:lnTo>
                <a:lnTo>
                  <a:pt x="590" y="944"/>
                </a:lnTo>
                <a:lnTo>
                  <a:pt x="586" y="961"/>
                </a:lnTo>
                <a:lnTo>
                  <a:pt x="586" y="961"/>
                </a:lnTo>
                <a:lnTo>
                  <a:pt x="585" y="1002"/>
                </a:lnTo>
                <a:lnTo>
                  <a:pt x="584" y="1051"/>
                </a:lnTo>
                <a:lnTo>
                  <a:pt x="584" y="1109"/>
                </a:lnTo>
                <a:lnTo>
                  <a:pt x="594" y="1112"/>
                </a:lnTo>
                <a:lnTo>
                  <a:pt x="594" y="1112"/>
                </a:lnTo>
                <a:lnTo>
                  <a:pt x="592" y="1141"/>
                </a:lnTo>
                <a:lnTo>
                  <a:pt x="591" y="1163"/>
                </a:lnTo>
                <a:lnTo>
                  <a:pt x="589" y="1171"/>
                </a:lnTo>
                <a:lnTo>
                  <a:pt x="586" y="1176"/>
                </a:lnTo>
                <a:lnTo>
                  <a:pt x="586" y="1176"/>
                </a:lnTo>
                <a:lnTo>
                  <a:pt x="583" y="1181"/>
                </a:lnTo>
                <a:lnTo>
                  <a:pt x="576" y="1186"/>
                </a:lnTo>
                <a:lnTo>
                  <a:pt x="562" y="1198"/>
                </a:lnTo>
                <a:lnTo>
                  <a:pt x="541" y="1212"/>
                </a:lnTo>
                <a:lnTo>
                  <a:pt x="541" y="1212"/>
                </a:lnTo>
                <a:lnTo>
                  <a:pt x="521" y="1213"/>
                </a:lnTo>
                <a:lnTo>
                  <a:pt x="509" y="1216"/>
                </a:lnTo>
                <a:lnTo>
                  <a:pt x="504" y="1217"/>
                </a:lnTo>
                <a:lnTo>
                  <a:pt x="503" y="1218"/>
                </a:lnTo>
                <a:lnTo>
                  <a:pt x="503" y="1219"/>
                </a:lnTo>
                <a:lnTo>
                  <a:pt x="503" y="1219"/>
                </a:lnTo>
                <a:lnTo>
                  <a:pt x="504" y="1222"/>
                </a:lnTo>
                <a:lnTo>
                  <a:pt x="505" y="1224"/>
                </a:lnTo>
                <a:lnTo>
                  <a:pt x="511" y="1227"/>
                </a:lnTo>
                <a:lnTo>
                  <a:pt x="517" y="1228"/>
                </a:lnTo>
                <a:lnTo>
                  <a:pt x="522" y="1228"/>
                </a:lnTo>
                <a:lnTo>
                  <a:pt x="522" y="1228"/>
                </a:lnTo>
                <a:lnTo>
                  <a:pt x="548" y="1230"/>
                </a:lnTo>
                <a:lnTo>
                  <a:pt x="548" y="1230"/>
                </a:lnTo>
                <a:lnTo>
                  <a:pt x="580" y="1230"/>
                </a:lnTo>
                <a:lnTo>
                  <a:pt x="600" y="1229"/>
                </a:lnTo>
                <a:lnTo>
                  <a:pt x="616" y="1230"/>
                </a:lnTo>
                <a:lnTo>
                  <a:pt x="616" y="1230"/>
                </a:lnTo>
                <a:lnTo>
                  <a:pt x="628" y="1230"/>
                </a:lnTo>
                <a:lnTo>
                  <a:pt x="639" y="1228"/>
                </a:lnTo>
                <a:lnTo>
                  <a:pt x="649" y="1224"/>
                </a:lnTo>
                <a:lnTo>
                  <a:pt x="653" y="1222"/>
                </a:lnTo>
                <a:lnTo>
                  <a:pt x="655" y="1219"/>
                </a:lnTo>
                <a:lnTo>
                  <a:pt x="655" y="1219"/>
                </a:lnTo>
                <a:lnTo>
                  <a:pt x="656" y="1217"/>
                </a:lnTo>
                <a:lnTo>
                  <a:pt x="656" y="1212"/>
                </a:lnTo>
                <a:lnTo>
                  <a:pt x="656" y="1203"/>
                </a:lnTo>
                <a:lnTo>
                  <a:pt x="651" y="1182"/>
                </a:lnTo>
                <a:lnTo>
                  <a:pt x="651" y="1182"/>
                </a:lnTo>
                <a:lnTo>
                  <a:pt x="650" y="1176"/>
                </a:lnTo>
                <a:lnTo>
                  <a:pt x="650" y="1169"/>
                </a:lnTo>
                <a:lnTo>
                  <a:pt x="651" y="1152"/>
                </a:lnTo>
                <a:lnTo>
                  <a:pt x="655" y="1131"/>
                </a:lnTo>
                <a:lnTo>
                  <a:pt x="685" y="1131"/>
                </a:lnTo>
                <a:lnTo>
                  <a:pt x="685" y="1131"/>
                </a:lnTo>
                <a:lnTo>
                  <a:pt x="707" y="1072"/>
                </a:lnTo>
                <a:lnTo>
                  <a:pt x="722" y="1027"/>
                </a:lnTo>
                <a:lnTo>
                  <a:pt x="728" y="1009"/>
                </a:lnTo>
                <a:lnTo>
                  <a:pt x="730" y="998"/>
                </a:lnTo>
                <a:lnTo>
                  <a:pt x="730" y="998"/>
                </a:lnTo>
                <a:lnTo>
                  <a:pt x="738" y="956"/>
                </a:lnTo>
                <a:lnTo>
                  <a:pt x="751" y="880"/>
                </a:lnTo>
                <a:lnTo>
                  <a:pt x="772" y="770"/>
                </a:lnTo>
                <a:lnTo>
                  <a:pt x="772" y="770"/>
                </a:lnTo>
                <a:lnTo>
                  <a:pt x="778" y="754"/>
                </a:lnTo>
                <a:lnTo>
                  <a:pt x="790" y="727"/>
                </a:lnTo>
                <a:lnTo>
                  <a:pt x="797" y="714"/>
                </a:lnTo>
                <a:lnTo>
                  <a:pt x="804" y="703"/>
                </a:lnTo>
                <a:lnTo>
                  <a:pt x="809" y="696"/>
                </a:lnTo>
                <a:lnTo>
                  <a:pt x="810" y="695"/>
                </a:lnTo>
                <a:lnTo>
                  <a:pt x="811" y="695"/>
                </a:lnTo>
                <a:lnTo>
                  <a:pt x="811" y="695"/>
                </a:lnTo>
                <a:lnTo>
                  <a:pt x="853" y="772"/>
                </a:lnTo>
                <a:lnTo>
                  <a:pt x="883" y="823"/>
                </a:lnTo>
                <a:lnTo>
                  <a:pt x="895" y="844"/>
                </a:lnTo>
                <a:lnTo>
                  <a:pt x="902" y="856"/>
                </a:lnTo>
                <a:lnTo>
                  <a:pt x="902" y="856"/>
                </a:lnTo>
                <a:lnTo>
                  <a:pt x="916" y="875"/>
                </a:lnTo>
                <a:lnTo>
                  <a:pt x="931" y="899"/>
                </a:lnTo>
                <a:lnTo>
                  <a:pt x="944" y="923"/>
                </a:lnTo>
                <a:lnTo>
                  <a:pt x="953" y="936"/>
                </a:lnTo>
                <a:lnTo>
                  <a:pt x="953" y="936"/>
                </a:lnTo>
                <a:lnTo>
                  <a:pt x="965" y="957"/>
                </a:lnTo>
                <a:lnTo>
                  <a:pt x="986" y="994"/>
                </a:lnTo>
                <a:lnTo>
                  <a:pt x="1023" y="1059"/>
                </a:lnTo>
                <a:lnTo>
                  <a:pt x="1023" y="1059"/>
                </a:lnTo>
                <a:lnTo>
                  <a:pt x="1046" y="1101"/>
                </a:lnTo>
                <a:lnTo>
                  <a:pt x="1064" y="1128"/>
                </a:lnTo>
                <a:lnTo>
                  <a:pt x="1096" y="1123"/>
                </a:lnTo>
                <a:lnTo>
                  <a:pt x="1096" y="1123"/>
                </a:lnTo>
                <a:lnTo>
                  <a:pt x="1107" y="1148"/>
                </a:lnTo>
                <a:lnTo>
                  <a:pt x="1114" y="1168"/>
                </a:lnTo>
                <a:lnTo>
                  <a:pt x="1119" y="1182"/>
                </a:lnTo>
                <a:lnTo>
                  <a:pt x="1119" y="1182"/>
                </a:lnTo>
                <a:lnTo>
                  <a:pt x="1124" y="1206"/>
                </a:lnTo>
                <a:lnTo>
                  <a:pt x="1128" y="1216"/>
                </a:lnTo>
                <a:lnTo>
                  <a:pt x="1129" y="1219"/>
                </a:lnTo>
                <a:lnTo>
                  <a:pt x="1131" y="1222"/>
                </a:lnTo>
                <a:lnTo>
                  <a:pt x="1131" y="1222"/>
                </a:lnTo>
                <a:lnTo>
                  <a:pt x="1135" y="1223"/>
                </a:lnTo>
                <a:lnTo>
                  <a:pt x="1140" y="1223"/>
                </a:lnTo>
                <a:lnTo>
                  <a:pt x="1151" y="1223"/>
                </a:lnTo>
                <a:lnTo>
                  <a:pt x="1173" y="1223"/>
                </a:lnTo>
                <a:lnTo>
                  <a:pt x="1173" y="1223"/>
                </a:lnTo>
                <a:lnTo>
                  <a:pt x="1181" y="1223"/>
                </a:lnTo>
                <a:lnTo>
                  <a:pt x="1189" y="1219"/>
                </a:lnTo>
                <a:lnTo>
                  <a:pt x="1193" y="1217"/>
                </a:lnTo>
                <a:lnTo>
                  <a:pt x="1195" y="1214"/>
                </a:lnTo>
                <a:lnTo>
                  <a:pt x="1198" y="1209"/>
                </a:lnTo>
                <a:lnTo>
                  <a:pt x="1198" y="1206"/>
                </a:lnTo>
                <a:lnTo>
                  <a:pt x="1198" y="1206"/>
                </a:lnTo>
                <a:lnTo>
                  <a:pt x="1197" y="1196"/>
                </a:lnTo>
                <a:lnTo>
                  <a:pt x="1193" y="1187"/>
                </a:lnTo>
                <a:lnTo>
                  <a:pt x="1179" y="1159"/>
                </a:lnTo>
                <a:lnTo>
                  <a:pt x="1179" y="1159"/>
                </a:lnTo>
                <a:lnTo>
                  <a:pt x="1168" y="1132"/>
                </a:lnTo>
                <a:lnTo>
                  <a:pt x="1157" y="1101"/>
                </a:lnTo>
                <a:lnTo>
                  <a:pt x="1146" y="1064"/>
                </a:lnTo>
                <a:lnTo>
                  <a:pt x="1158" y="1048"/>
                </a:lnTo>
                <a:lnTo>
                  <a:pt x="1158" y="1048"/>
                </a:lnTo>
                <a:lnTo>
                  <a:pt x="1139" y="984"/>
                </a:lnTo>
                <a:lnTo>
                  <a:pt x="1139" y="984"/>
                </a:lnTo>
                <a:lnTo>
                  <a:pt x="1131" y="962"/>
                </a:lnTo>
                <a:lnTo>
                  <a:pt x="1114" y="917"/>
                </a:lnTo>
                <a:lnTo>
                  <a:pt x="1093" y="866"/>
                </a:lnTo>
                <a:lnTo>
                  <a:pt x="1083" y="845"/>
                </a:lnTo>
                <a:lnTo>
                  <a:pt x="1076" y="831"/>
                </a:lnTo>
                <a:lnTo>
                  <a:pt x="1076" y="831"/>
                </a:lnTo>
                <a:lnTo>
                  <a:pt x="1042" y="773"/>
                </a:lnTo>
                <a:lnTo>
                  <a:pt x="1026" y="746"/>
                </a:lnTo>
                <a:lnTo>
                  <a:pt x="1019" y="733"/>
                </a:lnTo>
                <a:lnTo>
                  <a:pt x="1019" y="733"/>
                </a:lnTo>
                <a:lnTo>
                  <a:pt x="1010" y="603"/>
                </a:lnTo>
                <a:lnTo>
                  <a:pt x="1055" y="604"/>
                </a:lnTo>
                <a:lnTo>
                  <a:pt x="1055" y="604"/>
                </a:lnTo>
                <a:lnTo>
                  <a:pt x="1026" y="557"/>
                </a:lnTo>
                <a:lnTo>
                  <a:pt x="991" y="501"/>
                </a:lnTo>
                <a:lnTo>
                  <a:pt x="991" y="501"/>
                </a:lnTo>
                <a:lnTo>
                  <a:pt x="984" y="489"/>
                </a:lnTo>
                <a:lnTo>
                  <a:pt x="975" y="473"/>
                </a:lnTo>
                <a:lnTo>
                  <a:pt x="968" y="454"/>
                </a:lnTo>
                <a:lnTo>
                  <a:pt x="948" y="406"/>
                </a:lnTo>
                <a:lnTo>
                  <a:pt x="958" y="401"/>
                </a:lnTo>
                <a:lnTo>
                  <a:pt x="906" y="271"/>
                </a:lnTo>
                <a:lnTo>
                  <a:pt x="906" y="271"/>
                </a:lnTo>
                <a:lnTo>
                  <a:pt x="902" y="198"/>
                </a:lnTo>
                <a:lnTo>
                  <a:pt x="902" y="198"/>
                </a:lnTo>
                <a:lnTo>
                  <a:pt x="901" y="153"/>
                </a:lnTo>
                <a:lnTo>
                  <a:pt x="901" y="153"/>
                </a:lnTo>
                <a:lnTo>
                  <a:pt x="906" y="123"/>
                </a:lnTo>
                <a:lnTo>
                  <a:pt x="911" y="100"/>
                </a:lnTo>
                <a:lnTo>
                  <a:pt x="916" y="85"/>
                </a:lnTo>
                <a:lnTo>
                  <a:pt x="916" y="85"/>
                </a:lnTo>
                <a:lnTo>
                  <a:pt x="918" y="78"/>
                </a:lnTo>
                <a:lnTo>
                  <a:pt x="920" y="72"/>
                </a:lnTo>
                <a:lnTo>
                  <a:pt x="921" y="65"/>
                </a:lnTo>
                <a:lnTo>
                  <a:pt x="918" y="61"/>
                </a:lnTo>
                <a:lnTo>
                  <a:pt x="918" y="61"/>
                </a:lnTo>
                <a:lnTo>
                  <a:pt x="914" y="53"/>
                </a:lnTo>
                <a:lnTo>
                  <a:pt x="905" y="43"/>
                </a:lnTo>
                <a:lnTo>
                  <a:pt x="905" y="43"/>
                </a:lnTo>
                <a:lnTo>
                  <a:pt x="900" y="37"/>
                </a:lnTo>
                <a:lnTo>
                  <a:pt x="896" y="31"/>
                </a:lnTo>
                <a:lnTo>
                  <a:pt x="891" y="27"/>
                </a:lnTo>
                <a:lnTo>
                  <a:pt x="885" y="21"/>
                </a:lnTo>
                <a:lnTo>
                  <a:pt x="885" y="21"/>
                </a:lnTo>
                <a:lnTo>
                  <a:pt x="879" y="16"/>
                </a:lnTo>
                <a:lnTo>
                  <a:pt x="875" y="14"/>
                </a:lnTo>
                <a:lnTo>
                  <a:pt x="873" y="11"/>
                </a:lnTo>
                <a:lnTo>
                  <a:pt x="867" y="9"/>
                </a:lnTo>
                <a:lnTo>
                  <a:pt x="867" y="9"/>
                </a:lnTo>
                <a:lnTo>
                  <a:pt x="853" y="4"/>
                </a:lnTo>
                <a:lnTo>
                  <a:pt x="845" y="1"/>
                </a:lnTo>
                <a:lnTo>
                  <a:pt x="845" y="1"/>
                </a:lnTo>
                <a:lnTo>
                  <a:pt x="825" y="0"/>
                </a:lnTo>
                <a:lnTo>
                  <a:pt x="805" y="0"/>
                </a:lnTo>
                <a:lnTo>
                  <a:pt x="805" y="0"/>
                </a:lnTo>
                <a:lnTo>
                  <a:pt x="797" y="3"/>
                </a:lnTo>
                <a:lnTo>
                  <a:pt x="793" y="4"/>
                </a:lnTo>
                <a:lnTo>
                  <a:pt x="790" y="8"/>
                </a:lnTo>
                <a:lnTo>
                  <a:pt x="790" y="8"/>
                </a:lnTo>
                <a:lnTo>
                  <a:pt x="788" y="13"/>
                </a:lnTo>
                <a:lnTo>
                  <a:pt x="787" y="14"/>
                </a:lnTo>
                <a:lnTo>
                  <a:pt x="755" y="17"/>
                </a:lnTo>
                <a:lnTo>
                  <a:pt x="752" y="30"/>
                </a:lnTo>
                <a:lnTo>
                  <a:pt x="744" y="37"/>
                </a:lnTo>
                <a:lnTo>
                  <a:pt x="744" y="46"/>
                </a:lnTo>
                <a:lnTo>
                  <a:pt x="736" y="61"/>
                </a:lnTo>
                <a:lnTo>
                  <a:pt x="736" y="61"/>
                </a:lnTo>
                <a:lnTo>
                  <a:pt x="712" y="62"/>
                </a:lnTo>
                <a:lnTo>
                  <a:pt x="693" y="63"/>
                </a:lnTo>
                <a:lnTo>
                  <a:pt x="680" y="64"/>
                </a:lnTo>
                <a:lnTo>
                  <a:pt x="680" y="64"/>
                </a:lnTo>
                <a:lnTo>
                  <a:pt x="642" y="73"/>
                </a:lnTo>
                <a:lnTo>
                  <a:pt x="610" y="80"/>
                </a:lnTo>
                <a:lnTo>
                  <a:pt x="551" y="80"/>
                </a:lnTo>
                <a:lnTo>
                  <a:pt x="551" y="80"/>
                </a:lnTo>
                <a:lnTo>
                  <a:pt x="536" y="93"/>
                </a:lnTo>
                <a:lnTo>
                  <a:pt x="525" y="101"/>
                </a:lnTo>
                <a:lnTo>
                  <a:pt x="519" y="107"/>
                </a:lnTo>
                <a:lnTo>
                  <a:pt x="519" y="107"/>
                </a:lnTo>
                <a:lnTo>
                  <a:pt x="512" y="110"/>
                </a:lnTo>
                <a:lnTo>
                  <a:pt x="500" y="115"/>
                </a:lnTo>
                <a:lnTo>
                  <a:pt x="488" y="118"/>
                </a:lnTo>
                <a:lnTo>
                  <a:pt x="484" y="121"/>
                </a:lnTo>
                <a:lnTo>
                  <a:pt x="482" y="123"/>
                </a:lnTo>
                <a:lnTo>
                  <a:pt x="482" y="123"/>
                </a:lnTo>
                <a:lnTo>
                  <a:pt x="478" y="129"/>
                </a:lnTo>
                <a:lnTo>
                  <a:pt x="473" y="139"/>
                </a:lnTo>
                <a:lnTo>
                  <a:pt x="473" y="139"/>
                </a:lnTo>
                <a:lnTo>
                  <a:pt x="466" y="153"/>
                </a:lnTo>
                <a:lnTo>
                  <a:pt x="462" y="159"/>
                </a:lnTo>
                <a:lnTo>
                  <a:pt x="442" y="166"/>
                </a:lnTo>
                <a:lnTo>
                  <a:pt x="442" y="166"/>
                </a:lnTo>
                <a:lnTo>
                  <a:pt x="442" y="158"/>
                </a:lnTo>
                <a:lnTo>
                  <a:pt x="442" y="150"/>
                </a:lnTo>
                <a:lnTo>
                  <a:pt x="443" y="143"/>
                </a:lnTo>
                <a:lnTo>
                  <a:pt x="443" y="143"/>
                </a:lnTo>
                <a:lnTo>
                  <a:pt x="447" y="136"/>
                </a:lnTo>
                <a:lnTo>
                  <a:pt x="451" y="129"/>
                </a:lnTo>
                <a:lnTo>
                  <a:pt x="455" y="123"/>
                </a:lnTo>
                <a:lnTo>
                  <a:pt x="469" y="115"/>
                </a:lnTo>
                <a:lnTo>
                  <a:pt x="469" y="115"/>
                </a:lnTo>
                <a:lnTo>
                  <a:pt x="469" y="107"/>
                </a:lnTo>
                <a:lnTo>
                  <a:pt x="471" y="95"/>
                </a:lnTo>
                <a:lnTo>
                  <a:pt x="471" y="95"/>
                </a:lnTo>
                <a:lnTo>
                  <a:pt x="472" y="81"/>
                </a:lnTo>
                <a:lnTo>
                  <a:pt x="472" y="75"/>
                </a:lnTo>
                <a:lnTo>
                  <a:pt x="469" y="68"/>
                </a:lnTo>
                <a:lnTo>
                  <a:pt x="469" y="68"/>
                </a:lnTo>
                <a:lnTo>
                  <a:pt x="463" y="59"/>
                </a:lnTo>
                <a:lnTo>
                  <a:pt x="456" y="49"/>
                </a:lnTo>
                <a:lnTo>
                  <a:pt x="446" y="36"/>
                </a:lnTo>
                <a:lnTo>
                  <a:pt x="446" y="36"/>
                </a:lnTo>
                <a:lnTo>
                  <a:pt x="441" y="31"/>
                </a:lnTo>
                <a:lnTo>
                  <a:pt x="432" y="25"/>
                </a:lnTo>
                <a:lnTo>
                  <a:pt x="419" y="16"/>
                </a:lnTo>
                <a:lnTo>
                  <a:pt x="419" y="16"/>
                </a:lnTo>
                <a:lnTo>
                  <a:pt x="414" y="15"/>
                </a:lnTo>
                <a:lnTo>
                  <a:pt x="398" y="14"/>
                </a:lnTo>
                <a:lnTo>
                  <a:pt x="398" y="14"/>
                </a:lnTo>
                <a:lnTo>
                  <a:pt x="375" y="13"/>
                </a:lnTo>
                <a:lnTo>
                  <a:pt x="363" y="10"/>
                </a:lnTo>
                <a:lnTo>
                  <a:pt x="363" y="10"/>
                </a:lnTo>
                <a:lnTo>
                  <a:pt x="355" y="13"/>
                </a:lnTo>
                <a:lnTo>
                  <a:pt x="347" y="15"/>
                </a:lnTo>
                <a:lnTo>
                  <a:pt x="344" y="16"/>
                </a:lnTo>
                <a:lnTo>
                  <a:pt x="343" y="17"/>
                </a:lnTo>
                <a:lnTo>
                  <a:pt x="343" y="17"/>
                </a:lnTo>
                <a:lnTo>
                  <a:pt x="339" y="20"/>
                </a:lnTo>
                <a:lnTo>
                  <a:pt x="335" y="21"/>
                </a:lnTo>
                <a:lnTo>
                  <a:pt x="325" y="24"/>
                </a:lnTo>
                <a:lnTo>
                  <a:pt x="312" y="25"/>
                </a:lnTo>
                <a:lnTo>
                  <a:pt x="312" y="40"/>
                </a:lnTo>
                <a:lnTo>
                  <a:pt x="303" y="48"/>
                </a:lnTo>
                <a:lnTo>
                  <a:pt x="303" y="61"/>
                </a:lnTo>
                <a:lnTo>
                  <a:pt x="287" y="79"/>
                </a:lnTo>
                <a:lnTo>
                  <a:pt x="291" y="88"/>
                </a:lnTo>
                <a:lnTo>
                  <a:pt x="291" y="100"/>
                </a:lnTo>
                <a:lnTo>
                  <a:pt x="296" y="124"/>
                </a:lnTo>
                <a:lnTo>
                  <a:pt x="293" y="132"/>
                </a:lnTo>
                <a:close/>
                <a:moveTo>
                  <a:pt x="542" y="254"/>
                </a:moveTo>
                <a:lnTo>
                  <a:pt x="542" y="254"/>
                </a:lnTo>
                <a:lnTo>
                  <a:pt x="562" y="250"/>
                </a:lnTo>
                <a:lnTo>
                  <a:pt x="562" y="250"/>
                </a:lnTo>
                <a:lnTo>
                  <a:pt x="575" y="249"/>
                </a:lnTo>
                <a:lnTo>
                  <a:pt x="586" y="247"/>
                </a:lnTo>
                <a:lnTo>
                  <a:pt x="586" y="247"/>
                </a:lnTo>
                <a:lnTo>
                  <a:pt x="602" y="247"/>
                </a:lnTo>
                <a:lnTo>
                  <a:pt x="613" y="247"/>
                </a:lnTo>
                <a:lnTo>
                  <a:pt x="613" y="247"/>
                </a:lnTo>
                <a:lnTo>
                  <a:pt x="626" y="251"/>
                </a:lnTo>
                <a:lnTo>
                  <a:pt x="633" y="255"/>
                </a:lnTo>
                <a:lnTo>
                  <a:pt x="633" y="255"/>
                </a:lnTo>
                <a:lnTo>
                  <a:pt x="633" y="263"/>
                </a:lnTo>
                <a:lnTo>
                  <a:pt x="633" y="273"/>
                </a:lnTo>
                <a:lnTo>
                  <a:pt x="633" y="282"/>
                </a:lnTo>
                <a:lnTo>
                  <a:pt x="633" y="282"/>
                </a:lnTo>
                <a:lnTo>
                  <a:pt x="635" y="291"/>
                </a:lnTo>
                <a:lnTo>
                  <a:pt x="639" y="300"/>
                </a:lnTo>
                <a:lnTo>
                  <a:pt x="643" y="309"/>
                </a:lnTo>
                <a:lnTo>
                  <a:pt x="648" y="318"/>
                </a:lnTo>
                <a:lnTo>
                  <a:pt x="648" y="318"/>
                </a:lnTo>
                <a:lnTo>
                  <a:pt x="650" y="323"/>
                </a:lnTo>
                <a:lnTo>
                  <a:pt x="651" y="332"/>
                </a:lnTo>
                <a:lnTo>
                  <a:pt x="654" y="355"/>
                </a:lnTo>
                <a:lnTo>
                  <a:pt x="655" y="383"/>
                </a:lnTo>
                <a:lnTo>
                  <a:pt x="635" y="393"/>
                </a:lnTo>
                <a:lnTo>
                  <a:pt x="635" y="393"/>
                </a:lnTo>
                <a:lnTo>
                  <a:pt x="621" y="383"/>
                </a:lnTo>
                <a:lnTo>
                  <a:pt x="597" y="367"/>
                </a:lnTo>
                <a:lnTo>
                  <a:pt x="560" y="339"/>
                </a:lnTo>
                <a:lnTo>
                  <a:pt x="548" y="325"/>
                </a:lnTo>
                <a:lnTo>
                  <a:pt x="548" y="325"/>
                </a:lnTo>
                <a:lnTo>
                  <a:pt x="547" y="323"/>
                </a:lnTo>
                <a:lnTo>
                  <a:pt x="547" y="318"/>
                </a:lnTo>
                <a:lnTo>
                  <a:pt x="548" y="314"/>
                </a:lnTo>
                <a:lnTo>
                  <a:pt x="549" y="310"/>
                </a:lnTo>
                <a:lnTo>
                  <a:pt x="553" y="307"/>
                </a:lnTo>
                <a:lnTo>
                  <a:pt x="558" y="303"/>
                </a:lnTo>
                <a:lnTo>
                  <a:pt x="558" y="303"/>
                </a:lnTo>
                <a:lnTo>
                  <a:pt x="568" y="297"/>
                </a:lnTo>
                <a:lnTo>
                  <a:pt x="573" y="293"/>
                </a:lnTo>
                <a:lnTo>
                  <a:pt x="575" y="289"/>
                </a:lnTo>
                <a:lnTo>
                  <a:pt x="576" y="286"/>
                </a:lnTo>
                <a:lnTo>
                  <a:pt x="576" y="286"/>
                </a:lnTo>
                <a:lnTo>
                  <a:pt x="575" y="272"/>
                </a:lnTo>
                <a:lnTo>
                  <a:pt x="574" y="263"/>
                </a:lnTo>
                <a:lnTo>
                  <a:pt x="574" y="263"/>
                </a:lnTo>
                <a:lnTo>
                  <a:pt x="554" y="259"/>
                </a:lnTo>
                <a:lnTo>
                  <a:pt x="543" y="255"/>
                </a:lnTo>
                <a:lnTo>
                  <a:pt x="541" y="254"/>
                </a:lnTo>
                <a:lnTo>
                  <a:pt x="542" y="254"/>
                </a:lnTo>
                <a:lnTo>
                  <a:pt x="542" y="254"/>
                </a:lnTo>
                <a:close/>
                <a:moveTo>
                  <a:pt x="447" y="327"/>
                </a:moveTo>
                <a:lnTo>
                  <a:pt x="447" y="327"/>
                </a:lnTo>
                <a:lnTo>
                  <a:pt x="451" y="334"/>
                </a:lnTo>
                <a:lnTo>
                  <a:pt x="453" y="339"/>
                </a:lnTo>
                <a:lnTo>
                  <a:pt x="455" y="342"/>
                </a:lnTo>
                <a:lnTo>
                  <a:pt x="455" y="342"/>
                </a:lnTo>
                <a:lnTo>
                  <a:pt x="455" y="347"/>
                </a:lnTo>
                <a:lnTo>
                  <a:pt x="457" y="353"/>
                </a:lnTo>
                <a:lnTo>
                  <a:pt x="461" y="362"/>
                </a:lnTo>
                <a:lnTo>
                  <a:pt x="463" y="364"/>
                </a:lnTo>
                <a:lnTo>
                  <a:pt x="466" y="367"/>
                </a:lnTo>
                <a:lnTo>
                  <a:pt x="466" y="367"/>
                </a:lnTo>
                <a:lnTo>
                  <a:pt x="472" y="372"/>
                </a:lnTo>
                <a:lnTo>
                  <a:pt x="479" y="374"/>
                </a:lnTo>
                <a:lnTo>
                  <a:pt x="487" y="378"/>
                </a:lnTo>
                <a:lnTo>
                  <a:pt x="489" y="399"/>
                </a:lnTo>
                <a:lnTo>
                  <a:pt x="489" y="399"/>
                </a:lnTo>
                <a:lnTo>
                  <a:pt x="479" y="396"/>
                </a:lnTo>
                <a:lnTo>
                  <a:pt x="473" y="394"/>
                </a:lnTo>
                <a:lnTo>
                  <a:pt x="467" y="390"/>
                </a:lnTo>
                <a:lnTo>
                  <a:pt x="467" y="390"/>
                </a:lnTo>
                <a:lnTo>
                  <a:pt x="461" y="384"/>
                </a:lnTo>
                <a:lnTo>
                  <a:pt x="457" y="380"/>
                </a:lnTo>
                <a:lnTo>
                  <a:pt x="455" y="377"/>
                </a:lnTo>
                <a:lnTo>
                  <a:pt x="455" y="377"/>
                </a:lnTo>
                <a:lnTo>
                  <a:pt x="452" y="373"/>
                </a:lnTo>
                <a:lnTo>
                  <a:pt x="450" y="372"/>
                </a:lnTo>
                <a:lnTo>
                  <a:pt x="446" y="372"/>
                </a:lnTo>
                <a:lnTo>
                  <a:pt x="443" y="371"/>
                </a:lnTo>
                <a:lnTo>
                  <a:pt x="443" y="371"/>
                </a:lnTo>
                <a:lnTo>
                  <a:pt x="440" y="371"/>
                </a:lnTo>
                <a:lnTo>
                  <a:pt x="434" y="371"/>
                </a:lnTo>
                <a:lnTo>
                  <a:pt x="426" y="373"/>
                </a:lnTo>
                <a:lnTo>
                  <a:pt x="426" y="373"/>
                </a:lnTo>
                <a:lnTo>
                  <a:pt x="432" y="361"/>
                </a:lnTo>
                <a:lnTo>
                  <a:pt x="443" y="345"/>
                </a:lnTo>
                <a:lnTo>
                  <a:pt x="443" y="345"/>
                </a:lnTo>
                <a:lnTo>
                  <a:pt x="447" y="339"/>
                </a:lnTo>
                <a:lnTo>
                  <a:pt x="447" y="334"/>
                </a:lnTo>
                <a:lnTo>
                  <a:pt x="447" y="327"/>
                </a:lnTo>
                <a:lnTo>
                  <a:pt x="447" y="3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0">
            <a:extLst>
              <a:ext uri="{FF2B5EF4-FFF2-40B4-BE49-F238E27FC236}">
                <a16:creationId xmlns:a16="http://schemas.microsoft.com/office/drawing/2014/main" id="{FD5CB74F-4FA5-42AE-9CBD-13AFE3275C76}"/>
              </a:ext>
            </a:extLst>
          </p:cNvPr>
          <p:cNvSpPr>
            <a:spLocks noEditPoints="1"/>
          </p:cNvSpPr>
          <p:nvPr/>
        </p:nvSpPr>
        <p:spPr bwMode="auto">
          <a:xfrm>
            <a:off x="624913" y="4716254"/>
            <a:ext cx="1123126" cy="1582587"/>
          </a:xfrm>
          <a:custGeom>
            <a:avLst/>
            <a:gdLst>
              <a:gd name="T0" fmla="*/ 154 w 1034"/>
              <a:gd name="T1" fmla="*/ 461 h 1457"/>
              <a:gd name="T2" fmla="*/ 89 w 1034"/>
              <a:gd name="T3" fmla="*/ 453 h 1457"/>
              <a:gd name="T4" fmla="*/ 17 w 1034"/>
              <a:gd name="T5" fmla="*/ 482 h 1457"/>
              <a:gd name="T6" fmla="*/ 1 w 1034"/>
              <a:gd name="T7" fmla="*/ 540 h 1457"/>
              <a:gd name="T8" fmla="*/ 10 w 1034"/>
              <a:gd name="T9" fmla="*/ 593 h 1457"/>
              <a:gd name="T10" fmla="*/ 57 w 1034"/>
              <a:gd name="T11" fmla="*/ 625 h 1457"/>
              <a:gd name="T12" fmla="*/ 170 w 1034"/>
              <a:gd name="T13" fmla="*/ 620 h 1457"/>
              <a:gd name="T14" fmla="*/ 143 w 1034"/>
              <a:gd name="T15" fmla="*/ 709 h 1457"/>
              <a:gd name="T16" fmla="*/ 185 w 1034"/>
              <a:gd name="T17" fmla="*/ 800 h 1457"/>
              <a:gd name="T18" fmla="*/ 321 w 1034"/>
              <a:gd name="T19" fmla="*/ 762 h 1457"/>
              <a:gd name="T20" fmla="*/ 344 w 1034"/>
              <a:gd name="T21" fmla="*/ 801 h 1457"/>
              <a:gd name="T22" fmla="*/ 364 w 1034"/>
              <a:gd name="T23" fmla="*/ 835 h 1457"/>
              <a:gd name="T24" fmla="*/ 380 w 1034"/>
              <a:gd name="T25" fmla="*/ 843 h 1457"/>
              <a:gd name="T26" fmla="*/ 427 w 1034"/>
              <a:gd name="T27" fmla="*/ 949 h 1457"/>
              <a:gd name="T28" fmla="*/ 555 w 1034"/>
              <a:gd name="T29" fmla="*/ 1094 h 1457"/>
              <a:gd name="T30" fmla="*/ 546 w 1034"/>
              <a:gd name="T31" fmla="*/ 1164 h 1457"/>
              <a:gd name="T32" fmla="*/ 502 w 1034"/>
              <a:gd name="T33" fmla="*/ 1192 h 1457"/>
              <a:gd name="T34" fmla="*/ 618 w 1034"/>
              <a:gd name="T35" fmla="*/ 1191 h 1457"/>
              <a:gd name="T36" fmla="*/ 688 w 1034"/>
              <a:gd name="T37" fmla="*/ 1251 h 1457"/>
              <a:gd name="T38" fmla="*/ 703 w 1034"/>
              <a:gd name="T39" fmla="*/ 1385 h 1457"/>
              <a:gd name="T40" fmla="*/ 616 w 1034"/>
              <a:gd name="T41" fmla="*/ 1453 h 1457"/>
              <a:gd name="T42" fmla="*/ 669 w 1034"/>
              <a:gd name="T43" fmla="*/ 1444 h 1457"/>
              <a:gd name="T44" fmla="*/ 778 w 1034"/>
              <a:gd name="T45" fmla="*/ 1412 h 1457"/>
              <a:gd name="T46" fmla="*/ 772 w 1034"/>
              <a:gd name="T47" fmla="*/ 1304 h 1457"/>
              <a:gd name="T48" fmla="*/ 823 w 1034"/>
              <a:gd name="T49" fmla="*/ 1338 h 1457"/>
              <a:gd name="T50" fmla="*/ 893 w 1034"/>
              <a:gd name="T51" fmla="*/ 1361 h 1457"/>
              <a:gd name="T52" fmla="*/ 979 w 1034"/>
              <a:gd name="T53" fmla="*/ 1345 h 1457"/>
              <a:gd name="T54" fmla="*/ 1011 w 1034"/>
              <a:gd name="T55" fmla="*/ 1289 h 1457"/>
              <a:gd name="T56" fmla="*/ 925 w 1034"/>
              <a:gd name="T57" fmla="*/ 1214 h 1457"/>
              <a:gd name="T58" fmla="*/ 820 w 1034"/>
              <a:gd name="T59" fmla="*/ 1115 h 1457"/>
              <a:gd name="T60" fmla="*/ 829 w 1034"/>
              <a:gd name="T61" fmla="*/ 1085 h 1457"/>
              <a:gd name="T62" fmla="*/ 940 w 1034"/>
              <a:gd name="T63" fmla="*/ 1199 h 1457"/>
              <a:gd name="T64" fmla="*/ 949 w 1034"/>
              <a:gd name="T65" fmla="*/ 1219 h 1457"/>
              <a:gd name="T66" fmla="*/ 1023 w 1034"/>
              <a:gd name="T67" fmla="*/ 1207 h 1457"/>
              <a:gd name="T68" fmla="*/ 1014 w 1034"/>
              <a:gd name="T69" fmla="*/ 1147 h 1457"/>
              <a:gd name="T70" fmla="*/ 945 w 1034"/>
              <a:gd name="T71" fmla="*/ 1051 h 1457"/>
              <a:gd name="T72" fmla="*/ 875 w 1034"/>
              <a:gd name="T73" fmla="*/ 723 h 1457"/>
              <a:gd name="T74" fmla="*/ 864 w 1034"/>
              <a:gd name="T75" fmla="*/ 586 h 1457"/>
              <a:gd name="T76" fmla="*/ 838 w 1034"/>
              <a:gd name="T77" fmla="*/ 488 h 1457"/>
              <a:gd name="T78" fmla="*/ 741 w 1034"/>
              <a:gd name="T79" fmla="*/ 349 h 1457"/>
              <a:gd name="T80" fmla="*/ 628 w 1034"/>
              <a:gd name="T81" fmla="*/ 151 h 1457"/>
              <a:gd name="T82" fmla="*/ 504 w 1034"/>
              <a:gd name="T83" fmla="*/ 97 h 1457"/>
              <a:gd name="T84" fmla="*/ 437 w 1034"/>
              <a:gd name="T85" fmla="*/ 36 h 1457"/>
              <a:gd name="T86" fmla="*/ 367 w 1034"/>
              <a:gd name="T87" fmla="*/ 1 h 1457"/>
              <a:gd name="T88" fmla="*/ 288 w 1034"/>
              <a:gd name="T89" fmla="*/ 51 h 1457"/>
              <a:gd name="T90" fmla="*/ 277 w 1034"/>
              <a:gd name="T91" fmla="*/ 83 h 1457"/>
              <a:gd name="T92" fmla="*/ 289 w 1034"/>
              <a:gd name="T93" fmla="*/ 112 h 1457"/>
              <a:gd name="T94" fmla="*/ 330 w 1034"/>
              <a:gd name="T95" fmla="*/ 167 h 1457"/>
              <a:gd name="T96" fmla="*/ 331 w 1034"/>
              <a:gd name="T97" fmla="*/ 279 h 1457"/>
              <a:gd name="T98" fmla="*/ 299 w 1034"/>
              <a:gd name="T99" fmla="*/ 313 h 1457"/>
              <a:gd name="T100" fmla="*/ 223 w 1034"/>
              <a:gd name="T101" fmla="*/ 331 h 1457"/>
              <a:gd name="T102" fmla="*/ 226 w 1034"/>
              <a:gd name="T103" fmla="*/ 353 h 1457"/>
              <a:gd name="T104" fmla="*/ 201 w 1034"/>
              <a:gd name="T105" fmla="*/ 386 h 1457"/>
              <a:gd name="T106" fmla="*/ 199 w 1034"/>
              <a:gd name="T107" fmla="*/ 439 h 1457"/>
              <a:gd name="T108" fmla="*/ 194 w 1034"/>
              <a:gd name="T109" fmla="*/ 490 h 1457"/>
              <a:gd name="T110" fmla="*/ 546 w 1034"/>
              <a:gd name="T111" fmla="*/ 492 h 1457"/>
              <a:gd name="T112" fmla="*/ 528 w 1034"/>
              <a:gd name="T113" fmla="*/ 543 h 1457"/>
              <a:gd name="T114" fmla="*/ 566 w 1034"/>
              <a:gd name="T115" fmla="*/ 573 h 1457"/>
              <a:gd name="T116" fmla="*/ 541 w 1034"/>
              <a:gd name="T117" fmla="*/ 576 h 1457"/>
              <a:gd name="T118" fmla="*/ 495 w 1034"/>
              <a:gd name="T119" fmla="*/ 561 h 1457"/>
              <a:gd name="T120" fmla="*/ 416 w 1034"/>
              <a:gd name="T121" fmla="*/ 477 h 1457"/>
              <a:gd name="T122" fmla="*/ 450 w 1034"/>
              <a:gd name="T123" fmla="*/ 439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4" h="1457">
                <a:moveTo>
                  <a:pt x="194" y="490"/>
                </a:moveTo>
                <a:lnTo>
                  <a:pt x="194" y="490"/>
                </a:lnTo>
                <a:lnTo>
                  <a:pt x="187" y="487"/>
                </a:lnTo>
                <a:lnTo>
                  <a:pt x="180" y="485"/>
                </a:lnTo>
                <a:lnTo>
                  <a:pt x="172" y="481"/>
                </a:lnTo>
                <a:lnTo>
                  <a:pt x="169" y="477"/>
                </a:lnTo>
                <a:lnTo>
                  <a:pt x="169" y="477"/>
                </a:lnTo>
                <a:lnTo>
                  <a:pt x="165" y="472"/>
                </a:lnTo>
                <a:lnTo>
                  <a:pt x="160" y="466"/>
                </a:lnTo>
                <a:lnTo>
                  <a:pt x="154" y="461"/>
                </a:lnTo>
                <a:lnTo>
                  <a:pt x="148" y="456"/>
                </a:lnTo>
                <a:lnTo>
                  <a:pt x="148" y="456"/>
                </a:lnTo>
                <a:lnTo>
                  <a:pt x="141" y="454"/>
                </a:lnTo>
                <a:lnTo>
                  <a:pt x="132" y="452"/>
                </a:lnTo>
                <a:lnTo>
                  <a:pt x="116" y="450"/>
                </a:lnTo>
                <a:lnTo>
                  <a:pt x="116" y="450"/>
                </a:lnTo>
                <a:lnTo>
                  <a:pt x="101" y="452"/>
                </a:lnTo>
                <a:lnTo>
                  <a:pt x="93" y="452"/>
                </a:lnTo>
                <a:lnTo>
                  <a:pt x="89" y="453"/>
                </a:lnTo>
                <a:lnTo>
                  <a:pt x="89" y="453"/>
                </a:lnTo>
                <a:lnTo>
                  <a:pt x="75" y="456"/>
                </a:lnTo>
                <a:lnTo>
                  <a:pt x="52" y="463"/>
                </a:lnTo>
                <a:lnTo>
                  <a:pt x="52" y="463"/>
                </a:lnTo>
                <a:lnTo>
                  <a:pt x="43" y="461"/>
                </a:lnTo>
                <a:lnTo>
                  <a:pt x="37" y="461"/>
                </a:lnTo>
                <a:lnTo>
                  <a:pt x="32" y="463"/>
                </a:lnTo>
                <a:lnTo>
                  <a:pt x="32" y="463"/>
                </a:lnTo>
                <a:lnTo>
                  <a:pt x="28" y="466"/>
                </a:lnTo>
                <a:lnTo>
                  <a:pt x="25" y="472"/>
                </a:lnTo>
                <a:lnTo>
                  <a:pt x="17" y="482"/>
                </a:lnTo>
                <a:lnTo>
                  <a:pt x="17" y="482"/>
                </a:lnTo>
                <a:lnTo>
                  <a:pt x="15" y="486"/>
                </a:lnTo>
                <a:lnTo>
                  <a:pt x="9" y="491"/>
                </a:lnTo>
                <a:lnTo>
                  <a:pt x="2" y="497"/>
                </a:lnTo>
                <a:lnTo>
                  <a:pt x="1" y="500"/>
                </a:lnTo>
                <a:lnTo>
                  <a:pt x="0" y="501"/>
                </a:lnTo>
                <a:lnTo>
                  <a:pt x="0" y="501"/>
                </a:lnTo>
                <a:lnTo>
                  <a:pt x="0" y="535"/>
                </a:lnTo>
                <a:lnTo>
                  <a:pt x="0" y="535"/>
                </a:lnTo>
                <a:lnTo>
                  <a:pt x="1" y="540"/>
                </a:lnTo>
                <a:lnTo>
                  <a:pt x="4" y="545"/>
                </a:lnTo>
                <a:lnTo>
                  <a:pt x="5" y="551"/>
                </a:lnTo>
                <a:lnTo>
                  <a:pt x="5" y="556"/>
                </a:lnTo>
                <a:lnTo>
                  <a:pt x="5" y="556"/>
                </a:lnTo>
                <a:lnTo>
                  <a:pt x="4" y="566"/>
                </a:lnTo>
                <a:lnTo>
                  <a:pt x="4" y="566"/>
                </a:lnTo>
                <a:lnTo>
                  <a:pt x="4" y="577"/>
                </a:lnTo>
                <a:lnTo>
                  <a:pt x="4" y="584"/>
                </a:lnTo>
                <a:lnTo>
                  <a:pt x="4" y="584"/>
                </a:lnTo>
                <a:lnTo>
                  <a:pt x="10" y="593"/>
                </a:lnTo>
                <a:lnTo>
                  <a:pt x="13" y="600"/>
                </a:lnTo>
                <a:lnTo>
                  <a:pt x="15" y="608"/>
                </a:lnTo>
                <a:lnTo>
                  <a:pt x="15" y="608"/>
                </a:lnTo>
                <a:lnTo>
                  <a:pt x="13" y="613"/>
                </a:lnTo>
                <a:lnTo>
                  <a:pt x="11" y="618"/>
                </a:lnTo>
                <a:lnTo>
                  <a:pt x="9" y="621"/>
                </a:lnTo>
                <a:lnTo>
                  <a:pt x="29" y="615"/>
                </a:lnTo>
                <a:lnTo>
                  <a:pt x="34" y="631"/>
                </a:lnTo>
                <a:lnTo>
                  <a:pt x="57" y="625"/>
                </a:lnTo>
                <a:lnTo>
                  <a:pt x="57" y="625"/>
                </a:lnTo>
                <a:lnTo>
                  <a:pt x="106" y="629"/>
                </a:lnTo>
                <a:lnTo>
                  <a:pt x="132" y="631"/>
                </a:lnTo>
                <a:lnTo>
                  <a:pt x="132" y="631"/>
                </a:lnTo>
                <a:lnTo>
                  <a:pt x="140" y="631"/>
                </a:lnTo>
                <a:lnTo>
                  <a:pt x="149" y="630"/>
                </a:lnTo>
                <a:lnTo>
                  <a:pt x="156" y="627"/>
                </a:lnTo>
                <a:lnTo>
                  <a:pt x="156" y="627"/>
                </a:lnTo>
                <a:lnTo>
                  <a:pt x="161" y="625"/>
                </a:lnTo>
                <a:lnTo>
                  <a:pt x="166" y="623"/>
                </a:lnTo>
                <a:lnTo>
                  <a:pt x="170" y="620"/>
                </a:lnTo>
                <a:lnTo>
                  <a:pt x="170" y="620"/>
                </a:lnTo>
                <a:lnTo>
                  <a:pt x="161" y="641"/>
                </a:lnTo>
                <a:lnTo>
                  <a:pt x="154" y="658"/>
                </a:lnTo>
                <a:lnTo>
                  <a:pt x="150" y="664"/>
                </a:lnTo>
                <a:lnTo>
                  <a:pt x="146" y="669"/>
                </a:lnTo>
                <a:lnTo>
                  <a:pt x="146" y="669"/>
                </a:lnTo>
                <a:lnTo>
                  <a:pt x="145" y="672"/>
                </a:lnTo>
                <a:lnTo>
                  <a:pt x="144" y="677"/>
                </a:lnTo>
                <a:lnTo>
                  <a:pt x="143" y="690"/>
                </a:lnTo>
                <a:lnTo>
                  <a:pt x="143" y="709"/>
                </a:lnTo>
                <a:lnTo>
                  <a:pt x="144" y="728"/>
                </a:lnTo>
                <a:lnTo>
                  <a:pt x="146" y="749"/>
                </a:lnTo>
                <a:lnTo>
                  <a:pt x="150" y="768"/>
                </a:lnTo>
                <a:lnTo>
                  <a:pt x="155" y="782"/>
                </a:lnTo>
                <a:lnTo>
                  <a:pt x="157" y="787"/>
                </a:lnTo>
                <a:lnTo>
                  <a:pt x="160" y="790"/>
                </a:lnTo>
                <a:lnTo>
                  <a:pt x="160" y="790"/>
                </a:lnTo>
                <a:lnTo>
                  <a:pt x="169" y="796"/>
                </a:lnTo>
                <a:lnTo>
                  <a:pt x="176" y="800"/>
                </a:lnTo>
                <a:lnTo>
                  <a:pt x="185" y="800"/>
                </a:lnTo>
                <a:lnTo>
                  <a:pt x="199" y="798"/>
                </a:lnTo>
                <a:lnTo>
                  <a:pt x="199" y="798"/>
                </a:lnTo>
                <a:lnTo>
                  <a:pt x="217" y="796"/>
                </a:lnTo>
                <a:lnTo>
                  <a:pt x="231" y="792"/>
                </a:lnTo>
                <a:lnTo>
                  <a:pt x="245" y="789"/>
                </a:lnTo>
                <a:lnTo>
                  <a:pt x="258" y="785"/>
                </a:lnTo>
                <a:lnTo>
                  <a:pt x="258" y="785"/>
                </a:lnTo>
                <a:lnTo>
                  <a:pt x="294" y="771"/>
                </a:lnTo>
                <a:lnTo>
                  <a:pt x="311" y="764"/>
                </a:lnTo>
                <a:lnTo>
                  <a:pt x="321" y="762"/>
                </a:lnTo>
                <a:lnTo>
                  <a:pt x="321" y="762"/>
                </a:lnTo>
                <a:lnTo>
                  <a:pt x="330" y="763"/>
                </a:lnTo>
                <a:lnTo>
                  <a:pt x="343" y="766"/>
                </a:lnTo>
                <a:lnTo>
                  <a:pt x="360" y="770"/>
                </a:lnTo>
                <a:lnTo>
                  <a:pt x="360" y="770"/>
                </a:lnTo>
                <a:lnTo>
                  <a:pt x="352" y="781"/>
                </a:lnTo>
                <a:lnTo>
                  <a:pt x="347" y="791"/>
                </a:lnTo>
                <a:lnTo>
                  <a:pt x="344" y="796"/>
                </a:lnTo>
                <a:lnTo>
                  <a:pt x="344" y="801"/>
                </a:lnTo>
                <a:lnTo>
                  <a:pt x="344" y="801"/>
                </a:lnTo>
                <a:lnTo>
                  <a:pt x="340" y="839"/>
                </a:lnTo>
                <a:lnTo>
                  <a:pt x="336" y="861"/>
                </a:lnTo>
                <a:lnTo>
                  <a:pt x="336" y="867"/>
                </a:lnTo>
                <a:lnTo>
                  <a:pt x="336" y="871"/>
                </a:lnTo>
                <a:lnTo>
                  <a:pt x="336" y="871"/>
                </a:lnTo>
                <a:lnTo>
                  <a:pt x="368" y="872"/>
                </a:lnTo>
                <a:lnTo>
                  <a:pt x="368" y="872"/>
                </a:lnTo>
                <a:lnTo>
                  <a:pt x="365" y="856"/>
                </a:lnTo>
                <a:lnTo>
                  <a:pt x="364" y="842"/>
                </a:lnTo>
                <a:lnTo>
                  <a:pt x="364" y="835"/>
                </a:lnTo>
                <a:lnTo>
                  <a:pt x="365" y="830"/>
                </a:lnTo>
                <a:lnTo>
                  <a:pt x="365" y="830"/>
                </a:lnTo>
                <a:lnTo>
                  <a:pt x="369" y="822"/>
                </a:lnTo>
                <a:lnTo>
                  <a:pt x="374" y="817"/>
                </a:lnTo>
                <a:lnTo>
                  <a:pt x="379" y="812"/>
                </a:lnTo>
                <a:lnTo>
                  <a:pt x="379" y="812"/>
                </a:lnTo>
                <a:lnTo>
                  <a:pt x="378" y="821"/>
                </a:lnTo>
                <a:lnTo>
                  <a:pt x="378" y="830"/>
                </a:lnTo>
                <a:lnTo>
                  <a:pt x="380" y="843"/>
                </a:lnTo>
                <a:lnTo>
                  <a:pt x="380" y="843"/>
                </a:lnTo>
                <a:lnTo>
                  <a:pt x="386" y="856"/>
                </a:lnTo>
                <a:lnTo>
                  <a:pt x="395" y="871"/>
                </a:lnTo>
                <a:lnTo>
                  <a:pt x="401" y="885"/>
                </a:lnTo>
                <a:lnTo>
                  <a:pt x="404" y="889"/>
                </a:lnTo>
                <a:lnTo>
                  <a:pt x="405" y="893"/>
                </a:lnTo>
                <a:lnTo>
                  <a:pt x="405" y="893"/>
                </a:lnTo>
                <a:lnTo>
                  <a:pt x="407" y="904"/>
                </a:lnTo>
                <a:lnTo>
                  <a:pt x="415" y="920"/>
                </a:lnTo>
                <a:lnTo>
                  <a:pt x="427" y="949"/>
                </a:lnTo>
                <a:lnTo>
                  <a:pt x="427" y="949"/>
                </a:lnTo>
                <a:lnTo>
                  <a:pt x="431" y="953"/>
                </a:lnTo>
                <a:lnTo>
                  <a:pt x="438" y="962"/>
                </a:lnTo>
                <a:lnTo>
                  <a:pt x="456" y="981"/>
                </a:lnTo>
                <a:lnTo>
                  <a:pt x="481" y="1005"/>
                </a:lnTo>
                <a:lnTo>
                  <a:pt x="481" y="1005"/>
                </a:lnTo>
                <a:lnTo>
                  <a:pt x="497" y="1027"/>
                </a:lnTo>
                <a:lnTo>
                  <a:pt x="519" y="1057"/>
                </a:lnTo>
                <a:lnTo>
                  <a:pt x="519" y="1057"/>
                </a:lnTo>
                <a:lnTo>
                  <a:pt x="540" y="1079"/>
                </a:lnTo>
                <a:lnTo>
                  <a:pt x="555" y="1094"/>
                </a:lnTo>
                <a:lnTo>
                  <a:pt x="555" y="1094"/>
                </a:lnTo>
                <a:lnTo>
                  <a:pt x="556" y="1100"/>
                </a:lnTo>
                <a:lnTo>
                  <a:pt x="560" y="1115"/>
                </a:lnTo>
                <a:lnTo>
                  <a:pt x="561" y="1133"/>
                </a:lnTo>
                <a:lnTo>
                  <a:pt x="561" y="1142"/>
                </a:lnTo>
                <a:lnTo>
                  <a:pt x="559" y="1149"/>
                </a:lnTo>
                <a:lnTo>
                  <a:pt x="559" y="1149"/>
                </a:lnTo>
                <a:lnTo>
                  <a:pt x="556" y="1154"/>
                </a:lnTo>
                <a:lnTo>
                  <a:pt x="551" y="1160"/>
                </a:lnTo>
                <a:lnTo>
                  <a:pt x="546" y="1164"/>
                </a:lnTo>
                <a:lnTo>
                  <a:pt x="540" y="1167"/>
                </a:lnTo>
                <a:lnTo>
                  <a:pt x="528" y="1174"/>
                </a:lnTo>
                <a:lnTo>
                  <a:pt x="517" y="1177"/>
                </a:lnTo>
                <a:lnTo>
                  <a:pt x="517" y="1177"/>
                </a:lnTo>
                <a:lnTo>
                  <a:pt x="508" y="1180"/>
                </a:lnTo>
                <a:lnTo>
                  <a:pt x="502" y="1183"/>
                </a:lnTo>
                <a:lnTo>
                  <a:pt x="501" y="1185"/>
                </a:lnTo>
                <a:lnTo>
                  <a:pt x="500" y="1187"/>
                </a:lnTo>
                <a:lnTo>
                  <a:pt x="501" y="1190"/>
                </a:lnTo>
                <a:lnTo>
                  <a:pt x="502" y="1192"/>
                </a:lnTo>
                <a:lnTo>
                  <a:pt x="502" y="1192"/>
                </a:lnTo>
                <a:lnTo>
                  <a:pt x="506" y="1193"/>
                </a:lnTo>
                <a:lnTo>
                  <a:pt x="511" y="1195"/>
                </a:lnTo>
                <a:lnTo>
                  <a:pt x="522" y="1195"/>
                </a:lnTo>
                <a:lnTo>
                  <a:pt x="538" y="1193"/>
                </a:lnTo>
                <a:lnTo>
                  <a:pt x="538" y="1193"/>
                </a:lnTo>
                <a:lnTo>
                  <a:pt x="591" y="1193"/>
                </a:lnTo>
                <a:lnTo>
                  <a:pt x="591" y="1193"/>
                </a:lnTo>
                <a:lnTo>
                  <a:pt x="608" y="1192"/>
                </a:lnTo>
                <a:lnTo>
                  <a:pt x="618" y="1191"/>
                </a:lnTo>
                <a:lnTo>
                  <a:pt x="618" y="1191"/>
                </a:lnTo>
                <a:lnTo>
                  <a:pt x="621" y="1188"/>
                </a:lnTo>
                <a:lnTo>
                  <a:pt x="624" y="1187"/>
                </a:lnTo>
                <a:lnTo>
                  <a:pt x="629" y="1181"/>
                </a:lnTo>
                <a:lnTo>
                  <a:pt x="634" y="1174"/>
                </a:lnTo>
                <a:lnTo>
                  <a:pt x="655" y="1196"/>
                </a:lnTo>
                <a:lnTo>
                  <a:pt x="667" y="1192"/>
                </a:lnTo>
                <a:lnTo>
                  <a:pt x="667" y="1192"/>
                </a:lnTo>
                <a:lnTo>
                  <a:pt x="673" y="1209"/>
                </a:lnTo>
                <a:lnTo>
                  <a:pt x="688" y="1251"/>
                </a:lnTo>
                <a:lnTo>
                  <a:pt x="695" y="1274"/>
                </a:lnTo>
                <a:lnTo>
                  <a:pt x="701" y="1297"/>
                </a:lnTo>
                <a:lnTo>
                  <a:pt x="706" y="1315"/>
                </a:lnTo>
                <a:lnTo>
                  <a:pt x="708" y="1329"/>
                </a:lnTo>
                <a:lnTo>
                  <a:pt x="708" y="1329"/>
                </a:lnTo>
                <a:lnTo>
                  <a:pt x="708" y="1363"/>
                </a:lnTo>
                <a:lnTo>
                  <a:pt x="705" y="1377"/>
                </a:lnTo>
                <a:lnTo>
                  <a:pt x="704" y="1382"/>
                </a:lnTo>
                <a:lnTo>
                  <a:pt x="703" y="1385"/>
                </a:lnTo>
                <a:lnTo>
                  <a:pt x="703" y="1385"/>
                </a:lnTo>
                <a:lnTo>
                  <a:pt x="699" y="1389"/>
                </a:lnTo>
                <a:lnTo>
                  <a:pt x="690" y="1395"/>
                </a:lnTo>
                <a:lnTo>
                  <a:pt x="667" y="1409"/>
                </a:lnTo>
                <a:lnTo>
                  <a:pt x="644" y="1423"/>
                </a:lnTo>
                <a:lnTo>
                  <a:pt x="629" y="1433"/>
                </a:lnTo>
                <a:lnTo>
                  <a:pt x="629" y="1433"/>
                </a:lnTo>
                <a:lnTo>
                  <a:pt x="621" y="1441"/>
                </a:lnTo>
                <a:lnTo>
                  <a:pt x="616" y="1447"/>
                </a:lnTo>
                <a:lnTo>
                  <a:pt x="616" y="1450"/>
                </a:lnTo>
                <a:lnTo>
                  <a:pt x="616" y="1453"/>
                </a:lnTo>
                <a:lnTo>
                  <a:pt x="618" y="1455"/>
                </a:lnTo>
                <a:lnTo>
                  <a:pt x="623" y="1457"/>
                </a:lnTo>
                <a:lnTo>
                  <a:pt x="623" y="1457"/>
                </a:lnTo>
                <a:lnTo>
                  <a:pt x="628" y="1457"/>
                </a:lnTo>
                <a:lnTo>
                  <a:pt x="634" y="1455"/>
                </a:lnTo>
                <a:lnTo>
                  <a:pt x="646" y="1452"/>
                </a:lnTo>
                <a:lnTo>
                  <a:pt x="658" y="1447"/>
                </a:lnTo>
                <a:lnTo>
                  <a:pt x="663" y="1445"/>
                </a:lnTo>
                <a:lnTo>
                  <a:pt x="669" y="1444"/>
                </a:lnTo>
                <a:lnTo>
                  <a:pt x="669" y="1444"/>
                </a:lnTo>
                <a:lnTo>
                  <a:pt x="680" y="1443"/>
                </a:lnTo>
                <a:lnTo>
                  <a:pt x="693" y="1439"/>
                </a:lnTo>
                <a:lnTo>
                  <a:pt x="721" y="1432"/>
                </a:lnTo>
                <a:lnTo>
                  <a:pt x="721" y="1432"/>
                </a:lnTo>
                <a:lnTo>
                  <a:pt x="738" y="1429"/>
                </a:lnTo>
                <a:lnTo>
                  <a:pt x="754" y="1427"/>
                </a:lnTo>
                <a:lnTo>
                  <a:pt x="762" y="1425"/>
                </a:lnTo>
                <a:lnTo>
                  <a:pt x="769" y="1422"/>
                </a:lnTo>
                <a:lnTo>
                  <a:pt x="774" y="1417"/>
                </a:lnTo>
                <a:lnTo>
                  <a:pt x="778" y="1412"/>
                </a:lnTo>
                <a:lnTo>
                  <a:pt x="778" y="1412"/>
                </a:lnTo>
                <a:lnTo>
                  <a:pt x="786" y="1395"/>
                </a:lnTo>
                <a:lnTo>
                  <a:pt x="789" y="1390"/>
                </a:lnTo>
                <a:lnTo>
                  <a:pt x="788" y="1384"/>
                </a:lnTo>
                <a:lnTo>
                  <a:pt x="788" y="1384"/>
                </a:lnTo>
                <a:lnTo>
                  <a:pt x="784" y="1367"/>
                </a:lnTo>
                <a:lnTo>
                  <a:pt x="780" y="1345"/>
                </a:lnTo>
                <a:lnTo>
                  <a:pt x="780" y="1345"/>
                </a:lnTo>
                <a:lnTo>
                  <a:pt x="775" y="1319"/>
                </a:lnTo>
                <a:lnTo>
                  <a:pt x="772" y="1304"/>
                </a:lnTo>
                <a:lnTo>
                  <a:pt x="799" y="1324"/>
                </a:lnTo>
                <a:lnTo>
                  <a:pt x="852" y="1310"/>
                </a:lnTo>
                <a:lnTo>
                  <a:pt x="852" y="1310"/>
                </a:lnTo>
                <a:lnTo>
                  <a:pt x="849" y="1318"/>
                </a:lnTo>
                <a:lnTo>
                  <a:pt x="845" y="1322"/>
                </a:lnTo>
                <a:lnTo>
                  <a:pt x="842" y="1327"/>
                </a:lnTo>
                <a:lnTo>
                  <a:pt x="842" y="1327"/>
                </a:lnTo>
                <a:lnTo>
                  <a:pt x="834" y="1331"/>
                </a:lnTo>
                <a:lnTo>
                  <a:pt x="826" y="1336"/>
                </a:lnTo>
                <a:lnTo>
                  <a:pt x="823" y="1338"/>
                </a:lnTo>
                <a:lnTo>
                  <a:pt x="822" y="1341"/>
                </a:lnTo>
                <a:lnTo>
                  <a:pt x="822" y="1343"/>
                </a:lnTo>
                <a:lnTo>
                  <a:pt x="824" y="1346"/>
                </a:lnTo>
                <a:lnTo>
                  <a:pt x="824" y="1346"/>
                </a:lnTo>
                <a:lnTo>
                  <a:pt x="833" y="1350"/>
                </a:lnTo>
                <a:lnTo>
                  <a:pt x="842" y="1351"/>
                </a:lnTo>
                <a:lnTo>
                  <a:pt x="869" y="1356"/>
                </a:lnTo>
                <a:lnTo>
                  <a:pt x="869" y="1356"/>
                </a:lnTo>
                <a:lnTo>
                  <a:pt x="883" y="1358"/>
                </a:lnTo>
                <a:lnTo>
                  <a:pt x="893" y="1361"/>
                </a:lnTo>
                <a:lnTo>
                  <a:pt x="906" y="1361"/>
                </a:lnTo>
                <a:lnTo>
                  <a:pt x="925" y="1358"/>
                </a:lnTo>
                <a:lnTo>
                  <a:pt x="925" y="1358"/>
                </a:lnTo>
                <a:lnTo>
                  <a:pt x="947" y="1356"/>
                </a:lnTo>
                <a:lnTo>
                  <a:pt x="960" y="1356"/>
                </a:lnTo>
                <a:lnTo>
                  <a:pt x="965" y="1354"/>
                </a:lnTo>
                <a:lnTo>
                  <a:pt x="968" y="1353"/>
                </a:lnTo>
                <a:lnTo>
                  <a:pt x="973" y="1350"/>
                </a:lnTo>
                <a:lnTo>
                  <a:pt x="979" y="1345"/>
                </a:lnTo>
                <a:lnTo>
                  <a:pt x="979" y="1345"/>
                </a:lnTo>
                <a:lnTo>
                  <a:pt x="993" y="1332"/>
                </a:lnTo>
                <a:lnTo>
                  <a:pt x="1004" y="1320"/>
                </a:lnTo>
                <a:lnTo>
                  <a:pt x="1008" y="1314"/>
                </a:lnTo>
                <a:lnTo>
                  <a:pt x="1010" y="1308"/>
                </a:lnTo>
                <a:lnTo>
                  <a:pt x="1011" y="1303"/>
                </a:lnTo>
                <a:lnTo>
                  <a:pt x="1010" y="1298"/>
                </a:lnTo>
                <a:lnTo>
                  <a:pt x="1010" y="1298"/>
                </a:lnTo>
                <a:lnTo>
                  <a:pt x="1009" y="1294"/>
                </a:lnTo>
                <a:lnTo>
                  <a:pt x="1009" y="1292"/>
                </a:lnTo>
                <a:lnTo>
                  <a:pt x="1011" y="1289"/>
                </a:lnTo>
                <a:lnTo>
                  <a:pt x="1010" y="1288"/>
                </a:lnTo>
                <a:lnTo>
                  <a:pt x="1009" y="1287"/>
                </a:lnTo>
                <a:lnTo>
                  <a:pt x="995" y="1278"/>
                </a:lnTo>
                <a:lnTo>
                  <a:pt x="995" y="1278"/>
                </a:lnTo>
                <a:lnTo>
                  <a:pt x="972" y="1262"/>
                </a:lnTo>
                <a:lnTo>
                  <a:pt x="947" y="1244"/>
                </a:lnTo>
                <a:lnTo>
                  <a:pt x="920" y="1223"/>
                </a:lnTo>
                <a:lnTo>
                  <a:pt x="920" y="1223"/>
                </a:lnTo>
                <a:lnTo>
                  <a:pt x="922" y="1220"/>
                </a:lnTo>
                <a:lnTo>
                  <a:pt x="925" y="1214"/>
                </a:lnTo>
                <a:lnTo>
                  <a:pt x="927" y="1212"/>
                </a:lnTo>
                <a:lnTo>
                  <a:pt x="927" y="1208"/>
                </a:lnTo>
                <a:lnTo>
                  <a:pt x="924" y="1206"/>
                </a:lnTo>
                <a:lnTo>
                  <a:pt x="922" y="1203"/>
                </a:lnTo>
                <a:lnTo>
                  <a:pt x="922" y="1203"/>
                </a:lnTo>
                <a:lnTo>
                  <a:pt x="914" y="1199"/>
                </a:lnTo>
                <a:lnTo>
                  <a:pt x="902" y="1190"/>
                </a:lnTo>
                <a:lnTo>
                  <a:pt x="869" y="1161"/>
                </a:lnTo>
                <a:lnTo>
                  <a:pt x="837" y="1132"/>
                </a:lnTo>
                <a:lnTo>
                  <a:pt x="820" y="1115"/>
                </a:lnTo>
                <a:lnTo>
                  <a:pt x="820" y="1115"/>
                </a:lnTo>
                <a:lnTo>
                  <a:pt x="802" y="1099"/>
                </a:lnTo>
                <a:lnTo>
                  <a:pt x="769" y="1072"/>
                </a:lnTo>
                <a:lnTo>
                  <a:pt x="725" y="1033"/>
                </a:lnTo>
                <a:lnTo>
                  <a:pt x="711" y="967"/>
                </a:lnTo>
                <a:lnTo>
                  <a:pt x="711" y="967"/>
                </a:lnTo>
                <a:lnTo>
                  <a:pt x="769" y="1025"/>
                </a:lnTo>
                <a:lnTo>
                  <a:pt x="810" y="1065"/>
                </a:lnTo>
                <a:lnTo>
                  <a:pt x="829" y="1085"/>
                </a:lnTo>
                <a:lnTo>
                  <a:pt x="829" y="1085"/>
                </a:lnTo>
                <a:lnTo>
                  <a:pt x="833" y="1090"/>
                </a:lnTo>
                <a:lnTo>
                  <a:pt x="840" y="1096"/>
                </a:lnTo>
                <a:lnTo>
                  <a:pt x="849" y="1104"/>
                </a:lnTo>
                <a:lnTo>
                  <a:pt x="891" y="1099"/>
                </a:lnTo>
                <a:lnTo>
                  <a:pt x="955" y="1159"/>
                </a:lnTo>
                <a:lnTo>
                  <a:pt x="955" y="1159"/>
                </a:lnTo>
                <a:lnTo>
                  <a:pt x="947" y="1179"/>
                </a:lnTo>
                <a:lnTo>
                  <a:pt x="943" y="1192"/>
                </a:lnTo>
                <a:lnTo>
                  <a:pt x="940" y="1199"/>
                </a:lnTo>
                <a:lnTo>
                  <a:pt x="940" y="1199"/>
                </a:lnTo>
                <a:lnTo>
                  <a:pt x="940" y="1201"/>
                </a:lnTo>
                <a:lnTo>
                  <a:pt x="939" y="1203"/>
                </a:lnTo>
                <a:lnTo>
                  <a:pt x="935" y="1206"/>
                </a:lnTo>
                <a:lnTo>
                  <a:pt x="934" y="1208"/>
                </a:lnTo>
                <a:lnTo>
                  <a:pt x="933" y="1209"/>
                </a:lnTo>
                <a:lnTo>
                  <a:pt x="934" y="1212"/>
                </a:lnTo>
                <a:lnTo>
                  <a:pt x="936" y="1214"/>
                </a:lnTo>
                <a:lnTo>
                  <a:pt x="936" y="1214"/>
                </a:lnTo>
                <a:lnTo>
                  <a:pt x="943" y="1218"/>
                </a:lnTo>
                <a:lnTo>
                  <a:pt x="949" y="1219"/>
                </a:lnTo>
                <a:lnTo>
                  <a:pt x="956" y="1219"/>
                </a:lnTo>
                <a:lnTo>
                  <a:pt x="966" y="1217"/>
                </a:lnTo>
                <a:lnTo>
                  <a:pt x="966" y="1217"/>
                </a:lnTo>
                <a:lnTo>
                  <a:pt x="979" y="1215"/>
                </a:lnTo>
                <a:lnTo>
                  <a:pt x="994" y="1215"/>
                </a:lnTo>
                <a:lnTo>
                  <a:pt x="1002" y="1214"/>
                </a:lnTo>
                <a:lnTo>
                  <a:pt x="1009" y="1213"/>
                </a:lnTo>
                <a:lnTo>
                  <a:pt x="1015" y="1211"/>
                </a:lnTo>
                <a:lnTo>
                  <a:pt x="1023" y="1207"/>
                </a:lnTo>
                <a:lnTo>
                  <a:pt x="1023" y="1207"/>
                </a:lnTo>
                <a:lnTo>
                  <a:pt x="1027" y="1202"/>
                </a:lnTo>
                <a:lnTo>
                  <a:pt x="1031" y="1196"/>
                </a:lnTo>
                <a:lnTo>
                  <a:pt x="1034" y="1191"/>
                </a:lnTo>
                <a:lnTo>
                  <a:pt x="1034" y="1185"/>
                </a:lnTo>
                <a:lnTo>
                  <a:pt x="1032" y="1177"/>
                </a:lnTo>
                <a:lnTo>
                  <a:pt x="1030" y="1171"/>
                </a:lnTo>
                <a:lnTo>
                  <a:pt x="1026" y="1165"/>
                </a:lnTo>
                <a:lnTo>
                  <a:pt x="1023" y="1158"/>
                </a:lnTo>
                <a:lnTo>
                  <a:pt x="1023" y="1158"/>
                </a:lnTo>
                <a:lnTo>
                  <a:pt x="1014" y="1147"/>
                </a:lnTo>
                <a:lnTo>
                  <a:pt x="1004" y="1137"/>
                </a:lnTo>
                <a:lnTo>
                  <a:pt x="997" y="1127"/>
                </a:lnTo>
                <a:lnTo>
                  <a:pt x="989" y="1116"/>
                </a:lnTo>
                <a:lnTo>
                  <a:pt x="989" y="1116"/>
                </a:lnTo>
                <a:lnTo>
                  <a:pt x="984" y="1110"/>
                </a:lnTo>
                <a:lnTo>
                  <a:pt x="977" y="1102"/>
                </a:lnTo>
                <a:lnTo>
                  <a:pt x="959" y="1084"/>
                </a:lnTo>
                <a:lnTo>
                  <a:pt x="936" y="1063"/>
                </a:lnTo>
                <a:lnTo>
                  <a:pt x="945" y="1051"/>
                </a:lnTo>
                <a:lnTo>
                  <a:pt x="945" y="1051"/>
                </a:lnTo>
                <a:lnTo>
                  <a:pt x="929" y="1026"/>
                </a:lnTo>
                <a:lnTo>
                  <a:pt x="917" y="1008"/>
                </a:lnTo>
                <a:lnTo>
                  <a:pt x="909" y="995"/>
                </a:lnTo>
                <a:lnTo>
                  <a:pt x="909" y="995"/>
                </a:lnTo>
                <a:lnTo>
                  <a:pt x="882" y="946"/>
                </a:lnTo>
                <a:lnTo>
                  <a:pt x="859" y="903"/>
                </a:lnTo>
                <a:lnTo>
                  <a:pt x="848" y="877"/>
                </a:lnTo>
                <a:lnTo>
                  <a:pt x="848" y="877"/>
                </a:lnTo>
                <a:lnTo>
                  <a:pt x="864" y="791"/>
                </a:lnTo>
                <a:lnTo>
                  <a:pt x="875" y="723"/>
                </a:lnTo>
                <a:lnTo>
                  <a:pt x="879" y="696"/>
                </a:lnTo>
                <a:lnTo>
                  <a:pt x="880" y="677"/>
                </a:lnTo>
                <a:lnTo>
                  <a:pt x="880" y="677"/>
                </a:lnTo>
                <a:lnTo>
                  <a:pt x="880" y="663"/>
                </a:lnTo>
                <a:lnTo>
                  <a:pt x="879" y="650"/>
                </a:lnTo>
                <a:lnTo>
                  <a:pt x="875" y="624"/>
                </a:lnTo>
                <a:lnTo>
                  <a:pt x="870" y="604"/>
                </a:lnTo>
                <a:lnTo>
                  <a:pt x="866" y="595"/>
                </a:lnTo>
                <a:lnTo>
                  <a:pt x="866" y="595"/>
                </a:lnTo>
                <a:lnTo>
                  <a:pt x="864" y="586"/>
                </a:lnTo>
                <a:lnTo>
                  <a:pt x="863" y="578"/>
                </a:lnTo>
                <a:lnTo>
                  <a:pt x="871" y="556"/>
                </a:lnTo>
                <a:lnTo>
                  <a:pt x="871" y="556"/>
                </a:lnTo>
                <a:lnTo>
                  <a:pt x="870" y="554"/>
                </a:lnTo>
                <a:lnTo>
                  <a:pt x="869" y="545"/>
                </a:lnTo>
                <a:lnTo>
                  <a:pt x="864" y="530"/>
                </a:lnTo>
                <a:lnTo>
                  <a:pt x="859" y="520"/>
                </a:lnTo>
                <a:lnTo>
                  <a:pt x="852" y="509"/>
                </a:lnTo>
                <a:lnTo>
                  <a:pt x="852" y="509"/>
                </a:lnTo>
                <a:lnTo>
                  <a:pt x="838" y="488"/>
                </a:lnTo>
                <a:lnTo>
                  <a:pt x="828" y="474"/>
                </a:lnTo>
                <a:lnTo>
                  <a:pt x="821" y="465"/>
                </a:lnTo>
                <a:lnTo>
                  <a:pt x="817" y="463"/>
                </a:lnTo>
                <a:lnTo>
                  <a:pt x="817" y="463"/>
                </a:lnTo>
                <a:lnTo>
                  <a:pt x="802" y="454"/>
                </a:lnTo>
                <a:lnTo>
                  <a:pt x="791" y="448"/>
                </a:lnTo>
                <a:lnTo>
                  <a:pt x="786" y="423"/>
                </a:lnTo>
                <a:lnTo>
                  <a:pt x="786" y="423"/>
                </a:lnTo>
                <a:lnTo>
                  <a:pt x="762" y="384"/>
                </a:lnTo>
                <a:lnTo>
                  <a:pt x="741" y="349"/>
                </a:lnTo>
                <a:lnTo>
                  <a:pt x="732" y="332"/>
                </a:lnTo>
                <a:lnTo>
                  <a:pt x="726" y="317"/>
                </a:lnTo>
                <a:lnTo>
                  <a:pt x="726" y="317"/>
                </a:lnTo>
                <a:lnTo>
                  <a:pt x="717" y="300"/>
                </a:lnTo>
                <a:lnTo>
                  <a:pt x="706" y="279"/>
                </a:lnTo>
                <a:lnTo>
                  <a:pt x="679" y="230"/>
                </a:lnTo>
                <a:lnTo>
                  <a:pt x="653" y="186"/>
                </a:lnTo>
                <a:lnTo>
                  <a:pt x="639" y="163"/>
                </a:lnTo>
                <a:lnTo>
                  <a:pt x="639" y="163"/>
                </a:lnTo>
                <a:lnTo>
                  <a:pt x="628" y="151"/>
                </a:lnTo>
                <a:lnTo>
                  <a:pt x="610" y="137"/>
                </a:lnTo>
                <a:lnTo>
                  <a:pt x="586" y="118"/>
                </a:lnTo>
                <a:lnTo>
                  <a:pt x="586" y="118"/>
                </a:lnTo>
                <a:lnTo>
                  <a:pt x="564" y="111"/>
                </a:lnTo>
                <a:lnTo>
                  <a:pt x="546" y="105"/>
                </a:lnTo>
                <a:lnTo>
                  <a:pt x="530" y="101"/>
                </a:lnTo>
                <a:lnTo>
                  <a:pt x="530" y="101"/>
                </a:lnTo>
                <a:lnTo>
                  <a:pt x="512" y="99"/>
                </a:lnTo>
                <a:lnTo>
                  <a:pt x="506" y="97"/>
                </a:lnTo>
                <a:lnTo>
                  <a:pt x="504" y="97"/>
                </a:lnTo>
                <a:lnTo>
                  <a:pt x="504" y="96"/>
                </a:lnTo>
                <a:lnTo>
                  <a:pt x="504" y="96"/>
                </a:lnTo>
                <a:lnTo>
                  <a:pt x="502" y="94"/>
                </a:lnTo>
                <a:lnTo>
                  <a:pt x="498" y="90"/>
                </a:lnTo>
                <a:lnTo>
                  <a:pt x="487" y="83"/>
                </a:lnTo>
                <a:lnTo>
                  <a:pt x="471" y="73"/>
                </a:lnTo>
                <a:lnTo>
                  <a:pt x="444" y="74"/>
                </a:lnTo>
                <a:lnTo>
                  <a:pt x="444" y="74"/>
                </a:lnTo>
                <a:lnTo>
                  <a:pt x="440" y="52"/>
                </a:lnTo>
                <a:lnTo>
                  <a:pt x="437" y="36"/>
                </a:lnTo>
                <a:lnTo>
                  <a:pt x="436" y="30"/>
                </a:lnTo>
                <a:lnTo>
                  <a:pt x="434" y="26"/>
                </a:lnTo>
                <a:lnTo>
                  <a:pt x="434" y="26"/>
                </a:lnTo>
                <a:lnTo>
                  <a:pt x="427" y="20"/>
                </a:lnTo>
                <a:lnTo>
                  <a:pt x="416" y="12"/>
                </a:lnTo>
                <a:lnTo>
                  <a:pt x="402" y="6"/>
                </a:lnTo>
                <a:lnTo>
                  <a:pt x="397" y="4"/>
                </a:lnTo>
                <a:lnTo>
                  <a:pt x="392" y="3"/>
                </a:lnTo>
                <a:lnTo>
                  <a:pt x="392" y="3"/>
                </a:lnTo>
                <a:lnTo>
                  <a:pt x="367" y="1"/>
                </a:lnTo>
                <a:lnTo>
                  <a:pt x="352" y="0"/>
                </a:lnTo>
                <a:lnTo>
                  <a:pt x="344" y="0"/>
                </a:lnTo>
                <a:lnTo>
                  <a:pt x="344" y="0"/>
                </a:lnTo>
                <a:lnTo>
                  <a:pt x="328" y="6"/>
                </a:lnTo>
                <a:lnTo>
                  <a:pt x="317" y="11"/>
                </a:lnTo>
                <a:lnTo>
                  <a:pt x="317" y="11"/>
                </a:lnTo>
                <a:lnTo>
                  <a:pt x="306" y="27"/>
                </a:lnTo>
                <a:lnTo>
                  <a:pt x="298" y="40"/>
                </a:lnTo>
                <a:lnTo>
                  <a:pt x="293" y="46"/>
                </a:lnTo>
                <a:lnTo>
                  <a:pt x="288" y="51"/>
                </a:lnTo>
                <a:lnTo>
                  <a:pt x="288" y="51"/>
                </a:lnTo>
                <a:lnTo>
                  <a:pt x="280" y="57"/>
                </a:lnTo>
                <a:lnTo>
                  <a:pt x="276" y="60"/>
                </a:lnTo>
                <a:lnTo>
                  <a:pt x="273" y="64"/>
                </a:lnTo>
                <a:lnTo>
                  <a:pt x="273" y="68"/>
                </a:lnTo>
                <a:lnTo>
                  <a:pt x="273" y="68"/>
                </a:lnTo>
                <a:lnTo>
                  <a:pt x="273" y="71"/>
                </a:lnTo>
                <a:lnTo>
                  <a:pt x="274" y="75"/>
                </a:lnTo>
                <a:lnTo>
                  <a:pt x="276" y="79"/>
                </a:lnTo>
                <a:lnTo>
                  <a:pt x="277" y="83"/>
                </a:lnTo>
                <a:lnTo>
                  <a:pt x="277" y="83"/>
                </a:lnTo>
                <a:lnTo>
                  <a:pt x="278" y="87"/>
                </a:lnTo>
                <a:lnTo>
                  <a:pt x="279" y="90"/>
                </a:lnTo>
                <a:lnTo>
                  <a:pt x="279" y="94"/>
                </a:lnTo>
                <a:lnTo>
                  <a:pt x="279" y="94"/>
                </a:lnTo>
                <a:lnTo>
                  <a:pt x="279" y="100"/>
                </a:lnTo>
                <a:lnTo>
                  <a:pt x="279" y="103"/>
                </a:lnTo>
                <a:lnTo>
                  <a:pt x="280" y="105"/>
                </a:lnTo>
                <a:lnTo>
                  <a:pt x="280" y="105"/>
                </a:lnTo>
                <a:lnTo>
                  <a:pt x="289" y="112"/>
                </a:lnTo>
                <a:lnTo>
                  <a:pt x="294" y="117"/>
                </a:lnTo>
                <a:lnTo>
                  <a:pt x="303" y="129"/>
                </a:lnTo>
                <a:lnTo>
                  <a:pt x="303" y="129"/>
                </a:lnTo>
                <a:lnTo>
                  <a:pt x="309" y="137"/>
                </a:lnTo>
                <a:lnTo>
                  <a:pt x="314" y="143"/>
                </a:lnTo>
                <a:lnTo>
                  <a:pt x="317" y="148"/>
                </a:lnTo>
                <a:lnTo>
                  <a:pt x="317" y="148"/>
                </a:lnTo>
                <a:lnTo>
                  <a:pt x="320" y="154"/>
                </a:lnTo>
                <a:lnTo>
                  <a:pt x="324" y="160"/>
                </a:lnTo>
                <a:lnTo>
                  <a:pt x="330" y="167"/>
                </a:lnTo>
                <a:lnTo>
                  <a:pt x="330" y="167"/>
                </a:lnTo>
                <a:lnTo>
                  <a:pt x="330" y="170"/>
                </a:lnTo>
                <a:lnTo>
                  <a:pt x="331" y="172"/>
                </a:lnTo>
                <a:lnTo>
                  <a:pt x="333" y="176"/>
                </a:lnTo>
                <a:lnTo>
                  <a:pt x="341" y="187"/>
                </a:lnTo>
                <a:lnTo>
                  <a:pt x="331" y="204"/>
                </a:lnTo>
                <a:lnTo>
                  <a:pt x="331" y="217"/>
                </a:lnTo>
                <a:lnTo>
                  <a:pt x="331" y="235"/>
                </a:lnTo>
                <a:lnTo>
                  <a:pt x="331" y="279"/>
                </a:lnTo>
                <a:lnTo>
                  <a:pt x="331" y="279"/>
                </a:lnTo>
                <a:lnTo>
                  <a:pt x="330" y="306"/>
                </a:lnTo>
                <a:lnTo>
                  <a:pt x="330" y="306"/>
                </a:lnTo>
                <a:lnTo>
                  <a:pt x="327" y="309"/>
                </a:lnTo>
                <a:lnTo>
                  <a:pt x="325" y="311"/>
                </a:lnTo>
                <a:lnTo>
                  <a:pt x="321" y="314"/>
                </a:lnTo>
                <a:lnTo>
                  <a:pt x="321" y="314"/>
                </a:lnTo>
                <a:lnTo>
                  <a:pt x="316" y="314"/>
                </a:lnTo>
                <a:lnTo>
                  <a:pt x="309" y="313"/>
                </a:lnTo>
                <a:lnTo>
                  <a:pt x="303" y="313"/>
                </a:lnTo>
                <a:lnTo>
                  <a:pt x="299" y="313"/>
                </a:lnTo>
                <a:lnTo>
                  <a:pt x="296" y="315"/>
                </a:lnTo>
                <a:lnTo>
                  <a:pt x="296" y="315"/>
                </a:lnTo>
                <a:lnTo>
                  <a:pt x="294" y="316"/>
                </a:lnTo>
                <a:lnTo>
                  <a:pt x="288" y="317"/>
                </a:lnTo>
                <a:lnTo>
                  <a:pt x="274" y="319"/>
                </a:lnTo>
                <a:lnTo>
                  <a:pt x="256" y="319"/>
                </a:lnTo>
                <a:lnTo>
                  <a:pt x="241" y="324"/>
                </a:lnTo>
                <a:lnTo>
                  <a:pt x="241" y="324"/>
                </a:lnTo>
                <a:lnTo>
                  <a:pt x="230" y="327"/>
                </a:lnTo>
                <a:lnTo>
                  <a:pt x="223" y="331"/>
                </a:lnTo>
                <a:lnTo>
                  <a:pt x="220" y="333"/>
                </a:lnTo>
                <a:lnTo>
                  <a:pt x="219" y="335"/>
                </a:lnTo>
                <a:lnTo>
                  <a:pt x="219" y="335"/>
                </a:lnTo>
                <a:lnTo>
                  <a:pt x="218" y="337"/>
                </a:lnTo>
                <a:lnTo>
                  <a:pt x="217" y="340"/>
                </a:lnTo>
                <a:lnTo>
                  <a:pt x="215" y="342"/>
                </a:lnTo>
                <a:lnTo>
                  <a:pt x="218" y="345"/>
                </a:lnTo>
                <a:lnTo>
                  <a:pt x="218" y="345"/>
                </a:lnTo>
                <a:lnTo>
                  <a:pt x="224" y="349"/>
                </a:lnTo>
                <a:lnTo>
                  <a:pt x="226" y="353"/>
                </a:lnTo>
                <a:lnTo>
                  <a:pt x="228" y="354"/>
                </a:lnTo>
                <a:lnTo>
                  <a:pt x="228" y="354"/>
                </a:lnTo>
                <a:lnTo>
                  <a:pt x="224" y="364"/>
                </a:lnTo>
                <a:lnTo>
                  <a:pt x="220" y="372"/>
                </a:lnTo>
                <a:lnTo>
                  <a:pt x="220" y="372"/>
                </a:lnTo>
                <a:lnTo>
                  <a:pt x="212" y="375"/>
                </a:lnTo>
                <a:lnTo>
                  <a:pt x="204" y="380"/>
                </a:lnTo>
                <a:lnTo>
                  <a:pt x="202" y="383"/>
                </a:lnTo>
                <a:lnTo>
                  <a:pt x="201" y="386"/>
                </a:lnTo>
                <a:lnTo>
                  <a:pt x="201" y="386"/>
                </a:lnTo>
                <a:lnTo>
                  <a:pt x="198" y="390"/>
                </a:lnTo>
                <a:lnTo>
                  <a:pt x="197" y="391"/>
                </a:lnTo>
                <a:lnTo>
                  <a:pt x="196" y="393"/>
                </a:lnTo>
                <a:lnTo>
                  <a:pt x="194" y="397"/>
                </a:lnTo>
                <a:lnTo>
                  <a:pt x="194" y="397"/>
                </a:lnTo>
                <a:lnTo>
                  <a:pt x="196" y="405"/>
                </a:lnTo>
                <a:lnTo>
                  <a:pt x="197" y="411"/>
                </a:lnTo>
                <a:lnTo>
                  <a:pt x="198" y="416"/>
                </a:lnTo>
                <a:lnTo>
                  <a:pt x="199" y="420"/>
                </a:lnTo>
                <a:lnTo>
                  <a:pt x="199" y="439"/>
                </a:lnTo>
                <a:lnTo>
                  <a:pt x="199" y="439"/>
                </a:lnTo>
                <a:lnTo>
                  <a:pt x="202" y="468"/>
                </a:lnTo>
                <a:lnTo>
                  <a:pt x="202" y="468"/>
                </a:lnTo>
                <a:lnTo>
                  <a:pt x="202" y="471"/>
                </a:lnTo>
                <a:lnTo>
                  <a:pt x="202" y="479"/>
                </a:lnTo>
                <a:lnTo>
                  <a:pt x="201" y="484"/>
                </a:lnTo>
                <a:lnTo>
                  <a:pt x="199" y="486"/>
                </a:lnTo>
                <a:lnTo>
                  <a:pt x="198" y="488"/>
                </a:lnTo>
                <a:lnTo>
                  <a:pt x="194" y="490"/>
                </a:lnTo>
                <a:lnTo>
                  <a:pt x="194" y="490"/>
                </a:lnTo>
                <a:close/>
                <a:moveTo>
                  <a:pt x="480" y="390"/>
                </a:moveTo>
                <a:lnTo>
                  <a:pt x="480" y="390"/>
                </a:lnTo>
                <a:lnTo>
                  <a:pt x="523" y="450"/>
                </a:lnTo>
                <a:lnTo>
                  <a:pt x="523" y="450"/>
                </a:lnTo>
                <a:lnTo>
                  <a:pt x="533" y="463"/>
                </a:lnTo>
                <a:lnTo>
                  <a:pt x="541" y="474"/>
                </a:lnTo>
                <a:lnTo>
                  <a:pt x="544" y="477"/>
                </a:lnTo>
                <a:lnTo>
                  <a:pt x="546" y="482"/>
                </a:lnTo>
                <a:lnTo>
                  <a:pt x="548" y="487"/>
                </a:lnTo>
                <a:lnTo>
                  <a:pt x="546" y="492"/>
                </a:lnTo>
                <a:lnTo>
                  <a:pt x="546" y="492"/>
                </a:lnTo>
                <a:lnTo>
                  <a:pt x="541" y="516"/>
                </a:lnTo>
                <a:lnTo>
                  <a:pt x="541" y="516"/>
                </a:lnTo>
                <a:lnTo>
                  <a:pt x="530" y="520"/>
                </a:lnTo>
                <a:lnTo>
                  <a:pt x="523" y="525"/>
                </a:lnTo>
                <a:lnTo>
                  <a:pt x="520" y="528"/>
                </a:lnTo>
                <a:lnTo>
                  <a:pt x="522" y="530"/>
                </a:lnTo>
                <a:lnTo>
                  <a:pt x="522" y="530"/>
                </a:lnTo>
                <a:lnTo>
                  <a:pt x="525" y="539"/>
                </a:lnTo>
                <a:lnTo>
                  <a:pt x="528" y="543"/>
                </a:lnTo>
                <a:lnTo>
                  <a:pt x="534" y="543"/>
                </a:lnTo>
                <a:lnTo>
                  <a:pt x="534" y="543"/>
                </a:lnTo>
                <a:lnTo>
                  <a:pt x="544" y="541"/>
                </a:lnTo>
                <a:lnTo>
                  <a:pt x="556" y="538"/>
                </a:lnTo>
                <a:lnTo>
                  <a:pt x="572" y="533"/>
                </a:lnTo>
                <a:lnTo>
                  <a:pt x="572" y="555"/>
                </a:lnTo>
                <a:lnTo>
                  <a:pt x="572" y="555"/>
                </a:lnTo>
                <a:lnTo>
                  <a:pt x="572" y="560"/>
                </a:lnTo>
                <a:lnTo>
                  <a:pt x="571" y="564"/>
                </a:lnTo>
                <a:lnTo>
                  <a:pt x="566" y="573"/>
                </a:lnTo>
                <a:lnTo>
                  <a:pt x="562" y="581"/>
                </a:lnTo>
                <a:lnTo>
                  <a:pt x="560" y="586"/>
                </a:lnTo>
                <a:lnTo>
                  <a:pt x="560" y="586"/>
                </a:lnTo>
                <a:lnTo>
                  <a:pt x="560" y="587"/>
                </a:lnTo>
                <a:lnTo>
                  <a:pt x="557" y="587"/>
                </a:lnTo>
                <a:lnTo>
                  <a:pt x="552" y="586"/>
                </a:lnTo>
                <a:lnTo>
                  <a:pt x="545" y="582"/>
                </a:lnTo>
                <a:lnTo>
                  <a:pt x="545" y="582"/>
                </a:lnTo>
                <a:lnTo>
                  <a:pt x="545" y="580"/>
                </a:lnTo>
                <a:lnTo>
                  <a:pt x="541" y="576"/>
                </a:lnTo>
                <a:lnTo>
                  <a:pt x="536" y="572"/>
                </a:lnTo>
                <a:lnTo>
                  <a:pt x="534" y="571"/>
                </a:lnTo>
                <a:lnTo>
                  <a:pt x="530" y="570"/>
                </a:lnTo>
                <a:lnTo>
                  <a:pt x="530" y="570"/>
                </a:lnTo>
                <a:lnTo>
                  <a:pt x="523" y="568"/>
                </a:lnTo>
                <a:lnTo>
                  <a:pt x="516" y="566"/>
                </a:lnTo>
                <a:lnTo>
                  <a:pt x="508" y="564"/>
                </a:lnTo>
                <a:lnTo>
                  <a:pt x="501" y="562"/>
                </a:lnTo>
                <a:lnTo>
                  <a:pt x="501" y="562"/>
                </a:lnTo>
                <a:lnTo>
                  <a:pt x="495" y="561"/>
                </a:lnTo>
                <a:lnTo>
                  <a:pt x="486" y="557"/>
                </a:lnTo>
                <a:lnTo>
                  <a:pt x="466" y="548"/>
                </a:lnTo>
                <a:lnTo>
                  <a:pt x="466" y="548"/>
                </a:lnTo>
                <a:lnTo>
                  <a:pt x="459" y="543"/>
                </a:lnTo>
                <a:lnTo>
                  <a:pt x="450" y="536"/>
                </a:lnTo>
                <a:lnTo>
                  <a:pt x="429" y="520"/>
                </a:lnTo>
                <a:lnTo>
                  <a:pt x="405" y="500"/>
                </a:lnTo>
                <a:lnTo>
                  <a:pt x="405" y="500"/>
                </a:lnTo>
                <a:lnTo>
                  <a:pt x="410" y="487"/>
                </a:lnTo>
                <a:lnTo>
                  <a:pt x="416" y="477"/>
                </a:lnTo>
                <a:lnTo>
                  <a:pt x="418" y="474"/>
                </a:lnTo>
                <a:lnTo>
                  <a:pt x="422" y="471"/>
                </a:lnTo>
                <a:lnTo>
                  <a:pt x="422" y="471"/>
                </a:lnTo>
                <a:lnTo>
                  <a:pt x="427" y="469"/>
                </a:lnTo>
                <a:lnTo>
                  <a:pt x="432" y="466"/>
                </a:lnTo>
                <a:lnTo>
                  <a:pt x="436" y="463"/>
                </a:lnTo>
                <a:lnTo>
                  <a:pt x="440" y="455"/>
                </a:lnTo>
                <a:lnTo>
                  <a:pt x="440" y="455"/>
                </a:lnTo>
                <a:lnTo>
                  <a:pt x="447" y="448"/>
                </a:lnTo>
                <a:lnTo>
                  <a:pt x="450" y="439"/>
                </a:lnTo>
                <a:lnTo>
                  <a:pt x="454" y="431"/>
                </a:lnTo>
                <a:lnTo>
                  <a:pt x="456" y="423"/>
                </a:lnTo>
                <a:lnTo>
                  <a:pt x="456" y="423"/>
                </a:lnTo>
                <a:lnTo>
                  <a:pt x="460" y="415"/>
                </a:lnTo>
                <a:lnTo>
                  <a:pt x="465" y="406"/>
                </a:lnTo>
                <a:lnTo>
                  <a:pt x="471" y="395"/>
                </a:lnTo>
                <a:lnTo>
                  <a:pt x="480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1">
            <a:extLst>
              <a:ext uri="{FF2B5EF4-FFF2-40B4-BE49-F238E27FC236}">
                <a16:creationId xmlns:a16="http://schemas.microsoft.com/office/drawing/2014/main" id="{D2140C3F-01E1-45A8-8019-7BCF704A3C2F}"/>
              </a:ext>
            </a:extLst>
          </p:cNvPr>
          <p:cNvSpPr>
            <a:spLocks/>
          </p:cNvSpPr>
          <p:nvPr/>
        </p:nvSpPr>
        <p:spPr bwMode="auto">
          <a:xfrm>
            <a:off x="2432720" y="4720148"/>
            <a:ext cx="1235993" cy="1590561"/>
          </a:xfrm>
          <a:custGeom>
            <a:avLst/>
            <a:gdLst>
              <a:gd name="T0" fmla="*/ 542 w 990"/>
              <a:gd name="T1" fmla="*/ 559 h 1274"/>
              <a:gd name="T2" fmla="*/ 446 w 990"/>
              <a:gd name="T3" fmla="*/ 575 h 1274"/>
              <a:gd name="T4" fmla="*/ 347 w 990"/>
              <a:gd name="T5" fmla="*/ 661 h 1274"/>
              <a:gd name="T6" fmla="*/ 224 w 990"/>
              <a:gd name="T7" fmla="*/ 799 h 1274"/>
              <a:gd name="T8" fmla="*/ 78 w 990"/>
              <a:gd name="T9" fmla="*/ 946 h 1274"/>
              <a:gd name="T10" fmla="*/ 70 w 990"/>
              <a:gd name="T11" fmla="*/ 973 h 1274"/>
              <a:gd name="T12" fmla="*/ 37 w 990"/>
              <a:gd name="T13" fmla="*/ 1028 h 1274"/>
              <a:gd name="T14" fmla="*/ 2 w 990"/>
              <a:gd name="T15" fmla="*/ 1065 h 1274"/>
              <a:gd name="T16" fmla="*/ 16 w 990"/>
              <a:gd name="T17" fmla="*/ 1075 h 1274"/>
              <a:gd name="T18" fmla="*/ 47 w 990"/>
              <a:gd name="T19" fmla="*/ 1108 h 1274"/>
              <a:gd name="T20" fmla="*/ 48 w 990"/>
              <a:gd name="T21" fmla="*/ 1142 h 1274"/>
              <a:gd name="T22" fmla="*/ 70 w 990"/>
              <a:gd name="T23" fmla="*/ 1171 h 1274"/>
              <a:gd name="T24" fmla="*/ 101 w 990"/>
              <a:gd name="T25" fmla="*/ 1179 h 1274"/>
              <a:gd name="T26" fmla="*/ 105 w 990"/>
              <a:gd name="T27" fmla="*/ 1117 h 1274"/>
              <a:gd name="T28" fmla="*/ 117 w 990"/>
              <a:gd name="T29" fmla="*/ 1066 h 1274"/>
              <a:gd name="T30" fmla="*/ 166 w 990"/>
              <a:gd name="T31" fmla="*/ 1030 h 1274"/>
              <a:gd name="T32" fmla="*/ 377 w 990"/>
              <a:gd name="T33" fmla="*/ 923 h 1274"/>
              <a:gd name="T34" fmla="*/ 451 w 990"/>
              <a:gd name="T35" fmla="*/ 923 h 1274"/>
              <a:gd name="T36" fmla="*/ 433 w 990"/>
              <a:gd name="T37" fmla="*/ 963 h 1274"/>
              <a:gd name="T38" fmla="*/ 452 w 990"/>
              <a:gd name="T39" fmla="*/ 966 h 1274"/>
              <a:gd name="T40" fmla="*/ 437 w 990"/>
              <a:gd name="T41" fmla="*/ 1007 h 1274"/>
              <a:gd name="T42" fmla="*/ 465 w 990"/>
              <a:gd name="T43" fmla="*/ 1018 h 1274"/>
              <a:gd name="T44" fmla="*/ 506 w 990"/>
              <a:gd name="T45" fmla="*/ 991 h 1274"/>
              <a:gd name="T46" fmla="*/ 542 w 990"/>
              <a:gd name="T47" fmla="*/ 989 h 1274"/>
              <a:gd name="T48" fmla="*/ 593 w 990"/>
              <a:gd name="T49" fmla="*/ 997 h 1274"/>
              <a:gd name="T50" fmla="*/ 554 w 990"/>
              <a:gd name="T51" fmla="*/ 1086 h 1274"/>
              <a:gd name="T52" fmla="*/ 537 w 990"/>
              <a:gd name="T53" fmla="*/ 1117 h 1274"/>
              <a:gd name="T54" fmla="*/ 555 w 990"/>
              <a:gd name="T55" fmla="*/ 1211 h 1274"/>
              <a:gd name="T56" fmla="*/ 629 w 990"/>
              <a:gd name="T57" fmla="*/ 1221 h 1274"/>
              <a:gd name="T58" fmla="*/ 705 w 990"/>
              <a:gd name="T59" fmla="*/ 1228 h 1274"/>
              <a:gd name="T60" fmla="*/ 704 w 990"/>
              <a:gd name="T61" fmla="*/ 1206 h 1274"/>
              <a:gd name="T62" fmla="*/ 741 w 990"/>
              <a:gd name="T63" fmla="*/ 1200 h 1274"/>
              <a:gd name="T64" fmla="*/ 757 w 990"/>
              <a:gd name="T65" fmla="*/ 1230 h 1274"/>
              <a:gd name="T66" fmla="*/ 806 w 990"/>
              <a:gd name="T67" fmla="*/ 1268 h 1274"/>
              <a:gd name="T68" fmla="*/ 863 w 990"/>
              <a:gd name="T69" fmla="*/ 1263 h 1274"/>
              <a:gd name="T70" fmla="*/ 929 w 990"/>
              <a:gd name="T71" fmla="*/ 1221 h 1274"/>
              <a:gd name="T72" fmla="*/ 912 w 990"/>
              <a:gd name="T73" fmla="*/ 1094 h 1274"/>
              <a:gd name="T74" fmla="*/ 950 w 990"/>
              <a:gd name="T75" fmla="*/ 1054 h 1274"/>
              <a:gd name="T76" fmla="*/ 990 w 990"/>
              <a:gd name="T77" fmla="*/ 946 h 1274"/>
              <a:gd name="T78" fmla="*/ 969 w 990"/>
              <a:gd name="T79" fmla="*/ 627 h 1274"/>
              <a:gd name="T80" fmla="*/ 936 w 990"/>
              <a:gd name="T81" fmla="*/ 547 h 1274"/>
              <a:gd name="T82" fmla="*/ 878 w 990"/>
              <a:gd name="T83" fmla="*/ 506 h 1274"/>
              <a:gd name="T84" fmla="*/ 765 w 990"/>
              <a:gd name="T85" fmla="*/ 446 h 1274"/>
              <a:gd name="T86" fmla="*/ 719 w 990"/>
              <a:gd name="T87" fmla="*/ 385 h 1274"/>
              <a:gd name="T88" fmla="*/ 773 w 990"/>
              <a:gd name="T89" fmla="*/ 205 h 1274"/>
              <a:gd name="T90" fmla="*/ 774 w 990"/>
              <a:gd name="T91" fmla="*/ 174 h 1274"/>
              <a:gd name="T92" fmla="*/ 830 w 990"/>
              <a:gd name="T93" fmla="*/ 118 h 1274"/>
              <a:gd name="T94" fmla="*/ 874 w 990"/>
              <a:gd name="T95" fmla="*/ 76 h 1274"/>
              <a:gd name="T96" fmla="*/ 851 w 990"/>
              <a:gd name="T97" fmla="*/ 45 h 1274"/>
              <a:gd name="T98" fmla="*/ 763 w 990"/>
              <a:gd name="T99" fmla="*/ 9 h 1274"/>
              <a:gd name="T100" fmla="*/ 697 w 990"/>
              <a:gd name="T101" fmla="*/ 2 h 1274"/>
              <a:gd name="T102" fmla="*/ 709 w 990"/>
              <a:gd name="T103" fmla="*/ 27 h 1274"/>
              <a:gd name="T104" fmla="*/ 736 w 990"/>
              <a:gd name="T105" fmla="*/ 38 h 1274"/>
              <a:gd name="T106" fmla="*/ 755 w 990"/>
              <a:gd name="T107" fmla="*/ 76 h 1274"/>
              <a:gd name="T108" fmla="*/ 731 w 990"/>
              <a:gd name="T109" fmla="*/ 140 h 1274"/>
              <a:gd name="T110" fmla="*/ 670 w 990"/>
              <a:gd name="T111" fmla="*/ 128 h 1274"/>
              <a:gd name="T112" fmla="*/ 595 w 990"/>
              <a:gd name="T113" fmla="*/ 268 h 1274"/>
              <a:gd name="T114" fmla="*/ 557 w 990"/>
              <a:gd name="T115" fmla="*/ 360 h 1274"/>
              <a:gd name="T116" fmla="*/ 592 w 990"/>
              <a:gd name="T117" fmla="*/ 500 h 1274"/>
              <a:gd name="T118" fmla="*/ 629 w 990"/>
              <a:gd name="T119" fmla="*/ 569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0" h="1274">
                <a:moveTo>
                  <a:pt x="632" y="574"/>
                </a:moveTo>
                <a:lnTo>
                  <a:pt x="632" y="574"/>
                </a:lnTo>
                <a:lnTo>
                  <a:pt x="602" y="572"/>
                </a:lnTo>
                <a:lnTo>
                  <a:pt x="559" y="567"/>
                </a:lnTo>
                <a:lnTo>
                  <a:pt x="559" y="567"/>
                </a:lnTo>
                <a:lnTo>
                  <a:pt x="553" y="565"/>
                </a:lnTo>
                <a:lnTo>
                  <a:pt x="549" y="563"/>
                </a:lnTo>
                <a:lnTo>
                  <a:pt x="542" y="559"/>
                </a:lnTo>
                <a:lnTo>
                  <a:pt x="537" y="558"/>
                </a:lnTo>
                <a:lnTo>
                  <a:pt x="529" y="557"/>
                </a:lnTo>
                <a:lnTo>
                  <a:pt x="518" y="557"/>
                </a:lnTo>
                <a:lnTo>
                  <a:pt x="502" y="558"/>
                </a:lnTo>
                <a:lnTo>
                  <a:pt x="502" y="558"/>
                </a:lnTo>
                <a:lnTo>
                  <a:pt x="484" y="562"/>
                </a:lnTo>
                <a:lnTo>
                  <a:pt x="465" y="568"/>
                </a:lnTo>
                <a:lnTo>
                  <a:pt x="446" y="575"/>
                </a:lnTo>
                <a:lnTo>
                  <a:pt x="429" y="584"/>
                </a:lnTo>
                <a:lnTo>
                  <a:pt x="413" y="594"/>
                </a:lnTo>
                <a:lnTo>
                  <a:pt x="398" y="602"/>
                </a:lnTo>
                <a:lnTo>
                  <a:pt x="387" y="612"/>
                </a:lnTo>
                <a:lnTo>
                  <a:pt x="379" y="620"/>
                </a:lnTo>
                <a:lnTo>
                  <a:pt x="379" y="620"/>
                </a:lnTo>
                <a:lnTo>
                  <a:pt x="366" y="638"/>
                </a:lnTo>
                <a:lnTo>
                  <a:pt x="347" y="661"/>
                </a:lnTo>
                <a:lnTo>
                  <a:pt x="328" y="686"/>
                </a:lnTo>
                <a:lnTo>
                  <a:pt x="310" y="712"/>
                </a:lnTo>
                <a:lnTo>
                  <a:pt x="310" y="712"/>
                </a:lnTo>
                <a:lnTo>
                  <a:pt x="299" y="725"/>
                </a:lnTo>
                <a:lnTo>
                  <a:pt x="286" y="741"/>
                </a:lnTo>
                <a:lnTo>
                  <a:pt x="270" y="757"/>
                </a:lnTo>
                <a:lnTo>
                  <a:pt x="253" y="773"/>
                </a:lnTo>
                <a:lnTo>
                  <a:pt x="224" y="799"/>
                </a:lnTo>
                <a:lnTo>
                  <a:pt x="212" y="810"/>
                </a:lnTo>
                <a:lnTo>
                  <a:pt x="212" y="810"/>
                </a:lnTo>
                <a:lnTo>
                  <a:pt x="148" y="871"/>
                </a:lnTo>
                <a:lnTo>
                  <a:pt x="102" y="915"/>
                </a:lnTo>
                <a:lnTo>
                  <a:pt x="86" y="931"/>
                </a:lnTo>
                <a:lnTo>
                  <a:pt x="80" y="939"/>
                </a:lnTo>
                <a:lnTo>
                  <a:pt x="80" y="939"/>
                </a:lnTo>
                <a:lnTo>
                  <a:pt x="78" y="946"/>
                </a:lnTo>
                <a:lnTo>
                  <a:pt x="78" y="952"/>
                </a:lnTo>
                <a:lnTo>
                  <a:pt x="78" y="957"/>
                </a:lnTo>
                <a:lnTo>
                  <a:pt x="80" y="968"/>
                </a:lnTo>
                <a:lnTo>
                  <a:pt x="80" y="968"/>
                </a:lnTo>
                <a:lnTo>
                  <a:pt x="79" y="968"/>
                </a:lnTo>
                <a:lnTo>
                  <a:pt x="78" y="968"/>
                </a:lnTo>
                <a:lnTo>
                  <a:pt x="75" y="969"/>
                </a:lnTo>
                <a:lnTo>
                  <a:pt x="70" y="973"/>
                </a:lnTo>
                <a:lnTo>
                  <a:pt x="70" y="973"/>
                </a:lnTo>
                <a:lnTo>
                  <a:pt x="66" y="978"/>
                </a:lnTo>
                <a:lnTo>
                  <a:pt x="63" y="985"/>
                </a:lnTo>
                <a:lnTo>
                  <a:pt x="59" y="992"/>
                </a:lnTo>
                <a:lnTo>
                  <a:pt x="54" y="1002"/>
                </a:lnTo>
                <a:lnTo>
                  <a:pt x="54" y="1002"/>
                </a:lnTo>
                <a:lnTo>
                  <a:pt x="42" y="1021"/>
                </a:lnTo>
                <a:lnTo>
                  <a:pt x="37" y="1028"/>
                </a:lnTo>
                <a:lnTo>
                  <a:pt x="32" y="1032"/>
                </a:lnTo>
                <a:lnTo>
                  <a:pt x="32" y="1032"/>
                </a:lnTo>
                <a:lnTo>
                  <a:pt x="24" y="1039"/>
                </a:lnTo>
                <a:lnTo>
                  <a:pt x="15" y="1046"/>
                </a:lnTo>
                <a:lnTo>
                  <a:pt x="15" y="1046"/>
                </a:lnTo>
                <a:lnTo>
                  <a:pt x="9" y="1053"/>
                </a:lnTo>
                <a:lnTo>
                  <a:pt x="3" y="1061"/>
                </a:lnTo>
                <a:lnTo>
                  <a:pt x="2" y="1065"/>
                </a:lnTo>
                <a:lnTo>
                  <a:pt x="0" y="1069"/>
                </a:lnTo>
                <a:lnTo>
                  <a:pt x="0" y="1071"/>
                </a:lnTo>
                <a:lnTo>
                  <a:pt x="3" y="1072"/>
                </a:lnTo>
                <a:lnTo>
                  <a:pt x="3" y="1072"/>
                </a:lnTo>
                <a:lnTo>
                  <a:pt x="10" y="1075"/>
                </a:lnTo>
                <a:lnTo>
                  <a:pt x="13" y="1075"/>
                </a:lnTo>
                <a:lnTo>
                  <a:pt x="16" y="1075"/>
                </a:lnTo>
                <a:lnTo>
                  <a:pt x="16" y="1075"/>
                </a:lnTo>
                <a:lnTo>
                  <a:pt x="24" y="1073"/>
                </a:lnTo>
                <a:lnTo>
                  <a:pt x="32" y="1070"/>
                </a:lnTo>
                <a:lnTo>
                  <a:pt x="43" y="1065"/>
                </a:lnTo>
                <a:lnTo>
                  <a:pt x="43" y="1065"/>
                </a:lnTo>
                <a:lnTo>
                  <a:pt x="46" y="1083"/>
                </a:lnTo>
                <a:lnTo>
                  <a:pt x="47" y="1097"/>
                </a:lnTo>
                <a:lnTo>
                  <a:pt x="47" y="1103"/>
                </a:lnTo>
                <a:lnTo>
                  <a:pt x="47" y="1108"/>
                </a:lnTo>
                <a:lnTo>
                  <a:pt x="47" y="1108"/>
                </a:lnTo>
                <a:lnTo>
                  <a:pt x="45" y="1115"/>
                </a:lnTo>
                <a:lnTo>
                  <a:pt x="42" y="1123"/>
                </a:lnTo>
                <a:lnTo>
                  <a:pt x="43" y="1130"/>
                </a:lnTo>
                <a:lnTo>
                  <a:pt x="45" y="1134"/>
                </a:lnTo>
                <a:lnTo>
                  <a:pt x="47" y="1137"/>
                </a:lnTo>
                <a:lnTo>
                  <a:pt x="47" y="1137"/>
                </a:lnTo>
                <a:lnTo>
                  <a:pt x="48" y="1142"/>
                </a:lnTo>
                <a:lnTo>
                  <a:pt x="50" y="1147"/>
                </a:lnTo>
                <a:lnTo>
                  <a:pt x="51" y="1157"/>
                </a:lnTo>
                <a:lnTo>
                  <a:pt x="53" y="1164"/>
                </a:lnTo>
                <a:lnTo>
                  <a:pt x="54" y="1168"/>
                </a:lnTo>
                <a:lnTo>
                  <a:pt x="58" y="1169"/>
                </a:lnTo>
                <a:lnTo>
                  <a:pt x="58" y="1169"/>
                </a:lnTo>
                <a:lnTo>
                  <a:pt x="64" y="1171"/>
                </a:lnTo>
                <a:lnTo>
                  <a:pt x="70" y="1171"/>
                </a:lnTo>
                <a:lnTo>
                  <a:pt x="77" y="1169"/>
                </a:lnTo>
                <a:lnTo>
                  <a:pt x="77" y="1169"/>
                </a:lnTo>
                <a:lnTo>
                  <a:pt x="82" y="1174"/>
                </a:lnTo>
                <a:lnTo>
                  <a:pt x="85" y="1177"/>
                </a:lnTo>
                <a:lnTo>
                  <a:pt x="91" y="1179"/>
                </a:lnTo>
                <a:lnTo>
                  <a:pt x="91" y="1179"/>
                </a:lnTo>
                <a:lnTo>
                  <a:pt x="96" y="1179"/>
                </a:lnTo>
                <a:lnTo>
                  <a:pt x="101" y="1179"/>
                </a:lnTo>
                <a:lnTo>
                  <a:pt x="105" y="1178"/>
                </a:lnTo>
                <a:lnTo>
                  <a:pt x="106" y="1174"/>
                </a:lnTo>
                <a:lnTo>
                  <a:pt x="106" y="1174"/>
                </a:lnTo>
                <a:lnTo>
                  <a:pt x="107" y="1167"/>
                </a:lnTo>
                <a:lnTo>
                  <a:pt x="107" y="1155"/>
                </a:lnTo>
                <a:lnTo>
                  <a:pt x="106" y="1129"/>
                </a:lnTo>
                <a:lnTo>
                  <a:pt x="106" y="1129"/>
                </a:lnTo>
                <a:lnTo>
                  <a:pt x="105" y="1117"/>
                </a:lnTo>
                <a:lnTo>
                  <a:pt x="104" y="1105"/>
                </a:lnTo>
                <a:lnTo>
                  <a:pt x="104" y="1099"/>
                </a:lnTo>
                <a:lnTo>
                  <a:pt x="104" y="1094"/>
                </a:lnTo>
                <a:lnTo>
                  <a:pt x="105" y="1088"/>
                </a:lnTo>
                <a:lnTo>
                  <a:pt x="109" y="1083"/>
                </a:lnTo>
                <a:lnTo>
                  <a:pt x="109" y="1083"/>
                </a:lnTo>
                <a:lnTo>
                  <a:pt x="114" y="1073"/>
                </a:lnTo>
                <a:lnTo>
                  <a:pt x="117" y="1066"/>
                </a:lnTo>
                <a:lnTo>
                  <a:pt x="121" y="1061"/>
                </a:lnTo>
                <a:lnTo>
                  <a:pt x="126" y="1054"/>
                </a:lnTo>
                <a:lnTo>
                  <a:pt x="126" y="1054"/>
                </a:lnTo>
                <a:lnTo>
                  <a:pt x="133" y="1046"/>
                </a:lnTo>
                <a:lnTo>
                  <a:pt x="144" y="1038"/>
                </a:lnTo>
                <a:lnTo>
                  <a:pt x="155" y="1028"/>
                </a:lnTo>
                <a:lnTo>
                  <a:pt x="166" y="1030"/>
                </a:lnTo>
                <a:lnTo>
                  <a:pt x="166" y="1030"/>
                </a:lnTo>
                <a:lnTo>
                  <a:pt x="217" y="997"/>
                </a:lnTo>
                <a:lnTo>
                  <a:pt x="251" y="975"/>
                </a:lnTo>
                <a:lnTo>
                  <a:pt x="269" y="964"/>
                </a:lnTo>
                <a:lnTo>
                  <a:pt x="269" y="964"/>
                </a:lnTo>
                <a:lnTo>
                  <a:pt x="314" y="948"/>
                </a:lnTo>
                <a:lnTo>
                  <a:pt x="363" y="930"/>
                </a:lnTo>
                <a:lnTo>
                  <a:pt x="363" y="930"/>
                </a:lnTo>
                <a:lnTo>
                  <a:pt x="377" y="923"/>
                </a:lnTo>
                <a:lnTo>
                  <a:pt x="395" y="914"/>
                </a:lnTo>
                <a:lnTo>
                  <a:pt x="414" y="904"/>
                </a:lnTo>
                <a:lnTo>
                  <a:pt x="425" y="900"/>
                </a:lnTo>
                <a:lnTo>
                  <a:pt x="425" y="900"/>
                </a:lnTo>
                <a:lnTo>
                  <a:pt x="452" y="896"/>
                </a:lnTo>
                <a:lnTo>
                  <a:pt x="453" y="911"/>
                </a:lnTo>
                <a:lnTo>
                  <a:pt x="453" y="911"/>
                </a:lnTo>
                <a:lnTo>
                  <a:pt x="451" y="923"/>
                </a:lnTo>
                <a:lnTo>
                  <a:pt x="448" y="939"/>
                </a:lnTo>
                <a:lnTo>
                  <a:pt x="448" y="939"/>
                </a:lnTo>
                <a:lnTo>
                  <a:pt x="449" y="941"/>
                </a:lnTo>
                <a:lnTo>
                  <a:pt x="452" y="942"/>
                </a:lnTo>
                <a:lnTo>
                  <a:pt x="456" y="942"/>
                </a:lnTo>
                <a:lnTo>
                  <a:pt x="456" y="942"/>
                </a:lnTo>
                <a:lnTo>
                  <a:pt x="442" y="954"/>
                </a:lnTo>
                <a:lnTo>
                  <a:pt x="433" y="963"/>
                </a:lnTo>
                <a:lnTo>
                  <a:pt x="432" y="966"/>
                </a:lnTo>
                <a:lnTo>
                  <a:pt x="432" y="968"/>
                </a:lnTo>
                <a:lnTo>
                  <a:pt x="433" y="969"/>
                </a:lnTo>
                <a:lnTo>
                  <a:pt x="433" y="969"/>
                </a:lnTo>
                <a:lnTo>
                  <a:pt x="436" y="970"/>
                </a:lnTo>
                <a:lnTo>
                  <a:pt x="438" y="970"/>
                </a:lnTo>
                <a:lnTo>
                  <a:pt x="445" y="969"/>
                </a:lnTo>
                <a:lnTo>
                  <a:pt x="452" y="966"/>
                </a:lnTo>
                <a:lnTo>
                  <a:pt x="458" y="970"/>
                </a:lnTo>
                <a:lnTo>
                  <a:pt x="458" y="970"/>
                </a:lnTo>
                <a:lnTo>
                  <a:pt x="458" y="976"/>
                </a:lnTo>
                <a:lnTo>
                  <a:pt x="457" y="984"/>
                </a:lnTo>
                <a:lnTo>
                  <a:pt x="457" y="984"/>
                </a:lnTo>
                <a:lnTo>
                  <a:pt x="449" y="994"/>
                </a:lnTo>
                <a:lnTo>
                  <a:pt x="445" y="1001"/>
                </a:lnTo>
                <a:lnTo>
                  <a:pt x="437" y="1007"/>
                </a:lnTo>
                <a:lnTo>
                  <a:pt x="451" y="1011"/>
                </a:lnTo>
                <a:lnTo>
                  <a:pt x="451" y="1011"/>
                </a:lnTo>
                <a:lnTo>
                  <a:pt x="449" y="1011"/>
                </a:lnTo>
                <a:lnTo>
                  <a:pt x="449" y="1012"/>
                </a:lnTo>
                <a:lnTo>
                  <a:pt x="451" y="1013"/>
                </a:lnTo>
                <a:lnTo>
                  <a:pt x="456" y="1014"/>
                </a:lnTo>
                <a:lnTo>
                  <a:pt x="456" y="1014"/>
                </a:lnTo>
                <a:lnTo>
                  <a:pt x="465" y="1018"/>
                </a:lnTo>
                <a:lnTo>
                  <a:pt x="474" y="1018"/>
                </a:lnTo>
                <a:lnTo>
                  <a:pt x="474" y="1018"/>
                </a:lnTo>
                <a:lnTo>
                  <a:pt x="485" y="1016"/>
                </a:lnTo>
                <a:lnTo>
                  <a:pt x="489" y="1014"/>
                </a:lnTo>
                <a:lnTo>
                  <a:pt x="493" y="1012"/>
                </a:lnTo>
                <a:lnTo>
                  <a:pt x="493" y="1012"/>
                </a:lnTo>
                <a:lnTo>
                  <a:pt x="499" y="1005"/>
                </a:lnTo>
                <a:lnTo>
                  <a:pt x="506" y="991"/>
                </a:lnTo>
                <a:lnTo>
                  <a:pt x="517" y="974"/>
                </a:lnTo>
                <a:lnTo>
                  <a:pt x="517" y="974"/>
                </a:lnTo>
                <a:lnTo>
                  <a:pt x="518" y="976"/>
                </a:lnTo>
                <a:lnTo>
                  <a:pt x="525" y="981"/>
                </a:lnTo>
                <a:lnTo>
                  <a:pt x="533" y="986"/>
                </a:lnTo>
                <a:lnTo>
                  <a:pt x="537" y="987"/>
                </a:lnTo>
                <a:lnTo>
                  <a:pt x="542" y="989"/>
                </a:lnTo>
                <a:lnTo>
                  <a:pt x="542" y="989"/>
                </a:lnTo>
                <a:lnTo>
                  <a:pt x="550" y="987"/>
                </a:lnTo>
                <a:lnTo>
                  <a:pt x="558" y="986"/>
                </a:lnTo>
                <a:lnTo>
                  <a:pt x="564" y="985"/>
                </a:lnTo>
                <a:lnTo>
                  <a:pt x="564" y="985"/>
                </a:lnTo>
                <a:lnTo>
                  <a:pt x="574" y="991"/>
                </a:lnTo>
                <a:lnTo>
                  <a:pt x="587" y="997"/>
                </a:lnTo>
                <a:lnTo>
                  <a:pt x="587" y="997"/>
                </a:lnTo>
                <a:lnTo>
                  <a:pt x="593" y="997"/>
                </a:lnTo>
                <a:lnTo>
                  <a:pt x="602" y="996"/>
                </a:lnTo>
                <a:lnTo>
                  <a:pt x="613" y="995"/>
                </a:lnTo>
                <a:lnTo>
                  <a:pt x="613" y="995"/>
                </a:lnTo>
                <a:lnTo>
                  <a:pt x="589" y="1035"/>
                </a:lnTo>
                <a:lnTo>
                  <a:pt x="569" y="1067"/>
                </a:lnTo>
                <a:lnTo>
                  <a:pt x="560" y="1078"/>
                </a:lnTo>
                <a:lnTo>
                  <a:pt x="554" y="1086"/>
                </a:lnTo>
                <a:lnTo>
                  <a:pt x="554" y="1086"/>
                </a:lnTo>
                <a:lnTo>
                  <a:pt x="550" y="1089"/>
                </a:lnTo>
                <a:lnTo>
                  <a:pt x="547" y="1091"/>
                </a:lnTo>
                <a:lnTo>
                  <a:pt x="542" y="1092"/>
                </a:lnTo>
                <a:lnTo>
                  <a:pt x="539" y="1094"/>
                </a:lnTo>
                <a:lnTo>
                  <a:pt x="538" y="1098"/>
                </a:lnTo>
                <a:lnTo>
                  <a:pt x="537" y="1105"/>
                </a:lnTo>
                <a:lnTo>
                  <a:pt x="537" y="1117"/>
                </a:lnTo>
                <a:lnTo>
                  <a:pt x="537" y="1117"/>
                </a:lnTo>
                <a:lnTo>
                  <a:pt x="537" y="1144"/>
                </a:lnTo>
                <a:lnTo>
                  <a:pt x="538" y="1169"/>
                </a:lnTo>
                <a:lnTo>
                  <a:pt x="539" y="1180"/>
                </a:lnTo>
                <a:lnTo>
                  <a:pt x="542" y="1190"/>
                </a:lnTo>
                <a:lnTo>
                  <a:pt x="544" y="1199"/>
                </a:lnTo>
                <a:lnTo>
                  <a:pt x="548" y="1204"/>
                </a:lnTo>
                <a:lnTo>
                  <a:pt x="548" y="1204"/>
                </a:lnTo>
                <a:lnTo>
                  <a:pt x="555" y="1211"/>
                </a:lnTo>
                <a:lnTo>
                  <a:pt x="561" y="1215"/>
                </a:lnTo>
                <a:lnTo>
                  <a:pt x="566" y="1216"/>
                </a:lnTo>
                <a:lnTo>
                  <a:pt x="574" y="1217"/>
                </a:lnTo>
                <a:lnTo>
                  <a:pt x="574" y="1217"/>
                </a:lnTo>
                <a:lnTo>
                  <a:pt x="600" y="1219"/>
                </a:lnTo>
                <a:lnTo>
                  <a:pt x="600" y="1219"/>
                </a:lnTo>
                <a:lnTo>
                  <a:pt x="616" y="1220"/>
                </a:lnTo>
                <a:lnTo>
                  <a:pt x="629" y="1221"/>
                </a:lnTo>
                <a:lnTo>
                  <a:pt x="641" y="1224"/>
                </a:lnTo>
                <a:lnTo>
                  <a:pt x="641" y="1224"/>
                </a:lnTo>
                <a:lnTo>
                  <a:pt x="655" y="1227"/>
                </a:lnTo>
                <a:lnTo>
                  <a:pt x="662" y="1228"/>
                </a:lnTo>
                <a:lnTo>
                  <a:pt x="676" y="1230"/>
                </a:lnTo>
                <a:lnTo>
                  <a:pt x="676" y="1230"/>
                </a:lnTo>
                <a:lnTo>
                  <a:pt x="692" y="1230"/>
                </a:lnTo>
                <a:lnTo>
                  <a:pt x="705" y="1228"/>
                </a:lnTo>
                <a:lnTo>
                  <a:pt x="713" y="1226"/>
                </a:lnTo>
                <a:lnTo>
                  <a:pt x="715" y="1225"/>
                </a:lnTo>
                <a:lnTo>
                  <a:pt x="715" y="1224"/>
                </a:lnTo>
                <a:lnTo>
                  <a:pt x="717" y="1214"/>
                </a:lnTo>
                <a:lnTo>
                  <a:pt x="717" y="1214"/>
                </a:lnTo>
                <a:lnTo>
                  <a:pt x="709" y="1209"/>
                </a:lnTo>
                <a:lnTo>
                  <a:pt x="709" y="1209"/>
                </a:lnTo>
                <a:lnTo>
                  <a:pt x="704" y="1206"/>
                </a:lnTo>
                <a:lnTo>
                  <a:pt x="703" y="1205"/>
                </a:lnTo>
                <a:lnTo>
                  <a:pt x="704" y="1204"/>
                </a:lnTo>
                <a:lnTo>
                  <a:pt x="704" y="1204"/>
                </a:lnTo>
                <a:lnTo>
                  <a:pt x="710" y="1204"/>
                </a:lnTo>
                <a:lnTo>
                  <a:pt x="721" y="1204"/>
                </a:lnTo>
                <a:lnTo>
                  <a:pt x="733" y="1203"/>
                </a:lnTo>
                <a:lnTo>
                  <a:pt x="737" y="1201"/>
                </a:lnTo>
                <a:lnTo>
                  <a:pt x="741" y="1200"/>
                </a:lnTo>
                <a:lnTo>
                  <a:pt x="741" y="1200"/>
                </a:lnTo>
                <a:lnTo>
                  <a:pt x="746" y="1194"/>
                </a:lnTo>
                <a:lnTo>
                  <a:pt x="749" y="1193"/>
                </a:lnTo>
                <a:lnTo>
                  <a:pt x="749" y="1193"/>
                </a:lnTo>
                <a:lnTo>
                  <a:pt x="749" y="1198"/>
                </a:lnTo>
                <a:lnTo>
                  <a:pt x="751" y="1209"/>
                </a:lnTo>
                <a:lnTo>
                  <a:pt x="755" y="1222"/>
                </a:lnTo>
                <a:lnTo>
                  <a:pt x="757" y="1230"/>
                </a:lnTo>
                <a:lnTo>
                  <a:pt x="761" y="1236"/>
                </a:lnTo>
                <a:lnTo>
                  <a:pt x="761" y="1236"/>
                </a:lnTo>
                <a:lnTo>
                  <a:pt x="772" y="1252"/>
                </a:lnTo>
                <a:lnTo>
                  <a:pt x="776" y="1254"/>
                </a:lnTo>
                <a:lnTo>
                  <a:pt x="782" y="1258"/>
                </a:lnTo>
                <a:lnTo>
                  <a:pt x="782" y="1258"/>
                </a:lnTo>
                <a:lnTo>
                  <a:pt x="792" y="1263"/>
                </a:lnTo>
                <a:lnTo>
                  <a:pt x="806" y="1268"/>
                </a:lnTo>
                <a:lnTo>
                  <a:pt x="821" y="1273"/>
                </a:lnTo>
                <a:lnTo>
                  <a:pt x="829" y="1274"/>
                </a:lnTo>
                <a:lnTo>
                  <a:pt x="835" y="1274"/>
                </a:lnTo>
                <a:lnTo>
                  <a:pt x="835" y="1274"/>
                </a:lnTo>
                <a:lnTo>
                  <a:pt x="846" y="1272"/>
                </a:lnTo>
                <a:lnTo>
                  <a:pt x="856" y="1268"/>
                </a:lnTo>
                <a:lnTo>
                  <a:pt x="863" y="1263"/>
                </a:lnTo>
                <a:lnTo>
                  <a:pt x="863" y="1263"/>
                </a:lnTo>
                <a:lnTo>
                  <a:pt x="878" y="1256"/>
                </a:lnTo>
                <a:lnTo>
                  <a:pt x="891" y="1248"/>
                </a:lnTo>
                <a:lnTo>
                  <a:pt x="906" y="1240"/>
                </a:lnTo>
                <a:lnTo>
                  <a:pt x="906" y="1240"/>
                </a:lnTo>
                <a:lnTo>
                  <a:pt x="917" y="1232"/>
                </a:lnTo>
                <a:lnTo>
                  <a:pt x="925" y="1227"/>
                </a:lnTo>
                <a:lnTo>
                  <a:pt x="927" y="1225"/>
                </a:lnTo>
                <a:lnTo>
                  <a:pt x="929" y="1221"/>
                </a:lnTo>
                <a:lnTo>
                  <a:pt x="932" y="1212"/>
                </a:lnTo>
                <a:lnTo>
                  <a:pt x="932" y="1212"/>
                </a:lnTo>
                <a:lnTo>
                  <a:pt x="933" y="1196"/>
                </a:lnTo>
                <a:lnTo>
                  <a:pt x="934" y="1179"/>
                </a:lnTo>
                <a:lnTo>
                  <a:pt x="934" y="1157"/>
                </a:lnTo>
                <a:lnTo>
                  <a:pt x="921" y="1120"/>
                </a:lnTo>
                <a:lnTo>
                  <a:pt x="912" y="1094"/>
                </a:lnTo>
                <a:lnTo>
                  <a:pt x="912" y="1094"/>
                </a:lnTo>
                <a:lnTo>
                  <a:pt x="918" y="1094"/>
                </a:lnTo>
                <a:lnTo>
                  <a:pt x="928" y="1094"/>
                </a:lnTo>
                <a:lnTo>
                  <a:pt x="928" y="1094"/>
                </a:lnTo>
                <a:lnTo>
                  <a:pt x="931" y="1092"/>
                </a:lnTo>
                <a:lnTo>
                  <a:pt x="934" y="1088"/>
                </a:lnTo>
                <a:lnTo>
                  <a:pt x="942" y="1075"/>
                </a:lnTo>
                <a:lnTo>
                  <a:pt x="948" y="1061"/>
                </a:lnTo>
                <a:lnTo>
                  <a:pt x="950" y="1054"/>
                </a:lnTo>
                <a:lnTo>
                  <a:pt x="950" y="1054"/>
                </a:lnTo>
                <a:lnTo>
                  <a:pt x="952" y="1049"/>
                </a:lnTo>
                <a:lnTo>
                  <a:pt x="957" y="1039"/>
                </a:lnTo>
                <a:lnTo>
                  <a:pt x="968" y="1014"/>
                </a:lnTo>
                <a:lnTo>
                  <a:pt x="968" y="1014"/>
                </a:lnTo>
                <a:lnTo>
                  <a:pt x="974" y="997"/>
                </a:lnTo>
                <a:lnTo>
                  <a:pt x="981" y="974"/>
                </a:lnTo>
                <a:lnTo>
                  <a:pt x="990" y="946"/>
                </a:lnTo>
                <a:lnTo>
                  <a:pt x="960" y="752"/>
                </a:lnTo>
                <a:lnTo>
                  <a:pt x="960" y="702"/>
                </a:lnTo>
                <a:lnTo>
                  <a:pt x="960" y="674"/>
                </a:lnTo>
                <a:lnTo>
                  <a:pt x="960" y="674"/>
                </a:lnTo>
                <a:lnTo>
                  <a:pt x="965" y="655"/>
                </a:lnTo>
                <a:lnTo>
                  <a:pt x="968" y="639"/>
                </a:lnTo>
                <a:lnTo>
                  <a:pt x="969" y="627"/>
                </a:lnTo>
                <a:lnTo>
                  <a:pt x="969" y="627"/>
                </a:lnTo>
                <a:lnTo>
                  <a:pt x="969" y="590"/>
                </a:lnTo>
                <a:lnTo>
                  <a:pt x="968" y="572"/>
                </a:lnTo>
                <a:lnTo>
                  <a:pt x="966" y="565"/>
                </a:lnTo>
                <a:lnTo>
                  <a:pt x="966" y="563"/>
                </a:lnTo>
                <a:lnTo>
                  <a:pt x="966" y="563"/>
                </a:lnTo>
                <a:lnTo>
                  <a:pt x="954" y="556"/>
                </a:lnTo>
                <a:lnTo>
                  <a:pt x="945" y="551"/>
                </a:lnTo>
                <a:lnTo>
                  <a:pt x="936" y="547"/>
                </a:lnTo>
                <a:lnTo>
                  <a:pt x="936" y="547"/>
                </a:lnTo>
                <a:lnTo>
                  <a:pt x="931" y="546"/>
                </a:lnTo>
                <a:lnTo>
                  <a:pt x="923" y="541"/>
                </a:lnTo>
                <a:lnTo>
                  <a:pt x="905" y="530"/>
                </a:lnTo>
                <a:lnTo>
                  <a:pt x="889" y="519"/>
                </a:lnTo>
                <a:lnTo>
                  <a:pt x="881" y="511"/>
                </a:lnTo>
                <a:lnTo>
                  <a:pt x="881" y="511"/>
                </a:lnTo>
                <a:lnTo>
                  <a:pt x="878" y="506"/>
                </a:lnTo>
                <a:lnTo>
                  <a:pt x="873" y="499"/>
                </a:lnTo>
                <a:lnTo>
                  <a:pt x="865" y="493"/>
                </a:lnTo>
                <a:lnTo>
                  <a:pt x="861" y="489"/>
                </a:lnTo>
                <a:lnTo>
                  <a:pt x="856" y="488"/>
                </a:lnTo>
                <a:lnTo>
                  <a:pt x="856" y="488"/>
                </a:lnTo>
                <a:lnTo>
                  <a:pt x="817" y="473"/>
                </a:lnTo>
                <a:lnTo>
                  <a:pt x="789" y="462"/>
                </a:lnTo>
                <a:lnTo>
                  <a:pt x="765" y="446"/>
                </a:lnTo>
                <a:lnTo>
                  <a:pt x="765" y="446"/>
                </a:lnTo>
                <a:lnTo>
                  <a:pt x="757" y="440"/>
                </a:lnTo>
                <a:lnTo>
                  <a:pt x="745" y="428"/>
                </a:lnTo>
                <a:lnTo>
                  <a:pt x="745" y="428"/>
                </a:lnTo>
                <a:lnTo>
                  <a:pt x="739" y="418"/>
                </a:lnTo>
                <a:lnTo>
                  <a:pt x="730" y="404"/>
                </a:lnTo>
                <a:lnTo>
                  <a:pt x="719" y="385"/>
                </a:lnTo>
                <a:lnTo>
                  <a:pt x="719" y="385"/>
                </a:lnTo>
                <a:lnTo>
                  <a:pt x="693" y="345"/>
                </a:lnTo>
                <a:lnTo>
                  <a:pt x="693" y="345"/>
                </a:lnTo>
                <a:lnTo>
                  <a:pt x="713" y="308"/>
                </a:lnTo>
                <a:lnTo>
                  <a:pt x="729" y="281"/>
                </a:lnTo>
                <a:lnTo>
                  <a:pt x="739" y="263"/>
                </a:lnTo>
                <a:lnTo>
                  <a:pt x="739" y="263"/>
                </a:lnTo>
                <a:lnTo>
                  <a:pt x="758" y="233"/>
                </a:lnTo>
                <a:lnTo>
                  <a:pt x="773" y="205"/>
                </a:lnTo>
                <a:lnTo>
                  <a:pt x="773" y="205"/>
                </a:lnTo>
                <a:lnTo>
                  <a:pt x="776" y="198"/>
                </a:lnTo>
                <a:lnTo>
                  <a:pt x="777" y="189"/>
                </a:lnTo>
                <a:lnTo>
                  <a:pt x="778" y="178"/>
                </a:lnTo>
                <a:lnTo>
                  <a:pt x="778" y="178"/>
                </a:lnTo>
                <a:lnTo>
                  <a:pt x="777" y="177"/>
                </a:lnTo>
                <a:lnTo>
                  <a:pt x="776" y="176"/>
                </a:lnTo>
                <a:lnTo>
                  <a:pt x="774" y="174"/>
                </a:lnTo>
                <a:lnTo>
                  <a:pt x="776" y="172"/>
                </a:lnTo>
                <a:lnTo>
                  <a:pt x="777" y="169"/>
                </a:lnTo>
                <a:lnTo>
                  <a:pt x="781" y="166"/>
                </a:lnTo>
                <a:lnTo>
                  <a:pt x="788" y="161"/>
                </a:lnTo>
                <a:lnTo>
                  <a:pt x="788" y="161"/>
                </a:lnTo>
                <a:lnTo>
                  <a:pt x="797" y="153"/>
                </a:lnTo>
                <a:lnTo>
                  <a:pt x="808" y="142"/>
                </a:lnTo>
                <a:lnTo>
                  <a:pt x="830" y="118"/>
                </a:lnTo>
                <a:lnTo>
                  <a:pt x="849" y="97"/>
                </a:lnTo>
                <a:lnTo>
                  <a:pt x="857" y="89"/>
                </a:lnTo>
                <a:lnTo>
                  <a:pt x="862" y="87"/>
                </a:lnTo>
                <a:lnTo>
                  <a:pt x="862" y="87"/>
                </a:lnTo>
                <a:lnTo>
                  <a:pt x="865" y="86"/>
                </a:lnTo>
                <a:lnTo>
                  <a:pt x="869" y="83"/>
                </a:lnTo>
                <a:lnTo>
                  <a:pt x="872" y="80"/>
                </a:lnTo>
                <a:lnTo>
                  <a:pt x="874" y="76"/>
                </a:lnTo>
                <a:lnTo>
                  <a:pt x="875" y="72"/>
                </a:lnTo>
                <a:lnTo>
                  <a:pt x="877" y="69"/>
                </a:lnTo>
                <a:lnTo>
                  <a:pt x="875" y="65"/>
                </a:lnTo>
                <a:lnTo>
                  <a:pt x="873" y="61"/>
                </a:lnTo>
                <a:lnTo>
                  <a:pt x="873" y="61"/>
                </a:lnTo>
                <a:lnTo>
                  <a:pt x="867" y="55"/>
                </a:lnTo>
                <a:lnTo>
                  <a:pt x="859" y="50"/>
                </a:lnTo>
                <a:lnTo>
                  <a:pt x="851" y="45"/>
                </a:lnTo>
                <a:lnTo>
                  <a:pt x="840" y="40"/>
                </a:lnTo>
                <a:lnTo>
                  <a:pt x="840" y="40"/>
                </a:lnTo>
                <a:lnTo>
                  <a:pt x="815" y="33"/>
                </a:lnTo>
                <a:lnTo>
                  <a:pt x="804" y="28"/>
                </a:lnTo>
                <a:lnTo>
                  <a:pt x="793" y="23"/>
                </a:lnTo>
                <a:lnTo>
                  <a:pt x="793" y="23"/>
                </a:lnTo>
                <a:lnTo>
                  <a:pt x="772" y="13"/>
                </a:lnTo>
                <a:lnTo>
                  <a:pt x="763" y="9"/>
                </a:lnTo>
                <a:lnTo>
                  <a:pt x="755" y="7"/>
                </a:lnTo>
                <a:lnTo>
                  <a:pt x="755" y="7"/>
                </a:lnTo>
                <a:lnTo>
                  <a:pt x="733" y="3"/>
                </a:lnTo>
                <a:lnTo>
                  <a:pt x="719" y="1"/>
                </a:lnTo>
                <a:lnTo>
                  <a:pt x="708" y="0"/>
                </a:lnTo>
                <a:lnTo>
                  <a:pt x="708" y="0"/>
                </a:lnTo>
                <a:lnTo>
                  <a:pt x="699" y="1"/>
                </a:lnTo>
                <a:lnTo>
                  <a:pt x="697" y="2"/>
                </a:lnTo>
                <a:lnTo>
                  <a:pt x="694" y="3"/>
                </a:lnTo>
                <a:lnTo>
                  <a:pt x="694" y="5"/>
                </a:lnTo>
                <a:lnTo>
                  <a:pt x="694" y="7"/>
                </a:lnTo>
                <a:lnTo>
                  <a:pt x="697" y="11"/>
                </a:lnTo>
                <a:lnTo>
                  <a:pt x="697" y="11"/>
                </a:lnTo>
                <a:lnTo>
                  <a:pt x="704" y="18"/>
                </a:lnTo>
                <a:lnTo>
                  <a:pt x="709" y="22"/>
                </a:lnTo>
                <a:lnTo>
                  <a:pt x="709" y="27"/>
                </a:lnTo>
                <a:lnTo>
                  <a:pt x="709" y="27"/>
                </a:lnTo>
                <a:lnTo>
                  <a:pt x="713" y="30"/>
                </a:lnTo>
                <a:lnTo>
                  <a:pt x="718" y="34"/>
                </a:lnTo>
                <a:lnTo>
                  <a:pt x="721" y="37"/>
                </a:lnTo>
                <a:lnTo>
                  <a:pt x="721" y="37"/>
                </a:lnTo>
                <a:lnTo>
                  <a:pt x="726" y="37"/>
                </a:lnTo>
                <a:lnTo>
                  <a:pt x="731" y="37"/>
                </a:lnTo>
                <a:lnTo>
                  <a:pt x="736" y="38"/>
                </a:lnTo>
                <a:lnTo>
                  <a:pt x="740" y="39"/>
                </a:lnTo>
                <a:lnTo>
                  <a:pt x="742" y="43"/>
                </a:lnTo>
                <a:lnTo>
                  <a:pt x="742" y="43"/>
                </a:lnTo>
                <a:lnTo>
                  <a:pt x="747" y="49"/>
                </a:lnTo>
                <a:lnTo>
                  <a:pt x="751" y="56"/>
                </a:lnTo>
                <a:lnTo>
                  <a:pt x="753" y="65"/>
                </a:lnTo>
                <a:lnTo>
                  <a:pt x="755" y="76"/>
                </a:lnTo>
                <a:lnTo>
                  <a:pt x="755" y="76"/>
                </a:lnTo>
                <a:lnTo>
                  <a:pt x="755" y="82"/>
                </a:lnTo>
                <a:lnTo>
                  <a:pt x="753" y="88"/>
                </a:lnTo>
                <a:lnTo>
                  <a:pt x="751" y="103"/>
                </a:lnTo>
                <a:lnTo>
                  <a:pt x="745" y="123"/>
                </a:lnTo>
                <a:lnTo>
                  <a:pt x="745" y="123"/>
                </a:lnTo>
                <a:lnTo>
                  <a:pt x="742" y="128"/>
                </a:lnTo>
                <a:lnTo>
                  <a:pt x="737" y="132"/>
                </a:lnTo>
                <a:lnTo>
                  <a:pt x="731" y="140"/>
                </a:lnTo>
                <a:lnTo>
                  <a:pt x="731" y="140"/>
                </a:lnTo>
                <a:lnTo>
                  <a:pt x="723" y="136"/>
                </a:lnTo>
                <a:lnTo>
                  <a:pt x="704" y="130"/>
                </a:lnTo>
                <a:lnTo>
                  <a:pt x="693" y="126"/>
                </a:lnTo>
                <a:lnTo>
                  <a:pt x="683" y="125"/>
                </a:lnTo>
                <a:lnTo>
                  <a:pt x="675" y="125"/>
                </a:lnTo>
                <a:lnTo>
                  <a:pt x="672" y="126"/>
                </a:lnTo>
                <a:lnTo>
                  <a:pt x="670" y="128"/>
                </a:lnTo>
                <a:lnTo>
                  <a:pt x="670" y="128"/>
                </a:lnTo>
                <a:lnTo>
                  <a:pt x="660" y="139"/>
                </a:lnTo>
                <a:lnTo>
                  <a:pt x="656" y="145"/>
                </a:lnTo>
                <a:lnTo>
                  <a:pt x="650" y="156"/>
                </a:lnTo>
                <a:lnTo>
                  <a:pt x="650" y="156"/>
                </a:lnTo>
                <a:lnTo>
                  <a:pt x="638" y="184"/>
                </a:lnTo>
                <a:lnTo>
                  <a:pt x="617" y="226"/>
                </a:lnTo>
                <a:lnTo>
                  <a:pt x="595" y="268"/>
                </a:lnTo>
                <a:lnTo>
                  <a:pt x="581" y="294"/>
                </a:lnTo>
                <a:lnTo>
                  <a:pt x="581" y="294"/>
                </a:lnTo>
                <a:lnTo>
                  <a:pt x="577" y="300"/>
                </a:lnTo>
                <a:lnTo>
                  <a:pt x="574" y="310"/>
                </a:lnTo>
                <a:lnTo>
                  <a:pt x="565" y="329"/>
                </a:lnTo>
                <a:lnTo>
                  <a:pt x="559" y="349"/>
                </a:lnTo>
                <a:lnTo>
                  <a:pt x="557" y="360"/>
                </a:lnTo>
                <a:lnTo>
                  <a:pt x="557" y="360"/>
                </a:lnTo>
                <a:lnTo>
                  <a:pt x="555" y="378"/>
                </a:lnTo>
                <a:lnTo>
                  <a:pt x="554" y="406"/>
                </a:lnTo>
                <a:lnTo>
                  <a:pt x="554" y="406"/>
                </a:lnTo>
                <a:lnTo>
                  <a:pt x="557" y="414"/>
                </a:lnTo>
                <a:lnTo>
                  <a:pt x="560" y="426"/>
                </a:lnTo>
                <a:lnTo>
                  <a:pt x="573" y="457"/>
                </a:lnTo>
                <a:lnTo>
                  <a:pt x="592" y="500"/>
                </a:lnTo>
                <a:lnTo>
                  <a:pt x="592" y="500"/>
                </a:lnTo>
                <a:lnTo>
                  <a:pt x="596" y="509"/>
                </a:lnTo>
                <a:lnTo>
                  <a:pt x="603" y="522"/>
                </a:lnTo>
                <a:lnTo>
                  <a:pt x="611" y="535"/>
                </a:lnTo>
                <a:lnTo>
                  <a:pt x="613" y="541"/>
                </a:lnTo>
                <a:lnTo>
                  <a:pt x="613" y="541"/>
                </a:lnTo>
                <a:lnTo>
                  <a:pt x="616" y="548"/>
                </a:lnTo>
                <a:lnTo>
                  <a:pt x="623" y="559"/>
                </a:lnTo>
                <a:lnTo>
                  <a:pt x="629" y="569"/>
                </a:lnTo>
                <a:lnTo>
                  <a:pt x="632" y="574"/>
                </a:lnTo>
                <a:lnTo>
                  <a:pt x="632" y="5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2">
            <a:extLst>
              <a:ext uri="{FF2B5EF4-FFF2-40B4-BE49-F238E27FC236}">
                <a16:creationId xmlns:a16="http://schemas.microsoft.com/office/drawing/2014/main" id="{DC9683F9-27DF-4C82-AC14-E5EBD86198BA}"/>
              </a:ext>
            </a:extLst>
          </p:cNvPr>
          <p:cNvSpPr>
            <a:spLocks noEditPoints="1"/>
          </p:cNvSpPr>
          <p:nvPr/>
        </p:nvSpPr>
        <p:spPr bwMode="auto">
          <a:xfrm>
            <a:off x="2586088" y="849480"/>
            <a:ext cx="978490" cy="1577988"/>
          </a:xfrm>
          <a:custGeom>
            <a:avLst/>
            <a:gdLst>
              <a:gd name="T0" fmla="*/ 442 w 852"/>
              <a:gd name="T1" fmla="*/ 196 h 1374"/>
              <a:gd name="T2" fmla="*/ 378 w 852"/>
              <a:gd name="T3" fmla="*/ 236 h 1374"/>
              <a:gd name="T4" fmla="*/ 280 w 852"/>
              <a:gd name="T5" fmla="*/ 455 h 1374"/>
              <a:gd name="T6" fmla="*/ 264 w 852"/>
              <a:gd name="T7" fmla="*/ 532 h 1374"/>
              <a:gd name="T8" fmla="*/ 237 w 852"/>
              <a:gd name="T9" fmla="*/ 590 h 1374"/>
              <a:gd name="T10" fmla="*/ 189 w 852"/>
              <a:gd name="T11" fmla="*/ 917 h 1374"/>
              <a:gd name="T12" fmla="*/ 72 w 852"/>
              <a:gd name="T13" fmla="*/ 1183 h 1374"/>
              <a:gd name="T14" fmla="*/ 63 w 852"/>
              <a:gd name="T15" fmla="*/ 1224 h 1374"/>
              <a:gd name="T16" fmla="*/ 4 w 852"/>
              <a:gd name="T17" fmla="*/ 1313 h 1374"/>
              <a:gd name="T18" fmla="*/ 16 w 852"/>
              <a:gd name="T19" fmla="*/ 1350 h 1374"/>
              <a:gd name="T20" fmla="*/ 104 w 852"/>
              <a:gd name="T21" fmla="*/ 1367 h 1374"/>
              <a:gd name="T22" fmla="*/ 189 w 852"/>
              <a:gd name="T23" fmla="*/ 1365 h 1374"/>
              <a:gd name="T24" fmla="*/ 195 w 852"/>
              <a:gd name="T25" fmla="*/ 1345 h 1374"/>
              <a:gd name="T26" fmla="*/ 157 w 852"/>
              <a:gd name="T27" fmla="*/ 1342 h 1374"/>
              <a:gd name="T28" fmla="*/ 125 w 852"/>
              <a:gd name="T29" fmla="*/ 1307 h 1374"/>
              <a:gd name="T30" fmla="*/ 131 w 852"/>
              <a:gd name="T31" fmla="*/ 1248 h 1374"/>
              <a:gd name="T32" fmla="*/ 224 w 852"/>
              <a:gd name="T33" fmla="*/ 1274 h 1374"/>
              <a:gd name="T34" fmla="*/ 324 w 852"/>
              <a:gd name="T35" fmla="*/ 1046 h 1374"/>
              <a:gd name="T36" fmla="*/ 393 w 852"/>
              <a:gd name="T37" fmla="*/ 853 h 1374"/>
              <a:gd name="T38" fmla="*/ 484 w 852"/>
              <a:gd name="T39" fmla="*/ 962 h 1374"/>
              <a:gd name="T40" fmla="*/ 592 w 852"/>
              <a:gd name="T41" fmla="*/ 1158 h 1374"/>
              <a:gd name="T42" fmla="*/ 648 w 852"/>
              <a:gd name="T43" fmla="*/ 1280 h 1374"/>
              <a:gd name="T44" fmla="*/ 671 w 852"/>
              <a:gd name="T45" fmla="*/ 1344 h 1374"/>
              <a:gd name="T46" fmla="*/ 671 w 852"/>
              <a:gd name="T47" fmla="*/ 1365 h 1374"/>
              <a:gd name="T48" fmla="*/ 745 w 852"/>
              <a:gd name="T49" fmla="*/ 1367 h 1374"/>
              <a:gd name="T50" fmla="*/ 837 w 852"/>
              <a:gd name="T51" fmla="*/ 1339 h 1374"/>
              <a:gd name="T52" fmla="*/ 782 w 852"/>
              <a:gd name="T53" fmla="*/ 1315 h 1374"/>
              <a:gd name="T54" fmla="*/ 767 w 852"/>
              <a:gd name="T55" fmla="*/ 1274 h 1374"/>
              <a:gd name="T56" fmla="*/ 688 w 852"/>
              <a:gd name="T57" fmla="*/ 941 h 1374"/>
              <a:gd name="T58" fmla="*/ 620 w 852"/>
              <a:gd name="T59" fmla="*/ 777 h 1374"/>
              <a:gd name="T60" fmla="*/ 614 w 852"/>
              <a:gd name="T61" fmla="*/ 711 h 1374"/>
              <a:gd name="T62" fmla="*/ 561 w 852"/>
              <a:gd name="T63" fmla="*/ 649 h 1374"/>
              <a:gd name="T64" fmla="*/ 575 w 852"/>
              <a:gd name="T65" fmla="*/ 595 h 1374"/>
              <a:gd name="T66" fmla="*/ 575 w 852"/>
              <a:gd name="T67" fmla="*/ 543 h 1374"/>
              <a:gd name="T68" fmla="*/ 654 w 852"/>
              <a:gd name="T69" fmla="*/ 547 h 1374"/>
              <a:gd name="T70" fmla="*/ 794 w 852"/>
              <a:gd name="T71" fmla="*/ 493 h 1374"/>
              <a:gd name="T72" fmla="*/ 811 w 852"/>
              <a:gd name="T73" fmla="*/ 462 h 1374"/>
              <a:gd name="T74" fmla="*/ 843 w 852"/>
              <a:gd name="T75" fmla="*/ 355 h 1374"/>
              <a:gd name="T76" fmla="*/ 851 w 852"/>
              <a:gd name="T77" fmla="*/ 329 h 1374"/>
              <a:gd name="T78" fmla="*/ 842 w 852"/>
              <a:gd name="T79" fmla="*/ 305 h 1374"/>
              <a:gd name="T80" fmla="*/ 796 w 852"/>
              <a:gd name="T81" fmla="*/ 292 h 1374"/>
              <a:gd name="T82" fmla="*/ 745 w 852"/>
              <a:gd name="T83" fmla="*/ 269 h 1374"/>
              <a:gd name="T84" fmla="*/ 710 w 852"/>
              <a:gd name="T85" fmla="*/ 284 h 1374"/>
              <a:gd name="T86" fmla="*/ 638 w 852"/>
              <a:gd name="T87" fmla="*/ 267 h 1374"/>
              <a:gd name="T88" fmla="*/ 569 w 852"/>
              <a:gd name="T89" fmla="*/ 211 h 1374"/>
              <a:gd name="T90" fmla="*/ 629 w 852"/>
              <a:gd name="T91" fmla="*/ 195 h 1374"/>
              <a:gd name="T92" fmla="*/ 640 w 852"/>
              <a:gd name="T93" fmla="*/ 151 h 1374"/>
              <a:gd name="T94" fmla="*/ 644 w 852"/>
              <a:gd name="T95" fmla="*/ 128 h 1374"/>
              <a:gd name="T96" fmla="*/ 645 w 852"/>
              <a:gd name="T97" fmla="*/ 71 h 1374"/>
              <a:gd name="T98" fmla="*/ 656 w 852"/>
              <a:gd name="T99" fmla="*/ 40 h 1374"/>
              <a:gd name="T100" fmla="*/ 609 w 852"/>
              <a:gd name="T101" fmla="*/ 6 h 1374"/>
              <a:gd name="T102" fmla="*/ 512 w 852"/>
              <a:gd name="T103" fmla="*/ 1 h 1374"/>
              <a:gd name="T104" fmla="*/ 478 w 852"/>
              <a:gd name="T105" fmla="*/ 36 h 1374"/>
              <a:gd name="T106" fmla="*/ 462 w 852"/>
              <a:gd name="T107" fmla="*/ 72 h 1374"/>
              <a:gd name="T108" fmla="*/ 460 w 852"/>
              <a:gd name="T109" fmla="*/ 114 h 1374"/>
              <a:gd name="T110" fmla="*/ 741 w 852"/>
              <a:gd name="T111" fmla="*/ 313 h 1374"/>
              <a:gd name="T112" fmla="*/ 763 w 852"/>
              <a:gd name="T113" fmla="*/ 330 h 1374"/>
              <a:gd name="T114" fmla="*/ 748 w 852"/>
              <a:gd name="T115" fmla="*/ 361 h 1374"/>
              <a:gd name="T116" fmla="*/ 677 w 852"/>
              <a:gd name="T117" fmla="*/ 369 h 1374"/>
              <a:gd name="T118" fmla="*/ 732 w 852"/>
              <a:gd name="T119" fmla="*/ 333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2" h="1374">
                <a:moveTo>
                  <a:pt x="468" y="162"/>
                </a:moveTo>
                <a:lnTo>
                  <a:pt x="468" y="162"/>
                </a:lnTo>
                <a:lnTo>
                  <a:pt x="464" y="171"/>
                </a:lnTo>
                <a:lnTo>
                  <a:pt x="462" y="178"/>
                </a:lnTo>
                <a:lnTo>
                  <a:pt x="460" y="182"/>
                </a:lnTo>
                <a:lnTo>
                  <a:pt x="460" y="182"/>
                </a:lnTo>
                <a:lnTo>
                  <a:pt x="456" y="187"/>
                </a:lnTo>
                <a:lnTo>
                  <a:pt x="442" y="196"/>
                </a:lnTo>
                <a:lnTo>
                  <a:pt x="427" y="206"/>
                </a:lnTo>
                <a:lnTo>
                  <a:pt x="417" y="212"/>
                </a:lnTo>
                <a:lnTo>
                  <a:pt x="417" y="212"/>
                </a:lnTo>
                <a:lnTo>
                  <a:pt x="396" y="221"/>
                </a:lnTo>
                <a:lnTo>
                  <a:pt x="385" y="227"/>
                </a:lnTo>
                <a:lnTo>
                  <a:pt x="381" y="231"/>
                </a:lnTo>
                <a:lnTo>
                  <a:pt x="378" y="236"/>
                </a:lnTo>
                <a:lnTo>
                  <a:pt x="378" y="236"/>
                </a:lnTo>
                <a:lnTo>
                  <a:pt x="334" y="329"/>
                </a:lnTo>
                <a:lnTo>
                  <a:pt x="334" y="329"/>
                </a:lnTo>
                <a:lnTo>
                  <a:pt x="312" y="374"/>
                </a:lnTo>
                <a:lnTo>
                  <a:pt x="299" y="401"/>
                </a:lnTo>
                <a:lnTo>
                  <a:pt x="287" y="428"/>
                </a:lnTo>
                <a:lnTo>
                  <a:pt x="287" y="428"/>
                </a:lnTo>
                <a:lnTo>
                  <a:pt x="283" y="441"/>
                </a:lnTo>
                <a:lnTo>
                  <a:pt x="280" y="455"/>
                </a:lnTo>
                <a:lnTo>
                  <a:pt x="276" y="478"/>
                </a:lnTo>
                <a:lnTo>
                  <a:pt x="275" y="495"/>
                </a:lnTo>
                <a:lnTo>
                  <a:pt x="275" y="503"/>
                </a:lnTo>
                <a:lnTo>
                  <a:pt x="275" y="503"/>
                </a:lnTo>
                <a:lnTo>
                  <a:pt x="271" y="516"/>
                </a:lnTo>
                <a:lnTo>
                  <a:pt x="269" y="526"/>
                </a:lnTo>
                <a:lnTo>
                  <a:pt x="266" y="530"/>
                </a:lnTo>
                <a:lnTo>
                  <a:pt x="264" y="532"/>
                </a:lnTo>
                <a:lnTo>
                  <a:pt x="264" y="532"/>
                </a:lnTo>
                <a:lnTo>
                  <a:pt x="257" y="542"/>
                </a:lnTo>
                <a:lnTo>
                  <a:pt x="249" y="554"/>
                </a:lnTo>
                <a:lnTo>
                  <a:pt x="238" y="575"/>
                </a:lnTo>
                <a:lnTo>
                  <a:pt x="238" y="575"/>
                </a:lnTo>
                <a:lnTo>
                  <a:pt x="237" y="579"/>
                </a:lnTo>
                <a:lnTo>
                  <a:pt x="237" y="584"/>
                </a:lnTo>
                <a:lnTo>
                  <a:pt x="237" y="590"/>
                </a:lnTo>
                <a:lnTo>
                  <a:pt x="237" y="590"/>
                </a:lnTo>
                <a:lnTo>
                  <a:pt x="227" y="680"/>
                </a:lnTo>
                <a:lnTo>
                  <a:pt x="219" y="750"/>
                </a:lnTo>
                <a:lnTo>
                  <a:pt x="216" y="777"/>
                </a:lnTo>
                <a:lnTo>
                  <a:pt x="212" y="797"/>
                </a:lnTo>
                <a:lnTo>
                  <a:pt x="212" y="797"/>
                </a:lnTo>
                <a:lnTo>
                  <a:pt x="198" y="863"/>
                </a:lnTo>
                <a:lnTo>
                  <a:pt x="189" y="917"/>
                </a:lnTo>
                <a:lnTo>
                  <a:pt x="189" y="917"/>
                </a:lnTo>
                <a:lnTo>
                  <a:pt x="181" y="969"/>
                </a:lnTo>
                <a:lnTo>
                  <a:pt x="175" y="1009"/>
                </a:lnTo>
                <a:lnTo>
                  <a:pt x="175" y="1009"/>
                </a:lnTo>
                <a:lnTo>
                  <a:pt x="138" y="1072"/>
                </a:lnTo>
                <a:lnTo>
                  <a:pt x="95" y="1145"/>
                </a:lnTo>
                <a:lnTo>
                  <a:pt x="95" y="1145"/>
                </a:lnTo>
                <a:lnTo>
                  <a:pt x="72" y="1183"/>
                </a:lnTo>
                <a:lnTo>
                  <a:pt x="59" y="1204"/>
                </a:lnTo>
                <a:lnTo>
                  <a:pt x="57" y="1211"/>
                </a:lnTo>
                <a:lnTo>
                  <a:pt x="56" y="1214"/>
                </a:lnTo>
                <a:lnTo>
                  <a:pt x="57" y="1216"/>
                </a:lnTo>
                <a:lnTo>
                  <a:pt x="57" y="1216"/>
                </a:lnTo>
                <a:lnTo>
                  <a:pt x="59" y="1220"/>
                </a:lnTo>
                <a:lnTo>
                  <a:pt x="62" y="1222"/>
                </a:lnTo>
                <a:lnTo>
                  <a:pt x="63" y="1224"/>
                </a:lnTo>
                <a:lnTo>
                  <a:pt x="63" y="1224"/>
                </a:lnTo>
                <a:lnTo>
                  <a:pt x="42" y="1252"/>
                </a:lnTo>
                <a:lnTo>
                  <a:pt x="26" y="1275"/>
                </a:lnTo>
                <a:lnTo>
                  <a:pt x="19" y="1285"/>
                </a:lnTo>
                <a:lnTo>
                  <a:pt x="15" y="1294"/>
                </a:lnTo>
                <a:lnTo>
                  <a:pt x="15" y="1294"/>
                </a:lnTo>
                <a:lnTo>
                  <a:pt x="9" y="1305"/>
                </a:lnTo>
                <a:lnTo>
                  <a:pt x="4" y="1313"/>
                </a:lnTo>
                <a:lnTo>
                  <a:pt x="1" y="1317"/>
                </a:lnTo>
                <a:lnTo>
                  <a:pt x="0" y="1322"/>
                </a:lnTo>
                <a:lnTo>
                  <a:pt x="0" y="1327"/>
                </a:lnTo>
                <a:lnTo>
                  <a:pt x="1" y="1332"/>
                </a:lnTo>
                <a:lnTo>
                  <a:pt x="1" y="1332"/>
                </a:lnTo>
                <a:lnTo>
                  <a:pt x="8" y="1343"/>
                </a:lnTo>
                <a:lnTo>
                  <a:pt x="13" y="1349"/>
                </a:lnTo>
                <a:lnTo>
                  <a:pt x="16" y="1350"/>
                </a:lnTo>
                <a:lnTo>
                  <a:pt x="19" y="1351"/>
                </a:lnTo>
                <a:lnTo>
                  <a:pt x="27" y="1353"/>
                </a:lnTo>
                <a:lnTo>
                  <a:pt x="27" y="1353"/>
                </a:lnTo>
                <a:lnTo>
                  <a:pt x="43" y="1351"/>
                </a:lnTo>
                <a:lnTo>
                  <a:pt x="53" y="1353"/>
                </a:lnTo>
                <a:lnTo>
                  <a:pt x="69" y="1356"/>
                </a:lnTo>
                <a:lnTo>
                  <a:pt x="69" y="1356"/>
                </a:lnTo>
                <a:lnTo>
                  <a:pt x="104" y="1367"/>
                </a:lnTo>
                <a:lnTo>
                  <a:pt x="120" y="1371"/>
                </a:lnTo>
                <a:lnTo>
                  <a:pt x="137" y="1374"/>
                </a:lnTo>
                <a:lnTo>
                  <a:pt x="137" y="1374"/>
                </a:lnTo>
                <a:lnTo>
                  <a:pt x="154" y="1374"/>
                </a:lnTo>
                <a:lnTo>
                  <a:pt x="169" y="1371"/>
                </a:lnTo>
                <a:lnTo>
                  <a:pt x="180" y="1367"/>
                </a:lnTo>
                <a:lnTo>
                  <a:pt x="189" y="1365"/>
                </a:lnTo>
                <a:lnTo>
                  <a:pt x="189" y="1365"/>
                </a:lnTo>
                <a:lnTo>
                  <a:pt x="196" y="1360"/>
                </a:lnTo>
                <a:lnTo>
                  <a:pt x="201" y="1356"/>
                </a:lnTo>
                <a:lnTo>
                  <a:pt x="203" y="1354"/>
                </a:lnTo>
                <a:lnTo>
                  <a:pt x="203" y="1351"/>
                </a:lnTo>
                <a:lnTo>
                  <a:pt x="203" y="1350"/>
                </a:lnTo>
                <a:lnTo>
                  <a:pt x="202" y="1349"/>
                </a:lnTo>
                <a:lnTo>
                  <a:pt x="202" y="1349"/>
                </a:lnTo>
                <a:lnTo>
                  <a:pt x="195" y="1345"/>
                </a:lnTo>
                <a:lnTo>
                  <a:pt x="191" y="1345"/>
                </a:lnTo>
                <a:lnTo>
                  <a:pt x="186" y="1347"/>
                </a:lnTo>
                <a:lnTo>
                  <a:pt x="186" y="1347"/>
                </a:lnTo>
                <a:lnTo>
                  <a:pt x="182" y="1348"/>
                </a:lnTo>
                <a:lnTo>
                  <a:pt x="179" y="1348"/>
                </a:lnTo>
                <a:lnTo>
                  <a:pt x="171" y="1347"/>
                </a:lnTo>
                <a:lnTo>
                  <a:pt x="163" y="1344"/>
                </a:lnTo>
                <a:lnTo>
                  <a:pt x="157" y="1342"/>
                </a:lnTo>
                <a:lnTo>
                  <a:pt x="157" y="1342"/>
                </a:lnTo>
                <a:lnTo>
                  <a:pt x="149" y="1337"/>
                </a:lnTo>
                <a:lnTo>
                  <a:pt x="143" y="1332"/>
                </a:lnTo>
                <a:lnTo>
                  <a:pt x="137" y="1327"/>
                </a:lnTo>
                <a:lnTo>
                  <a:pt x="133" y="1323"/>
                </a:lnTo>
                <a:lnTo>
                  <a:pt x="133" y="1323"/>
                </a:lnTo>
                <a:lnTo>
                  <a:pt x="125" y="1307"/>
                </a:lnTo>
                <a:lnTo>
                  <a:pt x="125" y="1307"/>
                </a:lnTo>
                <a:lnTo>
                  <a:pt x="122" y="1302"/>
                </a:lnTo>
                <a:lnTo>
                  <a:pt x="121" y="1292"/>
                </a:lnTo>
                <a:lnTo>
                  <a:pt x="121" y="1273"/>
                </a:lnTo>
                <a:lnTo>
                  <a:pt x="121" y="1273"/>
                </a:lnTo>
                <a:lnTo>
                  <a:pt x="123" y="1264"/>
                </a:lnTo>
                <a:lnTo>
                  <a:pt x="126" y="1257"/>
                </a:lnTo>
                <a:lnTo>
                  <a:pt x="131" y="1248"/>
                </a:lnTo>
                <a:lnTo>
                  <a:pt x="131" y="1248"/>
                </a:lnTo>
                <a:lnTo>
                  <a:pt x="144" y="1253"/>
                </a:lnTo>
                <a:lnTo>
                  <a:pt x="176" y="1264"/>
                </a:lnTo>
                <a:lnTo>
                  <a:pt x="193" y="1270"/>
                </a:lnTo>
                <a:lnTo>
                  <a:pt x="208" y="1274"/>
                </a:lnTo>
                <a:lnTo>
                  <a:pt x="219" y="1275"/>
                </a:lnTo>
                <a:lnTo>
                  <a:pt x="223" y="1275"/>
                </a:lnTo>
                <a:lnTo>
                  <a:pt x="224" y="1274"/>
                </a:lnTo>
                <a:lnTo>
                  <a:pt x="224" y="1274"/>
                </a:lnTo>
                <a:lnTo>
                  <a:pt x="230" y="1248"/>
                </a:lnTo>
                <a:lnTo>
                  <a:pt x="237" y="1232"/>
                </a:lnTo>
                <a:lnTo>
                  <a:pt x="241" y="1219"/>
                </a:lnTo>
                <a:lnTo>
                  <a:pt x="241" y="1219"/>
                </a:lnTo>
                <a:lnTo>
                  <a:pt x="265" y="1164"/>
                </a:lnTo>
                <a:lnTo>
                  <a:pt x="287" y="1116"/>
                </a:lnTo>
                <a:lnTo>
                  <a:pt x="287" y="1116"/>
                </a:lnTo>
                <a:lnTo>
                  <a:pt x="324" y="1046"/>
                </a:lnTo>
                <a:lnTo>
                  <a:pt x="324" y="1046"/>
                </a:lnTo>
                <a:lnTo>
                  <a:pt x="355" y="971"/>
                </a:lnTo>
                <a:lnTo>
                  <a:pt x="377" y="917"/>
                </a:lnTo>
                <a:lnTo>
                  <a:pt x="384" y="898"/>
                </a:lnTo>
                <a:lnTo>
                  <a:pt x="387" y="886"/>
                </a:lnTo>
                <a:lnTo>
                  <a:pt x="387" y="886"/>
                </a:lnTo>
                <a:lnTo>
                  <a:pt x="390" y="863"/>
                </a:lnTo>
                <a:lnTo>
                  <a:pt x="393" y="853"/>
                </a:lnTo>
                <a:lnTo>
                  <a:pt x="395" y="851"/>
                </a:lnTo>
                <a:lnTo>
                  <a:pt x="398" y="850"/>
                </a:lnTo>
                <a:lnTo>
                  <a:pt x="398" y="850"/>
                </a:lnTo>
                <a:lnTo>
                  <a:pt x="400" y="851"/>
                </a:lnTo>
                <a:lnTo>
                  <a:pt x="404" y="854"/>
                </a:lnTo>
                <a:lnTo>
                  <a:pt x="415" y="868"/>
                </a:lnTo>
                <a:lnTo>
                  <a:pt x="449" y="912"/>
                </a:lnTo>
                <a:lnTo>
                  <a:pt x="484" y="962"/>
                </a:lnTo>
                <a:lnTo>
                  <a:pt x="497" y="981"/>
                </a:lnTo>
                <a:lnTo>
                  <a:pt x="505" y="995"/>
                </a:lnTo>
                <a:lnTo>
                  <a:pt x="505" y="995"/>
                </a:lnTo>
                <a:lnTo>
                  <a:pt x="518" y="1022"/>
                </a:lnTo>
                <a:lnTo>
                  <a:pt x="538" y="1059"/>
                </a:lnTo>
                <a:lnTo>
                  <a:pt x="572" y="1123"/>
                </a:lnTo>
                <a:lnTo>
                  <a:pt x="572" y="1123"/>
                </a:lnTo>
                <a:lnTo>
                  <a:pt x="592" y="1158"/>
                </a:lnTo>
                <a:lnTo>
                  <a:pt x="603" y="1178"/>
                </a:lnTo>
                <a:lnTo>
                  <a:pt x="616" y="1201"/>
                </a:lnTo>
                <a:lnTo>
                  <a:pt x="616" y="1201"/>
                </a:lnTo>
                <a:lnTo>
                  <a:pt x="638" y="1248"/>
                </a:lnTo>
                <a:lnTo>
                  <a:pt x="644" y="1264"/>
                </a:lnTo>
                <a:lnTo>
                  <a:pt x="646" y="1275"/>
                </a:lnTo>
                <a:lnTo>
                  <a:pt x="646" y="1275"/>
                </a:lnTo>
                <a:lnTo>
                  <a:pt x="648" y="1280"/>
                </a:lnTo>
                <a:lnTo>
                  <a:pt x="649" y="1285"/>
                </a:lnTo>
                <a:lnTo>
                  <a:pt x="654" y="1295"/>
                </a:lnTo>
                <a:lnTo>
                  <a:pt x="661" y="1306"/>
                </a:lnTo>
                <a:lnTo>
                  <a:pt x="671" y="1306"/>
                </a:lnTo>
                <a:lnTo>
                  <a:pt x="671" y="1306"/>
                </a:lnTo>
                <a:lnTo>
                  <a:pt x="671" y="1322"/>
                </a:lnTo>
                <a:lnTo>
                  <a:pt x="671" y="1334"/>
                </a:lnTo>
                <a:lnTo>
                  <a:pt x="671" y="1344"/>
                </a:lnTo>
                <a:lnTo>
                  <a:pt x="671" y="1344"/>
                </a:lnTo>
                <a:lnTo>
                  <a:pt x="670" y="1347"/>
                </a:lnTo>
                <a:lnTo>
                  <a:pt x="668" y="1349"/>
                </a:lnTo>
                <a:lnTo>
                  <a:pt x="665" y="1353"/>
                </a:lnTo>
                <a:lnTo>
                  <a:pt x="664" y="1354"/>
                </a:lnTo>
                <a:lnTo>
                  <a:pt x="664" y="1356"/>
                </a:lnTo>
                <a:lnTo>
                  <a:pt x="666" y="1360"/>
                </a:lnTo>
                <a:lnTo>
                  <a:pt x="671" y="1365"/>
                </a:lnTo>
                <a:lnTo>
                  <a:pt x="671" y="1365"/>
                </a:lnTo>
                <a:lnTo>
                  <a:pt x="677" y="1369"/>
                </a:lnTo>
                <a:lnTo>
                  <a:pt x="684" y="1371"/>
                </a:lnTo>
                <a:lnTo>
                  <a:pt x="693" y="1372"/>
                </a:lnTo>
                <a:lnTo>
                  <a:pt x="702" y="1374"/>
                </a:lnTo>
                <a:lnTo>
                  <a:pt x="723" y="1371"/>
                </a:lnTo>
                <a:lnTo>
                  <a:pt x="745" y="1367"/>
                </a:lnTo>
                <a:lnTo>
                  <a:pt x="745" y="1367"/>
                </a:lnTo>
                <a:lnTo>
                  <a:pt x="798" y="1356"/>
                </a:lnTo>
                <a:lnTo>
                  <a:pt x="819" y="1351"/>
                </a:lnTo>
                <a:lnTo>
                  <a:pt x="826" y="1350"/>
                </a:lnTo>
                <a:lnTo>
                  <a:pt x="831" y="1348"/>
                </a:lnTo>
                <a:lnTo>
                  <a:pt x="831" y="1348"/>
                </a:lnTo>
                <a:lnTo>
                  <a:pt x="835" y="1344"/>
                </a:lnTo>
                <a:lnTo>
                  <a:pt x="836" y="1342"/>
                </a:lnTo>
                <a:lnTo>
                  <a:pt x="837" y="1339"/>
                </a:lnTo>
                <a:lnTo>
                  <a:pt x="835" y="1338"/>
                </a:lnTo>
                <a:lnTo>
                  <a:pt x="835" y="1338"/>
                </a:lnTo>
                <a:lnTo>
                  <a:pt x="828" y="1335"/>
                </a:lnTo>
                <a:lnTo>
                  <a:pt x="822" y="1333"/>
                </a:lnTo>
                <a:lnTo>
                  <a:pt x="811" y="1327"/>
                </a:lnTo>
                <a:lnTo>
                  <a:pt x="811" y="1327"/>
                </a:lnTo>
                <a:lnTo>
                  <a:pt x="795" y="1319"/>
                </a:lnTo>
                <a:lnTo>
                  <a:pt x="782" y="1315"/>
                </a:lnTo>
                <a:lnTo>
                  <a:pt x="771" y="1310"/>
                </a:lnTo>
                <a:lnTo>
                  <a:pt x="763" y="1305"/>
                </a:lnTo>
                <a:lnTo>
                  <a:pt x="763" y="1305"/>
                </a:lnTo>
                <a:lnTo>
                  <a:pt x="758" y="1299"/>
                </a:lnTo>
                <a:lnTo>
                  <a:pt x="753" y="1292"/>
                </a:lnTo>
                <a:lnTo>
                  <a:pt x="748" y="1284"/>
                </a:lnTo>
                <a:lnTo>
                  <a:pt x="767" y="1274"/>
                </a:lnTo>
                <a:lnTo>
                  <a:pt x="767" y="1274"/>
                </a:lnTo>
                <a:lnTo>
                  <a:pt x="748" y="1195"/>
                </a:lnTo>
                <a:lnTo>
                  <a:pt x="734" y="1135"/>
                </a:lnTo>
                <a:lnTo>
                  <a:pt x="724" y="1091"/>
                </a:lnTo>
                <a:lnTo>
                  <a:pt x="724" y="1091"/>
                </a:lnTo>
                <a:lnTo>
                  <a:pt x="719" y="1062"/>
                </a:lnTo>
                <a:lnTo>
                  <a:pt x="712" y="1029"/>
                </a:lnTo>
                <a:lnTo>
                  <a:pt x="702" y="989"/>
                </a:lnTo>
                <a:lnTo>
                  <a:pt x="688" y="941"/>
                </a:lnTo>
                <a:lnTo>
                  <a:pt x="688" y="941"/>
                </a:lnTo>
                <a:lnTo>
                  <a:pt x="680" y="915"/>
                </a:lnTo>
                <a:lnTo>
                  <a:pt x="670" y="890"/>
                </a:lnTo>
                <a:lnTo>
                  <a:pt x="652" y="847"/>
                </a:lnTo>
                <a:lnTo>
                  <a:pt x="636" y="815"/>
                </a:lnTo>
                <a:lnTo>
                  <a:pt x="628" y="795"/>
                </a:lnTo>
                <a:lnTo>
                  <a:pt x="628" y="795"/>
                </a:lnTo>
                <a:lnTo>
                  <a:pt x="620" y="777"/>
                </a:lnTo>
                <a:lnTo>
                  <a:pt x="608" y="752"/>
                </a:lnTo>
                <a:lnTo>
                  <a:pt x="592" y="723"/>
                </a:lnTo>
                <a:lnTo>
                  <a:pt x="592" y="723"/>
                </a:lnTo>
                <a:lnTo>
                  <a:pt x="604" y="717"/>
                </a:lnTo>
                <a:lnTo>
                  <a:pt x="612" y="713"/>
                </a:lnTo>
                <a:lnTo>
                  <a:pt x="614" y="712"/>
                </a:lnTo>
                <a:lnTo>
                  <a:pt x="614" y="711"/>
                </a:lnTo>
                <a:lnTo>
                  <a:pt x="614" y="711"/>
                </a:lnTo>
                <a:lnTo>
                  <a:pt x="609" y="709"/>
                </a:lnTo>
                <a:lnTo>
                  <a:pt x="600" y="704"/>
                </a:lnTo>
                <a:lnTo>
                  <a:pt x="590" y="697"/>
                </a:lnTo>
                <a:lnTo>
                  <a:pt x="585" y="692"/>
                </a:lnTo>
                <a:lnTo>
                  <a:pt x="580" y="686"/>
                </a:lnTo>
                <a:lnTo>
                  <a:pt x="580" y="686"/>
                </a:lnTo>
                <a:lnTo>
                  <a:pt x="571" y="670"/>
                </a:lnTo>
                <a:lnTo>
                  <a:pt x="561" y="649"/>
                </a:lnTo>
                <a:lnTo>
                  <a:pt x="552" y="624"/>
                </a:lnTo>
                <a:lnTo>
                  <a:pt x="581" y="636"/>
                </a:lnTo>
                <a:lnTo>
                  <a:pt x="581" y="636"/>
                </a:lnTo>
                <a:lnTo>
                  <a:pt x="582" y="623"/>
                </a:lnTo>
                <a:lnTo>
                  <a:pt x="581" y="613"/>
                </a:lnTo>
                <a:lnTo>
                  <a:pt x="580" y="605"/>
                </a:lnTo>
                <a:lnTo>
                  <a:pt x="580" y="605"/>
                </a:lnTo>
                <a:lnTo>
                  <a:pt x="575" y="595"/>
                </a:lnTo>
                <a:lnTo>
                  <a:pt x="572" y="591"/>
                </a:lnTo>
                <a:lnTo>
                  <a:pt x="570" y="590"/>
                </a:lnTo>
                <a:lnTo>
                  <a:pt x="570" y="590"/>
                </a:lnTo>
                <a:lnTo>
                  <a:pt x="554" y="583"/>
                </a:lnTo>
                <a:lnTo>
                  <a:pt x="542" y="576"/>
                </a:lnTo>
                <a:lnTo>
                  <a:pt x="556" y="562"/>
                </a:lnTo>
                <a:lnTo>
                  <a:pt x="556" y="562"/>
                </a:lnTo>
                <a:lnTo>
                  <a:pt x="575" y="543"/>
                </a:lnTo>
                <a:lnTo>
                  <a:pt x="588" y="531"/>
                </a:lnTo>
                <a:lnTo>
                  <a:pt x="596" y="525"/>
                </a:lnTo>
                <a:lnTo>
                  <a:pt x="596" y="525"/>
                </a:lnTo>
                <a:lnTo>
                  <a:pt x="602" y="526"/>
                </a:lnTo>
                <a:lnTo>
                  <a:pt x="613" y="531"/>
                </a:lnTo>
                <a:lnTo>
                  <a:pt x="648" y="546"/>
                </a:lnTo>
                <a:lnTo>
                  <a:pt x="648" y="546"/>
                </a:lnTo>
                <a:lnTo>
                  <a:pt x="654" y="547"/>
                </a:lnTo>
                <a:lnTo>
                  <a:pt x="661" y="547"/>
                </a:lnTo>
                <a:lnTo>
                  <a:pt x="670" y="546"/>
                </a:lnTo>
                <a:lnTo>
                  <a:pt x="681" y="543"/>
                </a:lnTo>
                <a:lnTo>
                  <a:pt x="705" y="536"/>
                </a:lnTo>
                <a:lnTo>
                  <a:pt x="730" y="526"/>
                </a:lnTo>
                <a:lnTo>
                  <a:pt x="756" y="515"/>
                </a:lnTo>
                <a:lnTo>
                  <a:pt x="778" y="504"/>
                </a:lnTo>
                <a:lnTo>
                  <a:pt x="794" y="493"/>
                </a:lnTo>
                <a:lnTo>
                  <a:pt x="800" y="489"/>
                </a:lnTo>
                <a:lnTo>
                  <a:pt x="803" y="485"/>
                </a:lnTo>
                <a:lnTo>
                  <a:pt x="803" y="485"/>
                </a:lnTo>
                <a:lnTo>
                  <a:pt x="809" y="476"/>
                </a:lnTo>
                <a:lnTo>
                  <a:pt x="812" y="472"/>
                </a:lnTo>
                <a:lnTo>
                  <a:pt x="812" y="468"/>
                </a:lnTo>
                <a:lnTo>
                  <a:pt x="811" y="462"/>
                </a:lnTo>
                <a:lnTo>
                  <a:pt x="811" y="462"/>
                </a:lnTo>
                <a:lnTo>
                  <a:pt x="805" y="446"/>
                </a:lnTo>
                <a:lnTo>
                  <a:pt x="796" y="424"/>
                </a:lnTo>
                <a:lnTo>
                  <a:pt x="784" y="397"/>
                </a:lnTo>
                <a:lnTo>
                  <a:pt x="784" y="397"/>
                </a:lnTo>
                <a:lnTo>
                  <a:pt x="805" y="382"/>
                </a:lnTo>
                <a:lnTo>
                  <a:pt x="838" y="360"/>
                </a:lnTo>
                <a:lnTo>
                  <a:pt x="838" y="360"/>
                </a:lnTo>
                <a:lnTo>
                  <a:pt x="843" y="355"/>
                </a:lnTo>
                <a:lnTo>
                  <a:pt x="847" y="351"/>
                </a:lnTo>
                <a:lnTo>
                  <a:pt x="849" y="346"/>
                </a:lnTo>
                <a:lnTo>
                  <a:pt x="851" y="343"/>
                </a:lnTo>
                <a:lnTo>
                  <a:pt x="852" y="335"/>
                </a:lnTo>
                <a:lnTo>
                  <a:pt x="851" y="332"/>
                </a:lnTo>
                <a:lnTo>
                  <a:pt x="851" y="332"/>
                </a:lnTo>
                <a:lnTo>
                  <a:pt x="851" y="330"/>
                </a:lnTo>
                <a:lnTo>
                  <a:pt x="851" y="329"/>
                </a:lnTo>
                <a:lnTo>
                  <a:pt x="851" y="327"/>
                </a:lnTo>
                <a:lnTo>
                  <a:pt x="849" y="322"/>
                </a:lnTo>
                <a:lnTo>
                  <a:pt x="849" y="322"/>
                </a:lnTo>
                <a:lnTo>
                  <a:pt x="848" y="317"/>
                </a:lnTo>
                <a:lnTo>
                  <a:pt x="848" y="313"/>
                </a:lnTo>
                <a:lnTo>
                  <a:pt x="847" y="310"/>
                </a:lnTo>
                <a:lnTo>
                  <a:pt x="842" y="305"/>
                </a:lnTo>
                <a:lnTo>
                  <a:pt x="842" y="305"/>
                </a:lnTo>
                <a:lnTo>
                  <a:pt x="828" y="292"/>
                </a:lnTo>
                <a:lnTo>
                  <a:pt x="821" y="286"/>
                </a:lnTo>
                <a:lnTo>
                  <a:pt x="821" y="286"/>
                </a:lnTo>
                <a:lnTo>
                  <a:pt x="817" y="286"/>
                </a:lnTo>
                <a:lnTo>
                  <a:pt x="811" y="289"/>
                </a:lnTo>
                <a:lnTo>
                  <a:pt x="811" y="289"/>
                </a:lnTo>
                <a:lnTo>
                  <a:pt x="803" y="291"/>
                </a:lnTo>
                <a:lnTo>
                  <a:pt x="796" y="292"/>
                </a:lnTo>
                <a:lnTo>
                  <a:pt x="796" y="292"/>
                </a:lnTo>
                <a:lnTo>
                  <a:pt x="769" y="274"/>
                </a:lnTo>
                <a:lnTo>
                  <a:pt x="769" y="274"/>
                </a:lnTo>
                <a:lnTo>
                  <a:pt x="764" y="271"/>
                </a:lnTo>
                <a:lnTo>
                  <a:pt x="758" y="270"/>
                </a:lnTo>
                <a:lnTo>
                  <a:pt x="751" y="269"/>
                </a:lnTo>
                <a:lnTo>
                  <a:pt x="745" y="269"/>
                </a:lnTo>
                <a:lnTo>
                  <a:pt x="745" y="269"/>
                </a:lnTo>
                <a:lnTo>
                  <a:pt x="739" y="270"/>
                </a:lnTo>
                <a:lnTo>
                  <a:pt x="732" y="269"/>
                </a:lnTo>
                <a:lnTo>
                  <a:pt x="726" y="270"/>
                </a:lnTo>
                <a:lnTo>
                  <a:pt x="721" y="271"/>
                </a:lnTo>
                <a:lnTo>
                  <a:pt x="721" y="271"/>
                </a:lnTo>
                <a:lnTo>
                  <a:pt x="715" y="276"/>
                </a:lnTo>
                <a:lnTo>
                  <a:pt x="710" y="284"/>
                </a:lnTo>
                <a:lnTo>
                  <a:pt x="710" y="284"/>
                </a:lnTo>
                <a:lnTo>
                  <a:pt x="707" y="287"/>
                </a:lnTo>
                <a:lnTo>
                  <a:pt x="702" y="291"/>
                </a:lnTo>
                <a:lnTo>
                  <a:pt x="689" y="301"/>
                </a:lnTo>
                <a:lnTo>
                  <a:pt x="673" y="313"/>
                </a:lnTo>
                <a:lnTo>
                  <a:pt x="673" y="313"/>
                </a:lnTo>
                <a:lnTo>
                  <a:pt x="641" y="270"/>
                </a:lnTo>
                <a:lnTo>
                  <a:pt x="641" y="270"/>
                </a:lnTo>
                <a:lnTo>
                  <a:pt x="638" y="267"/>
                </a:lnTo>
                <a:lnTo>
                  <a:pt x="630" y="260"/>
                </a:lnTo>
                <a:lnTo>
                  <a:pt x="622" y="254"/>
                </a:lnTo>
                <a:lnTo>
                  <a:pt x="612" y="248"/>
                </a:lnTo>
                <a:lnTo>
                  <a:pt x="612" y="248"/>
                </a:lnTo>
                <a:lnTo>
                  <a:pt x="600" y="242"/>
                </a:lnTo>
                <a:lnTo>
                  <a:pt x="585" y="232"/>
                </a:lnTo>
                <a:lnTo>
                  <a:pt x="569" y="220"/>
                </a:lnTo>
                <a:lnTo>
                  <a:pt x="569" y="211"/>
                </a:lnTo>
                <a:lnTo>
                  <a:pt x="569" y="211"/>
                </a:lnTo>
                <a:lnTo>
                  <a:pt x="593" y="211"/>
                </a:lnTo>
                <a:lnTo>
                  <a:pt x="612" y="211"/>
                </a:lnTo>
                <a:lnTo>
                  <a:pt x="622" y="210"/>
                </a:lnTo>
                <a:lnTo>
                  <a:pt x="622" y="210"/>
                </a:lnTo>
                <a:lnTo>
                  <a:pt x="624" y="209"/>
                </a:lnTo>
                <a:lnTo>
                  <a:pt x="625" y="205"/>
                </a:lnTo>
                <a:lnTo>
                  <a:pt x="629" y="195"/>
                </a:lnTo>
                <a:lnTo>
                  <a:pt x="635" y="178"/>
                </a:lnTo>
                <a:lnTo>
                  <a:pt x="635" y="178"/>
                </a:lnTo>
                <a:lnTo>
                  <a:pt x="636" y="171"/>
                </a:lnTo>
                <a:lnTo>
                  <a:pt x="639" y="166"/>
                </a:lnTo>
                <a:lnTo>
                  <a:pt x="639" y="166"/>
                </a:lnTo>
                <a:lnTo>
                  <a:pt x="639" y="162"/>
                </a:lnTo>
                <a:lnTo>
                  <a:pt x="640" y="157"/>
                </a:lnTo>
                <a:lnTo>
                  <a:pt x="640" y="151"/>
                </a:lnTo>
                <a:lnTo>
                  <a:pt x="640" y="151"/>
                </a:lnTo>
                <a:lnTo>
                  <a:pt x="645" y="147"/>
                </a:lnTo>
                <a:lnTo>
                  <a:pt x="650" y="145"/>
                </a:lnTo>
                <a:lnTo>
                  <a:pt x="651" y="142"/>
                </a:lnTo>
                <a:lnTo>
                  <a:pt x="651" y="142"/>
                </a:lnTo>
                <a:lnTo>
                  <a:pt x="651" y="140"/>
                </a:lnTo>
                <a:lnTo>
                  <a:pt x="649" y="136"/>
                </a:lnTo>
                <a:lnTo>
                  <a:pt x="644" y="128"/>
                </a:lnTo>
                <a:lnTo>
                  <a:pt x="644" y="128"/>
                </a:lnTo>
                <a:lnTo>
                  <a:pt x="643" y="120"/>
                </a:lnTo>
                <a:lnTo>
                  <a:pt x="643" y="112"/>
                </a:lnTo>
                <a:lnTo>
                  <a:pt x="643" y="93"/>
                </a:lnTo>
                <a:lnTo>
                  <a:pt x="643" y="93"/>
                </a:lnTo>
                <a:lnTo>
                  <a:pt x="643" y="87"/>
                </a:lnTo>
                <a:lnTo>
                  <a:pt x="644" y="78"/>
                </a:lnTo>
                <a:lnTo>
                  <a:pt x="645" y="71"/>
                </a:lnTo>
                <a:lnTo>
                  <a:pt x="645" y="71"/>
                </a:lnTo>
                <a:lnTo>
                  <a:pt x="648" y="68"/>
                </a:lnTo>
                <a:lnTo>
                  <a:pt x="652" y="64"/>
                </a:lnTo>
                <a:lnTo>
                  <a:pt x="657" y="56"/>
                </a:lnTo>
                <a:lnTo>
                  <a:pt x="659" y="51"/>
                </a:lnTo>
                <a:lnTo>
                  <a:pt x="657" y="48"/>
                </a:lnTo>
                <a:lnTo>
                  <a:pt x="657" y="48"/>
                </a:lnTo>
                <a:lnTo>
                  <a:pt x="656" y="40"/>
                </a:lnTo>
                <a:lnTo>
                  <a:pt x="654" y="34"/>
                </a:lnTo>
                <a:lnTo>
                  <a:pt x="648" y="27"/>
                </a:lnTo>
                <a:lnTo>
                  <a:pt x="648" y="27"/>
                </a:lnTo>
                <a:lnTo>
                  <a:pt x="643" y="22"/>
                </a:lnTo>
                <a:lnTo>
                  <a:pt x="634" y="17"/>
                </a:lnTo>
                <a:lnTo>
                  <a:pt x="624" y="11"/>
                </a:lnTo>
                <a:lnTo>
                  <a:pt x="624" y="11"/>
                </a:lnTo>
                <a:lnTo>
                  <a:pt x="609" y="6"/>
                </a:lnTo>
                <a:lnTo>
                  <a:pt x="598" y="2"/>
                </a:lnTo>
                <a:lnTo>
                  <a:pt x="591" y="1"/>
                </a:lnTo>
                <a:lnTo>
                  <a:pt x="591" y="1"/>
                </a:lnTo>
                <a:lnTo>
                  <a:pt x="571" y="0"/>
                </a:lnTo>
                <a:lnTo>
                  <a:pt x="552" y="0"/>
                </a:lnTo>
                <a:lnTo>
                  <a:pt x="552" y="0"/>
                </a:lnTo>
                <a:lnTo>
                  <a:pt x="527" y="0"/>
                </a:lnTo>
                <a:lnTo>
                  <a:pt x="512" y="1"/>
                </a:lnTo>
                <a:lnTo>
                  <a:pt x="507" y="1"/>
                </a:lnTo>
                <a:lnTo>
                  <a:pt x="505" y="2"/>
                </a:lnTo>
                <a:lnTo>
                  <a:pt x="505" y="2"/>
                </a:lnTo>
                <a:lnTo>
                  <a:pt x="491" y="14"/>
                </a:lnTo>
                <a:lnTo>
                  <a:pt x="484" y="22"/>
                </a:lnTo>
                <a:lnTo>
                  <a:pt x="480" y="27"/>
                </a:lnTo>
                <a:lnTo>
                  <a:pt x="480" y="27"/>
                </a:lnTo>
                <a:lnTo>
                  <a:pt x="478" y="36"/>
                </a:lnTo>
                <a:lnTo>
                  <a:pt x="475" y="49"/>
                </a:lnTo>
                <a:lnTo>
                  <a:pt x="475" y="49"/>
                </a:lnTo>
                <a:lnTo>
                  <a:pt x="474" y="56"/>
                </a:lnTo>
                <a:lnTo>
                  <a:pt x="473" y="60"/>
                </a:lnTo>
                <a:lnTo>
                  <a:pt x="472" y="62"/>
                </a:lnTo>
                <a:lnTo>
                  <a:pt x="472" y="62"/>
                </a:lnTo>
                <a:lnTo>
                  <a:pt x="464" y="68"/>
                </a:lnTo>
                <a:lnTo>
                  <a:pt x="462" y="72"/>
                </a:lnTo>
                <a:lnTo>
                  <a:pt x="459" y="76"/>
                </a:lnTo>
                <a:lnTo>
                  <a:pt x="459" y="76"/>
                </a:lnTo>
                <a:lnTo>
                  <a:pt x="457" y="88"/>
                </a:lnTo>
                <a:lnTo>
                  <a:pt x="456" y="99"/>
                </a:lnTo>
                <a:lnTo>
                  <a:pt x="456" y="99"/>
                </a:lnTo>
                <a:lnTo>
                  <a:pt x="458" y="107"/>
                </a:lnTo>
                <a:lnTo>
                  <a:pt x="460" y="114"/>
                </a:lnTo>
                <a:lnTo>
                  <a:pt x="460" y="114"/>
                </a:lnTo>
                <a:lnTo>
                  <a:pt x="465" y="126"/>
                </a:lnTo>
                <a:lnTo>
                  <a:pt x="469" y="135"/>
                </a:lnTo>
                <a:lnTo>
                  <a:pt x="458" y="148"/>
                </a:lnTo>
                <a:lnTo>
                  <a:pt x="463" y="153"/>
                </a:lnTo>
                <a:lnTo>
                  <a:pt x="457" y="161"/>
                </a:lnTo>
                <a:lnTo>
                  <a:pt x="468" y="162"/>
                </a:lnTo>
                <a:close/>
                <a:moveTo>
                  <a:pt x="741" y="313"/>
                </a:moveTo>
                <a:lnTo>
                  <a:pt x="741" y="313"/>
                </a:lnTo>
                <a:lnTo>
                  <a:pt x="763" y="313"/>
                </a:lnTo>
                <a:lnTo>
                  <a:pt x="763" y="313"/>
                </a:lnTo>
                <a:lnTo>
                  <a:pt x="768" y="317"/>
                </a:lnTo>
                <a:lnTo>
                  <a:pt x="772" y="321"/>
                </a:lnTo>
                <a:lnTo>
                  <a:pt x="772" y="321"/>
                </a:lnTo>
                <a:lnTo>
                  <a:pt x="768" y="323"/>
                </a:lnTo>
                <a:lnTo>
                  <a:pt x="766" y="327"/>
                </a:lnTo>
                <a:lnTo>
                  <a:pt x="763" y="330"/>
                </a:lnTo>
                <a:lnTo>
                  <a:pt x="763" y="330"/>
                </a:lnTo>
                <a:lnTo>
                  <a:pt x="762" y="334"/>
                </a:lnTo>
                <a:lnTo>
                  <a:pt x="761" y="340"/>
                </a:lnTo>
                <a:lnTo>
                  <a:pt x="761" y="345"/>
                </a:lnTo>
                <a:lnTo>
                  <a:pt x="760" y="349"/>
                </a:lnTo>
                <a:lnTo>
                  <a:pt x="760" y="349"/>
                </a:lnTo>
                <a:lnTo>
                  <a:pt x="753" y="356"/>
                </a:lnTo>
                <a:lnTo>
                  <a:pt x="748" y="361"/>
                </a:lnTo>
                <a:lnTo>
                  <a:pt x="741" y="360"/>
                </a:lnTo>
                <a:lnTo>
                  <a:pt x="741" y="360"/>
                </a:lnTo>
                <a:lnTo>
                  <a:pt x="712" y="377"/>
                </a:lnTo>
                <a:lnTo>
                  <a:pt x="712" y="377"/>
                </a:lnTo>
                <a:lnTo>
                  <a:pt x="705" y="380"/>
                </a:lnTo>
                <a:lnTo>
                  <a:pt x="698" y="381"/>
                </a:lnTo>
                <a:lnTo>
                  <a:pt x="689" y="383"/>
                </a:lnTo>
                <a:lnTo>
                  <a:pt x="677" y="369"/>
                </a:lnTo>
                <a:lnTo>
                  <a:pt x="677" y="369"/>
                </a:lnTo>
                <a:lnTo>
                  <a:pt x="686" y="361"/>
                </a:lnTo>
                <a:lnTo>
                  <a:pt x="694" y="354"/>
                </a:lnTo>
                <a:lnTo>
                  <a:pt x="704" y="348"/>
                </a:lnTo>
                <a:lnTo>
                  <a:pt x="704" y="348"/>
                </a:lnTo>
                <a:lnTo>
                  <a:pt x="720" y="339"/>
                </a:lnTo>
                <a:lnTo>
                  <a:pt x="732" y="333"/>
                </a:lnTo>
                <a:lnTo>
                  <a:pt x="732" y="333"/>
                </a:lnTo>
                <a:lnTo>
                  <a:pt x="734" y="330"/>
                </a:lnTo>
                <a:lnTo>
                  <a:pt x="736" y="328"/>
                </a:lnTo>
                <a:lnTo>
                  <a:pt x="739" y="321"/>
                </a:lnTo>
                <a:lnTo>
                  <a:pt x="741" y="313"/>
                </a:lnTo>
                <a:lnTo>
                  <a:pt x="741" y="3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3">
            <a:extLst>
              <a:ext uri="{FF2B5EF4-FFF2-40B4-BE49-F238E27FC236}">
                <a16:creationId xmlns:a16="http://schemas.microsoft.com/office/drawing/2014/main" id="{79C86F65-C63A-4A43-B76D-6F62958B6423}"/>
              </a:ext>
            </a:extLst>
          </p:cNvPr>
          <p:cNvSpPr>
            <a:spLocks/>
          </p:cNvSpPr>
          <p:nvPr/>
        </p:nvSpPr>
        <p:spPr bwMode="auto">
          <a:xfrm>
            <a:off x="4530037" y="847069"/>
            <a:ext cx="884815" cy="1565811"/>
          </a:xfrm>
          <a:custGeom>
            <a:avLst/>
            <a:gdLst>
              <a:gd name="T0" fmla="*/ 164 w 738"/>
              <a:gd name="T1" fmla="*/ 31 h 1306"/>
              <a:gd name="T2" fmla="*/ 153 w 738"/>
              <a:gd name="T3" fmla="*/ 73 h 1306"/>
              <a:gd name="T4" fmla="*/ 164 w 738"/>
              <a:gd name="T5" fmla="*/ 96 h 1306"/>
              <a:gd name="T6" fmla="*/ 174 w 738"/>
              <a:gd name="T7" fmla="*/ 149 h 1306"/>
              <a:gd name="T8" fmla="*/ 184 w 738"/>
              <a:gd name="T9" fmla="*/ 175 h 1306"/>
              <a:gd name="T10" fmla="*/ 196 w 738"/>
              <a:gd name="T11" fmla="*/ 184 h 1306"/>
              <a:gd name="T12" fmla="*/ 206 w 738"/>
              <a:gd name="T13" fmla="*/ 208 h 1306"/>
              <a:gd name="T14" fmla="*/ 163 w 738"/>
              <a:gd name="T15" fmla="*/ 240 h 1306"/>
              <a:gd name="T16" fmla="*/ 124 w 738"/>
              <a:gd name="T17" fmla="*/ 291 h 1306"/>
              <a:gd name="T18" fmla="*/ 86 w 738"/>
              <a:gd name="T19" fmla="*/ 337 h 1306"/>
              <a:gd name="T20" fmla="*/ 36 w 738"/>
              <a:gd name="T21" fmla="*/ 286 h 1306"/>
              <a:gd name="T22" fmla="*/ 41 w 738"/>
              <a:gd name="T23" fmla="*/ 325 h 1306"/>
              <a:gd name="T24" fmla="*/ 7 w 738"/>
              <a:gd name="T25" fmla="*/ 315 h 1306"/>
              <a:gd name="T26" fmla="*/ 33 w 738"/>
              <a:gd name="T27" fmla="*/ 339 h 1306"/>
              <a:gd name="T28" fmla="*/ 0 w 738"/>
              <a:gd name="T29" fmla="*/ 334 h 1306"/>
              <a:gd name="T30" fmla="*/ 25 w 738"/>
              <a:gd name="T31" fmla="*/ 363 h 1306"/>
              <a:gd name="T32" fmla="*/ 36 w 738"/>
              <a:gd name="T33" fmla="*/ 378 h 1306"/>
              <a:gd name="T34" fmla="*/ 68 w 738"/>
              <a:gd name="T35" fmla="*/ 398 h 1306"/>
              <a:gd name="T36" fmla="*/ 41 w 738"/>
              <a:gd name="T37" fmla="*/ 442 h 1306"/>
              <a:gd name="T38" fmla="*/ 59 w 738"/>
              <a:gd name="T39" fmla="*/ 459 h 1306"/>
              <a:gd name="T40" fmla="*/ 146 w 738"/>
              <a:gd name="T41" fmla="*/ 446 h 1306"/>
              <a:gd name="T42" fmla="*/ 205 w 738"/>
              <a:gd name="T43" fmla="*/ 442 h 1306"/>
              <a:gd name="T44" fmla="*/ 206 w 738"/>
              <a:gd name="T45" fmla="*/ 458 h 1306"/>
              <a:gd name="T46" fmla="*/ 247 w 738"/>
              <a:gd name="T47" fmla="*/ 456 h 1306"/>
              <a:gd name="T48" fmla="*/ 281 w 738"/>
              <a:gd name="T49" fmla="*/ 492 h 1306"/>
              <a:gd name="T50" fmla="*/ 280 w 738"/>
              <a:gd name="T51" fmla="*/ 566 h 1306"/>
              <a:gd name="T52" fmla="*/ 209 w 738"/>
              <a:gd name="T53" fmla="*/ 612 h 1306"/>
              <a:gd name="T54" fmla="*/ 233 w 738"/>
              <a:gd name="T55" fmla="*/ 630 h 1306"/>
              <a:gd name="T56" fmla="*/ 296 w 738"/>
              <a:gd name="T57" fmla="*/ 639 h 1306"/>
              <a:gd name="T58" fmla="*/ 242 w 738"/>
              <a:gd name="T59" fmla="*/ 785 h 1306"/>
              <a:gd name="T60" fmla="*/ 284 w 738"/>
              <a:gd name="T61" fmla="*/ 1026 h 1306"/>
              <a:gd name="T62" fmla="*/ 339 w 738"/>
              <a:gd name="T63" fmla="*/ 1231 h 1306"/>
              <a:gd name="T64" fmla="*/ 336 w 738"/>
              <a:gd name="T65" fmla="*/ 1266 h 1306"/>
              <a:gd name="T66" fmla="*/ 283 w 738"/>
              <a:gd name="T67" fmla="*/ 1301 h 1306"/>
              <a:gd name="T68" fmla="*/ 328 w 738"/>
              <a:gd name="T69" fmla="*/ 1301 h 1306"/>
              <a:gd name="T70" fmla="*/ 430 w 738"/>
              <a:gd name="T71" fmla="*/ 1286 h 1306"/>
              <a:gd name="T72" fmla="*/ 427 w 738"/>
              <a:gd name="T73" fmla="*/ 1242 h 1306"/>
              <a:gd name="T74" fmla="*/ 430 w 738"/>
              <a:gd name="T75" fmla="*/ 1135 h 1306"/>
              <a:gd name="T76" fmla="*/ 390 w 738"/>
              <a:gd name="T77" fmla="*/ 925 h 1306"/>
              <a:gd name="T78" fmla="*/ 425 w 738"/>
              <a:gd name="T79" fmla="*/ 811 h 1306"/>
              <a:gd name="T80" fmla="*/ 449 w 738"/>
              <a:gd name="T81" fmla="*/ 998 h 1306"/>
              <a:gd name="T82" fmla="*/ 594 w 738"/>
              <a:gd name="T83" fmla="*/ 1112 h 1306"/>
              <a:gd name="T84" fmla="*/ 647 w 738"/>
              <a:gd name="T85" fmla="*/ 1165 h 1306"/>
              <a:gd name="T86" fmla="*/ 674 w 738"/>
              <a:gd name="T87" fmla="*/ 1205 h 1306"/>
              <a:gd name="T88" fmla="*/ 662 w 738"/>
              <a:gd name="T89" fmla="*/ 1277 h 1306"/>
              <a:gd name="T90" fmla="*/ 684 w 738"/>
              <a:gd name="T91" fmla="*/ 1282 h 1306"/>
              <a:gd name="T92" fmla="*/ 723 w 738"/>
              <a:gd name="T93" fmla="*/ 1253 h 1306"/>
              <a:gd name="T94" fmla="*/ 738 w 738"/>
              <a:gd name="T95" fmla="*/ 1162 h 1306"/>
              <a:gd name="T96" fmla="*/ 726 w 738"/>
              <a:gd name="T97" fmla="*/ 1124 h 1306"/>
              <a:gd name="T98" fmla="*/ 619 w 738"/>
              <a:gd name="T99" fmla="*/ 975 h 1306"/>
              <a:gd name="T100" fmla="*/ 574 w 738"/>
              <a:gd name="T101" fmla="*/ 889 h 1306"/>
              <a:gd name="T102" fmla="*/ 594 w 738"/>
              <a:gd name="T103" fmla="*/ 689 h 1306"/>
              <a:gd name="T104" fmla="*/ 622 w 738"/>
              <a:gd name="T105" fmla="*/ 649 h 1306"/>
              <a:gd name="T106" fmla="*/ 543 w 738"/>
              <a:gd name="T107" fmla="*/ 489 h 1306"/>
              <a:gd name="T108" fmla="*/ 542 w 738"/>
              <a:gd name="T109" fmla="*/ 378 h 1306"/>
              <a:gd name="T110" fmla="*/ 523 w 738"/>
              <a:gd name="T111" fmla="*/ 302 h 1306"/>
              <a:gd name="T112" fmla="*/ 401 w 738"/>
              <a:gd name="T113" fmla="*/ 200 h 1306"/>
              <a:gd name="T114" fmla="*/ 363 w 738"/>
              <a:gd name="T115" fmla="*/ 137 h 1306"/>
              <a:gd name="T116" fmla="*/ 349 w 738"/>
              <a:gd name="T117" fmla="*/ 75 h 1306"/>
              <a:gd name="T118" fmla="*/ 313 w 738"/>
              <a:gd name="T119" fmla="*/ 31 h 1306"/>
              <a:gd name="T120" fmla="*/ 253 w 738"/>
              <a:gd name="T121" fmla="*/ 0 h 1306"/>
              <a:gd name="T122" fmla="*/ 231 w 738"/>
              <a:gd name="T123" fmla="*/ 7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8" h="1306">
                <a:moveTo>
                  <a:pt x="198" y="2"/>
                </a:moveTo>
                <a:lnTo>
                  <a:pt x="198" y="2"/>
                </a:lnTo>
                <a:lnTo>
                  <a:pt x="190" y="3"/>
                </a:lnTo>
                <a:lnTo>
                  <a:pt x="184" y="5"/>
                </a:lnTo>
                <a:lnTo>
                  <a:pt x="179" y="10"/>
                </a:lnTo>
                <a:lnTo>
                  <a:pt x="173" y="18"/>
                </a:lnTo>
                <a:lnTo>
                  <a:pt x="173" y="18"/>
                </a:lnTo>
                <a:lnTo>
                  <a:pt x="168" y="25"/>
                </a:lnTo>
                <a:lnTo>
                  <a:pt x="164" y="31"/>
                </a:lnTo>
                <a:lnTo>
                  <a:pt x="162" y="37"/>
                </a:lnTo>
                <a:lnTo>
                  <a:pt x="161" y="46"/>
                </a:lnTo>
                <a:lnTo>
                  <a:pt x="161" y="46"/>
                </a:lnTo>
                <a:lnTo>
                  <a:pt x="160" y="51"/>
                </a:lnTo>
                <a:lnTo>
                  <a:pt x="157" y="56"/>
                </a:lnTo>
                <a:lnTo>
                  <a:pt x="152" y="64"/>
                </a:lnTo>
                <a:lnTo>
                  <a:pt x="147" y="69"/>
                </a:lnTo>
                <a:lnTo>
                  <a:pt x="145" y="72"/>
                </a:lnTo>
                <a:lnTo>
                  <a:pt x="153" y="73"/>
                </a:lnTo>
                <a:lnTo>
                  <a:pt x="153" y="78"/>
                </a:lnTo>
                <a:lnTo>
                  <a:pt x="168" y="71"/>
                </a:lnTo>
                <a:lnTo>
                  <a:pt x="179" y="60"/>
                </a:lnTo>
                <a:lnTo>
                  <a:pt x="179" y="60"/>
                </a:lnTo>
                <a:lnTo>
                  <a:pt x="174" y="69"/>
                </a:lnTo>
                <a:lnTo>
                  <a:pt x="168" y="84"/>
                </a:lnTo>
                <a:lnTo>
                  <a:pt x="168" y="84"/>
                </a:lnTo>
                <a:lnTo>
                  <a:pt x="166" y="91"/>
                </a:lnTo>
                <a:lnTo>
                  <a:pt x="164" y="96"/>
                </a:lnTo>
                <a:lnTo>
                  <a:pt x="166" y="103"/>
                </a:lnTo>
                <a:lnTo>
                  <a:pt x="166" y="103"/>
                </a:lnTo>
                <a:lnTo>
                  <a:pt x="169" y="116"/>
                </a:lnTo>
                <a:lnTo>
                  <a:pt x="173" y="122"/>
                </a:lnTo>
                <a:lnTo>
                  <a:pt x="173" y="122"/>
                </a:lnTo>
                <a:lnTo>
                  <a:pt x="182" y="131"/>
                </a:lnTo>
                <a:lnTo>
                  <a:pt x="182" y="131"/>
                </a:lnTo>
                <a:lnTo>
                  <a:pt x="177" y="142"/>
                </a:lnTo>
                <a:lnTo>
                  <a:pt x="174" y="149"/>
                </a:lnTo>
                <a:lnTo>
                  <a:pt x="173" y="152"/>
                </a:lnTo>
                <a:lnTo>
                  <a:pt x="173" y="153"/>
                </a:lnTo>
                <a:lnTo>
                  <a:pt x="173" y="153"/>
                </a:lnTo>
                <a:lnTo>
                  <a:pt x="178" y="155"/>
                </a:lnTo>
                <a:lnTo>
                  <a:pt x="182" y="155"/>
                </a:lnTo>
                <a:lnTo>
                  <a:pt x="182" y="155"/>
                </a:lnTo>
                <a:lnTo>
                  <a:pt x="182" y="165"/>
                </a:lnTo>
                <a:lnTo>
                  <a:pt x="183" y="173"/>
                </a:lnTo>
                <a:lnTo>
                  <a:pt x="184" y="175"/>
                </a:lnTo>
                <a:lnTo>
                  <a:pt x="185" y="178"/>
                </a:lnTo>
                <a:lnTo>
                  <a:pt x="185" y="178"/>
                </a:lnTo>
                <a:lnTo>
                  <a:pt x="189" y="180"/>
                </a:lnTo>
                <a:lnTo>
                  <a:pt x="192" y="181"/>
                </a:lnTo>
                <a:lnTo>
                  <a:pt x="193" y="181"/>
                </a:lnTo>
                <a:lnTo>
                  <a:pt x="194" y="183"/>
                </a:lnTo>
                <a:lnTo>
                  <a:pt x="194" y="183"/>
                </a:lnTo>
                <a:lnTo>
                  <a:pt x="195" y="184"/>
                </a:lnTo>
                <a:lnTo>
                  <a:pt x="196" y="184"/>
                </a:lnTo>
                <a:lnTo>
                  <a:pt x="196" y="185"/>
                </a:lnTo>
                <a:lnTo>
                  <a:pt x="196" y="189"/>
                </a:lnTo>
                <a:lnTo>
                  <a:pt x="196" y="189"/>
                </a:lnTo>
                <a:lnTo>
                  <a:pt x="198" y="195"/>
                </a:lnTo>
                <a:lnTo>
                  <a:pt x="199" y="200"/>
                </a:lnTo>
                <a:lnTo>
                  <a:pt x="199" y="200"/>
                </a:lnTo>
                <a:lnTo>
                  <a:pt x="201" y="203"/>
                </a:lnTo>
                <a:lnTo>
                  <a:pt x="206" y="208"/>
                </a:lnTo>
                <a:lnTo>
                  <a:pt x="206" y="208"/>
                </a:lnTo>
                <a:lnTo>
                  <a:pt x="210" y="213"/>
                </a:lnTo>
                <a:lnTo>
                  <a:pt x="215" y="218"/>
                </a:lnTo>
                <a:lnTo>
                  <a:pt x="220" y="222"/>
                </a:lnTo>
                <a:lnTo>
                  <a:pt x="220" y="222"/>
                </a:lnTo>
                <a:lnTo>
                  <a:pt x="201" y="228"/>
                </a:lnTo>
                <a:lnTo>
                  <a:pt x="201" y="228"/>
                </a:lnTo>
                <a:lnTo>
                  <a:pt x="182" y="233"/>
                </a:lnTo>
                <a:lnTo>
                  <a:pt x="169" y="238"/>
                </a:lnTo>
                <a:lnTo>
                  <a:pt x="163" y="240"/>
                </a:lnTo>
                <a:lnTo>
                  <a:pt x="160" y="244"/>
                </a:lnTo>
                <a:lnTo>
                  <a:pt x="160" y="244"/>
                </a:lnTo>
                <a:lnTo>
                  <a:pt x="141" y="260"/>
                </a:lnTo>
                <a:lnTo>
                  <a:pt x="131" y="270"/>
                </a:lnTo>
                <a:lnTo>
                  <a:pt x="129" y="274"/>
                </a:lnTo>
                <a:lnTo>
                  <a:pt x="129" y="276"/>
                </a:lnTo>
                <a:lnTo>
                  <a:pt x="129" y="276"/>
                </a:lnTo>
                <a:lnTo>
                  <a:pt x="128" y="282"/>
                </a:lnTo>
                <a:lnTo>
                  <a:pt x="124" y="291"/>
                </a:lnTo>
                <a:lnTo>
                  <a:pt x="119" y="303"/>
                </a:lnTo>
                <a:lnTo>
                  <a:pt x="119" y="303"/>
                </a:lnTo>
                <a:lnTo>
                  <a:pt x="113" y="317"/>
                </a:lnTo>
                <a:lnTo>
                  <a:pt x="107" y="330"/>
                </a:lnTo>
                <a:lnTo>
                  <a:pt x="107" y="330"/>
                </a:lnTo>
                <a:lnTo>
                  <a:pt x="103" y="333"/>
                </a:lnTo>
                <a:lnTo>
                  <a:pt x="97" y="335"/>
                </a:lnTo>
                <a:lnTo>
                  <a:pt x="86" y="337"/>
                </a:lnTo>
                <a:lnTo>
                  <a:pt x="86" y="337"/>
                </a:lnTo>
                <a:lnTo>
                  <a:pt x="82" y="336"/>
                </a:lnTo>
                <a:lnTo>
                  <a:pt x="75" y="330"/>
                </a:lnTo>
                <a:lnTo>
                  <a:pt x="68" y="324"/>
                </a:lnTo>
                <a:lnTo>
                  <a:pt x="65" y="320"/>
                </a:lnTo>
                <a:lnTo>
                  <a:pt x="65" y="320"/>
                </a:lnTo>
                <a:lnTo>
                  <a:pt x="54" y="303"/>
                </a:lnTo>
                <a:lnTo>
                  <a:pt x="44" y="291"/>
                </a:lnTo>
                <a:lnTo>
                  <a:pt x="44" y="291"/>
                </a:lnTo>
                <a:lnTo>
                  <a:pt x="36" y="286"/>
                </a:lnTo>
                <a:lnTo>
                  <a:pt x="32" y="283"/>
                </a:lnTo>
                <a:lnTo>
                  <a:pt x="28" y="283"/>
                </a:lnTo>
                <a:lnTo>
                  <a:pt x="25" y="285"/>
                </a:lnTo>
                <a:lnTo>
                  <a:pt x="25" y="285"/>
                </a:lnTo>
                <a:lnTo>
                  <a:pt x="25" y="286"/>
                </a:lnTo>
                <a:lnTo>
                  <a:pt x="25" y="288"/>
                </a:lnTo>
                <a:lnTo>
                  <a:pt x="25" y="293"/>
                </a:lnTo>
                <a:lnTo>
                  <a:pt x="32" y="307"/>
                </a:lnTo>
                <a:lnTo>
                  <a:pt x="41" y="325"/>
                </a:lnTo>
                <a:lnTo>
                  <a:pt x="41" y="325"/>
                </a:lnTo>
                <a:lnTo>
                  <a:pt x="25" y="314"/>
                </a:lnTo>
                <a:lnTo>
                  <a:pt x="14" y="308"/>
                </a:lnTo>
                <a:lnTo>
                  <a:pt x="9" y="306"/>
                </a:lnTo>
                <a:lnTo>
                  <a:pt x="8" y="306"/>
                </a:lnTo>
                <a:lnTo>
                  <a:pt x="8" y="306"/>
                </a:lnTo>
                <a:lnTo>
                  <a:pt x="6" y="308"/>
                </a:lnTo>
                <a:lnTo>
                  <a:pt x="6" y="312"/>
                </a:lnTo>
                <a:lnTo>
                  <a:pt x="7" y="315"/>
                </a:lnTo>
                <a:lnTo>
                  <a:pt x="9" y="319"/>
                </a:lnTo>
                <a:lnTo>
                  <a:pt x="9" y="319"/>
                </a:lnTo>
                <a:lnTo>
                  <a:pt x="16" y="326"/>
                </a:lnTo>
                <a:lnTo>
                  <a:pt x="19" y="330"/>
                </a:lnTo>
                <a:lnTo>
                  <a:pt x="24" y="333"/>
                </a:lnTo>
                <a:lnTo>
                  <a:pt x="24" y="333"/>
                </a:lnTo>
                <a:lnTo>
                  <a:pt x="30" y="336"/>
                </a:lnTo>
                <a:lnTo>
                  <a:pt x="33" y="337"/>
                </a:lnTo>
                <a:lnTo>
                  <a:pt x="33" y="339"/>
                </a:lnTo>
                <a:lnTo>
                  <a:pt x="32" y="339"/>
                </a:lnTo>
                <a:lnTo>
                  <a:pt x="28" y="339"/>
                </a:lnTo>
                <a:lnTo>
                  <a:pt x="28" y="339"/>
                </a:lnTo>
                <a:lnTo>
                  <a:pt x="19" y="337"/>
                </a:lnTo>
                <a:lnTo>
                  <a:pt x="9" y="334"/>
                </a:lnTo>
                <a:lnTo>
                  <a:pt x="2" y="333"/>
                </a:lnTo>
                <a:lnTo>
                  <a:pt x="0" y="333"/>
                </a:lnTo>
                <a:lnTo>
                  <a:pt x="0" y="334"/>
                </a:lnTo>
                <a:lnTo>
                  <a:pt x="0" y="334"/>
                </a:lnTo>
                <a:lnTo>
                  <a:pt x="1" y="336"/>
                </a:lnTo>
                <a:lnTo>
                  <a:pt x="3" y="339"/>
                </a:lnTo>
                <a:lnTo>
                  <a:pt x="9" y="344"/>
                </a:lnTo>
                <a:lnTo>
                  <a:pt x="16" y="347"/>
                </a:lnTo>
                <a:lnTo>
                  <a:pt x="20" y="352"/>
                </a:lnTo>
                <a:lnTo>
                  <a:pt x="20" y="352"/>
                </a:lnTo>
                <a:lnTo>
                  <a:pt x="24" y="360"/>
                </a:lnTo>
                <a:lnTo>
                  <a:pt x="25" y="363"/>
                </a:lnTo>
                <a:lnTo>
                  <a:pt x="25" y="363"/>
                </a:lnTo>
                <a:lnTo>
                  <a:pt x="19" y="363"/>
                </a:lnTo>
                <a:lnTo>
                  <a:pt x="14" y="365"/>
                </a:lnTo>
                <a:lnTo>
                  <a:pt x="13" y="366"/>
                </a:lnTo>
                <a:lnTo>
                  <a:pt x="14" y="368"/>
                </a:lnTo>
                <a:lnTo>
                  <a:pt x="14" y="368"/>
                </a:lnTo>
                <a:lnTo>
                  <a:pt x="16" y="369"/>
                </a:lnTo>
                <a:lnTo>
                  <a:pt x="19" y="372"/>
                </a:lnTo>
                <a:lnTo>
                  <a:pt x="27" y="374"/>
                </a:lnTo>
                <a:lnTo>
                  <a:pt x="36" y="378"/>
                </a:lnTo>
                <a:lnTo>
                  <a:pt x="36" y="378"/>
                </a:lnTo>
                <a:lnTo>
                  <a:pt x="48" y="382"/>
                </a:lnTo>
                <a:lnTo>
                  <a:pt x="56" y="384"/>
                </a:lnTo>
                <a:lnTo>
                  <a:pt x="62" y="388"/>
                </a:lnTo>
                <a:lnTo>
                  <a:pt x="62" y="388"/>
                </a:lnTo>
                <a:lnTo>
                  <a:pt x="66" y="392"/>
                </a:lnTo>
                <a:lnTo>
                  <a:pt x="67" y="394"/>
                </a:lnTo>
                <a:lnTo>
                  <a:pt x="68" y="398"/>
                </a:lnTo>
                <a:lnTo>
                  <a:pt x="68" y="398"/>
                </a:lnTo>
                <a:lnTo>
                  <a:pt x="61" y="404"/>
                </a:lnTo>
                <a:lnTo>
                  <a:pt x="55" y="411"/>
                </a:lnTo>
                <a:lnTo>
                  <a:pt x="52" y="416"/>
                </a:lnTo>
                <a:lnTo>
                  <a:pt x="51" y="421"/>
                </a:lnTo>
                <a:lnTo>
                  <a:pt x="51" y="421"/>
                </a:lnTo>
                <a:lnTo>
                  <a:pt x="49" y="429"/>
                </a:lnTo>
                <a:lnTo>
                  <a:pt x="46" y="435"/>
                </a:lnTo>
                <a:lnTo>
                  <a:pt x="41" y="442"/>
                </a:lnTo>
                <a:lnTo>
                  <a:pt x="41" y="442"/>
                </a:lnTo>
                <a:lnTo>
                  <a:pt x="39" y="445"/>
                </a:lnTo>
                <a:lnTo>
                  <a:pt x="35" y="447"/>
                </a:lnTo>
                <a:lnTo>
                  <a:pt x="34" y="448"/>
                </a:lnTo>
                <a:lnTo>
                  <a:pt x="34" y="449"/>
                </a:lnTo>
                <a:lnTo>
                  <a:pt x="36" y="451"/>
                </a:lnTo>
                <a:lnTo>
                  <a:pt x="40" y="453"/>
                </a:lnTo>
                <a:lnTo>
                  <a:pt x="40" y="453"/>
                </a:lnTo>
                <a:lnTo>
                  <a:pt x="52" y="459"/>
                </a:lnTo>
                <a:lnTo>
                  <a:pt x="59" y="459"/>
                </a:lnTo>
                <a:lnTo>
                  <a:pt x="68" y="459"/>
                </a:lnTo>
                <a:lnTo>
                  <a:pt x="68" y="459"/>
                </a:lnTo>
                <a:lnTo>
                  <a:pt x="78" y="457"/>
                </a:lnTo>
                <a:lnTo>
                  <a:pt x="87" y="454"/>
                </a:lnTo>
                <a:lnTo>
                  <a:pt x="96" y="452"/>
                </a:lnTo>
                <a:lnTo>
                  <a:pt x="108" y="451"/>
                </a:lnTo>
                <a:lnTo>
                  <a:pt x="108" y="451"/>
                </a:lnTo>
                <a:lnTo>
                  <a:pt x="134" y="448"/>
                </a:lnTo>
                <a:lnTo>
                  <a:pt x="146" y="446"/>
                </a:lnTo>
                <a:lnTo>
                  <a:pt x="157" y="442"/>
                </a:lnTo>
                <a:lnTo>
                  <a:pt x="157" y="442"/>
                </a:lnTo>
                <a:lnTo>
                  <a:pt x="163" y="441"/>
                </a:lnTo>
                <a:lnTo>
                  <a:pt x="171" y="440"/>
                </a:lnTo>
                <a:lnTo>
                  <a:pt x="187" y="438"/>
                </a:lnTo>
                <a:lnTo>
                  <a:pt x="206" y="437"/>
                </a:lnTo>
                <a:lnTo>
                  <a:pt x="206" y="437"/>
                </a:lnTo>
                <a:lnTo>
                  <a:pt x="206" y="440"/>
                </a:lnTo>
                <a:lnTo>
                  <a:pt x="205" y="442"/>
                </a:lnTo>
                <a:lnTo>
                  <a:pt x="203" y="443"/>
                </a:lnTo>
                <a:lnTo>
                  <a:pt x="203" y="443"/>
                </a:lnTo>
                <a:lnTo>
                  <a:pt x="189" y="452"/>
                </a:lnTo>
                <a:lnTo>
                  <a:pt x="183" y="457"/>
                </a:lnTo>
                <a:lnTo>
                  <a:pt x="183" y="458"/>
                </a:lnTo>
                <a:lnTo>
                  <a:pt x="184" y="458"/>
                </a:lnTo>
                <a:lnTo>
                  <a:pt x="184" y="458"/>
                </a:lnTo>
                <a:lnTo>
                  <a:pt x="190" y="458"/>
                </a:lnTo>
                <a:lnTo>
                  <a:pt x="206" y="458"/>
                </a:lnTo>
                <a:lnTo>
                  <a:pt x="206" y="458"/>
                </a:lnTo>
                <a:lnTo>
                  <a:pt x="225" y="456"/>
                </a:lnTo>
                <a:lnTo>
                  <a:pt x="233" y="454"/>
                </a:lnTo>
                <a:lnTo>
                  <a:pt x="233" y="454"/>
                </a:lnTo>
                <a:lnTo>
                  <a:pt x="242" y="453"/>
                </a:lnTo>
                <a:lnTo>
                  <a:pt x="242" y="453"/>
                </a:lnTo>
                <a:lnTo>
                  <a:pt x="244" y="452"/>
                </a:lnTo>
                <a:lnTo>
                  <a:pt x="246" y="452"/>
                </a:lnTo>
                <a:lnTo>
                  <a:pt x="247" y="456"/>
                </a:lnTo>
                <a:lnTo>
                  <a:pt x="247" y="456"/>
                </a:lnTo>
                <a:lnTo>
                  <a:pt x="249" y="463"/>
                </a:lnTo>
                <a:lnTo>
                  <a:pt x="252" y="465"/>
                </a:lnTo>
                <a:lnTo>
                  <a:pt x="257" y="469"/>
                </a:lnTo>
                <a:lnTo>
                  <a:pt x="257" y="469"/>
                </a:lnTo>
                <a:lnTo>
                  <a:pt x="272" y="481"/>
                </a:lnTo>
                <a:lnTo>
                  <a:pt x="278" y="488"/>
                </a:lnTo>
                <a:lnTo>
                  <a:pt x="280" y="490"/>
                </a:lnTo>
                <a:lnTo>
                  <a:pt x="281" y="492"/>
                </a:lnTo>
                <a:lnTo>
                  <a:pt x="281" y="492"/>
                </a:lnTo>
                <a:lnTo>
                  <a:pt x="284" y="501"/>
                </a:lnTo>
                <a:lnTo>
                  <a:pt x="288" y="511"/>
                </a:lnTo>
                <a:lnTo>
                  <a:pt x="292" y="526"/>
                </a:lnTo>
                <a:lnTo>
                  <a:pt x="283" y="536"/>
                </a:lnTo>
                <a:lnTo>
                  <a:pt x="296" y="549"/>
                </a:lnTo>
                <a:lnTo>
                  <a:pt x="296" y="549"/>
                </a:lnTo>
                <a:lnTo>
                  <a:pt x="280" y="566"/>
                </a:lnTo>
                <a:lnTo>
                  <a:pt x="280" y="566"/>
                </a:lnTo>
                <a:lnTo>
                  <a:pt x="275" y="572"/>
                </a:lnTo>
                <a:lnTo>
                  <a:pt x="275" y="577"/>
                </a:lnTo>
                <a:lnTo>
                  <a:pt x="275" y="577"/>
                </a:lnTo>
                <a:lnTo>
                  <a:pt x="272" y="579"/>
                </a:lnTo>
                <a:lnTo>
                  <a:pt x="264" y="582"/>
                </a:lnTo>
                <a:lnTo>
                  <a:pt x="241" y="590"/>
                </a:lnTo>
                <a:lnTo>
                  <a:pt x="208" y="601"/>
                </a:lnTo>
                <a:lnTo>
                  <a:pt x="208" y="601"/>
                </a:lnTo>
                <a:lnTo>
                  <a:pt x="209" y="612"/>
                </a:lnTo>
                <a:lnTo>
                  <a:pt x="211" y="619"/>
                </a:lnTo>
                <a:lnTo>
                  <a:pt x="212" y="622"/>
                </a:lnTo>
                <a:lnTo>
                  <a:pt x="214" y="623"/>
                </a:lnTo>
                <a:lnTo>
                  <a:pt x="214" y="623"/>
                </a:lnTo>
                <a:lnTo>
                  <a:pt x="216" y="625"/>
                </a:lnTo>
                <a:lnTo>
                  <a:pt x="217" y="628"/>
                </a:lnTo>
                <a:lnTo>
                  <a:pt x="220" y="629"/>
                </a:lnTo>
                <a:lnTo>
                  <a:pt x="222" y="630"/>
                </a:lnTo>
                <a:lnTo>
                  <a:pt x="233" y="630"/>
                </a:lnTo>
                <a:lnTo>
                  <a:pt x="233" y="630"/>
                </a:lnTo>
                <a:lnTo>
                  <a:pt x="248" y="628"/>
                </a:lnTo>
                <a:lnTo>
                  <a:pt x="262" y="624"/>
                </a:lnTo>
                <a:lnTo>
                  <a:pt x="276" y="619"/>
                </a:lnTo>
                <a:lnTo>
                  <a:pt x="276" y="619"/>
                </a:lnTo>
                <a:lnTo>
                  <a:pt x="285" y="628"/>
                </a:lnTo>
                <a:lnTo>
                  <a:pt x="292" y="634"/>
                </a:lnTo>
                <a:lnTo>
                  <a:pt x="296" y="639"/>
                </a:lnTo>
                <a:lnTo>
                  <a:pt x="296" y="639"/>
                </a:lnTo>
                <a:lnTo>
                  <a:pt x="300" y="643"/>
                </a:lnTo>
                <a:lnTo>
                  <a:pt x="304" y="645"/>
                </a:lnTo>
                <a:lnTo>
                  <a:pt x="308" y="647"/>
                </a:lnTo>
                <a:lnTo>
                  <a:pt x="310" y="649"/>
                </a:lnTo>
                <a:lnTo>
                  <a:pt x="310" y="649"/>
                </a:lnTo>
                <a:lnTo>
                  <a:pt x="278" y="711"/>
                </a:lnTo>
                <a:lnTo>
                  <a:pt x="256" y="757"/>
                </a:lnTo>
                <a:lnTo>
                  <a:pt x="242" y="785"/>
                </a:lnTo>
                <a:lnTo>
                  <a:pt x="242" y="785"/>
                </a:lnTo>
                <a:lnTo>
                  <a:pt x="237" y="802"/>
                </a:lnTo>
                <a:lnTo>
                  <a:pt x="233" y="823"/>
                </a:lnTo>
                <a:lnTo>
                  <a:pt x="228" y="858"/>
                </a:lnTo>
                <a:lnTo>
                  <a:pt x="228" y="858"/>
                </a:lnTo>
                <a:lnTo>
                  <a:pt x="230" y="869"/>
                </a:lnTo>
                <a:lnTo>
                  <a:pt x="235" y="887"/>
                </a:lnTo>
                <a:lnTo>
                  <a:pt x="253" y="941"/>
                </a:lnTo>
                <a:lnTo>
                  <a:pt x="272" y="996"/>
                </a:lnTo>
                <a:lnTo>
                  <a:pt x="284" y="1026"/>
                </a:lnTo>
                <a:lnTo>
                  <a:pt x="284" y="1026"/>
                </a:lnTo>
                <a:lnTo>
                  <a:pt x="288" y="1039"/>
                </a:lnTo>
                <a:lnTo>
                  <a:pt x="295" y="1061"/>
                </a:lnTo>
                <a:lnTo>
                  <a:pt x="313" y="1124"/>
                </a:lnTo>
                <a:lnTo>
                  <a:pt x="331" y="1185"/>
                </a:lnTo>
                <a:lnTo>
                  <a:pt x="336" y="1207"/>
                </a:lnTo>
                <a:lnTo>
                  <a:pt x="338" y="1217"/>
                </a:lnTo>
                <a:lnTo>
                  <a:pt x="338" y="1217"/>
                </a:lnTo>
                <a:lnTo>
                  <a:pt x="339" y="1231"/>
                </a:lnTo>
                <a:lnTo>
                  <a:pt x="339" y="1234"/>
                </a:lnTo>
                <a:lnTo>
                  <a:pt x="342" y="1235"/>
                </a:lnTo>
                <a:lnTo>
                  <a:pt x="342" y="1235"/>
                </a:lnTo>
                <a:lnTo>
                  <a:pt x="352" y="1238"/>
                </a:lnTo>
                <a:lnTo>
                  <a:pt x="358" y="1240"/>
                </a:lnTo>
                <a:lnTo>
                  <a:pt x="358" y="1240"/>
                </a:lnTo>
                <a:lnTo>
                  <a:pt x="350" y="1251"/>
                </a:lnTo>
                <a:lnTo>
                  <a:pt x="343" y="1259"/>
                </a:lnTo>
                <a:lnTo>
                  <a:pt x="336" y="1266"/>
                </a:lnTo>
                <a:lnTo>
                  <a:pt x="336" y="1266"/>
                </a:lnTo>
                <a:lnTo>
                  <a:pt x="331" y="1270"/>
                </a:lnTo>
                <a:lnTo>
                  <a:pt x="322" y="1274"/>
                </a:lnTo>
                <a:lnTo>
                  <a:pt x="304" y="1282"/>
                </a:lnTo>
                <a:lnTo>
                  <a:pt x="294" y="1287"/>
                </a:lnTo>
                <a:lnTo>
                  <a:pt x="288" y="1292"/>
                </a:lnTo>
                <a:lnTo>
                  <a:pt x="283" y="1296"/>
                </a:lnTo>
                <a:lnTo>
                  <a:pt x="283" y="1298"/>
                </a:lnTo>
                <a:lnTo>
                  <a:pt x="283" y="1301"/>
                </a:lnTo>
                <a:lnTo>
                  <a:pt x="283" y="1301"/>
                </a:lnTo>
                <a:lnTo>
                  <a:pt x="285" y="1303"/>
                </a:lnTo>
                <a:lnTo>
                  <a:pt x="288" y="1304"/>
                </a:lnTo>
                <a:lnTo>
                  <a:pt x="290" y="1306"/>
                </a:lnTo>
                <a:lnTo>
                  <a:pt x="292" y="1306"/>
                </a:lnTo>
                <a:lnTo>
                  <a:pt x="297" y="1303"/>
                </a:lnTo>
                <a:lnTo>
                  <a:pt x="302" y="1303"/>
                </a:lnTo>
                <a:lnTo>
                  <a:pt x="302" y="1303"/>
                </a:lnTo>
                <a:lnTo>
                  <a:pt x="328" y="1301"/>
                </a:lnTo>
                <a:lnTo>
                  <a:pt x="368" y="1297"/>
                </a:lnTo>
                <a:lnTo>
                  <a:pt x="368" y="1297"/>
                </a:lnTo>
                <a:lnTo>
                  <a:pt x="387" y="1296"/>
                </a:lnTo>
                <a:lnTo>
                  <a:pt x="406" y="1294"/>
                </a:lnTo>
                <a:lnTo>
                  <a:pt x="413" y="1293"/>
                </a:lnTo>
                <a:lnTo>
                  <a:pt x="420" y="1292"/>
                </a:lnTo>
                <a:lnTo>
                  <a:pt x="427" y="1290"/>
                </a:lnTo>
                <a:lnTo>
                  <a:pt x="430" y="1286"/>
                </a:lnTo>
                <a:lnTo>
                  <a:pt x="430" y="1286"/>
                </a:lnTo>
                <a:lnTo>
                  <a:pt x="433" y="1282"/>
                </a:lnTo>
                <a:lnTo>
                  <a:pt x="433" y="1276"/>
                </a:lnTo>
                <a:lnTo>
                  <a:pt x="431" y="1270"/>
                </a:lnTo>
                <a:lnTo>
                  <a:pt x="430" y="1264"/>
                </a:lnTo>
                <a:lnTo>
                  <a:pt x="427" y="1253"/>
                </a:lnTo>
                <a:lnTo>
                  <a:pt x="424" y="1245"/>
                </a:lnTo>
                <a:lnTo>
                  <a:pt x="424" y="1245"/>
                </a:lnTo>
                <a:lnTo>
                  <a:pt x="424" y="1244"/>
                </a:lnTo>
                <a:lnTo>
                  <a:pt x="427" y="1242"/>
                </a:lnTo>
                <a:lnTo>
                  <a:pt x="430" y="1240"/>
                </a:lnTo>
                <a:lnTo>
                  <a:pt x="431" y="1238"/>
                </a:lnTo>
                <a:lnTo>
                  <a:pt x="431" y="1238"/>
                </a:lnTo>
                <a:lnTo>
                  <a:pt x="435" y="1229"/>
                </a:lnTo>
                <a:lnTo>
                  <a:pt x="438" y="1222"/>
                </a:lnTo>
                <a:lnTo>
                  <a:pt x="439" y="1217"/>
                </a:lnTo>
                <a:lnTo>
                  <a:pt x="439" y="1217"/>
                </a:lnTo>
                <a:lnTo>
                  <a:pt x="435" y="1180"/>
                </a:lnTo>
                <a:lnTo>
                  <a:pt x="430" y="1135"/>
                </a:lnTo>
                <a:lnTo>
                  <a:pt x="430" y="1135"/>
                </a:lnTo>
                <a:lnTo>
                  <a:pt x="424" y="1109"/>
                </a:lnTo>
                <a:lnTo>
                  <a:pt x="412" y="1066"/>
                </a:lnTo>
                <a:lnTo>
                  <a:pt x="400" y="1021"/>
                </a:lnTo>
                <a:lnTo>
                  <a:pt x="396" y="1004"/>
                </a:lnTo>
                <a:lnTo>
                  <a:pt x="393" y="993"/>
                </a:lnTo>
                <a:lnTo>
                  <a:pt x="393" y="993"/>
                </a:lnTo>
                <a:lnTo>
                  <a:pt x="392" y="956"/>
                </a:lnTo>
                <a:lnTo>
                  <a:pt x="390" y="925"/>
                </a:lnTo>
                <a:lnTo>
                  <a:pt x="390" y="925"/>
                </a:lnTo>
                <a:lnTo>
                  <a:pt x="386" y="902"/>
                </a:lnTo>
                <a:lnTo>
                  <a:pt x="385" y="891"/>
                </a:lnTo>
                <a:lnTo>
                  <a:pt x="385" y="887"/>
                </a:lnTo>
                <a:lnTo>
                  <a:pt x="385" y="884"/>
                </a:lnTo>
                <a:lnTo>
                  <a:pt x="385" y="884"/>
                </a:lnTo>
                <a:lnTo>
                  <a:pt x="407" y="844"/>
                </a:lnTo>
                <a:lnTo>
                  <a:pt x="425" y="811"/>
                </a:lnTo>
                <a:lnTo>
                  <a:pt x="425" y="811"/>
                </a:lnTo>
                <a:lnTo>
                  <a:pt x="425" y="818"/>
                </a:lnTo>
                <a:lnTo>
                  <a:pt x="425" y="836"/>
                </a:lnTo>
                <a:lnTo>
                  <a:pt x="429" y="889"/>
                </a:lnTo>
                <a:lnTo>
                  <a:pt x="435" y="944"/>
                </a:lnTo>
                <a:lnTo>
                  <a:pt x="438" y="966"/>
                </a:lnTo>
                <a:lnTo>
                  <a:pt x="440" y="980"/>
                </a:lnTo>
                <a:lnTo>
                  <a:pt x="440" y="980"/>
                </a:lnTo>
                <a:lnTo>
                  <a:pt x="444" y="989"/>
                </a:lnTo>
                <a:lnTo>
                  <a:pt x="449" y="998"/>
                </a:lnTo>
                <a:lnTo>
                  <a:pt x="455" y="1005"/>
                </a:lnTo>
                <a:lnTo>
                  <a:pt x="462" y="1014"/>
                </a:lnTo>
                <a:lnTo>
                  <a:pt x="476" y="1028"/>
                </a:lnTo>
                <a:lnTo>
                  <a:pt x="488" y="1039"/>
                </a:lnTo>
                <a:lnTo>
                  <a:pt x="488" y="1039"/>
                </a:lnTo>
                <a:lnTo>
                  <a:pt x="498" y="1046"/>
                </a:lnTo>
                <a:lnTo>
                  <a:pt x="514" y="1057"/>
                </a:lnTo>
                <a:lnTo>
                  <a:pt x="555" y="1085"/>
                </a:lnTo>
                <a:lnTo>
                  <a:pt x="594" y="1112"/>
                </a:lnTo>
                <a:lnTo>
                  <a:pt x="607" y="1122"/>
                </a:lnTo>
                <a:lnTo>
                  <a:pt x="615" y="1128"/>
                </a:lnTo>
                <a:lnTo>
                  <a:pt x="615" y="1128"/>
                </a:lnTo>
                <a:lnTo>
                  <a:pt x="620" y="1135"/>
                </a:lnTo>
                <a:lnTo>
                  <a:pt x="628" y="1141"/>
                </a:lnTo>
                <a:lnTo>
                  <a:pt x="637" y="1151"/>
                </a:lnTo>
                <a:lnTo>
                  <a:pt x="642" y="1157"/>
                </a:lnTo>
                <a:lnTo>
                  <a:pt x="647" y="1165"/>
                </a:lnTo>
                <a:lnTo>
                  <a:pt x="647" y="1165"/>
                </a:lnTo>
                <a:lnTo>
                  <a:pt x="655" y="1181"/>
                </a:lnTo>
                <a:lnTo>
                  <a:pt x="663" y="1191"/>
                </a:lnTo>
                <a:lnTo>
                  <a:pt x="668" y="1196"/>
                </a:lnTo>
                <a:lnTo>
                  <a:pt x="671" y="1197"/>
                </a:lnTo>
                <a:lnTo>
                  <a:pt x="671" y="1197"/>
                </a:lnTo>
                <a:lnTo>
                  <a:pt x="674" y="1196"/>
                </a:lnTo>
                <a:lnTo>
                  <a:pt x="674" y="1197"/>
                </a:lnTo>
                <a:lnTo>
                  <a:pt x="674" y="1205"/>
                </a:lnTo>
                <a:lnTo>
                  <a:pt x="674" y="1205"/>
                </a:lnTo>
                <a:lnTo>
                  <a:pt x="674" y="1212"/>
                </a:lnTo>
                <a:lnTo>
                  <a:pt x="674" y="1222"/>
                </a:lnTo>
                <a:lnTo>
                  <a:pt x="673" y="1232"/>
                </a:lnTo>
                <a:lnTo>
                  <a:pt x="671" y="1240"/>
                </a:lnTo>
                <a:lnTo>
                  <a:pt x="671" y="1240"/>
                </a:lnTo>
                <a:lnTo>
                  <a:pt x="663" y="1261"/>
                </a:lnTo>
                <a:lnTo>
                  <a:pt x="660" y="1271"/>
                </a:lnTo>
                <a:lnTo>
                  <a:pt x="660" y="1275"/>
                </a:lnTo>
                <a:lnTo>
                  <a:pt x="662" y="1277"/>
                </a:lnTo>
                <a:lnTo>
                  <a:pt x="662" y="1277"/>
                </a:lnTo>
                <a:lnTo>
                  <a:pt x="668" y="1280"/>
                </a:lnTo>
                <a:lnTo>
                  <a:pt x="671" y="1280"/>
                </a:lnTo>
                <a:lnTo>
                  <a:pt x="676" y="1281"/>
                </a:lnTo>
                <a:lnTo>
                  <a:pt x="676" y="1281"/>
                </a:lnTo>
                <a:lnTo>
                  <a:pt x="676" y="1281"/>
                </a:lnTo>
                <a:lnTo>
                  <a:pt x="675" y="1282"/>
                </a:lnTo>
                <a:lnTo>
                  <a:pt x="678" y="1282"/>
                </a:lnTo>
                <a:lnTo>
                  <a:pt x="684" y="1282"/>
                </a:lnTo>
                <a:lnTo>
                  <a:pt x="684" y="1282"/>
                </a:lnTo>
                <a:lnTo>
                  <a:pt x="699" y="1280"/>
                </a:lnTo>
                <a:lnTo>
                  <a:pt x="703" y="1279"/>
                </a:lnTo>
                <a:lnTo>
                  <a:pt x="708" y="1276"/>
                </a:lnTo>
                <a:lnTo>
                  <a:pt x="708" y="1276"/>
                </a:lnTo>
                <a:lnTo>
                  <a:pt x="715" y="1271"/>
                </a:lnTo>
                <a:lnTo>
                  <a:pt x="718" y="1265"/>
                </a:lnTo>
                <a:lnTo>
                  <a:pt x="721" y="1258"/>
                </a:lnTo>
                <a:lnTo>
                  <a:pt x="723" y="1253"/>
                </a:lnTo>
                <a:lnTo>
                  <a:pt x="723" y="1253"/>
                </a:lnTo>
                <a:lnTo>
                  <a:pt x="726" y="1245"/>
                </a:lnTo>
                <a:lnTo>
                  <a:pt x="728" y="1227"/>
                </a:lnTo>
                <a:lnTo>
                  <a:pt x="728" y="1227"/>
                </a:lnTo>
                <a:lnTo>
                  <a:pt x="735" y="1191"/>
                </a:lnTo>
                <a:lnTo>
                  <a:pt x="738" y="1175"/>
                </a:lnTo>
                <a:lnTo>
                  <a:pt x="738" y="1168"/>
                </a:lnTo>
                <a:lnTo>
                  <a:pt x="738" y="1162"/>
                </a:lnTo>
                <a:lnTo>
                  <a:pt x="738" y="1162"/>
                </a:lnTo>
                <a:lnTo>
                  <a:pt x="735" y="1154"/>
                </a:lnTo>
                <a:lnTo>
                  <a:pt x="733" y="1151"/>
                </a:lnTo>
                <a:lnTo>
                  <a:pt x="731" y="1147"/>
                </a:lnTo>
                <a:lnTo>
                  <a:pt x="728" y="1142"/>
                </a:lnTo>
                <a:lnTo>
                  <a:pt x="728" y="1142"/>
                </a:lnTo>
                <a:lnTo>
                  <a:pt x="728" y="1137"/>
                </a:lnTo>
                <a:lnTo>
                  <a:pt x="728" y="1133"/>
                </a:lnTo>
                <a:lnTo>
                  <a:pt x="727" y="1128"/>
                </a:lnTo>
                <a:lnTo>
                  <a:pt x="726" y="1124"/>
                </a:lnTo>
                <a:lnTo>
                  <a:pt x="726" y="1124"/>
                </a:lnTo>
                <a:lnTo>
                  <a:pt x="721" y="1114"/>
                </a:lnTo>
                <a:lnTo>
                  <a:pt x="706" y="1093"/>
                </a:lnTo>
                <a:lnTo>
                  <a:pt x="706" y="1093"/>
                </a:lnTo>
                <a:lnTo>
                  <a:pt x="687" y="1066"/>
                </a:lnTo>
                <a:lnTo>
                  <a:pt x="662" y="1028"/>
                </a:lnTo>
                <a:lnTo>
                  <a:pt x="647" y="1009"/>
                </a:lnTo>
                <a:lnTo>
                  <a:pt x="632" y="991"/>
                </a:lnTo>
                <a:lnTo>
                  <a:pt x="619" y="975"/>
                </a:lnTo>
                <a:lnTo>
                  <a:pt x="606" y="964"/>
                </a:lnTo>
                <a:lnTo>
                  <a:pt x="606" y="964"/>
                </a:lnTo>
                <a:lnTo>
                  <a:pt x="596" y="953"/>
                </a:lnTo>
                <a:lnTo>
                  <a:pt x="589" y="943"/>
                </a:lnTo>
                <a:lnTo>
                  <a:pt x="583" y="932"/>
                </a:lnTo>
                <a:lnTo>
                  <a:pt x="579" y="921"/>
                </a:lnTo>
                <a:lnTo>
                  <a:pt x="577" y="911"/>
                </a:lnTo>
                <a:lnTo>
                  <a:pt x="575" y="901"/>
                </a:lnTo>
                <a:lnTo>
                  <a:pt x="574" y="889"/>
                </a:lnTo>
                <a:lnTo>
                  <a:pt x="574" y="889"/>
                </a:lnTo>
                <a:lnTo>
                  <a:pt x="579" y="820"/>
                </a:lnTo>
                <a:lnTo>
                  <a:pt x="584" y="774"/>
                </a:lnTo>
                <a:lnTo>
                  <a:pt x="585" y="745"/>
                </a:lnTo>
                <a:lnTo>
                  <a:pt x="585" y="745"/>
                </a:lnTo>
                <a:lnTo>
                  <a:pt x="587" y="729"/>
                </a:lnTo>
                <a:lnTo>
                  <a:pt x="589" y="710"/>
                </a:lnTo>
                <a:lnTo>
                  <a:pt x="593" y="695"/>
                </a:lnTo>
                <a:lnTo>
                  <a:pt x="594" y="689"/>
                </a:lnTo>
                <a:lnTo>
                  <a:pt x="596" y="686"/>
                </a:lnTo>
                <a:lnTo>
                  <a:pt x="596" y="686"/>
                </a:lnTo>
                <a:lnTo>
                  <a:pt x="600" y="678"/>
                </a:lnTo>
                <a:lnTo>
                  <a:pt x="605" y="671"/>
                </a:lnTo>
                <a:lnTo>
                  <a:pt x="609" y="661"/>
                </a:lnTo>
                <a:lnTo>
                  <a:pt x="609" y="661"/>
                </a:lnTo>
                <a:lnTo>
                  <a:pt x="615" y="656"/>
                </a:lnTo>
                <a:lnTo>
                  <a:pt x="620" y="652"/>
                </a:lnTo>
                <a:lnTo>
                  <a:pt x="622" y="649"/>
                </a:lnTo>
                <a:lnTo>
                  <a:pt x="622" y="649"/>
                </a:lnTo>
                <a:lnTo>
                  <a:pt x="620" y="639"/>
                </a:lnTo>
                <a:lnTo>
                  <a:pt x="614" y="619"/>
                </a:lnTo>
                <a:lnTo>
                  <a:pt x="601" y="580"/>
                </a:lnTo>
                <a:lnTo>
                  <a:pt x="601" y="580"/>
                </a:lnTo>
                <a:lnTo>
                  <a:pt x="598" y="571"/>
                </a:lnTo>
                <a:lnTo>
                  <a:pt x="590" y="559"/>
                </a:lnTo>
                <a:lnTo>
                  <a:pt x="571" y="529"/>
                </a:lnTo>
                <a:lnTo>
                  <a:pt x="543" y="489"/>
                </a:lnTo>
                <a:lnTo>
                  <a:pt x="531" y="462"/>
                </a:lnTo>
                <a:lnTo>
                  <a:pt x="531" y="462"/>
                </a:lnTo>
                <a:lnTo>
                  <a:pt x="536" y="452"/>
                </a:lnTo>
                <a:lnTo>
                  <a:pt x="539" y="443"/>
                </a:lnTo>
                <a:lnTo>
                  <a:pt x="540" y="436"/>
                </a:lnTo>
                <a:lnTo>
                  <a:pt x="540" y="436"/>
                </a:lnTo>
                <a:lnTo>
                  <a:pt x="541" y="422"/>
                </a:lnTo>
                <a:lnTo>
                  <a:pt x="542" y="394"/>
                </a:lnTo>
                <a:lnTo>
                  <a:pt x="542" y="378"/>
                </a:lnTo>
                <a:lnTo>
                  <a:pt x="541" y="362"/>
                </a:lnTo>
                <a:lnTo>
                  <a:pt x="539" y="347"/>
                </a:lnTo>
                <a:lnTo>
                  <a:pt x="534" y="334"/>
                </a:lnTo>
                <a:lnTo>
                  <a:pt x="534" y="334"/>
                </a:lnTo>
                <a:lnTo>
                  <a:pt x="530" y="325"/>
                </a:lnTo>
                <a:lnTo>
                  <a:pt x="530" y="319"/>
                </a:lnTo>
                <a:lnTo>
                  <a:pt x="530" y="310"/>
                </a:lnTo>
                <a:lnTo>
                  <a:pt x="527" y="307"/>
                </a:lnTo>
                <a:lnTo>
                  <a:pt x="523" y="302"/>
                </a:lnTo>
                <a:lnTo>
                  <a:pt x="500" y="285"/>
                </a:lnTo>
                <a:lnTo>
                  <a:pt x="500" y="285"/>
                </a:lnTo>
                <a:lnTo>
                  <a:pt x="470" y="262"/>
                </a:lnTo>
                <a:lnTo>
                  <a:pt x="446" y="245"/>
                </a:lnTo>
                <a:lnTo>
                  <a:pt x="429" y="232"/>
                </a:lnTo>
                <a:lnTo>
                  <a:pt x="420" y="223"/>
                </a:lnTo>
                <a:lnTo>
                  <a:pt x="420" y="223"/>
                </a:lnTo>
                <a:lnTo>
                  <a:pt x="407" y="208"/>
                </a:lnTo>
                <a:lnTo>
                  <a:pt x="401" y="200"/>
                </a:lnTo>
                <a:lnTo>
                  <a:pt x="365" y="195"/>
                </a:lnTo>
                <a:lnTo>
                  <a:pt x="353" y="191"/>
                </a:lnTo>
                <a:lnTo>
                  <a:pt x="353" y="191"/>
                </a:lnTo>
                <a:lnTo>
                  <a:pt x="354" y="186"/>
                </a:lnTo>
                <a:lnTo>
                  <a:pt x="356" y="179"/>
                </a:lnTo>
                <a:lnTo>
                  <a:pt x="360" y="162"/>
                </a:lnTo>
                <a:lnTo>
                  <a:pt x="360" y="162"/>
                </a:lnTo>
                <a:lnTo>
                  <a:pt x="361" y="151"/>
                </a:lnTo>
                <a:lnTo>
                  <a:pt x="363" y="137"/>
                </a:lnTo>
                <a:lnTo>
                  <a:pt x="363" y="115"/>
                </a:lnTo>
                <a:lnTo>
                  <a:pt x="363" y="115"/>
                </a:lnTo>
                <a:lnTo>
                  <a:pt x="363" y="109"/>
                </a:lnTo>
                <a:lnTo>
                  <a:pt x="360" y="101"/>
                </a:lnTo>
                <a:lnTo>
                  <a:pt x="358" y="93"/>
                </a:lnTo>
                <a:lnTo>
                  <a:pt x="353" y="84"/>
                </a:lnTo>
                <a:lnTo>
                  <a:pt x="353" y="84"/>
                </a:lnTo>
                <a:lnTo>
                  <a:pt x="350" y="79"/>
                </a:lnTo>
                <a:lnTo>
                  <a:pt x="349" y="75"/>
                </a:lnTo>
                <a:lnTo>
                  <a:pt x="347" y="68"/>
                </a:lnTo>
                <a:lnTo>
                  <a:pt x="345" y="64"/>
                </a:lnTo>
                <a:lnTo>
                  <a:pt x="343" y="60"/>
                </a:lnTo>
                <a:lnTo>
                  <a:pt x="339" y="55"/>
                </a:lnTo>
                <a:lnTo>
                  <a:pt x="334" y="48"/>
                </a:lnTo>
                <a:lnTo>
                  <a:pt x="334" y="48"/>
                </a:lnTo>
                <a:lnTo>
                  <a:pt x="323" y="39"/>
                </a:lnTo>
                <a:lnTo>
                  <a:pt x="317" y="34"/>
                </a:lnTo>
                <a:lnTo>
                  <a:pt x="313" y="31"/>
                </a:lnTo>
                <a:lnTo>
                  <a:pt x="310" y="29"/>
                </a:lnTo>
                <a:lnTo>
                  <a:pt x="310" y="29"/>
                </a:lnTo>
                <a:lnTo>
                  <a:pt x="281" y="16"/>
                </a:lnTo>
                <a:lnTo>
                  <a:pt x="275" y="16"/>
                </a:lnTo>
                <a:lnTo>
                  <a:pt x="275" y="16"/>
                </a:lnTo>
                <a:lnTo>
                  <a:pt x="262" y="7"/>
                </a:lnTo>
                <a:lnTo>
                  <a:pt x="262" y="7"/>
                </a:lnTo>
                <a:lnTo>
                  <a:pt x="257" y="3"/>
                </a:lnTo>
                <a:lnTo>
                  <a:pt x="253" y="0"/>
                </a:lnTo>
                <a:lnTo>
                  <a:pt x="248" y="0"/>
                </a:lnTo>
                <a:lnTo>
                  <a:pt x="248" y="0"/>
                </a:lnTo>
                <a:lnTo>
                  <a:pt x="246" y="2"/>
                </a:lnTo>
                <a:lnTo>
                  <a:pt x="243" y="2"/>
                </a:lnTo>
                <a:lnTo>
                  <a:pt x="242" y="2"/>
                </a:lnTo>
                <a:lnTo>
                  <a:pt x="241" y="3"/>
                </a:lnTo>
                <a:lnTo>
                  <a:pt x="241" y="3"/>
                </a:lnTo>
                <a:lnTo>
                  <a:pt x="237" y="5"/>
                </a:lnTo>
                <a:lnTo>
                  <a:pt x="231" y="7"/>
                </a:lnTo>
                <a:lnTo>
                  <a:pt x="222" y="9"/>
                </a:lnTo>
                <a:lnTo>
                  <a:pt x="217" y="7"/>
                </a:lnTo>
                <a:lnTo>
                  <a:pt x="217" y="7"/>
                </a:lnTo>
                <a:lnTo>
                  <a:pt x="212" y="4"/>
                </a:lnTo>
                <a:lnTo>
                  <a:pt x="206" y="3"/>
                </a:lnTo>
                <a:lnTo>
                  <a:pt x="198" y="2"/>
                </a:lnTo>
                <a:lnTo>
                  <a:pt x="198" y="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4">
            <a:extLst>
              <a:ext uri="{FF2B5EF4-FFF2-40B4-BE49-F238E27FC236}">
                <a16:creationId xmlns:a16="http://schemas.microsoft.com/office/drawing/2014/main" id="{5E913E11-420C-4EAA-8D34-9BFFFAC3D20E}"/>
              </a:ext>
            </a:extLst>
          </p:cNvPr>
          <p:cNvSpPr>
            <a:spLocks/>
          </p:cNvSpPr>
          <p:nvPr/>
        </p:nvSpPr>
        <p:spPr bwMode="auto">
          <a:xfrm>
            <a:off x="6225924" y="819509"/>
            <a:ext cx="1175852" cy="1604409"/>
          </a:xfrm>
          <a:custGeom>
            <a:avLst/>
            <a:gdLst>
              <a:gd name="T0" fmla="*/ 483 w 878"/>
              <a:gd name="T1" fmla="*/ 127 h 1198"/>
              <a:gd name="T2" fmla="*/ 426 w 878"/>
              <a:gd name="T3" fmla="*/ 197 h 1198"/>
              <a:gd name="T4" fmla="*/ 347 w 878"/>
              <a:gd name="T5" fmla="*/ 394 h 1198"/>
              <a:gd name="T6" fmla="*/ 336 w 878"/>
              <a:gd name="T7" fmla="*/ 437 h 1198"/>
              <a:gd name="T8" fmla="*/ 314 w 878"/>
              <a:gd name="T9" fmla="*/ 498 h 1198"/>
              <a:gd name="T10" fmla="*/ 224 w 878"/>
              <a:gd name="T11" fmla="*/ 773 h 1198"/>
              <a:gd name="T12" fmla="*/ 128 w 878"/>
              <a:gd name="T13" fmla="*/ 909 h 1198"/>
              <a:gd name="T14" fmla="*/ 63 w 878"/>
              <a:gd name="T15" fmla="*/ 1021 h 1198"/>
              <a:gd name="T16" fmla="*/ 6 w 878"/>
              <a:gd name="T17" fmla="*/ 1085 h 1198"/>
              <a:gd name="T18" fmla="*/ 9 w 878"/>
              <a:gd name="T19" fmla="*/ 1129 h 1198"/>
              <a:gd name="T20" fmla="*/ 24 w 878"/>
              <a:gd name="T21" fmla="*/ 1163 h 1198"/>
              <a:gd name="T22" fmla="*/ 73 w 878"/>
              <a:gd name="T23" fmla="*/ 1188 h 1198"/>
              <a:gd name="T24" fmla="*/ 106 w 878"/>
              <a:gd name="T25" fmla="*/ 1190 h 1198"/>
              <a:gd name="T26" fmla="*/ 93 w 878"/>
              <a:gd name="T27" fmla="*/ 1145 h 1198"/>
              <a:gd name="T28" fmla="*/ 94 w 878"/>
              <a:gd name="T29" fmla="*/ 1083 h 1198"/>
              <a:gd name="T30" fmla="*/ 203 w 878"/>
              <a:gd name="T31" fmla="*/ 988 h 1198"/>
              <a:gd name="T32" fmla="*/ 325 w 878"/>
              <a:gd name="T33" fmla="*/ 823 h 1198"/>
              <a:gd name="T34" fmla="*/ 432 w 878"/>
              <a:gd name="T35" fmla="*/ 700 h 1198"/>
              <a:gd name="T36" fmla="*/ 507 w 878"/>
              <a:gd name="T37" fmla="*/ 873 h 1198"/>
              <a:gd name="T38" fmla="*/ 565 w 878"/>
              <a:gd name="T39" fmla="*/ 1036 h 1198"/>
              <a:gd name="T40" fmla="*/ 577 w 878"/>
              <a:gd name="T41" fmla="*/ 1134 h 1198"/>
              <a:gd name="T42" fmla="*/ 582 w 878"/>
              <a:gd name="T43" fmla="*/ 1163 h 1198"/>
              <a:gd name="T44" fmla="*/ 656 w 878"/>
              <a:gd name="T45" fmla="*/ 1185 h 1198"/>
              <a:gd name="T46" fmla="*/ 730 w 878"/>
              <a:gd name="T47" fmla="*/ 1191 h 1198"/>
              <a:gd name="T48" fmla="*/ 720 w 878"/>
              <a:gd name="T49" fmla="*/ 1179 h 1198"/>
              <a:gd name="T50" fmla="*/ 680 w 878"/>
              <a:gd name="T51" fmla="*/ 1155 h 1198"/>
              <a:gd name="T52" fmla="*/ 687 w 878"/>
              <a:gd name="T53" fmla="*/ 1096 h 1198"/>
              <a:gd name="T54" fmla="*/ 660 w 878"/>
              <a:gd name="T55" fmla="*/ 823 h 1198"/>
              <a:gd name="T56" fmla="*/ 633 w 878"/>
              <a:gd name="T57" fmla="*/ 604 h 1198"/>
              <a:gd name="T58" fmla="*/ 585 w 878"/>
              <a:gd name="T59" fmla="*/ 570 h 1198"/>
              <a:gd name="T60" fmla="*/ 564 w 878"/>
              <a:gd name="T61" fmla="*/ 517 h 1198"/>
              <a:gd name="T62" fmla="*/ 577 w 878"/>
              <a:gd name="T63" fmla="*/ 485 h 1198"/>
              <a:gd name="T64" fmla="*/ 606 w 878"/>
              <a:gd name="T65" fmla="*/ 447 h 1198"/>
              <a:gd name="T66" fmla="*/ 617 w 878"/>
              <a:gd name="T67" fmla="*/ 396 h 1198"/>
              <a:gd name="T68" fmla="*/ 666 w 878"/>
              <a:gd name="T69" fmla="*/ 380 h 1198"/>
              <a:gd name="T70" fmla="*/ 696 w 878"/>
              <a:gd name="T71" fmla="*/ 368 h 1198"/>
              <a:gd name="T72" fmla="*/ 782 w 878"/>
              <a:gd name="T73" fmla="*/ 401 h 1198"/>
              <a:gd name="T74" fmla="*/ 838 w 878"/>
              <a:gd name="T75" fmla="*/ 384 h 1198"/>
              <a:gd name="T76" fmla="*/ 858 w 878"/>
              <a:gd name="T77" fmla="*/ 367 h 1198"/>
              <a:gd name="T78" fmla="*/ 852 w 878"/>
              <a:gd name="T79" fmla="*/ 305 h 1198"/>
              <a:gd name="T80" fmla="*/ 869 w 878"/>
              <a:gd name="T81" fmla="*/ 282 h 1198"/>
              <a:gd name="T82" fmla="*/ 873 w 878"/>
              <a:gd name="T83" fmla="*/ 260 h 1198"/>
              <a:gd name="T84" fmla="*/ 876 w 878"/>
              <a:gd name="T85" fmla="*/ 230 h 1198"/>
              <a:gd name="T86" fmla="*/ 858 w 878"/>
              <a:gd name="T87" fmla="*/ 215 h 1198"/>
              <a:gd name="T88" fmla="*/ 828 w 878"/>
              <a:gd name="T89" fmla="*/ 213 h 1198"/>
              <a:gd name="T90" fmla="*/ 798 w 878"/>
              <a:gd name="T91" fmla="*/ 234 h 1198"/>
              <a:gd name="T92" fmla="*/ 793 w 878"/>
              <a:gd name="T93" fmla="*/ 260 h 1198"/>
              <a:gd name="T94" fmla="*/ 787 w 878"/>
              <a:gd name="T95" fmla="*/ 274 h 1198"/>
              <a:gd name="T96" fmla="*/ 743 w 878"/>
              <a:gd name="T97" fmla="*/ 207 h 1198"/>
              <a:gd name="T98" fmla="*/ 755 w 878"/>
              <a:gd name="T99" fmla="*/ 167 h 1198"/>
              <a:gd name="T100" fmla="*/ 758 w 878"/>
              <a:gd name="T101" fmla="*/ 130 h 1198"/>
              <a:gd name="T102" fmla="*/ 798 w 878"/>
              <a:gd name="T103" fmla="*/ 107 h 1198"/>
              <a:gd name="T104" fmla="*/ 788 w 878"/>
              <a:gd name="T105" fmla="*/ 57 h 1198"/>
              <a:gd name="T106" fmla="*/ 700 w 878"/>
              <a:gd name="T107" fmla="*/ 5 h 1198"/>
              <a:gd name="T108" fmla="*/ 640 w 878"/>
              <a:gd name="T109" fmla="*/ 28 h 1198"/>
              <a:gd name="T110" fmla="*/ 623 w 878"/>
              <a:gd name="T111" fmla="*/ 47 h 1198"/>
              <a:gd name="T112" fmla="*/ 613 w 878"/>
              <a:gd name="T113" fmla="*/ 84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8" h="1198">
                <a:moveTo>
                  <a:pt x="613" y="86"/>
                </a:moveTo>
                <a:lnTo>
                  <a:pt x="613" y="86"/>
                </a:lnTo>
                <a:lnTo>
                  <a:pt x="577" y="90"/>
                </a:lnTo>
                <a:lnTo>
                  <a:pt x="572" y="102"/>
                </a:lnTo>
                <a:lnTo>
                  <a:pt x="572" y="102"/>
                </a:lnTo>
                <a:lnTo>
                  <a:pt x="526" y="113"/>
                </a:lnTo>
                <a:lnTo>
                  <a:pt x="494" y="123"/>
                </a:lnTo>
                <a:lnTo>
                  <a:pt x="483" y="127"/>
                </a:lnTo>
                <a:lnTo>
                  <a:pt x="478" y="128"/>
                </a:lnTo>
                <a:lnTo>
                  <a:pt x="478" y="128"/>
                </a:lnTo>
                <a:lnTo>
                  <a:pt x="463" y="142"/>
                </a:lnTo>
                <a:lnTo>
                  <a:pt x="454" y="149"/>
                </a:lnTo>
                <a:lnTo>
                  <a:pt x="449" y="155"/>
                </a:lnTo>
                <a:lnTo>
                  <a:pt x="449" y="155"/>
                </a:lnTo>
                <a:lnTo>
                  <a:pt x="442" y="170"/>
                </a:lnTo>
                <a:lnTo>
                  <a:pt x="426" y="197"/>
                </a:lnTo>
                <a:lnTo>
                  <a:pt x="403" y="238"/>
                </a:lnTo>
                <a:lnTo>
                  <a:pt x="403" y="238"/>
                </a:lnTo>
                <a:lnTo>
                  <a:pt x="388" y="279"/>
                </a:lnTo>
                <a:lnTo>
                  <a:pt x="388" y="279"/>
                </a:lnTo>
                <a:lnTo>
                  <a:pt x="366" y="337"/>
                </a:lnTo>
                <a:lnTo>
                  <a:pt x="352" y="375"/>
                </a:lnTo>
                <a:lnTo>
                  <a:pt x="348" y="388"/>
                </a:lnTo>
                <a:lnTo>
                  <a:pt x="347" y="394"/>
                </a:lnTo>
                <a:lnTo>
                  <a:pt x="347" y="394"/>
                </a:lnTo>
                <a:lnTo>
                  <a:pt x="347" y="399"/>
                </a:lnTo>
                <a:lnTo>
                  <a:pt x="347" y="410"/>
                </a:lnTo>
                <a:lnTo>
                  <a:pt x="345" y="426"/>
                </a:lnTo>
                <a:lnTo>
                  <a:pt x="345" y="426"/>
                </a:lnTo>
                <a:lnTo>
                  <a:pt x="342" y="429"/>
                </a:lnTo>
                <a:lnTo>
                  <a:pt x="340" y="433"/>
                </a:lnTo>
                <a:lnTo>
                  <a:pt x="336" y="437"/>
                </a:lnTo>
                <a:lnTo>
                  <a:pt x="334" y="442"/>
                </a:lnTo>
                <a:lnTo>
                  <a:pt x="334" y="442"/>
                </a:lnTo>
                <a:lnTo>
                  <a:pt x="331" y="459"/>
                </a:lnTo>
                <a:lnTo>
                  <a:pt x="326" y="477"/>
                </a:lnTo>
                <a:lnTo>
                  <a:pt x="326" y="477"/>
                </a:lnTo>
                <a:lnTo>
                  <a:pt x="323" y="486"/>
                </a:lnTo>
                <a:lnTo>
                  <a:pt x="314" y="498"/>
                </a:lnTo>
                <a:lnTo>
                  <a:pt x="314" y="498"/>
                </a:lnTo>
                <a:lnTo>
                  <a:pt x="300" y="520"/>
                </a:lnTo>
                <a:lnTo>
                  <a:pt x="292" y="534"/>
                </a:lnTo>
                <a:lnTo>
                  <a:pt x="297" y="536"/>
                </a:lnTo>
                <a:lnTo>
                  <a:pt x="297" y="536"/>
                </a:lnTo>
                <a:lnTo>
                  <a:pt x="266" y="634"/>
                </a:lnTo>
                <a:lnTo>
                  <a:pt x="233" y="743"/>
                </a:lnTo>
                <a:lnTo>
                  <a:pt x="233" y="743"/>
                </a:lnTo>
                <a:lnTo>
                  <a:pt x="224" y="773"/>
                </a:lnTo>
                <a:lnTo>
                  <a:pt x="218" y="787"/>
                </a:lnTo>
                <a:lnTo>
                  <a:pt x="213" y="800"/>
                </a:lnTo>
                <a:lnTo>
                  <a:pt x="213" y="800"/>
                </a:lnTo>
                <a:lnTo>
                  <a:pt x="201" y="825"/>
                </a:lnTo>
                <a:lnTo>
                  <a:pt x="193" y="840"/>
                </a:lnTo>
                <a:lnTo>
                  <a:pt x="193" y="840"/>
                </a:lnTo>
                <a:lnTo>
                  <a:pt x="158" y="878"/>
                </a:lnTo>
                <a:lnTo>
                  <a:pt x="128" y="909"/>
                </a:lnTo>
                <a:lnTo>
                  <a:pt x="107" y="934"/>
                </a:lnTo>
                <a:lnTo>
                  <a:pt x="107" y="934"/>
                </a:lnTo>
                <a:lnTo>
                  <a:pt x="100" y="944"/>
                </a:lnTo>
                <a:lnTo>
                  <a:pt x="93" y="956"/>
                </a:lnTo>
                <a:lnTo>
                  <a:pt x="79" y="984"/>
                </a:lnTo>
                <a:lnTo>
                  <a:pt x="69" y="1008"/>
                </a:lnTo>
                <a:lnTo>
                  <a:pt x="63" y="1021"/>
                </a:lnTo>
                <a:lnTo>
                  <a:pt x="63" y="1021"/>
                </a:lnTo>
                <a:lnTo>
                  <a:pt x="59" y="1032"/>
                </a:lnTo>
                <a:lnTo>
                  <a:pt x="56" y="1038"/>
                </a:lnTo>
                <a:lnTo>
                  <a:pt x="56" y="1038"/>
                </a:lnTo>
                <a:lnTo>
                  <a:pt x="36" y="1056"/>
                </a:lnTo>
                <a:lnTo>
                  <a:pt x="21" y="1068"/>
                </a:lnTo>
                <a:lnTo>
                  <a:pt x="11" y="1078"/>
                </a:lnTo>
                <a:lnTo>
                  <a:pt x="11" y="1078"/>
                </a:lnTo>
                <a:lnTo>
                  <a:pt x="6" y="1085"/>
                </a:lnTo>
                <a:lnTo>
                  <a:pt x="3" y="1094"/>
                </a:lnTo>
                <a:lnTo>
                  <a:pt x="0" y="1102"/>
                </a:lnTo>
                <a:lnTo>
                  <a:pt x="0" y="1107"/>
                </a:lnTo>
                <a:lnTo>
                  <a:pt x="0" y="1107"/>
                </a:lnTo>
                <a:lnTo>
                  <a:pt x="3" y="1111"/>
                </a:lnTo>
                <a:lnTo>
                  <a:pt x="5" y="1113"/>
                </a:lnTo>
                <a:lnTo>
                  <a:pt x="8" y="1119"/>
                </a:lnTo>
                <a:lnTo>
                  <a:pt x="9" y="1129"/>
                </a:lnTo>
                <a:lnTo>
                  <a:pt x="9" y="1129"/>
                </a:lnTo>
                <a:lnTo>
                  <a:pt x="9" y="1140"/>
                </a:lnTo>
                <a:lnTo>
                  <a:pt x="10" y="1149"/>
                </a:lnTo>
                <a:lnTo>
                  <a:pt x="11" y="1153"/>
                </a:lnTo>
                <a:lnTo>
                  <a:pt x="15" y="1156"/>
                </a:lnTo>
                <a:lnTo>
                  <a:pt x="19" y="1160"/>
                </a:lnTo>
                <a:lnTo>
                  <a:pt x="24" y="1163"/>
                </a:lnTo>
                <a:lnTo>
                  <a:pt x="24" y="1163"/>
                </a:lnTo>
                <a:lnTo>
                  <a:pt x="32" y="1167"/>
                </a:lnTo>
                <a:lnTo>
                  <a:pt x="40" y="1170"/>
                </a:lnTo>
                <a:lnTo>
                  <a:pt x="45" y="1172"/>
                </a:lnTo>
                <a:lnTo>
                  <a:pt x="51" y="1176"/>
                </a:lnTo>
                <a:lnTo>
                  <a:pt x="51" y="1176"/>
                </a:lnTo>
                <a:lnTo>
                  <a:pt x="62" y="1182"/>
                </a:lnTo>
                <a:lnTo>
                  <a:pt x="73" y="1188"/>
                </a:lnTo>
                <a:lnTo>
                  <a:pt x="73" y="1188"/>
                </a:lnTo>
                <a:lnTo>
                  <a:pt x="81" y="1192"/>
                </a:lnTo>
                <a:lnTo>
                  <a:pt x="90" y="1196"/>
                </a:lnTo>
                <a:lnTo>
                  <a:pt x="97" y="1198"/>
                </a:lnTo>
                <a:lnTo>
                  <a:pt x="101" y="1197"/>
                </a:lnTo>
                <a:lnTo>
                  <a:pt x="104" y="1196"/>
                </a:lnTo>
                <a:lnTo>
                  <a:pt x="104" y="1196"/>
                </a:lnTo>
                <a:lnTo>
                  <a:pt x="106" y="1193"/>
                </a:lnTo>
                <a:lnTo>
                  <a:pt x="106" y="1190"/>
                </a:lnTo>
                <a:lnTo>
                  <a:pt x="107" y="1182"/>
                </a:lnTo>
                <a:lnTo>
                  <a:pt x="105" y="1174"/>
                </a:lnTo>
                <a:lnTo>
                  <a:pt x="101" y="1164"/>
                </a:lnTo>
                <a:lnTo>
                  <a:pt x="101" y="1164"/>
                </a:lnTo>
                <a:lnTo>
                  <a:pt x="97" y="1159"/>
                </a:lnTo>
                <a:lnTo>
                  <a:pt x="95" y="1156"/>
                </a:lnTo>
                <a:lnTo>
                  <a:pt x="94" y="1153"/>
                </a:lnTo>
                <a:lnTo>
                  <a:pt x="93" y="1145"/>
                </a:lnTo>
                <a:lnTo>
                  <a:pt x="93" y="1145"/>
                </a:lnTo>
                <a:lnTo>
                  <a:pt x="89" y="1124"/>
                </a:lnTo>
                <a:lnTo>
                  <a:pt x="88" y="1113"/>
                </a:lnTo>
                <a:lnTo>
                  <a:pt x="88" y="1103"/>
                </a:lnTo>
                <a:lnTo>
                  <a:pt x="88" y="1103"/>
                </a:lnTo>
                <a:lnTo>
                  <a:pt x="88" y="1099"/>
                </a:lnTo>
                <a:lnTo>
                  <a:pt x="89" y="1094"/>
                </a:lnTo>
                <a:lnTo>
                  <a:pt x="94" y="1083"/>
                </a:lnTo>
                <a:lnTo>
                  <a:pt x="101" y="1070"/>
                </a:lnTo>
                <a:lnTo>
                  <a:pt x="101" y="1070"/>
                </a:lnTo>
                <a:lnTo>
                  <a:pt x="116" y="1073"/>
                </a:lnTo>
                <a:lnTo>
                  <a:pt x="127" y="1074"/>
                </a:lnTo>
                <a:lnTo>
                  <a:pt x="132" y="1074"/>
                </a:lnTo>
                <a:lnTo>
                  <a:pt x="132" y="1074"/>
                </a:lnTo>
                <a:lnTo>
                  <a:pt x="166" y="1033"/>
                </a:lnTo>
                <a:lnTo>
                  <a:pt x="203" y="988"/>
                </a:lnTo>
                <a:lnTo>
                  <a:pt x="203" y="988"/>
                </a:lnTo>
                <a:lnTo>
                  <a:pt x="216" y="972"/>
                </a:lnTo>
                <a:lnTo>
                  <a:pt x="235" y="942"/>
                </a:lnTo>
                <a:lnTo>
                  <a:pt x="280" y="877"/>
                </a:lnTo>
                <a:lnTo>
                  <a:pt x="280" y="877"/>
                </a:lnTo>
                <a:lnTo>
                  <a:pt x="289" y="864"/>
                </a:lnTo>
                <a:lnTo>
                  <a:pt x="300" y="849"/>
                </a:lnTo>
                <a:lnTo>
                  <a:pt x="325" y="823"/>
                </a:lnTo>
                <a:lnTo>
                  <a:pt x="346" y="802"/>
                </a:lnTo>
                <a:lnTo>
                  <a:pt x="355" y="793"/>
                </a:lnTo>
                <a:lnTo>
                  <a:pt x="420" y="711"/>
                </a:lnTo>
                <a:lnTo>
                  <a:pt x="420" y="711"/>
                </a:lnTo>
                <a:lnTo>
                  <a:pt x="425" y="704"/>
                </a:lnTo>
                <a:lnTo>
                  <a:pt x="428" y="700"/>
                </a:lnTo>
                <a:lnTo>
                  <a:pt x="431" y="699"/>
                </a:lnTo>
                <a:lnTo>
                  <a:pt x="432" y="700"/>
                </a:lnTo>
                <a:lnTo>
                  <a:pt x="432" y="700"/>
                </a:lnTo>
                <a:lnTo>
                  <a:pt x="441" y="718"/>
                </a:lnTo>
                <a:lnTo>
                  <a:pt x="458" y="755"/>
                </a:lnTo>
                <a:lnTo>
                  <a:pt x="476" y="795"/>
                </a:lnTo>
                <a:lnTo>
                  <a:pt x="486" y="822"/>
                </a:lnTo>
                <a:lnTo>
                  <a:pt x="486" y="822"/>
                </a:lnTo>
                <a:lnTo>
                  <a:pt x="494" y="843"/>
                </a:lnTo>
                <a:lnTo>
                  <a:pt x="507" y="873"/>
                </a:lnTo>
                <a:lnTo>
                  <a:pt x="521" y="904"/>
                </a:lnTo>
                <a:lnTo>
                  <a:pt x="528" y="923"/>
                </a:lnTo>
                <a:lnTo>
                  <a:pt x="528" y="923"/>
                </a:lnTo>
                <a:lnTo>
                  <a:pt x="542" y="956"/>
                </a:lnTo>
                <a:lnTo>
                  <a:pt x="549" y="976"/>
                </a:lnTo>
                <a:lnTo>
                  <a:pt x="555" y="996"/>
                </a:lnTo>
                <a:lnTo>
                  <a:pt x="555" y="996"/>
                </a:lnTo>
                <a:lnTo>
                  <a:pt x="565" y="1036"/>
                </a:lnTo>
                <a:lnTo>
                  <a:pt x="570" y="1053"/>
                </a:lnTo>
                <a:lnTo>
                  <a:pt x="571" y="1065"/>
                </a:lnTo>
                <a:lnTo>
                  <a:pt x="571" y="1100"/>
                </a:lnTo>
                <a:lnTo>
                  <a:pt x="582" y="1103"/>
                </a:lnTo>
                <a:lnTo>
                  <a:pt x="582" y="1103"/>
                </a:lnTo>
                <a:lnTo>
                  <a:pt x="581" y="1113"/>
                </a:lnTo>
                <a:lnTo>
                  <a:pt x="580" y="1123"/>
                </a:lnTo>
                <a:lnTo>
                  <a:pt x="577" y="1134"/>
                </a:lnTo>
                <a:lnTo>
                  <a:pt x="577" y="1134"/>
                </a:lnTo>
                <a:lnTo>
                  <a:pt x="572" y="1150"/>
                </a:lnTo>
                <a:lnTo>
                  <a:pt x="572" y="1155"/>
                </a:lnTo>
                <a:lnTo>
                  <a:pt x="574" y="1158"/>
                </a:lnTo>
                <a:lnTo>
                  <a:pt x="575" y="1159"/>
                </a:lnTo>
                <a:lnTo>
                  <a:pt x="575" y="1159"/>
                </a:lnTo>
                <a:lnTo>
                  <a:pt x="577" y="1161"/>
                </a:lnTo>
                <a:lnTo>
                  <a:pt x="582" y="1163"/>
                </a:lnTo>
                <a:lnTo>
                  <a:pt x="593" y="1164"/>
                </a:lnTo>
                <a:lnTo>
                  <a:pt x="606" y="1165"/>
                </a:lnTo>
                <a:lnTo>
                  <a:pt x="616" y="1166"/>
                </a:lnTo>
                <a:lnTo>
                  <a:pt x="616" y="1166"/>
                </a:lnTo>
                <a:lnTo>
                  <a:pt x="632" y="1175"/>
                </a:lnTo>
                <a:lnTo>
                  <a:pt x="643" y="1180"/>
                </a:lnTo>
                <a:lnTo>
                  <a:pt x="656" y="1185"/>
                </a:lnTo>
                <a:lnTo>
                  <a:pt x="656" y="1185"/>
                </a:lnTo>
                <a:lnTo>
                  <a:pt x="686" y="1192"/>
                </a:lnTo>
                <a:lnTo>
                  <a:pt x="697" y="1195"/>
                </a:lnTo>
                <a:lnTo>
                  <a:pt x="705" y="1196"/>
                </a:lnTo>
                <a:lnTo>
                  <a:pt x="705" y="1196"/>
                </a:lnTo>
                <a:lnTo>
                  <a:pt x="721" y="1196"/>
                </a:lnTo>
                <a:lnTo>
                  <a:pt x="727" y="1195"/>
                </a:lnTo>
                <a:lnTo>
                  <a:pt x="730" y="1192"/>
                </a:lnTo>
                <a:lnTo>
                  <a:pt x="730" y="1191"/>
                </a:lnTo>
                <a:lnTo>
                  <a:pt x="730" y="1191"/>
                </a:lnTo>
                <a:lnTo>
                  <a:pt x="731" y="1187"/>
                </a:lnTo>
                <a:lnTo>
                  <a:pt x="731" y="1185"/>
                </a:lnTo>
                <a:lnTo>
                  <a:pt x="729" y="1183"/>
                </a:lnTo>
                <a:lnTo>
                  <a:pt x="725" y="1182"/>
                </a:lnTo>
                <a:lnTo>
                  <a:pt x="725" y="1182"/>
                </a:lnTo>
                <a:lnTo>
                  <a:pt x="723" y="1180"/>
                </a:lnTo>
                <a:lnTo>
                  <a:pt x="720" y="1179"/>
                </a:lnTo>
                <a:lnTo>
                  <a:pt x="716" y="1176"/>
                </a:lnTo>
                <a:lnTo>
                  <a:pt x="709" y="1171"/>
                </a:lnTo>
                <a:lnTo>
                  <a:pt x="709" y="1171"/>
                </a:lnTo>
                <a:lnTo>
                  <a:pt x="700" y="1167"/>
                </a:lnTo>
                <a:lnTo>
                  <a:pt x="696" y="1165"/>
                </a:lnTo>
                <a:lnTo>
                  <a:pt x="687" y="1159"/>
                </a:lnTo>
                <a:lnTo>
                  <a:pt x="687" y="1159"/>
                </a:lnTo>
                <a:lnTo>
                  <a:pt x="680" y="1155"/>
                </a:lnTo>
                <a:lnTo>
                  <a:pt x="672" y="1150"/>
                </a:lnTo>
                <a:lnTo>
                  <a:pt x="665" y="1144"/>
                </a:lnTo>
                <a:lnTo>
                  <a:pt x="657" y="1134"/>
                </a:lnTo>
                <a:lnTo>
                  <a:pt x="657" y="1134"/>
                </a:lnTo>
                <a:lnTo>
                  <a:pt x="649" y="1117"/>
                </a:lnTo>
                <a:lnTo>
                  <a:pt x="645" y="1110"/>
                </a:lnTo>
                <a:lnTo>
                  <a:pt x="687" y="1096"/>
                </a:lnTo>
                <a:lnTo>
                  <a:pt x="687" y="1096"/>
                </a:lnTo>
                <a:lnTo>
                  <a:pt x="678" y="1040"/>
                </a:lnTo>
                <a:lnTo>
                  <a:pt x="672" y="996"/>
                </a:lnTo>
                <a:lnTo>
                  <a:pt x="670" y="968"/>
                </a:lnTo>
                <a:lnTo>
                  <a:pt x="670" y="968"/>
                </a:lnTo>
                <a:lnTo>
                  <a:pt x="667" y="939"/>
                </a:lnTo>
                <a:lnTo>
                  <a:pt x="665" y="892"/>
                </a:lnTo>
                <a:lnTo>
                  <a:pt x="660" y="823"/>
                </a:lnTo>
                <a:lnTo>
                  <a:pt x="660" y="823"/>
                </a:lnTo>
                <a:lnTo>
                  <a:pt x="657" y="811"/>
                </a:lnTo>
                <a:lnTo>
                  <a:pt x="651" y="786"/>
                </a:lnTo>
                <a:lnTo>
                  <a:pt x="630" y="717"/>
                </a:lnTo>
                <a:lnTo>
                  <a:pt x="600" y="619"/>
                </a:lnTo>
                <a:lnTo>
                  <a:pt x="620" y="625"/>
                </a:lnTo>
                <a:lnTo>
                  <a:pt x="620" y="625"/>
                </a:lnTo>
                <a:lnTo>
                  <a:pt x="628" y="613"/>
                </a:lnTo>
                <a:lnTo>
                  <a:pt x="633" y="604"/>
                </a:lnTo>
                <a:lnTo>
                  <a:pt x="635" y="599"/>
                </a:lnTo>
                <a:lnTo>
                  <a:pt x="635" y="599"/>
                </a:lnTo>
                <a:lnTo>
                  <a:pt x="633" y="598"/>
                </a:lnTo>
                <a:lnTo>
                  <a:pt x="629" y="594"/>
                </a:lnTo>
                <a:lnTo>
                  <a:pt x="613" y="586"/>
                </a:lnTo>
                <a:lnTo>
                  <a:pt x="597" y="577"/>
                </a:lnTo>
                <a:lnTo>
                  <a:pt x="585" y="570"/>
                </a:lnTo>
                <a:lnTo>
                  <a:pt x="585" y="570"/>
                </a:lnTo>
                <a:lnTo>
                  <a:pt x="581" y="566"/>
                </a:lnTo>
                <a:lnTo>
                  <a:pt x="577" y="561"/>
                </a:lnTo>
                <a:lnTo>
                  <a:pt x="570" y="549"/>
                </a:lnTo>
                <a:lnTo>
                  <a:pt x="563" y="535"/>
                </a:lnTo>
                <a:lnTo>
                  <a:pt x="563" y="535"/>
                </a:lnTo>
                <a:lnTo>
                  <a:pt x="563" y="525"/>
                </a:lnTo>
                <a:lnTo>
                  <a:pt x="564" y="519"/>
                </a:lnTo>
                <a:lnTo>
                  <a:pt x="564" y="517"/>
                </a:lnTo>
                <a:lnTo>
                  <a:pt x="565" y="517"/>
                </a:lnTo>
                <a:lnTo>
                  <a:pt x="565" y="517"/>
                </a:lnTo>
                <a:lnTo>
                  <a:pt x="568" y="514"/>
                </a:lnTo>
                <a:lnTo>
                  <a:pt x="571" y="509"/>
                </a:lnTo>
                <a:lnTo>
                  <a:pt x="574" y="504"/>
                </a:lnTo>
                <a:lnTo>
                  <a:pt x="575" y="498"/>
                </a:lnTo>
                <a:lnTo>
                  <a:pt x="575" y="498"/>
                </a:lnTo>
                <a:lnTo>
                  <a:pt x="577" y="485"/>
                </a:lnTo>
                <a:lnTo>
                  <a:pt x="579" y="476"/>
                </a:lnTo>
                <a:lnTo>
                  <a:pt x="580" y="471"/>
                </a:lnTo>
                <a:lnTo>
                  <a:pt x="580" y="471"/>
                </a:lnTo>
                <a:lnTo>
                  <a:pt x="585" y="466"/>
                </a:lnTo>
                <a:lnTo>
                  <a:pt x="593" y="460"/>
                </a:lnTo>
                <a:lnTo>
                  <a:pt x="602" y="453"/>
                </a:lnTo>
                <a:lnTo>
                  <a:pt x="604" y="449"/>
                </a:lnTo>
                <a:lnTo>
                  <a:pt x="606" y="447"/>
                </a:lnTo>
                <a:lnTo>
                  <a:pt x="606" y="447"/>
                </a:lnTo>
                <a:lnTo>
                  <a:pt x="603" y="439"/>
                </a:lnTo>
                <a:lnTo>
                  <a:pt x="600" y="429"/>
                </a:lnTo>
                <a:lnTo>
                  <a:pt x="593" y="420"/>
                </a:lnTo>
                <a:lnTo>
                  <a:pt x="593" y="420"/>
                </a:lnTo>
                <a:lnTo>
                  <a:pt x="604" y="408"/>
                </a:lnTo>
                <a:lnTo>
                  <a:pt x="612" y="400"/>
                </a:lnTo>
                <a:lnTo>
                  <a:pt x="617" y="396"/>
                </a:lnTo>
                <a:lnTo>
                  <a:pt x="617" y="396"/>
                </a:lnTo>
                <a:lnTo>
                  <a:pt x="619" y="394"/>
                </a:lnTo>
                <a:lnTo>
                  <a:pt x="623" y="390"/>
                </a:lnTo>
                <a:lnTo>
                  <a:pt x="629" y="388"/>
                </a:lnTo>
                <a:lnTo>
                  <a:pt x="635" y="386"/>
                </a:lnTo>
                <a:lnTo>
                  <a:pt x="635" y="386"/>
                </a:lnTo>
                <a:lnTo>
                  <a:pt x="655" y="383"/>
                </a:lnTo>
                <a:lnTo>
                  <a:pt x="666" y="380"/>
                </a:lnTo>
                <a:lnTo>
                  <a:pt x="675" y="378"/>
                </a:lnTo>
                <a:lnTo>
                  <a:pt x="675" y="378"/>
                </a:lnTo>
                <a:lnTo>
                  <a:pt x="677" y="377"/>
                </a:lnTo>
                <a:lnTo>
                  <a:pt x="680" y="374"/>
                </a:lnTo>
                <a:lnTo>
                  <a:pt x="683" y="369"/>
                </a:lnTo>
                <a:lnTo>
                  <a:pt x="687" y="362"/>
                </a:lnTo>
                <a:lnTo>
                  <a:pt x="687" y="362"/>
                </a:lnTo>
                <a:lnTo>
                  <a:pt x="696" y="368"/>
                </a:lnTo>
                <a:lnTo>
                  <a:pt x="705" y="374"/>
                </a:lnTo>
                <a:lnTo>
                  <a:pt x="719" y="381"/>
                </a:lnTo>
                <a:lnTo>
                  <a:pt x="719" y="381"/>
                </a:lnTo>
                <a:lnTo>
                  <a:pt x="735" y="388"/>
                </a:lnTo>
                <a:lnTo>
                  <a:pt x="748" y="392"/>
                </a:lnTo>
                <a:lnTo>
                  <a:pt x="774" y="399"/>
                </a:lnTo>
                <a:lnTo>
                  <a:pt x="774" y="399"/>
                </a:lnTo>
                <a:lnTo>
                  <a:pt x="782" y="401"/>
                </a:lnTo>
                <a:lnTo>
                  <a:pt x="785" y="402"/>
                </a:lnTo>
                <a:lnTo>
                  <a:pt x="790" y="402"/>
                </a:lnTo>
                <a:lnTo>
                  <a:pt x="801" y="400"/>
                </a:lnTo>
                <a:lnTo>
                  <a:pt x="801" y="400"/>
                </a:lnTo>
                <a:lnTo>
                  <a:pt x="812" y="395"/>
                </a:lnTo>
                <a:lnTo>
                  <a:pt x="822" y="391"/>
                </a:lnTo>
                <a:lnTo>
                  <a:pt x="830" y="386"/>
                </a:lnTo>
                <a:lnTo>
                  <a:pt x="838" y="384"/>
                </a:lnTo>
                <a:lnTo>
                  <a:pt x="838" y="384"/>
                </a:lnTo>
                <a:lnTo>
                  <a:pt x="847" y="381"/>
                </a:lnTo>
                <a:lnTo>
                  <a:pt x="853" y="380"/>
                </a:lnTo>
                <a:lnTo>
                  <a:pt x="855" y="378"/>
                </a:lnTo>
                <a:lnTo>
                  <a:pt x="857" y="375"/>
                </a:lnTo>
                <a:lnTo>
                  <a:pt x="858" y="372"/>
                </a:lnTo>
                <a:lnTo>
                  <a:pt x="858" y="367"/>
                </a:lnTo>
                <a:lnTo>
                  <a:pt x="858" y="367"/>
                </a:lnTo>
                <a:lnTo>
                  <a:pt x="858" y="361"/>
                </a:lnTo>
                <a:lnTo>
                  <a:pt x="857" y="353"/>
                </a:lnTo>
                <a:lnTo>
                  <a:pt x="851" y="337"/>
                </a:lnTo>
                <a:lnTo>
                  <a:pt x="843" y="319"/>
                </a:lnTo>
                <a:lnTo>
                  <a:pt x="843" y="305"/>
                </a:lnTo>
                <a:lnTo>
                  <a:pt x="843" y="305"/>
                </a:lnTo>
                <a:lnTo>
                  <a:pt x="848" y="306"/>
                </a:lnTo>
                <a:lnTo>
                  <a:pt x="852" y="305"/>
                </a:lnTo>
                <a:lnTo>
                  <a:pt x="855" y="303"/>
                </a:lnTo>
                <a:lnTo>
                  <a:pt x="855" y="303"/>
                </a:lnTo>
                <a:lnTo>
                  <a:pt x="859" y="298"/>
                </a:lnTo>
                <a:lnTo>
                  <a:pt x="863" y="290"/>
                </a:lnTo>
                <a:lnTo>
                  <a:pt x="865" y="281"/>
                </a:lnTo>
                <a:lnTo>
                  <a:pt x="865" y="281"/>
                </a:lnTo>
                <a:lnTo>
                  <a:pt x="868" y="282"/>
                </a:lnTo>
                <a:lnTo>
                  <a:pt x="869" y="282"/>
                </a:lnTo>
                <a:lnTo>
                  <a:pt x="873" y="281"/>
                </a:lnTo>
                <a:lnTo>
                  <a:pt x="873" y="281"/>
                </a:lnTo>
                <a:lnTo>
                  <a:pt x="874" y="279"/>
                </a:lnTo>
                <a:lnTo>
                  <a:pt x="874" y="277"/>
                </a:lnTo>
                <a:lnTo>
                  <a:pt x="874" y="272"/>
                </a:lnTo>
                <a:lnTo>
                  <a:pt x="874" y="267"/>
                </a:lnTo>
                <a:lnTo>
                  <a:pt x="874" y="267"/>
                </a:lnTo>
                <a:lnTo>
                  <a:pt x="873" y="260"/>
                </a:lnTo>
                <a:lnTo>
                  <a:pt x="873" y="253"/>
                </a:lnTo>
                <a:lnTo>
                  <a:pt x="874" y="247"/>
                </a:lnTo>
                <a:lnTo>
                  <a:pt x="874" y="247"/>
                </a:lnTo>
                <a:lnTo>
                  <a:pt x="876" y="238"/>
                </a:lnTo>
                <a:lnTo>
                  <a:pt x="878" y="234"/>
                </a:lnTo>
                <a:lnTo>
                  <a:pt x="878" y="231"/>
                </a:lnTo>
                <a:lnTo>
                  <a:pt x="876" y="230"/>
                </a:lnTo>
                <a:lnTo>
                  <a:pt x="876" y="230"/>
                </a:lnTo>
                <a:lnTo>
                  <a:pt x="868" y="225"/>
                </a:lnTo>
                <a:lnTo>
                  <a:pt x="868" y="225"/>
                </a:lnTo>
                <a:lnTo>
                  <a:pt x="867" y="224"/>
                </a:lnTo>
                <a:lnTo>
                  <a:pt x="867" y="220"/>
                </a:lnTo>
                <a:lnTo>
                  <a:pt x="863" y="218"/>
                </a:lnTo>
                <a:lnTo>
                  <a:pt x="862" y="215"/>
                </a:lnTo>
                <a:lnTo>
                  <a:pt x="858" y="215"/>
                </a:lnTo>
                <a:lnTo>
                  <a:pt x="858" y="215"/>
                </a:lnTo>
                <a:lnTo>
                  <a:pt x="852" y="214"/>
                </a:lnTo>
                <a:lnTo>
                  <a:pt x="848" y="215"/>
                </a:lnTo>
                <a:lnTo>
                  <a:pt x="842" y="215"/>
                </a:lnTo>
                <a:lnTo>
                  <a:pt x="842" y="215"/>
                </a:lnTo>
                <a:lnTo>
                  <a:pt x="836" y="213"/>
                </a:lnTo>
                <a:lnTo>
                  <a:pt x="831" y="212"/>
                </a:lnTo>
                <a:lnTo>
                  <a:pt x="828" y="213"/>
                </a:lnTo>
                <a:lnTo>
                  <a:pt x="828" y="213"/>
                </a:lnTo>
                <a:lnTo>
                  <a:pt x="825" y="217"/>
                </a:lnTo>
                <a:lnTo>
                  <a:pt x="822" y="222"/>
                </a:lnTo>
                <a:lnTo>
                  <a:pt x="822" y="222"/>
                </a:lnTo>
                <a:lnTo>
                  <a:pt x="817" y="230"/>
                </a:lnTo>
                <a:lnTo>
                  <a:pt x="814" y="236"/>
                </a:lnTo>
                <a:lnTo>
                  <a:pt x="814" y="236"/>
                </a:lnTo>
                <a:lnTo>
                  <a:pt x="804" y="234"/>
                </a:lnTo>
                <a:lnTo>
                  <a:pt x="798" y="234"/>
                </a:lnTo>
                <a:lnTo>
                  <a:pt x="795" y="234"/>
                </a:lnTo>
                <a:lnTo>
                  <a:pt x="794" y="236"/>
                </a:lnTo>
                <a:lnTo>
                  <a:pt x="794" y="236"/>
                </a:lnTo>
                <a:lnTo>
                  <a:pt x="795" y="246"/>
                </a:lnTo>
                <a:lnTo>
                  <a:pt x="795" y="250"/>
                </a:lnTo>
                <a:lnTo>
                  <a:pt x="794" y="253"/>
                </a:lnTo>
                <a:lnTo>
                  <a:pt x="794" y="253"/>
                </a:lnTo>
                <a:lnTo>
                  <a:pt x="793" y="260"/>
                </a:lnTo>
                <a:lnTo>
                  <a:pt x="791" y="263"/>
                </a:lnTo>
                <a:lnTo>
                  <a:pt x="791" y="263"/>
                </a:lnTo>
                <a:lnTo>
                  <a:pt x="793" y="267"/>
                </a:lnTo>
                <a:lnTo>
                  <a:pt x="793" y="271"/>
                </a:lnTo>
                <a:lnTo>
                  <a:pt x="793" y="271"/>
                </a:lnTo>
                <a:lnTo>
                  <a:pt x="793" y="272"/>
                </a:lnTo>
                <a:lnTo>
                  <a:pt x="790" y="273"/>
                </a:lnTo>
                <a:lnTo>
                  <a:pt x="787" y="274"/>
                </a:lnTo>
                <a:lnTo>
                  <a:pt x="787" y="274"/>
                </a:lnTo>
                <a:lnTo>
                  <a:pt x="783" y="266"/>
                </a:lnTo>
                <a:lnTo>
                  <a:pt x="774" y="250"/>
                </a:lnTo>
                <a:lnTo>
                  <a:pt x="774" y="250"/>
                </a:lnTo>
                <a:lnTo>
                  <a:pt x="766" y="234"/>
                </a:lnTo>
                <a:lnTo>
                  <a:pt x="759" y="223"/>
                </a:lnTo>
                <a:lnTo>
                  <a:pt x="759" y="223"/>
                </a:lnTo>
                <a:lnTo>
                  <a:pt x="743" y="207"/>
                </a:lnTo>
                <a:lnTo>
                  <a:pt x="732" y="192"/>
                </a:lnTo>
                <a:lnTo>
                  <a:pt x="737" y="182"/>
                </a:lnTo>
                <a:lnTo>
                  <a:pt x="737" y="182"/>
                </a:lnTo>
                <a:lnTo>
                  <a:pt x="745" y="180"/>
                </a:lnTo>
                <a:lnTo>
                  <a:pt x="751" y="177"/>
                </a:lnTo>
                <a:lnTo>
                  <a:pt x="753" y="175"/>
                </a:lnTo>
                <a:lnTo>
                  <a:pt x="753" y="175"/>
                </a:lnTo>
                <a:lnTo>
                  <a:pt x="755" y="167"/>
                </a:lnTo>
                <a:lnTo>
                  <a:pt x="755" y="162"/>
                </a:lnTo>
                <a:lnTo>
                  <a:pt x="753" y="156"/>
                </a:lnTo>
                <a:lnTo>
                  <a:pt x="753" y="156"/>
                </a:lnTo>
                <a:lnTo>
                  <a:pt x="752" y="149"/>
                </a:lnTo>
                <a:lnTo>
                  <a:pt x="753" y="143"/>
                </a:lnTo>
                <a:lnTo>
                  <a:pt x="755" y="135"/>
                </a:lnTo>
                <a:lnTo>
                  <a:pt x="758" y="130"/>
                </a:lnTo>
                <a:lnTo>
                  <a:pt x="758" y="130"/>
                </a:lnTo>
                <a:lnTo>
                  <a:pt x="769" y="123"/>
                </a:lnTo>
                <a:lnTo>
                  <a:pt x="775" y="118"/>
                </a:lnTo>
                <a:lnTo>
                  <a:pt x="775" y="118"/>
                </a:lnTo>
                <a:lnTo>
                  <a:pt x="783" y="116"/>
                </a:lnTo>
                <a:lnTo>
                  <a:pt x="789" y="115"/>
                </a:lnTo>
                <a:lnTo>
                  <a:pt x="791" y="112"/>
                </a:lnTo>
                <a:lnTo>
                  <a:pt x="791" y="112"/>
                </a:lnTo>
                <a:lnTo>
                  <a:pt x="798" y="107"/>
                </a:lnTo>
                <a:lnTo>
                  <a:pt x="800" y="103"/>
                </a:lnTo>
                <a:lnTo>
                  <a:pt x="803" y="100"/>
                </a:lnTo>
                <a:lnTo>
                  <a:pt x="803" y="100"/>
                </a:lnTo>
                <a:lnTo>
                  <a:pt x="801" y="96"/>
                </a:lnTo>
                <a:lnTo>
                  <a:pt x="799" y="91"/>
                </a:lnTo>
                <a:lnTo>
                  <a:pt x="796" y="86"/>
                </a:lnTo>
                <a:lnTo>
                  <a:pt x="796" y="86"/>
                </a:lnTo>
                <a:lnTo>
                  <a:pt x="788" y="57"/>
                </a:lnTo>
                <a:lnTo>
                  <a:pt x="788" y="57"/>
                </a:lnTo>
                <a:lnTo>
                  <a:pt x="787" y="41"/>
                </a:lnTo>
                <a:lnTo>
                  <a:pt x="778" y="35"/>
                </a:lnTo>
                <a:lnTo>
                  <a:pt x="756" y="17"/>
                </a:lnTo>
                <a:lnTo>
                  <a:pt x="745" y="20"/>
                </a:lnTo>
                <a:lnTo>
                  <a:pt x="712" y="0"/>
                </a:lnTo>
                <a:lnTo>
                  <a:pt x="700" y="5"/>
                </a:lnTo>
                <a:lnTo>
                  <a:pt x="700" y="5"/>
                </a:lnTo>
                <a:lnTo>
                  <a:pt x="676" y="9"/>
                </a:lnTo>
                <a:lnTo>
                  <a:pt x="676" y="9"/>
                </a:lnTo>
                <a:lnTo>
                  <a:pt x="643" y="15"/>
                </a:lnTo>
                <a:lnTo>
                  <a:pt x="643" y="15"/>
                </a:lnTo>
                <a:lnTo>
                  <a:pt x="643" y="23"/>
                </a:lnTo>
                <a:lnTo>
                  <a:pt x="643" y="23"/>
                </a:lnTo>
                <a:lnTo>
                  <a:pt x="643" y="25"/>
                </a:lnTo>
                <a:lnTo>
                  <a:pt x="640" y="28"/>
                </a:lnTo>
                <a:lnTo>
                  <a:pt x="635" y="33"/>
                </a:lnTo>
                <a:lnTo>
                  <a:pt x="635" y="33"/>
                </a:lnTo>
                <a:lnTo>
                  <a:pt x="633" y="36"/>
                </a:lnTo>
                <a:lnTo>
                  <a:pt x="629" y="38"/>
                </a:lnTo>
                <a:lnTo>
                  <a:pt x="625" y="41"/>
                </a:lnTo>
                <a:lnTo>
                  <a:pt x="624" y="44"/>
                </a:lnTo>
                <a:lnTo>
                  <a:pt x="624" y="44"/>
                </a:lnTo>
                <a:lnTo>
                  <a:pt x="623" y="47"/>
                </a:lnTo>
                <a:lnTo>
                  <a:pt x="622" y="49"/>
                </a:lnTo>
                <a:lnTo>
                  <a:pt x="617" y="54"/>
                </a:lnTo>
                <a:lnTo>
                  <a:pt x="611" y="59"/>
                </a:lnTo>
                <a:lnTo>
                  <a:pt x="611" y="64"/>
                </a:lnTo>
                <a:lnTo>
                  <a:pt x="608" y="74"/>
                </a:lnTo>
                <a:lnTo>
                  <a:pt x="608" y="74"/>
                </a:lnTo>
                <a:lnTo>
                  <a:pt x="612" y="80"/>
                </a:lnTo>
                <a:lnTo>
                  <a:pt x="613" y="84"/>
                </a:lnTo>
                <a:lnTo>
                  <a:pt x="613" y="85"/>
                </a:lnTo>
                <a:lnTo>
                  <a:pt x="613" y="86"/>
                </a:lnTo>
                <a:lnTo>
                  <a:pt x="613" y="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15">
            <a:extLst>
              <a:ext uri="{FF2B5EF4-FFF2-40B4-BE49-F238E27FC236}">
                <a16:creationId xmlns:a16="http://schemas.microsoft.com/office/drawing/2014/main" id="{FA2C0457-0B50-4911-9A5C-383ACD170491}"/>
              </a:ext>
            </a:extLst>
          </p:cNvPr>
          <p:cNvSpPr>
            <a:spLocks/>
          </p:cNvSpPr>
          <p:nvPr/>
        </p:nvSpPr>
        <p:spPr bwMode="auto">
          <a:xfrm>
            <a:off x="8394039" y="847069"/>
            <a:ext cx="719289" cy="1577134"/>
          </a:xfrm>
          <a:custGeom>
            <a:avLst/>
            <a:gdLst>
              <a:gd name="T0" fmla="*/ 120 w 597"/>
              <a:gd name="T1" fmla="*/ 137 h 1309"/>
              <a:gd name="T2" fmla="*/ 79 w 597"/>
              <a:gd name="T3" fmla="*/ 158 h 1309"/>
              <a:gd name="T4" fmla="*/ 56 w 597"/>
              <a:gd name="T5" fmla="*/ 172 h 1309"/>
              <a:gd name="T6" fmla="*/ 18 w 597"/>
              <a:gd name="T7" fmla="*/ 204 h 1309"/>
              <a:gd name="T8" fmla="*/ 0 w 597"/>
              <a:gd name="T9" fmla="*/ 246 h 1309"/>
              <a:gd name="T10" fmla="*/ 15 w 597"/>
              <a:gd name="T11" fmla="*/ 239 h 1309"/>
              <a:gd name="T12" fmla="*/ 42 w 597"/>
              <a:gd name="T13" fmla="*/ 230 h 1309"/>
              <a:gd name="T14" fmla="*/ 49 w 597"/>
              <a:gd name="T15" fmla="*/ 238 h 1309"/>
              <a:gd name="T16" fmla="*/ 63 w 597"/>
              <a:gd name="T17" fmla="*/ 243 h 1309"/>
              <a:gd name="T18" fmla="*/ 113 w 597"/>
              <a:gd name="T19" fmla="*/ 235 h 1309"/>
              <a:gd name="T20" fmla="*/ 197 w 597"/>
              <a:gd name="T21" fmla="*/ 247 h 1309"/>
              <a:gd name="T22" fmla="*/ 241 w 597"/>
              <a:gd name="T23" fmla="*/ 272 h 1309"/>
              <a:gd name="T24" fmla="*/ 269 w 597"/>
              <a:gd name="T25" fmla="*/ 369 h 1309"/>
              <a:gd name="T26" fmla="*/ 264 w 597"/>
              <a:gd name="T27" fmla="*/ 398 h 1309"/>
              <a:gd name="T28" fmla="*/ 260 w 597"/>
              <a:gd name="T29" fmla="*/ 409 h 1309"/>
              <a:gd name="T30" fmla="*/ 252 w 597"/>
              <a:gd name="T31" fmla="*/ 422 h 1309"/>
              <a:gd name="T32" fmla="*/ 240 w 597"/>
              <a:gd name="T33" fmla="*/ 433 h 1309"/>
              <a:gd name="T34" fmla="*/ 237 w 597"/>
              <a:gd name="T35" fmla="*/ 450 h 1309"/>
              <a:gd name="T36" fmla="*/ 253 w 597"/>
              <a:gd name="T37" fmla="*/ 466 h 1309"/>
              <a:gd name="T38" fmla="*/ 278 w 597"/>
              <a:gd name="T39" fmla="*/ 485 h 1309"/>
              <a:gd name="T40" fmla="*/ 321 w 597"/>
              <a:gd name="T41" fmla="*/ 543 h 1309"/>
              <a:gd name="T42" fmla="*/ 311 w 597"/>
              <a:gd name="T43" fmla="*/ 585 h 1309"/>
              <a:gd name="T44" fmla="*/ 296 w 597"/>
              <a:gd name="T45" fmla="*/ 610 h 1309"/>
              <a:gd name="T46" fmla="*/ 255 w 597"/>
              <a:gd name="T47" fmla="*/ 636 h 1309"/>
              <a:gd name="T48" fmla="*/ 305 w 597"/>
              <a:gd name="T49" fmla="*/ 632 h 1309"/>
              <a:gd name="T50" fmla="*/ 298 w 597"/>
              <a:gd name="T51" fmla="*/ 671 h 1309"/>
              <a:gd name="T52" fmla="*/ 225 w 597"/>
              <a:gd name="T53" fmla="*/ 1106 h 1309"/>
              <a:gd name="T54" fmla="*/ 225 w 597"/>
              <a:gd name="T55" fmla="*/ 1177 h 1309"/>
              <a:gd name="T56" fmla="*/ 204 w 597"/>
              <a:gd name="T57" fmla="*/ 1228 h 1309"/>
              <a:gd name="T58" fmla="*/ 117 w 597"/>
              <a:gd name="T59" fmla="*/ 1268 h 1309"/>
              <a:gd name="T60" fmla="*/ 104 w 597"/>
              <a:gd name="T61" fmla="*/ 1286 h 1309"/>
              <a:gd name="T62" fmla="*/ 246 w 597"/>
              <a:gd name="T63" fmla="*/ 1283 h 1309"/>
              <a:gd name="T64" fmla="*/ 276 w 597"/>
              <a:gd name="T65" fmla="*/ 1257 h 1309"/>
              <a:gd name="T66" fmla="*/ 305 w 597"/>
              <a:gd name="T67" fmla="*/ 1186 h 1309"/>
              <a:gd name="T68" fmla="*/ 368 w 597"/>
              <a:gd name="T69" fmla="*/ 976 h 1309"/>
              <a:gd name="T70" fmla="*/ 418 w 597"/>
              <a:gd name="T71" fmla="*/ 973 h 1309"/>
              <a:gd name="T72" fmla="*/ 458 w 597"/>
              <a:gd name="T73" fmla="*/ 1147 h 1309"/>
              <a:gd name="T74" fmla="*/ 475 w 597"/>
              <a:gd name="T75" fmla="*/ 1224 h 1309"/>
              <a:gd name="T76" fmla="*/ 450 w 597"/>
              <a:gd name="T77" fmla="*/ 1282 h 1309"/>
              <a:gd name="T78" fmla="*/ 445 w 597"/>
              <a:gd name="T79" fmla="*/ 1308 h 1309"/>
              <a:gd name="T80" fmla="*/ 477 w 597"/>
              <a:gd name="T81" fmla="*/ 1308 h 1309"/>
              <a:gd name="T82" fmla="*/ 513 w 597"/>
              <a:gd name="T83" fmla="*/ 1307 h 1309"/>
              <a:gd name="T84" fmla="*/ 525 w 597"/>
              <a:gd name="T85" fmla="*/ 1295 h 1309"/>
              <a:gd name="T86" fmla="*/ 575 w 597"/>
              <a:gd name="T87" fmla="*/ 1186 h 1309"/>
              <a:gd name="T88" fmla="*/ 562 w 597"/>
              <a:gd name="T89" fmla="*/ 887 h 1309"/>
              <a:gd name="T90" fmla="*/ 587 w 597"/>
              <a:gd name="T91" fmla="*/ 605 h 1309"/>
              <a:gd name="T92" fmla="*/ 562 w 597"/>
              <a:gd name="T93" fmla="*/ 514 h 1309"/>
              <a:gd name="T94" fmla="*/ 567 w 597"/>
              <a:gd name="T95" fmla="*/ 434 h 1309"/>
              <a:gd name="T96" fmla="*/ 575 w 597"/>
              <a:gd name="T97" fmla="*/ 348 h 1309"/>
              <a:gd name="T98" fmla="*/ 502 w 597"/>
              <a:gd name="T99" fmla="*/ 202 h 1309"/>
              <a:gd name="T100" fmla="*/ 423 w 597"/>
              <a:gd name="T101" fmla="*/ 155 h 1309"/>
              <a:gd name="T102" fmla="*/ 397 w 597"/>
              <a:gd name="T103" fmla="*/ 126 h 1309"/>
              <a:gd name="T104" fmla="*/ 391 w 597"/>
              <a:gd name="T105" fmla="*/ 78 h 1309"/>
              <a:gd name="T106" fmla="*/ 356 w 597"/>
              <a:gd name="T107" fmla="*/ 13 h 1309"/>
              <a:gd name="T108" fmla="*/ 309 w 597"/>
              <a:gd name="T109" fmla="*/ 0 h 1309"/>
              <a:gd name="T110" fmla="*/ 268 w 597"/>
              <a:gd name="T111" fmla="*/ 3 h 1309"/>
              <a:gd name="T112" fmla="*/ 241 w 597"/>
              <a:gd name="T113" fmla="*/ 24 h 1309"/>
              <a:gd name="T114" fmla="*/ 215 w 597"/>
              <a:gd name="T115" fmla="*/ 38 h 1309"/>
              <a:gd name="T116" fmla="*/ 228 w 597"/>
              <a:gd name="T117" fmla="*/ 78 h 1309"/>
              <a:gd name="T118" fmla="*/ 230 w 597"/>
              <a:gd name="T119" fmla="*/ 122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7" h="1309">
                <a:moveTo>
                  <a:pt x="223" y="138"/>
                </a:moveTo>
                <a:lnTo>
                  <a:pt x="223" y="138"/>
                </a:lnTo>
                <a:lnTo>
                  <a:pt x="194" y="148"/>
                </a:lnTo>
                <a:lnTo>
                  <a:pt x="194" y="148"/>
                </a:lnTo>
                <a:lnTo>
                  <a:pt x="182" y="147"/>
                </a:lnTo>
                <a:lnTo>
                  <a:pt x="156" y="143"/>
                </a:lnTo>
                <a:lnTo>
                  <a:pt x="120" y="137"/>
                </a:lnTo>
                <a:lnTo>
                  <a:pt x="120" y="137"/>
                </a:lnTo>
                <a:lnTo>
                  <a:pt x="104" y="143"/>
                </a:lnTo>
                <a:lnTo>
                  <a:pt x="86" y="149"/>
                </a:lnTo>
                <a:lnTo>
                  <a:pt x="86" y="149"/>
                </a:lnTo>
                <a:lnTo>
                  <a:pt x="84" y="150"/>
                </a:lnTo>
                <a:lnTo>
                  <a:pt x="81" y="153"/>
                </a:lnTo>
                <a:lnTo>
                  <a:pt x="79" y="158"/>
                </a:lnTo>
                <a:lnTo>
                  <a:pt x="79" y="158"/>
                </a:lnTo>
                <a:lnTo>
                  <a:pt x="74" y="163"/>
                </a:lnTo>
                <a:lnTo>
                  <a:pt x="69" y="170"/>
                </a:lnTo>
                <a:lnTo>
                  <a:pt x="69" y="170"/>
                </a:lnTo>
                <a:lnTo>
                  <a:pt x="68" y="171"/>
                </a:lnTo>
                <a:lnTo>
                  <a:pt x="65" y="171"/>
                </a:lnTo>
                <a:lnTo>
                  <a:pt x="56" y="172"/>
                </a:lnTo>
                <a:lnTo>
                  <a:pt x="47" y="174"/>
                </a:lnTo>
                <a:lnTo>
                  <a:pt x="43" y="175"/>
                </a:lnTo>
                <a:lnTo>
                  <a:pt x="40" y="177"/>
                </a:lnTo>
                <a:lnTo>
                  <a:pt x="40" y="177"/>
                </a:lnTo>
                <a:lnTo>
                  <a:pt x="28" y="191"/>
                </a:lnTo>
                <a:lnTo>
                  <a:pt x="22" y="198"/>
                </a:lnTo>
                <a:lnTo>
                  <a:pt x="18" y="204"/>
                </a:lnTo>
                <a:lnTo>
                  <a:pt x="18" y="204"/>
                </a:lnTo>
                <a:lnTo>
                  <a:pt x="13" y="212"/>
                </a:lnTo>
                <a:lnTo>
                  <a:pt x="10" y="217"/>
                </a:lnTo>
                <a:lnTo>
                  <a:pt x="7" y="224"/>
                </a:lnTo>
                <a:lnTo>
                  <a:pt x="7" y="224"/>
                </a:lnTo>
                <a:lnTo>
                  <a:pt x="1" y="240"/>
                </a:lnTo>
                <a:lnTo>
                  <a:pt x="0" y="246"/>
                </a:lnTo>
                <a:lnTo>
                  <a:pt x="1" y="247"/>
                </a:lnTo>
                <a:lnTo>
                  <a:pt x="2" y="247"/>
                </a:lnTo>
                <a:lnTo>
                  <a:pt x="2" y="247"/>
                </a:lnTo>
                <a:lnTo>
                  <a:pt x="7" y="246"/>
                </a:lnTo>
                <a:lnTo>
                  <a:pt x="11" y="243"/>
                </a:lnTo>
                <a:lnTo>
                  <a:pt x="15" y="239"/>
                </a:lnTo>
                <a:lnTo>
                  <a:pt x="15" y="239"/>
                </a:lnTo>
                <a:lnTo>
                  <a:pt x="17" y="240"/>
                </a:lnTo>
                <a:lnTo>
                  <a:pt x="20" y="241"/>
                </a:lnTo>
                <a:lnTo>
                  <a:pt x="24" y="241"/>
                </a:lnTo>
                <a:lnTo>
                  <a:pt x="24" y="241"/>
                </a:lnTo>
                <a:lnTo>
                  <a:pt x="28" y="240"/>
                </a:lnTo>
                <a:lnTo>
                  <a:pt x="33" y="238"/>
                </a:lnTo>
                <a:lnTo>
                  <a:pt x="42" y="230"/>
                </a:lnTo>
                <a:lnTo>
                  <a:pt x="50" y="224"/>
                </a:lnTo>
                <a:lnTo>
                  <a:pt x="53" y="223"/>
                </a:lnTo>
                <a:lnTo>
                  <a:pt x="55" y="224"/>
                </a:lnTo>
                <a:lnTo>
                  <a:pt x="55" y="224"/>
                </a:lnTo>
                <a:lnTo>
                  <a:pt x="55" y="227"/>
                </a:lnTo>
                <a:lnTo>
                  <a:pt x="54" y="230"/>
                </a:lnTo>
                <a:lnTo>
                  <a:pt x="49" y="238"/>
                </a:lnTo>
                <a:lnTo>
                  <a:pt x="47" y="244"/>
                </a:lnTo>
                <a:lnTo>
                  <a:pt x="45" y="246"/>
                </a:lnTo>
                <a:lnTo>
                  <a:pt x="48" y="246"/>
                </a:lnTo>
                <a:lnTo>
                  <a:pt x="48" y="246"/>
                </a:lnTo>
                <a:lnTo>
                  <a:pt x="54" y="247"/>
                </a:lnTo>
                <a:lnTo>
                  <a:pt x="58" y="246"/>
                </a:lnTo>
                <a:lnTo>
                  <a:pt x="63" y="243"/>
                </a:lnTo>
                <a:lnTo>
                  <a:pt x="63" y="243"/>
                </a:lnTo>
                <a:lnTo>
                  <a:pt x="71" y="238"/>
                </a:lnTo>
                <a:lnTo>
                  <a:pt x="80" y="233"/>
                </a:lnTo>
                <a:lnTo>
                  <a:pt x="90" y="229"/>
                </a:lnTo>
                <a:lnTo>
                  <a:pt x="106" y="235"/>
                </a:lnTo>
                <a:lnTo>
                  <a:pt x="106" y="235"/>
                </a:lnTo>
                <a:lnTo>
                  <a:pt x="113" y="235"/>
                </a:lnTo>
                <a:lnTo>
                  <a:pt x="120" y="235"/>
                </a:lnTo>
                <a:lnTo>
                  <a:pt x="130" y="239"/>
                </a:lnTo>
                <a:lnTo>
                  <a:pt x="130" y="239"/>
                </a:lnTo>
                <a:lnTo>
                  <a:pt x="136" y="241"/>
                </a:lnTo>
                <a:lnTo>
                  <a:pt x="146" y="243"/>
                </a:lnTo>
                <a:lnTo>
                  <a:pt x="168" y="246"/>
                </a:lnTo>
                <a:lnTo>
                  <a:pt x="197" y="247"/>
                </a:lnTo>
                <a:lnTo>
                  <a:pt x="197" y="247"/>
                </a:lnTo>
                <a:lnTo>
                  <a:pt x="209" y="254"/>
                </a:lnTo>
                <a:lnTo>
                  <a:pt x="218" y="257"/>
                </a:lnTo>
                <a:lnTo>
                  <a:pt x="221" y="260"/>
                </a:lnTo>
                <a:lnTo>
                  <a:pt x="221" y="260"/>
                </a:lnTo>
                <a:lnTo>
                  <a:pt x="228" y="265"/>
                </a:lnTo>
                <a:lnTo>
                  <a:pt x="241" y="272"/>
                </a:lnTo>
                <a:lnTo>
                  <a:pt x="260" y="283"/>
                </a:lnTo>
                <a:lnTo>
                  <a:pt x="260" y="283"/>
                </a:lnTo>
                <a:lnTo>
                  <a:pt x="261" y="351"/>
                </a:lnTo>
                <a:lnTo>
                  <a:pt x="261" y="351"/>
                </a:lnTo>
                <a:lnTo>
                  <a:pt x="262" y="356"/>
                </a:lnTo>
                <a:lnTo>
                  <a:pt x="266" y="363"/>
                </a:lnTo>
                <a:lnTo>
                  <a:pt x="269" y="369"/>
                </a:lnTo>
                <a:lnTo>
                  <a:pt x="269" y="373"/>
                </a:lnTo>
                <a:lnTo>
                  <a:pt x="269" y="374"/>
                </a:lnTo>
                <a:lnTo>
                  <a:pt x="269" y="374"/>
                </a:lnTo>
                <a:lnTo>
                  <a:pt x="267" y="388"/>
                </a:lnTo>
                <a:lnTo>
                  <a:pt x="266" y="398"/>
                </a:lnTo>
                <a:lnTo>
                  <a:pt x="266" y="398"/>
                </a:lnTo>
                <a:lnTo>
                  <a:pt x="264" y="398"/>
                </a:lnTo>
                <a:lnTo>
                  <a:pt x="261" y="398"/>
                </a:lnTo>
                <a:lnTo>
                  <a:pt x="258" y="399"/>
                </a:lnTo>
                <a:lnTo>
                  <a:pt x="257" y="401"/>
                </a:lnTo>
                <a:lnTo>
                  <a:pt x="257" y="404"/>
                </a:lnTo>
                <a:lnTo>
                  <a:pt x="257" y="404"/>
                </a:lnTo>
                <a:lnTo>
                  <a:pt x="258" y="406"/>
                </a:lnTo>
                <a:lnTo>
                  <a:pt x="260" y="409"/>
                </a:lnTo>
                <a:lnTo>
                  <a:pt x="266" y="412"/>
                </a:lnTo>
                <a:lnTo>
                  <a:pt x="273" y="415"/>
                </a:lnTo>
                <a:lnTo>
                  <a:pt x="273" y="415"/>
                </a:lnTo>
                <a:lnTo>
                  <a:pt x="266" y="418"/>
                </a:lnTo>
                <a:lnTo>
                  <a:pt x="256" y="422"/>
                </a:lnTo>
                <a:lnTo>
                  <a:pt x="256" y="422"/>
                </a:lnTo>
                <a:lnTo>
                  <a:pt x="252" y="422"/>
                </a:lnTo>
                <a:lnTo>
                  <a:pt x="247" y="422"/>
                </a:lnTo>
                <a:lnTo>
                  <a:pt x="244" y="422"/>
                </a:lnTo>
                <a:lnTo>
                  <a:pt x="241" y="423"/>
                </a:lnTo>
                <a:lnTo>
                  <a:pt x="241" y="425"/>
                </a:lnTo>
                <a:lnTo>
                  <a:pt x="241" y="425"/>
                </a:lnTo>
                <a:lnTo>
                  <a:pt x="240" y="430"/>
                </a:lnTo>
                <a:lnTo>
                  <a:pt x="240" y="433"/>
                </a:lnTo>
                <a:lnTo>
                  <a:pt x="241" y="436"/>
                </a:lnTo>
                <a:lnTo>
                  <a:pt x="241" y="436"/>
                </a:lnTo>
                <a:lnTo>
                  <a:pt x="237" y="438"/>
                </a:lnTo>
                <a:lnTo>
                  <a:pt x="235" y="442"/>
                </a:lnTo>
                <a:lnTo>
                  <a:pt x="236" y="446"/>
                </a:lnTo>
                <a:lnTo>
                  <a:pt x="236" y="446"/>
                </a:lnTo>
                <a:lnTo>
                  <a:pt x="237" y="450"/>
                </a:lnTo>
                <a:lnTo>
                  <a:pt x="241" y="454"/>
                </a:lnTo>
                <a:lnTo>
                  <a:pt x="247" y="458"/>
                </a:lnTo>
                <a:lnTo>
                  <a:pt x="247" y="458"/>
                </a:lnTo>
                <a:lnTo>
                  <a:pt x="250" y="460"/>
                </a:lnTo>
                <a:lnTo>
                  <a:pt x="252" y="463"/>
                </a:lnTo>
                <a:lnTo>
                  <a:pt x="253" y="466"/>
                </a:lnTo>
                <a:lnTo>
                  <a:pt x="253" y="466"/>
                </a:lnTo>
                <a:lnTo>
                  <a:pt x="255" y="470"/>
                </a:lnTo>
                <a:lnTo>
                  <a:pt x="257" y="474"/>
                </a:lnTo>
                <a:lnTo>
                  <a:pt x="260" y="476"/>
                </a:lnTo>
                <a:lnTo>
                  <a:pt x="262" y="477"/>
                </a:lnTo>
                <a:lnTo>
                  <a:pt x="262" y="477"/>
                </a:lnTo>
                <a:lnTo>
                  <a:pt x="268" y="480"/>
                </a:lnTo>
                <a:lnTo>
                  <a:pt x="278" y="485"/>
                </a:lnTo>
                <a:lnTo>
                  <a:pt x="296" y="490"/>
                </a:lnTo>
                <a:lnTo>
                  <a:pt x="331" y="529"/>
                </a:lnTo>
                <a:lnTo>
                  <a:pt x="331" y="529"/>
                </a:lnTo>
                <a:lnTo>
                  <a:pt x="327" y="533"/>
                </a:lnTo>
                <a:lnTo>
                  <a:pt x="324" y="538"/>
                </a:lnTo>
                <a:lnTo>
                  <a:pt x="321" y="543"/>
                </a:lnTo>
                <a:lnTo>
                  <a:pt x="321" y="543"/>
                </a:lnTo>
                <a:lnTo>
                  <a:pt x="320" y="549"/>
                </a:lnTo>
                <a:lnTo>
                  <a:pt x="320" y="556"/>
                </a:lnTo>
                <a:lnTo>
                  <a:pt x="321" y="562"/>
                </a:lnTo>
                <a:lnTo>
                  <a:pt x="321" y="567"/>
                </a:lnTo>
                <a:lnTo>
                  <a:pt x="321" y="567"/>
                </a:lnTo>
                <a:lnTo>
                  <a:pt x="311" y="585"/>
                </a:lnTo>
                <a:lnTo>
                  <a:pt x="311" y="585"/>
                </a:lnTo>
                <a:lnTo>
                  <a:pt x="310" y="587"/>
                </a:lnTo>
                <a:lnTo>
                  <a:pt x="310" y="591"/>
                </a:lnTo>
                <a:lnTo>
                  <a:pt x="310" y="597"/>
                </a:lnTo>
                <a:lnTo>
                  <a:pt x="308" y="603"/>
                </a:lnTo>
                <a:lnTo>
                  <a:pt x="308" y="603"/>
                </a:lnTo>
                <a:lnTo>
                  <a:pt x="303" y="607"/>
                </a:lnTo>
                <a:lnTo>
                  <a:pt x="296" y="610"/>
                </a:lnTo>
                <a:lnTo>
                  <a:pt x="277" y="619"/>
                </a:lnTo>
                <a:lnTo>
                  <a:pt x="267" y="624"/>
                </a:lnTo>
                <a:lnTo>
                  <a:pt x="260" y="628"/>
                </a:lnTo>
                <a:lnTo>
                  <a:pt x="255" y="632"/>
                </a:lnTo>
                <a:lnTo>
                  <a:pt x="253" y="634"/>
                </a:lnTo>
                <a:lnTo>
                  <a:pt x="255" y="636"/>
                </a:lnTo>
                <a:lnTo>
                  <a:pt x="255" y="636"/>
                </a:lnTo>
                <a:lnTo>
                  <a:pt x="257" y="639"/>
                </a:lnTo>
                <a:lnTo>
                  <a:pt x="261" y="641"/>
                </a:lnTo>
                <a:lnTo>
                  <a:pt x="268" y="645"/>
                </a:lnTo>
                <a:lnTo>
                  <a:pt x="274" y="646"/>
                </a:lnTo>
                <a:lnTo>
                  <a:pt x="277" y="647"/>
                </a:lnTo>
                <a:lnTo>
                  <a:pt x="305" y="632"/>
                </a:lnTo>
                <a:lnTo>
                  <a:pt x="305" y="632"/>
                </a:lnTo>
                <a:lnTo>
                  <a:pt x="306" y="641"/>
                </a:lnTo>
                <a:lnTo>
                  <a:pt x="308" y="648"/>
                </a:lnTo>
                <a:lnTo>
                  <a:pt x="308" y="655"/>
                </a:lnTo>
                <a:lnTo>
                  <a:pt x="308" y="655"/>
                </a:lnTo>
                <a:lnTo>
                  <a:pt x="301" y="664"/>
                </a:lnTo>
                <a:lnTo>
                  <a:pt x="299" y="668"/>
                </a:lnTo>
                <a:lnTo>
                  <a:pt x="298" y="671"/>
                </a:lnTo>
                <a:lnTo>
                  <a:pt x="298" y="671"/>
                </a:lnTo>
                <a:lnTo>
                  <a:pt x="278" y="773"/>
                </a:lnTo>
                <a:lnTo>
                  <a:pt x="258" y="878"/>
                </a:lnTo>
                <a:lnTo>
                  <a:pt x="258" y="878"/>
                </a:lnTo>
                <a:lnTo>
                  <a:pt x="242" y="990"/>
                </a:lnTo>
                <a:lnTo>
                  <a:pt x="231" y="1067"/>
                </a:lnTo>
                <a:lnTo>
                  <a:pt x="225" y="1106"/>
                </a:lnTo>
                <a:lnTo>
                  <a:pt x="225" y="1106"/>
                </a:lnTo>
                <a:lnTo>
                  <a:pt x="215" y="1148"/>
                </a:lnTo>
                <a:lnTo>
                  <a:pt x="215" y="1148"/>
                </a:lnTo>
                <a:lnTo>
                  <a:pt x="215" y="1155"/>
                </a:lnTo>
                <a:lnTo>
                  <a:pt x="216" y="1164"/>
                </a:lnTo>
                <a:lnTo>
                  <a:pt x="218" y="1175"/>
                </a:lnTo>
                <a:lnTo>
                  <a:pt x="225" y="1177"/>
                </a:lnTo>
                <a:lnTo>
                  <a:pt x="225" y="1177"/>
                </a:lnTo>
                <a:lnTo>
                  <a:pt x="225" y="1185"/>
                </a:lnTo>
                <a:lnTo>
                  <a:pt x="220" y="1201"/>
                </a:lnTo>
                <a:lnTo>
                  <a:pt x="218" y="1209"/>
                </a:lnTo>
                <a:lnTo>
                  <a:pt x="213" y="1218"/>
                </a:lnTo>
                <a:lnTo>
                  <a:pt x="208" y="1225"/>
                </a:lnTo>
                <a:lnTo>
                  <a:pt x="204" y="1228"/>
                </a:lnTo>
                <a:lnTo>
                  <a:pt x="200" y="1230"/>
                </a:lnTo>
                <a:lnTo>
                  <a:pt x="200" y="1230"/>
                </a:lnTo>
                <a:lnTo>
                  <a:pt x="162" y="1251"/>
                </a:lnTo>
                <a:lnTo>
                  <a:pt x="134" y="1266"/>
                </a:lnTo>
                <a:lnTo>
                  <a:pt x="134" y="1266"/>
                </a:lnTo>
                <a:lnTo>
                  <a:pt x="127" y="1267"/>
                </a:lnTo>
                <a:lnTo>
                  <a:pt x="117" y="1268"/>
                </a:lnTo>
                <a:lnTo>
                  <a:pt x="108" y="1270"/>
                </a:lnTo>
                <a:lnTo>
                  <a:pt x="104" y="1271"/>
                </a:lnTo>
                <a:lnTo>
                  <a:pt x="104" y="1273"/>
                </a:lnTo>
                <a:lnTo>
                  <a:pt x="104" y="1273"/>
                </a:lnTo>
                <a:lnTo>
                  <a:pt x="103" y="1282"/>
                </a:lnTo>
                <a:lnTo>
                  <a:pt x="103" y="1284"/>
                </a:lnTo>
                <a:lnTo>
                  <a:pt x="104" y="1286"/>
                </a:lnTo>
                <a:lnTo>
                  <a:pt x="109" y="1286"/>
                </a:lnTo>
                <a:lnTo>
                  <a:pt x="134" y="1284"/>
                </a:lnTo>
                <a:lnTo>
                  <a:pt x="134" y="1284"/>
                </a:lnTo>
                <a:lnTo>
                  <a:pt x="164" y="1283"/>
                </a:lnTo>
                <a:lnTo>
                  <a:pt x="205" y="1282"/>
                </a:lnTo>
                <a:lnTo>
                  <a:pt x="205" y="1282"/>
                </a:lnTo>
                <a:lnTo>
                  <a:pt x="246" y="1283"/>
                </a:lnTo>
                <a:lnTo>
                  <a:pt x="267" y="1284"/>
                </a:lnTo>
                <a:lnTo>
                  <a:pt x="273" y="1283"/>
                </a:lnTo>
                <a:lnTo>
                  <a:pt x="277" y="1282"/>
                </a:lnTo>
                <a:lnTo>
                  <a:pt x="277" y="1282"/>
                </a:lnTo>
                <a:lnTo>
                  <a:pt x="278" y="1279"/>
                </a:lnTo>
                <a:lnTo>
                  <a:pt x="278" y="1273"/>
                </a:lnTo>
                <a:lnTo>
                  <a:pt x="276" y="1257"/>
                </a:lnTo>
                <a:lnTo>
                  <a:pt x="273" y="1240"/>
                </a:lnTo>
                <a:lnTo>
                  <a:pt x="273" y="1234"/>
                </a:lnTo>
                <a:lnTo>
                  <a:pt x="273" y="1230"/>
                </a:lnTo>
                <a:lnTo>
                  <a:pt x="273" y="1230"/>
                </a:lnTo>
                <a:lnTo>
                  <a:pt x="290" y="1188"/>
                </a:lnTo>
                <a:lnTo>
                  <a:pt x="305" y="1186"/>
                </a:lnTo>
                <a:lnTo>
                  <a:pt x="305" y="1186"/>
                </a:lnTo>
                <a:lnTo>
                  <a:pt x="330" y="1094"/>
                </a:lnTo>
                <a:lnTo>
                  <a:pt x="348" y="1030"/>
                </a:lnTo>
                <a:lnTo>
                  <a:pt x="354" y="1008"/>
                </a:lnTo>
                <a:lnTo>
                  <a:pt x="358" y="997"/>
                </a:lnTo>
                <a:lnTo>
                  <a:pt x="358" y="997"/>
                </a:lnTo>
                <a:lnTo>
                  <a:pt x="362" y="990"/>
                </a:lnTo>
                <a:lnTo>
                  <a:pt x="368" y="976"/>
                </a:lnTo>
                <a:lnTo>
                  <a:pt x="383" y="936"/>
                </a:lnTo>
                <a:lnTo>
                  <a:pt x="404" y="880"/>
                </a:lnTo>
                <a:lnTo>
                  <a:pt x="404" y="880"/>
                </a:lnTo>
                <a:lnTo>
                  <a:pt x="411" y="922"/>
                </a:lnTo>
                <a:lnTo>
                  <a:pt x="417" y="954"/>
                </a:lnTo>
                <a:lnTo>
                  <a:pt x="418" y="973"/>
                </a:lnTo>
                <a:lnTo>
                  <a:pt x="418" y="973"/>
                </a:lnTo>
                <a:lnTo>
                  <a:pt x="421" y="990"/>
                </a:lnTo>
                <a:lnTo>
                  <a:pt x="426" y="1017"/>
                </a:lnTo>
                <a:lnTo>
                  <a:pt x="438" y="1077"/>
                </a:lnTo>
                <a:lnTo>
                  <a:pt x="438" y="1077"/>
                </a:lnTo>
                <a:lnTo>
                  <a:pt x="444" y="1101"/>
                </a:lnTo>
                <a:lnTo>
                  <a:pt x="452" y="1126"/>
                </a:lnTo>
                <a:lnTo>
                  <a:pt x="458" y="1147"/>
                </a:lnTo>
                <a:lnTo>
                  <a:pt x="461" y="1161"/>
                </a:lnTo>
                <a:lnTo>
                  <a:pt x="461" y="1161"/>
                </a:lnTo>
                <a:lnTo>
                  <a:pt x="464" y="1182"/>
                </a:lnTo>
                <a:lnTo>
                  <a:pt x="466" y="1193"/>
                </a:lnTo>
                <a:lnTo>
                  <a:pt x="476" y="1198"/>
                </a:lnTo>
                <a:lnTo>
                  <a:pt x="476" y="1198"/>
                </a:lnTo>
                <a:lnTo>
                  <a:pt x="475" y="1224"/>
                </a:lnTo>
                <a:lnTo>
                  <a:pt x="472" y="1245"/>
                </a:lnTo>
                <a:lnTo>
                  <a:pt x="470" y="1255"/>
                </a:lnTo>
                <a:lnTo>
                  <a:pt x="468" y="1262"/>
                </a:lnTo>
                <a:lnTo>
                  <a:pt x="468" y="1262"/>
                </a:lnTo>
                <a:lnTo>
                  <a:pt x="464" y="1267"/>
                </a:lnTo>
                <a:lnTo>
                  <a:pt x="460" y="1273"/>
                </a:lnTo>
                <a:lnTo>
                  <a:pt x="450" y="1282"/>
                </a:lnTo>
                <a:lnTo>
                  <a:pt x="443" y="1291"/>
                </a:lnTo>
                <a:lnTo>
                  <a:pt x="440" y="1295"/>
                </a:lnTo>
                <a:lnTo>
                  <a:pt x="440" y="1299"/>
                </a:lnTo>
                <a:lnTo>
                  <a:pt x="440" y="1299"/>
                </a:lnTo>
                <a:lnTo>
                  <a:pt x="440" y="1304"/>
                </a:lnTo>
                <a:lnTo>
                  <a:pt x="443" y="1307"/>
                </a:lnTo>
                <a:lnTo>
                  <a:pt x="445" y="1308"/>
                </a:lnTo>
                <a:lnTo>
                  <a:pt x="448" y="1309"/>
                </a:lnTo>
                <a:lnTo>
                  <a:pt x="454" y="1309"/>
                </a:lnTo>
                <a:lnTo>
                  <a:pt x="456" y="1309"/>
                </a:lnTo>
                <a:lnTo>
                  <a:pt x="456" y="1309"/>
                </a:lnTo>
                <a:lnTo>
                  <a:pt x="465" y="1308"/>
                </a:lnTo>
                <a:lnTo>
                  <a:pt x="471" y="1307"/>
                </a:lnTo>
                <a:lnTo>
                  <a:pt x="477" y="1308"/>
                </a:lnTo>
                <a:lnTo>
                  <a:pt x="477" y="1308"/>
                </a:lnTo>
                <a:lnTo>
                  <a:pt x="484" y="1308"/>
                </a:lnTo>
                <a:lnTo>
                  <a:pt x="492" y="1309"/>
                </a:lnTo>
                <a:lnTo>
                  <a:pt x="508" y="1309"/>
                </a:lnTo>
                <a:lnTo>
                  <a:pt x="508" y="1309"/>
                </a:lnTo>
                <a:lnTo>
                  <a:pt x="511" y="1308"/>
                </a:lnTo>
                <a:lnTo>
                  <a:pt x="513" y="1307"/>
                </a:lnTo>
                <a:lnTo>
                  <a:pt x="514" y="1304"/>
                </a:lnTo>
                <a:lnTo>
                  <a:pt x="518" y="1303"/>
                </a:lnTo>
                <a:lnTo>
                  <a:pt x="518" y="1303"/>
                </a:lnTo>
                <a:lnTo>
                  <a:pt x="522" y="1304"/>
                </a:lnTo>
                <a:lnTo>
                  <a:pt x="522" y="1304"/>
                </a:lnTo>
                <a:lnTo>
                  <a:pt x="523" y="1302"/>
                </a:lnTo>
                <a:lnTo>
                  <a:pt x="525" y="1295"/>
                </a:lnTo>
                <a:lnTo>
                  <a:pt x="525" y="1295"/>
                </a:lnTo>
                <a:lnTo>
                  <a:pt x="528" y="1287"/>
                </a:lnTo>
                <a:lnTo>
                  <a:pt x="530" y="1275"/>
                </a:lnTo>
                <a:lnTo>
                  <a:pt x="531" y="1251"/>
                </a:lnTo>
                <a:lnTo>
                  <a:pt x="531" y="1251"/>
                </a:lnTo>
                <a:lnTo>
                  <a:pt x="534" y="1200"/>
                </a:lnTo>
                <a:lnTo>
                  <a:pt x="575" y="1186"/>
                </a:lnTo>
                <a:lnTo>
                  <a:pt x="575" y="1186"/>
                </a:lnTo>
                <a:lnTo>
                  <a:pt x="557" y="1061"/>
                </a:lnTo>
                <a:lnTo>
                  <a:pt x="546" y="973"/>
                </a:lnTo>
                <a:lnTo>
                  <a:pt x="544" y="944"/>
                </a:lnTo>
                <a:lnTo>
                  <a:pt x="543" y="929"/>
                </a:lnTo>
                <a:lnTo>
                  <a:pt x="543" y="929"/>
                </a:lnTo>
                <a:lnTo>
                  <a:pt x="562" y="887"/>
                </a:lnTo>
                <a:lnTo>
                  <a:pt x="579" y="849"/>
                </a:lnTo>
                <a:lnTo>
                  <a:pt x="579" y="849"/>
                </a:lnTo>
                <a:lnTo>
                  <a:pt x="581" y="819"/>
                </a:lnTo>
                <a:lnTo>
                  <a:pt x="583" y="757"/>
                </a:lnTo>
                <a:lnTo>
                  <a:pt x="587" y="656"/>
                </a:lnTo>
                <a:lnTo>
                  <a:pt x="587" y="656"/>
                </a:lnTo>
                <a:lnTo>
                  <a:pt x="587" y="605"/>
                </a:lnTo>
                <a:lnTo>
                  <a:pt x="597" y="597"/>
                </a:lnTo>
                <a:lnTo>
                  <a:pt x="597" y="597"/>
                </a:lnTo>
                <a:lnTo>
                  <a:pt x="588" y="571"/>
                </a:lnTo>
                <a:lnTo>
                  <a:pt x="582" y="553"/>
                </a:lnTo>
                <a:lnTo>
                  <a:pt x="577" y="540"/>
                </a:lnTo>
                <a:lnTo>
                  <a:pt x="577" y="540"/>
                </a:lnTo>
                <a:lnTo>
                  <a:pt x="562" y="514"/>
                </a:lnTo>
                <a:lnTo>
                  <a:pt x="551" y="495"/>
                </a:lnTo>
                <a:lnTo>
                  <a:pt x="554" y="450"/>
                </a:lnTo>
                <a:lnTo>
                  <a:pt x="554" y="450"/>
                </a:lnTo>
                <a:lnTo>
                  <a:pt x="557" y="447"/>
                </a:lnTo>
                <a:lnTo>
                  <a:pt x="561" y="442"/>
                </a:lnTo>
                <a:lnTo>
                  <a:pt x="567" y="434"/>
                </a:lnTo>
                <a:lnTo>
                  <a:pt x="567" y="434"/>
                </a:lnTo>
                <a:lnTo>
                  <a:pt x="572" y="426"/>
                </a:lnTo>
                <a:lnTo>
                  <a:pt x="575" y="414"/>
                </a:lnTo>
                <a:lnTo>
                  <a:pt x="576" y="399"/>
                </a:lnTo>
                <a:lnTo>
                  <a:pt x="577" y="377"/>
                </a:lnTo>
                <a:lnTo>
                  <a:pt x="577" y="377"/>
                </a:lnTo>
                <a:lnTo>
                  <a:pt x="576" y="363"/>
                </a:lnTo>
                <a:lnTo>
                  <a:pt x="575" y="348"/>
                </a:lnTo>
                <a:lnTo>
                  <a:pt x="570" y="315"/>
                </a:lnTo>
                <a:lnTo>
                  <a:pt x="563" y="287"/>
                </a:lnTo>
                <a:lnTo>
                  <a:pt x="559" y="272"/>
                </a:lnTo>
                <a:lnTo>
                  <a:pt x="559" y="272"/>
                </a:lnTo>
                <a:lnTo>
                  <a:pt x="529" y="213"/>
                </a:lnTo>
                <a:lnTo>
                  <a:pt x="529" y="213"/>
                </a:lnTo>
                <a:lnTo>
                  <a:pt x="502" y="202"/>
                </a:lnTo>
                <a:lnTo>
                  <a:pt x="466" y="186"/>
                </a:lnTo>
                <a:lnTo>
                  <a:pt x="466" y="186"/>
                </a:lnTo>
                <a:lnTo>
                  <a:pt x="455" y="179"/>
                </a:lnTo>
                <a:lnTo>
                  <a:pt x="442" y="169"/>
                </a:lnTo>
                <a:lnTo>
                  <a:pt x="429" y="159"/>
                </a:lnTo>
                <a:lnTo>
                  <a:pt x="423" y="155"/>
                </a:lnTo>
                <a:lnTo>
                  <a:pt x="423" y="155"/>
                </a:lnTo>
                <a:lnTo>
                  <a:pt x="422" y="153"/>
                </a:lnTo>
                <a:lnTo>
                  <a:pt x="420" y="145"/>
                </a:lnTo>
                <a:lnTo>
                  <a:pt x="416" y="138"/>
                </a:lnTo>
                <a:lnTo>
                  <a:pt x="411" y="132"/>
                </a:lnTo>
                <a:lnTo>
                  <a:pt x="411" y="132"/>
                </a:lnTo>
                <a:lnTo>
                  <a:pt x="405" y="128"/>
                </a:lnTo>
                <a:lnTo>
                  <a:pt x="397" y="126"/>
                </a:lnTo>
                <a:lnTo>
                  <a:pt x="389" y="123"/>
                </a:lnTo>
                <a:lnTo>
                  <a:pt x="389" y="123"/>
                </a:lnTo>
                <a:lnTo>
                  <a:pt x="389" y="105"/>
                </a:lnTo>
                <a:lnTo>
                  <a:pt x="390" y="90"/>
                </a:lnTo>
                <a:lnTo>
                  <a:pt x="391" y="81"/>
                </a:lnTo>
                <a:lnTo>
                  <a:pt x="391" y="81"/>
                </a:lnTo>
                <a:lnTo>
                  <a:pt x="391" y="78"/>
                </a:lnTo>
                <a:lnTo>
                  <a:pt x="391" y="73"/>
                </a:lnTo>
                <a:lnTo>
                  <a:pt x="388" y="62"/>
                </a:lnTo>
                <a:lnTo>
                  <a:pt x="381" y="45"/>
                </a:lnTo>
                <a:lnTo>
                  <a:pt x="381" y="45"/>
                </a:lnTo>
                <a:lnTo>
                  <a:pt x="372" y="26"/>
                </a:lnTo>
                <a:lnTo>
                  <a:pt x="372" y="26"/>
                </a:lnTo>
                <a:lnTo>
                  <a:pt x="356" y="13"/>
                </a:lnTo>
                <a:lnTo>
                  <a:pt x="346" y="6"/>
                </a:lnTo>
                <a:lnTo>
                  <a:pt x="341" y="4"/>
                </a:lnTo>
                <a:lnTo>
                  <a:pt x="338" y="3"/>
                </a:lnTo>
                <a:lnTo>
                  <a:pt x="338" y="3"/>
                </a:lnTo>
                <a:lnTo>
                  <a:pt x="325" y="1"/>
                </a:lnTo>
                <a:lnTo>
                  <a:pt x="316" y="0"/>
                </a:lnTo>
                <a:lnTo>
                  <a:pt x="309" y="0"/>
                </a:lnTo>
                <a:lnTo>
                  <a:pt x="309" y="0"/>
                </a:lnTo>
                <a:lnTo>
                  <a:pt x="283" y="3"/>
                </a:lnTo>
                <a:lnTo>
                  <a:pt x="283" y="3"/>
                </a:lnTo>
                <a:lnTo>
                  <a:pt x="276" y="1"/>
                </a:lnTo>
                <a:lnTo>
                  <a:pt x="272" y="0"/>
                </a:lnTo>
                <a:lnTo>
                  <a:pt x="269" y="1"/>
                </a:lnTo>
                <a:lnTo>
                  <a:pt x="268" y="3"/>
                </a:lnTo>
                <a:lnTo>
                  <a:pt x="268" y="3"/>
                </a:lnTo>
                <a:lnTo>
                  <a:pt x="263" y="10"/>
                </a:lnTo>
                <a:lnTo>
                  <a:pt x="257" y="15"/>
                </a:lnTo>
                <a:lnTo>
                  <a:pt x="257" y="15"/>
                </a:lnTo>
                <a:lnTo>
                  <a:pt x="248" y="20"/>
                </a:lnTo>
                <a:lnTo>
                  <a:pt x="241" y="24"/>
                </a:lnTo>
                <a:lnTo>
                  <a:pt x="241" y="24"/>
                </a:lnTo>
                <a:lnTo>
                  <a:pt x="235" y="24"/>
                </a:lnTo>
                <a:lnTo>
                  <a:pt x="231" y="25"/>
                </a:lnTo>
                <a:lnTo>
                  <a:pt x="228" y="27"/>
                </a:lnTo>
                <a:lnTo>
                  <a:pt x="228" y="27"/>
                </a:lnTo>
                <a:lnTo>
                  <a:pt x="220" y="33"/>
                </a:lnTo>
                <a:lnTo>
                  <a:pt x="215" y="38"/>
                </a:lnTo>
                <a:lnTo>
                  <a:pt x="215" y="38"/>
                </a:lnTo>
                <a:lnTo>
                  <a:pt x="214" y="41"/>
                </a:lnTo>
                <a:lnTo>
                  <a:pt x="213" y="43"/>
                </a:lnTo>
                <a:lnTo>
                  <a:pt x="213" y="46"/>
                </a:lnTo>
                <a:lnTo>
                  <a:pt x="213" y="46"/>
                </a:lnTo>
                <a:lnTo>
                  <a:pt x="219" y="54"/>
                </a:lnTo>
                <a:lnTo>
                  <a:pt x="223" y="63"/>
                </a:lnTo>
                <a:lnTo>
                  <a:pt x="228" y="78"/>
                </a:lnTo>
                <a:lnTo>
                  <a:pt x="228" y="78"/>
                </a:lnTo>
                <a:lnTo>
                  <a:pt x="230" y="86"/>
                </a:lnTo>
                <a:lnTo>
                  <a:pt x="230" y="97"/>
                </a:lnTo>
                <a:lnTo>
                  <a:pt x="230" y="97"/>
                </a:lnTo>
                <a:lnTo>
                  <a:pt x="230" y="112"/>
                </a:lnTo>
                <a:lnTo>
                  <a:pt x="230" y="112"/>
                </a:lnTo>
                <a:lnTo>
                  <a:pt x="230" y="122"/>
                </a:lnTo>
                <a:lnTo>
                  <a:pt x="230" y="122"/>
                </a:lnTo>
                <a:lnTo>
                  <a:pt x="230" y="127"/>
                </a:lnTo>
                <a:lnTo>
                  <a:pt x="228" y="132"/>
                </a:lnTo>
                <a:lnTo>
                  <a:pt x="223" y="138"/>
                </a:lnTo>
                <a:lnTo>
                  <a:pt x="223" y="1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6">
            <a:extLst>
              <a:ext uri="{FF2B5EF4-FFF2-40B4-BE49-F238E27FC236}">
                <a16:creationId xmlns:a16="http://schemas.microsoft.com/office/drawing/2014/main" id="{F0BCFDF4-2AC7-41AE-87C2-1640F2B28349}"/>
              </a:ext>
            </a:extLst>
          </p:cNvPr>
          <p:cNvSpPr>
            <a:spLocks noEditPoints="1"/>
          </p:cNvSpPr>
          <p:nvPr/>
        </p:nvSpPr>
        <p:spPr bwMode="auto">
          <a:xfrm>
            <a:off x="4222900" y="4736561"/>
            <a:ext cx="1487787" cy="1544231"/>
          </a:xfrm>
          <a:custGeom>
            <a:avLst/>
            <a:gdLst>
              <a:gd name="T0" fmla="*/ 236 w 1028"/>
              <a:gd name="T1" fmla="*/ 668 h 1067"/>
              <a:gd name="T2" fmla="*/ 153 w 1028"/>
              <a:gd name="T3" fmla="*/ 863 h 1067"/>
              <a:gd name="T4" fmla="*/ 128 w 1028"/>
              <a:gd name="T5" fmla="*/ 956 h 1067"/>
              <a:gd name="T6" fmla="*/ 189 w 1028"/>
              <a:gd name="T7" fmla="*/ 1037 h 1067"/>
              <a:gd name="T8" fmla="*/ 169 w 1028"/>
              <a:gd name="T9" fmla="*/ 1053 h 1067"/>
              <a:gd name="T10" fmla="*/ 127 w 1028"/>
              <a:gd name="T11" fmla="*/ 1053 h 1067"/>
              <a:gd name="T12" fmla="*/ 61 w 1028"/>
              <a:gd name="T13" fmla="*/ 1002 h 1067"/>
              <a:gd name="T14" fmla="*/ 31 w 1028"/>
              <a:gd name="T15" fmla="*/ 920 h 1067"/>
              <a:gd name="T16" fmla="*/ 79 w 1028"/>
              <a:gd name="T17" fmla="*/ 679 h 1067"/>
              <a:gd name="T18" fmla="*/ 52 w 1028"/>
              <a:gd name="T19" fmla="*/ 450 h 1067"/>
              <a:gd name="T20" fmla="*/ 21 w 1028"/>
              <a:gd name="T21" fmla="*/ 351 h 1067"/>
              <a:gd name="T22" fmla="*/ 47 w 1028"/>
              <a:gd name="T23" fmla="*/ 224 h 1067"/>
              <a:gd name="T24" fmla="*/ 16 w 1028"/>
              <a:gd name="T25" fmla="*/ 193 h 1067"/>
              <a:gd name="T26" fmla="*/ 109 w 1028"/>
              <a:gd name="T27" fmla="*/ 152 h 1067"/>
              <a:gd name="T28" fmla="*/ 260 w 1028"/>
              <a:gd name="T29" fmla="*/ 43 h 1067"/>
              <a:gd name="T30" fmla="*/ 492 w 1028"/>
              <a:gd name="T31" fmla="*/ 16 h 1067"/>
              <a:gd name="T32" fmla="*/ 638 w 1028"/>
              <a:gd name="T33" fmla="*/ 31 h 1067"/>
              <a:gd name="T34" fmla="*/ 711 w 1028"/>
              <a:gd name="T35" fmla="*/ 5 h 1067"/>
              <a:gd name="T36" fmla="*/ 786 w 1028"/>
              <a:gd name="T37" fmla="*/ 30 h 1067"/>
              <a:gd name="T38" fmla="*/ 810 w 1028"/>
              <a:gd name="T39" fmla="*/ 75 h 1067"/>
              <a:gd name="T40" fmla="*/ 809 w 1028"/>
              <a:gd name="T41" fmla="*/ 128 h 1067"/>
              <a:gd name="T42" fmla="*/ 783 w 1028"/>
              <a:gd name="T43" fmla="*/ 186 h 1067"/>
              <a:gd name="T44" fmla="*/ 826 w 1028"/>
              <a:gd name="T45" fmla="*/ 213 h 1067"/>
              <a:gd name="T46" fmla="*/ 890 w 1028"/>
              <a:gd name="T47" fmla="*/ 180 h 1067"/>
              <a:gd name="T48" fmla="*/ 906 w 1028"/>
              <a:gd name="T49" fmla="*/ 195 h 1067"/>
              <a:gd name="T50" fmla="*/ 1016 w 1028"/>
              <a:gd name="T51" fmla="*/ 327 h 1067"/>
              <a:gd name="T52" fmla="*/ 1019 w 1028"/>
              <a:gd name="T53" fmla="*/ 422 h 1067"/>
              <a:gd name="T54" fmla="*/ 926 w 1028"/>
              <a:gd name="T55" fmla="*/ 631 h 1067"/>
              <a:gd name="T56" fmla="*/ 954 w 1028"/>
              <a:gd name="T57" fmla="*/ 676 h 1067"/>
              <a:gd name="T58" fmla="*/ 964 w 1028"/>
              <a:gd name="T59" fmla="*/ 774 h 1067"/>
              <a:gd name="T60" fmla="*/ 932 w 1028"/>
              <a:gd name="T61" fmla="*/ 802 h 1067"/>
              <a:gd name="T62" fmla="*/ 879 w 1028"/>
              <a:gd name="T63" fmla="*/ 817 h 1067"/>
              <a:gd name="T64" fmla="*/ 820 w 1028"/>
              <a:gd name="T65" fmla="*/ 790 h 1067"/>
              <a:gd name="T66" fmla="*/ 788 w 1028"/>
              <a:gd name="T67" fmla="*/ 786 h 1067"/>
              <a:gd name="T68" fmla="*/ 679 w 1028"/>
              <a:gd name="T69" fmla="*/ 808 h 1067"/>
              <a:gd name="T70" fmla="*/ 564 w 1028"/>
              <a:gd name="T71" fmla="*/ 827 h 1067"/>
              <a:gd name="T72" fmla="*/ 460 w 1028"/>
              <a:gd name="T73" fmla="*/ 845 h 1067"/>
              <a:gd name="T74" fmla="*/ 409 w 1028"/>
              <a:gd name="T75" fmla="*/ 925 h 1067"/>
              <a:gd name="T76" fmla="*/ 387 w 1028"/>
              <a:gd name="T77" fmla="*/ 973 h 1067"/>
              <a:gd name="T78" fmla="*/ 440 w 1028"/>
              <a:gd name="T79" fmla="*/ 1020 h 1067"/>
              <a:gd name="T80" fmla="*/ 472 w 1028"/>
              <a:gd name="T81" fmla="*/ 1030 h 1067"/>
              <a:gd name="T82" fmla="*/ 453 w 1028"/>
              <a:gd name="T83" fmla="*/ 1051 h 1067"/>
              <a:gd name="T84" fmla="*/ 416 w 1028"/>
              <a:gd name="T85" fmla="*/ 1067 h 1067"/>
              <a:gd name="T86" fmla="*/ 300 w 1028"/>
              <a:gd name="T87" fmla="*/ 1046 h 1067"/>
              <a:gd name="T88" fmla="*/ 266 w 1028"/>
              <a:gd name="T89" fmla="*/ 1011 h 1067"/>
              <a:gd name="T90" fmla="*/ 301 w 1028"/>
              <a:gd name="T91" fmla="*/ 957 h 1067"/>
              <a:gd name="T92" fmla="*/ 276 w 1028"/>
              <a:gd name="T93" fmla="*/ 877 h 1067"/>
              <a:gd name="T94" fmla="*/ 512 w 1028"/>
              <a:gd name="T95" fmla="*/ 325 h 1067"/>
              <a:gd name="T96" fmla="*/ 532 w 1028"/>
              <a:gd name="T97" fmla="*/ 374 h 1067"/>
              <a:gd name="T98" fmla="*/ 551 w 1028"/>
              <a:gd name="T99" fmla="*/ 315 h 1067"/>
              <a:gd name="T100" fmla="*/ 600 w 1028"/>
              <a:gd name="T101" fmla="*/ 594 h 1067"/>
              <a:gd name="T102" fmla="*/ 618 w 1028"/>
              <a:gd name="T103" fmla="*/ 684 h 1067"/>
              <a:gd name="T104" fmla="*/ 619 w 1028"/>
              <a:gd name="T105" fmla="*/ 628 h 1067"/>
              <a:gd name="T106" fmla="*/ 371 w 1028"/>
              <a:gd name="T107" fmla="*/ 529 h 1067"/>
              <a:gd name="T108" fmla="*/ 423 w 1028"/>
              <a:gd name="T109" fmla="*/ 597 h 1067"/>
              <a:gd name="T110" fmla="*/ 816 w 1028"/>
              <a:gd name="T111" fmla="*/ 282 h 1067"/>
              <a:gd name="T112" fmla="*/ 823 w 1028"/>
              <a:gd name="T113" fmla="*/ 332 h 1067"/>
              <a:gd name="T114" fmla="*/ 868 w 1028"/>
              <a:gd name="T115" fmla="*/ 325 h 1067"/>
              <a:gd name="T116" fmla="*/ 816 w 1028"/>
              <a:gd name="T117" fmla="*/ 282 h 1067"/>
              <a:gd name="T118" fmla="*/ 903 w 1028"/>
              <a:gd name="T119" fmla="*/ 352 h 1067"/>
              <a:gd name="T120" fmla="*/ 891 w 1028"/>
              <a:gd name="T121" fmla="*/ 389 h 1067"/>
              <a:gd name="T122" fmla="*/ 925 w 1028"/>
              <a:gd name="T123" fmla="*/ 364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8" h="1067">
                <a:moveTo>
                  <a:pt x="269" y="790"/>
                </a:moveTo>
                <a:lnTo>
                  <a:pt x="269" y="790"/>
                </a:lnTo>
                <a:lnTo>
                  <a:pt x="268" y="779"/>
                </a:lnTo>
                <a:lnTo>
                  <a:pt x="263" y="763"/>
                </a:lnTo>
                <a:lnTo>
                  <a:pt x="252" y="725"/>
                </a:lnTo>
                <a:lnTo>
                  <a:pt x="240" y="688"/>
                </a:lnTo>
                <a:lnTo>
                  <a:pt x="236" y="669"/>
                </a:lnTo>
                <a:lnTo>
                  <a:pt x="236" y="669"/>
                </a:lnTo>
                <a:lnTo>
                  <a:pt x="236" y="668"/>
                </a:lnTo>
                <a:lnTo>
                  <a:pt x="236" y="668"/>
                </a:lnTo>
                <a:lnTo>
                  <a:pt x="236" y="669"/>
                </a:lnTo>
                <a:lnTo>
                  <a:pt x="236" y="669"/>
                </a:lnTo>
                <a:lnTo>
                  <a:pt x="226" y="694"/>
                </a:lnTo>
                <a:lnTo>
                  <a:pt x="206" y="741"/>
                </a:lnTo>
                <a:lnTo>
                  <a:pt x="173" y="815"/>
                </a:lnTo>
                <a:lnTo>
                  <a:pt x="173" y="815"/>
                </a:lnTo>
                <a:lnTo>
                  <a:pt x="160" y="843"/>
                </a:lnTo>
                <a:lnTo>
                  <a:pt x="153" y="863"/>
                </a:lnTo>
                <a:lnTo>
                  <a:pt x="132" y="865"/>
                </a:lnTo>
                <a:lnTo>
                  <a:pt x="132" y="865"/>
                </a:lnTo>
                <a:lnTo>
                  <a:pt x="130" y="877"/>
                </a:lnTo>
                <a:lnTo>
                  <a:pt x="127" y="906"/>
                </a:lnTo>
                <a:lnTo>
                  <a:pt x="126" y="920"/>
                </a:lnTo>
                <a:lnTo>
                  <a:pt x="125" y="935"/>
                </a:lnTo>
                <a:lnTo>
                  <a:pt x="126" y="947"/>
                </a:lnTo>
                <a:lnTo>
                  <a:pt x="127" y="952"/>
                </a:lnTo>
                <a:lnTo>
                  <a:pt x="128" y="956"/>
                </a:lnTo>
                <a:lnTo>
                  <a:pt x="128" y="956"/>
                </a:lnTo>
                <a:lnTo>
                  <a:pt x="151" y="987"/>
                </a:lnTo>
                <a:lnTo>
                  <a:pt x="163" y="1004"/>
                </a:lnTo>
                <a:lnTo>
                  <a:pt x="168" y="1011"/>
                </a:lnTo>
                <a:lnTo>
                  <a:pt x="173" y="1016"/>
                </a:lnTo>
                <a:lnTo>
                  <a:pt x="173" y="1016"/>
                </a:lnTo>
                <a:lnTo>
                  <a:pt x="178" y="1020"/>
                </a:lnTo>
                <a:lnTo>
                  <a:pt x="181" y="1026"/>
                </a:lnTo>
                <a:lnTo>
                  <a:pt x="189" y="1037"/>
                </a:lnTo>
                <a:lnTo>
                  <a:pt x="191" y="1042"/>
                </a:lnTo>
                <a:lnTo>
                  <a:pt x="192" y="1047"/>
                </a:lnTo>
                <a:lnTo>
                  <a:pt x="192" y="1051"/>
                </a:lnTo>
                <a:lnTo>
                  <a:pt x="191" y="1053"/>
                </a:lnTo>
                <a:lnTo>
                  <a:pt x="191" y="1053"/>
                </a:lnTo>
                <a:lnTo>
                  <a:pt x="185" y="1054"/>
                </a:lnTo>
                <a:lnTo>
                  <a:pt x="178" y="1054"/>
                </a:lnTo>
                <a:lnTo>
                  <a:pt x="169" y="1053"/>
                </a:lnTo>
                <a:lnTo>
                  <a:pt x="169" y="1053"/>
                </a:lnTo>
                <a:lnTo>
                  <a:pt x="154" y="1056"/>
                </a:lnTo>
                <a:lnTo>
                  <a:pt x="143" y="1056"/>
                </a:lnTo>
                <a:lnTo>
                  <a:pt x="140" y="1056"/>
                </a:lnTo>
                <a:lnTo>
                  <a:pt x="137" y="1056"/>
                </a:lnTo>
                <a:lnTo>
                  <a:pt x="137" y="1056"/>
                </a:lnTo>
                <a:lnTo>
                  <a:pt x="136" y="1054"/>
                </a:lnTo>
                <a:lnTo>
                  <a:pt x="133" y="1053"/>
                </a:lnTo>
                <a:lnTo>
                  <a:pt x="127" y="1053"/>
                </a:lnTo>
                <a:lnTo>
                  <a:pt x="127" y="1053"/>
                </a:lnTo>
                <a:lnTo>
                  <a:pt x="121" y="1053"/>
                </a:lnTo>
                <a:lnTo>
                  <a:pt x="115" y="1052"/>
                </a:lnTo>
                <a:lnTo>
                  <a:pt x="115" y="1052"/>
                </a:lnTo>
                <a:lnTo>
                  <a:pt x="106" y="1050"/>
                </a:lnTo>
                <a:lnTo>
                  <a:pt x="100" y="1045"/>
                </a:lnTo>
                <a:lnTo>
                  <a:pt x="100" y="1045"/>
                </a:lnTo>
                <a:lnTo>
                  <a:pt x="84" y="1027"/>
                </a:lnTo>
                <a:lnTo>
                  <a:pt x="61" y="1002"/>
                </a:lnTo>
                <a:lnTo>
                  <a:pt x="61" y="1002"/>
                </a:lnTo>
                <a:lnTo>
                  <a:pt x="50" y="988"/>
                </a:lnTo>
                <a:lnTo>
                  <a:pt x="36" y="971"/>
                </a:lnTo>
                <a:lnTo>
                  <a:pt x="26" y="955"/>
                </a:lnTo>
                <a:lnTo>
                  <a:pt x="23" y="949"/>
                </a:lnTo>
                <a:lnTo>
                  <a:pt x="21" y="943"/>
                </a:lnTo>
                <a:lnTo>
                  <a:pt x="21" y="943"/>
                </a:lnTo>
                <a:lnTo>
                  <a:pt x="23" y="936"/>
                </a:lnTo>
                <a:lnTo>
                  <a:pt x="24" y="933"/>
                </a:lnTo>
                <a:lnTo>
                  <a:pt x="31" y="920"/>
                </a:lnTo>
                <a:lnTo>
                  <a:pt x="31" y="920"/>
                </a:lnTo>
                <a:lnTo>
                  <a:pt x="39" y="904"/>
                </a:lnTo>
                <a:lnTo>
                  <a:pt x="47" y="885"/>
                </a:lnTo>
                <a:lnTo>
                  <a:pt x="57" y="859"/>
                </a:lnTo>
                <a:lnTo>
                  <a:pt x="47" y="849"/>
                </a:lnTo>
                <a:lnTo>
                  <a:pt x="47" y="849"/>
                </a:lnTo>
                <a:lnTo>
                  <a:pt x="63" y="768"/>
                </a:lnTo>
                <a:lnTo>
                  <a:pt x="74" y="710"/>
                </a:lnTo>
                <a:lnTo>
                  <a:pt x="79" y="679"/>
                </a:lnTo>
                <a:lnTo>
                  <a:pt x="79" y="679"/>
                </a:lnTo>
                <a:lnTo>
                  <a:pt x="85" y="598"/>
                </a:lnTo>
                <a:lnTo>
                  <a:pt x="89" y="545"/>
                </a:lnTo>
                <a:lnTo>
                  <a:pt x="90" y="527"/>
                </a:lnTo>
                <a:lnTo>
                  <a:pt x="89" y="517"/>
                </a:lnTo>
                <a:lnTo>
                  <a:pt x="89" y="517"/>
                </a:lnTo>
                <a:lnTo>
                  <a:pt x="63" y="457"/>
                </a:lnTo>
                <a:lnTo>
                  <a:pt x="63" y="457"/>
                </a:lnTo>
                <a:lnTo>
                  <a:pt x="52" y="450"/>
                </a:lnTo>
                <a:lnTo>
                  <a:pt x="31" y="436"/>
                </a:lnTo>
                <a:lnTo>
                  <a:pt x="19" y="427"/>
                </a:lnTo>
                <a:lnTo>
                  <a:pt x="9" y="418"/>
                </a:lnTo>
                <a:lnTo>
                  <a:pt x="3" y="412"/>
                </a:lnTo>
                <a:lnTo>
                  <a:pt x="0" y="409"/>
                </a:lnTo>
                <a:lnTo>
                  <a:pt x="0" y="406"/>
                </a:lnTo>
                <a:lnTo>
                  <a:pt x="0" y="406"/>
                </a:lnTo>
                <a:lnTo>
                  <a:pt x="8" y="387"/>
                </a:lnTo>
                <a:lnTo>
                  <a:pt x="21" y="351"/>
                </a:lnTo>
                <a:lnTo>
                  <a:pt x="44" y="291"/>
                </a:lnTo>
                <a:lnTo>
                  <a:pt x="44" y="291"/>
                </a:lnTo>
                <a:lnTo>
                  <a:pt x="50" y="276"/>
                </a:lnTo>
                <a:lnTo>
                  <a:pt x="60" y="256"/>
                </a:lnTo>
                <a:lnTo>
                  <a:pt x="72" y="230"/>
                </a:lnTo>
                <a:lnTo>
                  <a:pt x="72" y="230"/>
                </a:lnTo>
                <a:lnTo>
                  <a:pt x="69" y="229"/>
                </a:lnTo>
                <a:lnTo>
                  <a:pt x="64" y="228"/>
                </a:lnTo>
                <a:lnTo>
                  <a:pt x="47" y="224"/>
                </a:lnTo>
                <a:lnTo>
                  <a:pt x="30" y="220"/>
                </a:lnTo>
                <a:lnTo>
                  <a:pt x="24" y="218"/>
                </a:lnTo>
                <a:lnTo>
                  <a:pt x="23" y="217"/>
                </a:lnTo>
                <a:lnTo>
                  <a:pt x="21" y="216"/>
                </a:lnTo>
                <a:lnTo>
                  <a:pt x="21" y="216"/>
                </a:lnTo>
                <a:lnTo>
                  <a:pt x="20" y="209"/>
                </a:lnTo>
                <a:lnTo>
                  <a:pt x="18" y="201"/>
                </a:lnTo>
                <a:lnTo>
                  <a:pt x="16" y="197"/>
                </a:lnTo>
                <a:lnTo>
                  <a:pt x="16" y="193"/>
                </a:lnTo>
                <a:lnTo>
                  <a:pt x="19" y="188"/>
                </a:lnTo>
                <a:lnTo>
                  <a:pt x="21" y="186"/>
                </a:lnTo>
                <a:lnTo>
                  <a:pt x="21" y="186"/>
                </a:lnTo>
                <a:lnTo>
                  <a:pt x="28" y="182"/>
                </a:lnTo>
                <a:lnTo>
                  <a:pt x="36" y="179"/>
                </a:lnTo>
                <a:lnTo>
                  <a:pt x="60" y="170"/>
                </a:lnTo>
                <a:lnTo>
                  <a:pt x="87" y="160"/>
                </a:lnTo>
                <a:lnTo>
                  <a:pt x="109" y="152"/>
                </a:lnTo>
                <a:lnTo>
                  <a:pt x="109" y="152"/>
                </a:lnTo>
                <a:lnTo>
                  <a:pt x="156" y="132"/>
                </a:lnTo>
                <a:lnTo>
                  <a:pt x="188" y="95"/>
                </a:lnTo>
                <a:lnTo>
                  <a:pt x="188" y="95"/>
                </a:lnTo>
                <a:lnTo>
                  <a:pt x="191" y="90"/>
                </a:lnTo>
                <a:lnTo>
                  <a:pt x="206" y="78"/>
                </a:lnTo>
                <a:lnTo>
                  <a:pt x="216" y="69"/>
                </a:lnTo>
                <a:lnTo>
                  <a:pt x="228" y="61"/>
                </a:lnTo>
                <a:lnTo>
                  <a:pt x="243" y="52"/>
                </a:lnTo>
                <a:lnTo>
                  <a:pt x="260" y="43"/>
                </a:lnTo>
                <a:lnTo>
                  <a:pt x="260" y="43"/>
                </a:lnTo>
                <a:lnTo>
                  <a:pt x="280" y="36"/>
                </a:lnTo>
                <a:lnTo>
                  <a:pt x="300" y="30"/>
                </a:lnTo>
                <a:lnTo>
                  <a:pt x="322" y="26"/>
                </a:lnTo>
                <a:lnTo>
                  <a:pt x="344" y="24"/>
                </a:lnTo>
                <a:lnTo>
                  <a:pt x="392" y="21"/>
                </a:lnTo>
                <a:lnTo>
                  <a:pt x="444" y="19"/>
                </a:lnTo>
                <a:lnTo>
                  <a:pt x="444" y="19"/>
                </a:lnTo>
                <a:lnTo>
                  <a:pt x="492" y="16"/>
                </a:lnTo>
                <a:lnTo>
                  <a:pt x="531" y="15"/>
                </a:lnTo>
                <a:lnTo>
                  <a:pt x="558" y="15"/>
                </a:lnTo>
                <a:lnTo>
                  <a:pt x="570" y="16"/>
                </a:lnTo>
                <a:lnTo>
                  <a:pt x="570" y="16"/>
                </a:lnTo>
                <a:lnTo>
                  <a:pt x="596" y="30"/>
                </a:lnTo>
                <a:lnTo>
                  <a:pt x="619" y="43"/>
                </a:lnTo>
                <a:lnTo>
                  <a:pt x="619" y="43"/>
                </a:lnTo>
                <a:lnTo>
                  <a:pt x="629" y="36"/>
                </a:lnTo>
                <a:lnTo>
                  <a:pt x="638" y="31"/>
                </a:lnTo>
                <a:lnTo>
                  <a:pt x="643" y="25"/>
                </a:lnTo>
                <a:lnTo>
                  <a:pt x="643" y="25"/>
                </a:lnTo>
                <a:lnTo>
                  <a:pt x="644" y="24"/>
                </a:lnTo>
                <a:lnTo>
                  <a:pt x="647" y="21"/>
                </a:lnTo>
                <a:lnTo>
                  <a:pt x="654" y="20"/>
                </a:lnTo>
                <a:lnTo>
                  <a:pt x="663" y="19"/>
                </a:lnTo>
                <a:lnTo>
                  <a:pt x="691" y="11"/>
                </a:lnTo>
                <a:lnTo>
                  <a:pt x="691" y="11"/>
                </a:lnTo>
                <a:lnTo>
                  <a:pt x="711" y="5"/>
                </a:lnTo>
                <a:lnTo>
                  <a:pt x="724" y="1"/>
                </a:lnTo>
                <a:lnTo>
                  <a:pt x="731" y="0"/>
                </a:lnTo>
                <a:lnTo>
                  <a:pt x="731" y="0"/>
                </a:lnTo>
                <a:lnTo>
                  <a:pt x="743" y="9"/>
                </a:lnTo>
                <a:lnTo>
                  <a:pt x="751" y="16"/>
                </a:lnTo>
                <a:lnTo>
                  <a:pt x="779" y="20"/>
                </a:lnTo>
                <a:lnTo>
                  <a:pt x="779" y="20"/>
                </a:lnTo>
                <a:lnTo>
                  <a:pt x="782" y="25"/>
                </a:lnTo>
                <a:lnTo>
                  <a:pt x="786" y="30"/>
                </a:lnTo>
                <a:lnTo>
                  <a:pt x="788" y="32"/>
                </a:lnTo>
                <a:lnTo>
                  <a:pt x="788" y="32"/>
                </a:lnTo>
                <a:lnTo>
                  <a:pt x="797" y="38"/>
                </a:lnTo>
                <a:lnTo>
                  <a:pt x="800" y="42"/>
                </a:lnTo>
                <a:lnTo>
                  <a:pt x="803" y="45"/>
                </a:lnTo>
                <a:lnTo>
                  <a:pt x="803" y="45"/>
                </a:lnTo>
                <a:lnTo>
                  <a:pt x="807" y="62"/>
                </a:lnTo>
                <a:lnTo>
                  <a:pt x="810" y="75"/>
                </a:lnTo>
                <a:lnTo>
                  <a:pt x="810" y="75"/>
                </a:lnTo>
                <a:lnTo>
                  <a:pt x="809" y="84"/>
                </a:lnTo>
                <a:lnTo>
                  <a:pt x="809" y="90"/>
                </a:lnTo>
                <a:lnTo>
                  <a:pt x="810" y="93"/>
                </a:lnTo>
                <a:lnTo>
                  <a:pt x="810" y="93"/>
                </a:lnTo>
                <a:lnTo>
                  <a:pt x="810" y="97"/>
                </a:lnTo>
                <a:lnTo>
                  <a:pt x="810" y="107"/>
                </a:lnTo>
                <a:lnTo>
                  <a:pt x="810" y="123"/>
                </a:lnTo>
                <a:lnTo>
                  <a:pt x="810" y="123"/>
                </a:lnTo>
                <a:lnTo>
                  <a:pt x="809" y="128"/>
                </a:lnTo>
                <a:lnTo>
                  <a:pt x="810" y="136"/>
                </a:lnTo>
                <a:lnTo>
                  <a:pt x="810" y="136"/>
                </a:lnTo>
                <a:lnTo>
                  <a:pt x="810" y="143"/>
                </a:lnTo>
                <a:lnTo>
                  <a:pt x="808" y="150"/>
                </a:lnTo>
                <a:lnTo>
                  <a:pt x="808" y="150"/>
                </a:lnTo>
                <a:lnTo>
                  <a:pt x="802" y="163"/>
                </a:lnTo>
                <a:lnTo>
                  <a:pt x="798" y="170"/>
                </a:lnTo>
                <a:lnTo>
                  <a:pt x="795" y="176"/>
                </a:lnTo>
                <a:lnTo>
                  <a:pt x="783" y="186"/>
                </a:lnTo>
                <a:lnTo>
                  <a:pt x="783" y="186"/>
                </a:lnTo>
                <a:lnTo>
                  <a:pt x="786" y="191"/>
                </a:lnTo>
                <a:lnTo>
                  <a:pt x="788" y="195"/>
                </a:lnTo>
                <a:lnTo>
                  <a:pt x="791" y="196"/>
                </a:lnTo>
                <a:lnTo>
                  <a:pt x="791" y="196"/>
                </a:lnTo>
                <a:lnTo>
                  <a:pt x="803" y="203"/>
                </a:lnTo>
                <a:lnTo>
                  <a:pt x="816" y="211"/>
                </a:lnTo>
                <a:lnTo>
                  <a:pt x="816" y="211"/>
                </a:lnTo>
                <a:lnTo>
                  <a:pt x="826" y="213"/>
                </a:lnTo>
                <a:lnTo>
                  <a:pt x="832" y="214"/>
                </a:lnTo>
                <a:lnTo>
                  <a:pt x="832" y="214"/>
                </a:lnTo>
                <a:lnTo>
                  <a:pt x="846" y="201"/>
                </a:lnTo>
                <a:lnTo>
                  <a:pt x="856" y="191"/>
                </a:lnTo>
                <a:lnTo>
                  <a:pt x="861" y="187"/>
                </a:lnTo>
                <a:lnTo>
                  <a:pt x="864" y="186"/>
                </a:lnTo>
                <a:lnTo>
                  <a:pt x="864" y="186"/>
                </a:lnTo>
                <a:lnTo>
                  <a:pt x="882" y="181"/>
                </a:lnTo>
                <a:lnTo>
                  <a:pt x="890" y="180"/>
                </a:lnTo>
                <a:lnTo>
                  <a:pt x="893" y="180"/>
                </a:lnTo>
                <a:lnTo>
                  <a:pt x="895" y="180"/>
                </a:lnTo>
                <a:lnTo>
                  <a:pt x="895" y="180"/>
                </a:lnTo>
                <a:lnTo>
                  <a:pt x="896" y="181"/>
                </a:lnTo>
                <a:lnTo>
                  <a:pt x="896" y="182"/>
                </a:lnTo>
                <a:lnTo>
                  <a:pt x="895" y="184"/>
                </a:lnTo>
                <a:lnTo>
                  <a:pt x="895" y="186"/>
                </a:lnTo>
                <a:lnTo>
                  <a:pt x="898" y="187"/>
                </a:lnTo>
                <a:lnTo>
                  <a:pt x="906" y="195"/>
                </a:lnTo>
                <a:lnTo>
                  <a:pt x="906" y="195"/>
                </a:lnTo>
                <a:lnTo>
                  <a:pt x="915" y="202"/>
                </a:lnTo>
                <a:lnTo>
                  <a:pt x="928" y="216"/>
                </a:lnTo>
                <a:lnTo>
                  <a:pt x="962" y="254"/>
                </a:lnTo>
                <a:lnTo>
                  <a:pt x="995" y="293"/>
                </a:lnTo>
                <a:lnTo>
                  <a:pt x="1006" y="309"/>
                </a:lnTo>
                <a:lnTo>
                  <a:pt x="1012" y="319"/>
                </a:lnTo>
                <a:lnTo>
                  <a:pt x="1012" y="319"/>
                </a:lnTo>
                <a:lnTo>
                  <a:pt x="1016" y="327"/>
                </a:lnTo>
                <a:lnTo>
                  <a:pt x="1018" y="337"/>
                </a:lnTo>
                <a:lnTo>
                  <a:pt x="1023" y="359"/>
                </a:lnTo>
                <a:lnTo>
                  <a:pt x="1026" y="379"/>
                </a:lnTo>
                <a:lnTo>
                  <a:pt x="1027" y="393"/>
                </a:lnTo>
                <a:lnTo>
                  <a:pt x="1027" y="393"/>
                </a:lnTo>
                <a:lnTo>
                  <a:pt x="1028" y="398"/>
                </a:lnTo>
                <a:lnTo>
                  <a:pt x="1028" y="399"/>
                </a:lnTo>
                <a:lnTo>
                  <a:pt x="1027" y="405"/>
                </a:lnTo>
                <a:lnTo>
                  <a:pt x="1019" y="422"/>
                </a:lnTo>
                <a:lnTo>
                  <a:pt x="1019" y="422"/>
                </a:lnTo>
                <a:lnTo>
                  <a:pt x="1012" y="443"/>
                </a:lnTo>
                <a:lnTo>
                  <a:pt x="1007" y="458"/>
                </a:lnTo>
                <a:lnTo>
                  <a:pt x="1002" y="478"/>
                </a:lnTo>
                <a:lnTo>
                  <a:pt x="1002" y="478"/>
                </a:lnTo>
                <a:lnTo>
                  <a:pt x="991" y="503"/>
                </a:lnTo>
                <a:lnTo>
                  <a:pt x="973" y="548"/>
                </a:lnTo>
                <a:lnTo>
                  <a:pt x="944" y="608"/>
                </a:lnTo>
                <a:lnTo>
                  <a:pt x="926" y="631"/>
                </a:lnTo>
                <a:lnTo>
                  <a:pt x="926" y="631"/>
                </a:lnTo>
                <a:lnTo>
                  <a:pt x="927" y="636"/>
                </a:lnTo>
                <a:lnTo>
                  <a:pt x="928" y="646"/>
                </a:lnTo>
                <a:lnTo>
                  <a:pt x="928" y="646"/>
                </a:lnTo>
                <a:lnTo>
                  <a:pt x="928" y="651"/>
                </a:lnTo>
                <a:lnTo>
                  <a:pt x="927" y="658"/>
                </a:lnTo>
                <a:lnTo>
                  <a:pt x="926" y="667"/>
                </a:lnTo>
                <a:lnTo>
                  <a:pt x="939" y="668"/>
                </a:lnTo>
                <a:lnTo>
                  <a:pt x="954" y="676"/>
                </a:lnTo>
                <a:lnTo>
                  <a:pt x="954" y="676"/>
                </a:lnTo>
                <a:lnTo>
                  <a:pt x="959" y="688"/>
                </a:lnTo>
                <a:lnTo>
                  <a:pt x="959" y="688"/>
                </a:lnTo>
                <a:lnTo>
                  <a:pt x="968" y="700"/>
                </a:lnTo>
                <a:lnTo>
                  <a:pt x="971" y="736"/>
                </a:lnTo>
                <a:lnTo>
                  <a:pt x="975" y="746"/>
                </a:lnTo>
                <a:lnTo>
                  <a:pt x="970" y="758"/>
                </a:lnTo>
                <a:lnTo>
                  <a:pt x="964" y="774"/>
                </a:lnTo>
                <a:lnTo>
                  <a:pt x="964" y="774"/>
                </a:lnTo>
                <a:lnTo>
                  <a:pt x="955" y="786"/>
                </a:lnTo>
                <a:lnTo>
                  <a:pt x="955" y="786"/>
                </a:lnTo>
                <a:lnTo>
                  <a:pt x="952" y="792"/>
                </a:lnTo>
                <a:lnTo>
                  <a:pt x="951" y="794"/>
                </a:lnTo>
                <a:lnTo>
                  <a:pt x="948" y="795"/>
                </a:lnTo>
                <a:lnTo>
                  <a:pt x="948" y="795"/>
                </a:lnTo>
                <a:lnTo>
                  <a:pt x="939" y="797"/>
                </a:lnTo>
                <a:lnTo>
                  <a:pt x="935" y="800"/>
                </a:lnTo>
                <a:lnTo>
                  <a:pt x="932" y="802"/>
                </a:lnTo>
                <a:lnTo>
                  <a:pt x="932" y="802"/>
                </a:lnTo>
                <a:lnTo>
                  <a:pt x="931" y="805"/>
                </a:lnTo>
                <a:lnTo>
                  <a:pt x="928" y="807"/>
                </a:lnTo>
                <a:lnTo>
                  <a:pt x="926" y="810"/>
                </a:lnTo>
                <a:lnTo>
                  <a:pt x="916" y="815"/>
                </a:lnTo>
                <a:lnTo>
                  <a:pt x="911" y="819"/>
                </a:lnTo>
                <a:lnTo>
                  <a:pt x="900" y="818"/>
                </a:lnTo>
                <a:lnTo>
                  <a:pt x="894" y="827"/>
                </a:lnTo>
                <a:lnTo>
                  <a:pt x="879" y="817"/>
                </a:lnTo>
                <a:lnTo>
                  <a:pt x="879" y="817"/>
                </a:lnTo>
                <a:lnTo>
                  <a:pt x="868" y="815"/>
                </a:lnTo>
                <a:lnTo>
                  <a:pt x="851" y="810"/>
                </a:lnTo>
                <a:lnTo>
                  <a:pt x="851" y="810"/>
                </a:lnTo>
                <a:lnTo>
                  <a:pt x="843" y="806"/>
                </a:lnTo>
                <a:lnTo>
                  <a:pt x="836" y="800"/>
                </a:lnTo>
                <a:lnTo>
                  <a:pt x="827" y="794"/>
                </a:lnTo>
                <a:lnTo>
                  <a:pt x="824" y="791"/>
                </a:lnTo>
                <a:lnTo>
                  <a:pt x="820" y="790"/>
                </a:lnTo>
                <a:lnTo>
                  <a:pt x="820" y="790"/>
                </a:lnTo>
                <a:lnTo>
                  <a:pt x="814" y="789"/>
                </a:lnTo>
                <a:lnTo>
                  <a:pt x="809" y="789"/>
                </a:lnTo>
                <a:lnTo>
                  <a:pt x="800" y="790"/>
                </a:lnTo>
                <a:lnTo>
                  <a:pt x="800" y="790"/>
                </a:lnTo>
                <a:lnTo>
                  <a:pt x="792" y="789"/>
                </a:lnTo>
                <a:lnTo>
                  <a:pt x="789" y="788"/>
                </a:lnTo>
                <a:lnTo>
                  <a:pt x="788" y="786"/>
                </a:lnTo>
                <a:lnTo>
                  <a:pt x="788" y="786"/>
                </a:lnTo>
                <a:lnTo>
                  <a:pt x="778" y="786"/>
                </a:lnTo>
                <a:lnTo>
                  <a:pt x="756" y="789"/>
                </a:lnTo>
                <a:lnTo>
                  <a:pt x="729" y="792"/>
                </a:lnTo>
                <a:lnTo>
                  <a:pt x="718" y="796"/>
                </a:lnTo>
                <a:lnTo>
                  <a:pt x="711" y="799"/>
                </a:lnTo>
                <a:lnTo>
                  <a:pt x="711" y="799"/>
                </a:lnTo>
                <a:lnTo>
                  <a:pt x="703" y="802"/>
                </a:lnTo>
                <a:lnTo>
                  <a:pt x="696" y="805"/>
                </a:lnTo>
                <a:lnTo>
                  <a:pt x="679" y="808"/>
                </a:lnTo>
                <a:lnTo>
                  <a:pt x="661" y="812"/>
                </a:lnTo>
                <a:lnTo>
                  <a:pt x="647" y="813"/>
                </a:lnTo>
                <a:lnTo>
                  <a:pt x="647" y="813"/>
                </a:lnTo>
                <a:lnTo>
                  <a:pt x="638" y="815"/>
                </a:lnTo>
                <a:lnTo>
                  <a:pt x="627" y="816"/>
                </a:lnTo>
                <a:lnTo>
                  <a:pt x="601" y="822"/>
                </a:lnTo>
                <a:lnTo>
                  <a:pt x="587" y="826"/>
                </a:lnTo>
                <a:lnTo>
                  <a:pt x="575" y="827"/>
                </a:lnTo>
                <a:lnTo>
                  <a:pt x="564" y="827"/>
                </a:lnTo>
                <a:lnTo>
                  <a:pt x="555" y="826"/>
                </a:lnTo>
                <a:lnTo>
                  <a:pt x="555" y="826"/>
                </a:lnTo>
                <a:lnTo>
                  <a:pt x="547" y="821"/>
                </a:lnTo>
                <a:lnTo>
                  <a:pt x="538" y="812"/>
                </a:lnTo>
                <a:lnTo>
                  <a:pt x="530" y="801"/>
                </a:lnTo>
                <a:lnTo>
                  <a:pt x="521" y="790"/>
                </a:lnTo>
                <a:lnTo>
                  <a:pt x="506" y="770"/>
                </a:lnTo>
                <a:lnTo>
                  <a:pt x="500" y="762"/>
                </a:lnTo>
                <a:lnTo>
                  <a:pt x="460" y="845"/>
                </a:lnTo>
                <a:lnTo>
                  <a:pt x="460" y="845"/>
                </a:lnTo>
                <a:lnTo>
                  <a:pt x="437" y="875"/>
                </a:lnTo>
                <a:lnTo>
                  <a:pt x="423" y="897"/>
                </a:lnTo>
                <a:lnTo>
                  <a:pt x="419" y="906"/>
                </a:lnTo>
                <a:lnTo>
                  <a:pt x="416" y="909"/>
                </a:lnTo>
                <a:lnTo>
                  <a:pt x="416" y="909"/>
                </a:lnTo>
                <a:lnTo>
                  <a:pt x="416" y="913"/>
                </a:lnTo>
                <a:lnTo>
                  <a:pt x="414" y="919"/>
                </a:lnTo>
                <a:lnTo>
                  <a:pt x="409" y="925"/>
                </a:lnTo>
                <a:lnTo>
                  <a:pt x="397" y="924"/>
                </a:lnTo>
                <a:lnTo>
                  <a:pt x="397" y="924"/>
                </a:lnTo>
                <a:lnTo>
                  <a:pt x="393" y="930"/>
                </a:lnTo>
                <a:lnTo>
                  <a:pt x="387" y="944"/>
                </a:lnTo>
                <a:lnTo>
                  <a:pt x="383" y="952"/>
                </a:lnTo>
                <a:lnTo>
                  <a:pt x="382" y="961"/>
                </a:lnTo>
                <a:lnTo>
                  <a:pt x="383" y="968"/>
                </a:lnTo>
                <a:lnTo>
                  <a:pt x="384" y="971"/>
                </a:lnTo>
                <a:lnTo>
                  <a:pt x="387" y="973"/>
                </a:lnTo>
                <a:lnTo>
                  <a:pt x="387" y="973"/>
                </a:lnTo>
                <a:lnTo>
                  <a:pt x="397" y="983"/>
                </a:lnTo>
                <a:lnTo>
                  <a:pt x="407" y="994"/>
                </a:lnTo>
                <a:lnTo>
                  <a:pt x="416" y="1004"/>
                </a:lnTo>
                <a:lnTo>
                  <a:pt x="420" y="1006"/>
                </a:lnTo>
                <a:lnTo>
                  <a:pt x="424" y="1009"/>
                </a:lnTo>
                <a:lnTo>
                  <a:pt x="424" y="1009"/>
                </a:lnTo>
                <a:lnTo>
                  <a:pt x="431" y="1014"/>
                </a:lnTo>
                <a:lnTo>
                  <a:pt x="440" y="1020"/>
                </a:lnTo>
                <a:lnTo>
                  <a:pt x="447" y="1026"/>
                </a:lnTo>
                <a:lnTo>
                  <a:pt x="451" y="1029"/>
                </a:lnTo>
                <a:lnTo>
                  <a:pt x="455" y="1029"/>
                </a:lnTo>
                <a:lnTo>
                  <a:pt x="455" y="1029"/>
                </a:lnTo>
                <a:lnTo>
                  <a:pt x="466" y="1027"/>
                </a:lnTo>
                <a:lnTo>
                  <a:pt x="469" y="1029"/>
                </a:lnTo>
                <a:lnTo>
                  <a:pt x="471" y="1029"/>
                </a:lnTo>
                <a:lnTo>
                  <a:pt x="472" y="1030"/>
                </a:lnTo>
                <a:lnTo>
                  <a:pt x="472" y="1030"/>
                </a:lnTo>
                <a:lnTo>
                  <a:pt x="472" y="1035"/>
                </a:lnTo>
                <a:lnTo>
                  <a:pt x="472" y="1040"/>
                </a:lnTo>
                <a:lnTo>
                  <a:pt x="471" y="1043"/>
                </a:lnTo>
                <a:lnTo>
                  <a:pt x="468" y="1046"/>
                </a:lnTo>
                <a:lnTo>
                  <a:pt x="468" y="1046"/>
                </a:lnTo>
                <a:lnTo>
                  <a:pt x="458" y="1048"/>
                </a:lnTo>
                <a:lnTo>
                  <a:pt x="452" y="1050"/>
                </a:lnTo>
                <a:lnTo>
                  <a:pt x="452" y="1050"/>
                </a:lnTo>
                <a:lnTo>
                  <a:pt x="453" y="1051"/>
                </a:lnTo>
                <a:lnTo>
                  <a:pt x="455" y="1053"/>
                </a:lnTo>
                <a:lnTo>
                  <a:pt x="456" y="1054"/>
                </a:lnTo>
                <a:lnTo>
                  <a:pt x="455" y="1057"/>
                </a:lnTo>
                <a:lnTo>
                  <a:pt x="453" y="1058"/>
                </a:lnTo>
                <a:lnTo>
                  <a:pt x="451" y="1061"/>
                </a:lnTo>
                <a:lnTo>
                  <a:pt x="451" y="1061"/>
                </a:lnTo>
                <a:lnTo>
                  <a:pt x="441" y="1064"/>
                </a:lnTo>
                <a:lnTo>
                  <a:pt x="430" y="1066"/>
                </a:lnTo>
                <a:lnTo>
                  <a:pt x="416" y="1067"/>
                </a:lnTo>
                <a:lnTo>
                  <a:pt x="404" y="1066"/>
                </a:lnTo>
                <a:lnTo>
                  <a:pt x="404" y="1066"/>
                </a:lnTo>
                <a:lnTo>
                  <a:pt x="389" y="1063"/>
                </a:lnTo>
                <a:lnTo>
                  <a:pt x="370" y="1059"/>
                </a:lnTo>
                <a:lnTo>
                  <a:pt x="350" y="1056"/>
                </a:lnTo>
                <a:lnTo>
                  <a:pt x="336" y="1053"/>
                </a:lnTo>
                <a:lnTo>
                  <a:pt x="336" y="1053"/>
                </a:lnTo>
                <a:lnTo>
                  <a:pt x="322" y="1051"/>
                </a:lnTo>
                <a:lnTo>
                  <a:pt x="300" y="1046"/>
                </a:lnTo>
                <a:lnTo>
                  <a:pt x="288" y="1041"/>
                </a:lnTo>
                <a:lnTo>
                  <a:pt x="279" y="1036"/>
                </a:lnTo>
                <a:lnTo>
                  <a:pt x="271" y="1031"/>
                </a:lnTo>
                <a:lnTo>
                  <a:pt x="269" y="1027"/>
                </a:lnTo>
                <a:lnTo>
                  <a:pt x="268" y="1025"/>
                </a:lnTo>
                <a:lnTo>
                  <a:pt x="268" y="1025"/>
                </a:lnTo>
                <a:lnTo>
                  <a:pt x="265" y="1020"/>
                </a:lnTo>
                <a:lnTo>
                  <a:pt x="265" y="1015"/>
                </a:lnTo>
                <a:lnTo>
                  <a:pt x="266" y="1011"/>
                </a:lnTo>
                <a:lnTo>
                  <a:pt x="266" y="1008"/>
                </a:lnTo>
                <a:lnTo>
                  <a:pt x="270" y="1003"/>
                </a:lnTo>
                <a:lnTo>
                  <a:pt x="275" y="998"/>
                </a:lnTo>
                <a:lnTo>
                  <a:pt x="275" y="998"/>
                </a:lnTo>
                <a:lnTo>
                  <a:pt x="288" y="984"/>
                </a:lnTo>
                <a:lnTo>
                  <a:pt x="296" y="976"/>
                </a:lnTo>
                <a:lnTo>
                  <a:pt x="300" y="970"/>
                </a:lnTo>
                <a:lnTo>
                  <a:pt x="300" y="970"/>
                </a:lnTo>
                <a:lnTo>
                  <a:pt x="301" y="957"/>
                </a:lnTo>
                <a:lnTo>
                  <a:pt x="301" y="943"/>
                </a:lnTo>
                <a:lnTo>
                  <a:pt x="301" y="943"/>
                </a:lnTo>
                <a:lnTo>
                  <a:pt x="296" y="882"/>
                </a:lnTo>
                <a:lnTo>
                  <a:pt x="296" y="882"/>
                </a:lnTo>
                <a:lnTo>
                  <a:pt x="286" y="881"/>
                </a:lnTo>
                <a:lnTo>
                  <a:pt x="280" y="879"/>
                </a:lnTo>
                <a:lnTo>
                  <a:pt x="277" y="879"/>
                </a:lnTo>
                <a:lnTo>
                  <a:pt x="276" y="877"/>
                </a:lnTo>
                <a:lnTo>
                  <a:pt x="276" y="877"/>
                </a:lnTo>
                <a:lnTo>
                  <a:pt x="274" y="840"/>
                </a:lnTo>
                <a:lnTo>
                  <a:pt x="269" y="790"/>
                </a:lnTo>
                <a:lnTo>
                  <a:pt x="269" y="790"/>
                </a:lnTo>
                <a:close/>
                <a:moveTo>
                  <a:pt x="531" y="297"/>
                </a:moveTo>
                <a:lnTo>
                  <a:pt x="523" y="294"/>
                </a:lnTo>
                <a:lnTo>
                  <a:pt x="523" y="294"/>
                </a:lnTo>
                <a:lnTo>
                  <a:pt x="519" y="307"/>
                </a:lnTo>
                <a:lnTo>
                  <a:pt x="515" y="316"/>
                </a:lnTo>
                <a:lnTo>
                  <a:pt x="512" y="325"/>
                </a:lnTo>
                <a:lnTo>
                  <a:pt x="512" y="325"/>
                </a:lnTo>
                <a:lnTo>
                  <a:pt x="512" y="336"/>
                </a:lnTo>
                <a:lnTo>
                  <a:pt x="512" y="345"/>
                </a:lnTo>
                <a:lnTo>
                  <a:pt x="512" y="345"/>
                </a:lnTo>
                <a:lnTo>
                  <a:pt x="515" y="350"/>
                </a:lnTo>
                <a:lnTo>
                  <a:pt x="521" y="359"/>
                </a:lnTo>
                <a:lnTo>
                  <a:pt x="527" y="369"/>
                </a:lnTo>
                <a:lnTo>
                  <a:pt x="532" y="374"/>
                </a:lnTo>
                <a:lnTo>
                  <a:pt x="532" y="374"/>
                </a:lnTo>
                <a:lnTo>
                  <a:pt x="538" y="380"/>
                </a:lnTo>
                <a:lnTo>
                  <a:pt x="541" y="384"/>
                </a:lnTo>
                <a:lnTo>
                  <a:pt x="541" y="384"/>
                </a:lnTo>
                <a:lnTo>
                  <a:pt x="546" y="374"/>
                </a:lnTo>
                <a:lnTo>
                  <a:pt x="552" y="364"/>
                </a:lnTo>
                <a:lnTo>
                  <a:pt x="552" y="364"/>
                </a:lnTo>
                <a:lnTo>
                  <a:pt x="557" y="334"/>
                </a:lnTo>
                <a:lnTo>
                  <a:pt x="557" y="334"/>
                </a:lnTo>
                <a:lnTo>
                  <a:pt x="551" y="315"/>
                </a:lnTo>
                <a:lnTo>
                  <a:pt x="551" y="315"/>
                </a:lnTo>
                <a:lnTo>
                  <a:pt x="547" y="311"/>
                </a:lnTo>
                <a:lnTo>
                  <a:pt x="539" y="304"/>
                </a:lnTo>
                <a:lnTo>
                  <a:pt x="531" y="297"/>
                </a:lnTo>
                <a:lnTo>
                  <a:pt x="531" y="297"/>
                </a:lnTo>
                <a:close/>
                <a:moveTo>
                  <a:pt x="610" y="614"/>
                </a:moveTo>
                <a:lnTo>
                  <a:pt x="610" y="614"/>
                </a:lnTo>
                <a:lnTo>
                  <a:pt x="603" y="602"/>
                </a:lnTo>
                <a:lnTo>
                  <a:pt x="600" y="594"/>
                </a:lnTo>
                <a:lnTo>
                  <a:pt x="599" y="592"/>
                </a:lnTo>
                <a:lnTo>
                  <a:pt x="599" y="592"/>
                </a:lnTo>
                <a:lnTo>
                  <a:pt x="600" y="636"/>
                </a:lnTo>
                <a:lnTo>
                  <a:pt x="600" y="636"/>
                </a:lnTo>
                <a:lnTo>
                  <a:pt x="603" y="688"/>
                </a:lnTo>
                <a:lnTo>
                  <a:pt x="603" y="688"/>
                </a:lnTo>
                <a:lnTo>
                  <a:pt x="608" y="687"/>
                </a:lnTo>
                <a:lnTo>
                  <a:pt x="613" y="685"/>
                </a:lnTo>
                <a:lnTo>
                  <a:pt x="618" y="684"/>
                </a:lnTo>
                <a:lnTo>
                  <a:pt x="618" y="684"/>
                </a:lnTo>
                <a:lnTo>
                  <a:pt x="623" y="683"/>
                </a:lnTo>
                <a:lnTo>
                  <a:pt x="631" y="680"/>
                </a:lnTo>
                <a:lnTo>
                  <a:pt x="639" y="678"/>
                </a:lnTo>
                <a:lnTo>
                  <a:pt x="639" y="678"/>
                </a:lnTo>
                <a:lnTo>
                  <a:pt x="628" y="656"/>
                </a:lnTo>
                <a:lnTo>
                  <a:pt x="628" y="656"/>
                </a:lnTo>
                <a:lnTo>
                  <a:pt x="624" y="642"/>
                </a:lnTo>
                <a:lnTo>
                  <a:pt x="619" y="628"/>
                </a:lnTo>
                <a:lnTo>
                  <a:pt x="619" y="628"/>
                </a:lnTo>
                <a:lnTo>
                  <a:pt x="617" y="621"/>
                </a:lnTo>
                <a:lnTo>
                  <a:pt x="613" y="618"/>
                </a:lnTo>
                <a:lnTo>
                  <a:pt x="610" y="614"/>
                </a:lnTo>
                <a:lnTo>
                  <a:pt x="610" y="614"/>
                </a:lnTo>
                <a:close/>
                <a:moveTo>
                  <a:pt x="409" y="430"/>
                </a:moveTo>
                <a:lnTo>
                  <a:pt x="361" y="473"/>
                </a:lnTo>
                <a:lnTo>
                  <a:pt x="361" y="473"/>
                </a:lnTo>
                <a:lnTo>
                  <a:pt x="371" y="529"/>
                </a:lnTo>
                <a:lnTo>
                  <a:pt x="371" y="529"/>
                </a:lnTo>
                <a:lnTo>
                  <a:pt x="378" y="571"/>
                </a:lnTo>
                <a:lnTo>
                  <a:pt x="384" y="613"/>
                </a:lnTo>
                <a:lnTo>
                  <a:pt x="384" y="613"/>
                </a:lnTo>
                <a:lnTo>
                  <a:pt x="388" y="672"/>
                </a:lnTo>
                <a:lnTo>
                  <a:pt x="388" y="672"/>
                </a:lnTo>
                <a:lnTo>
                  <a:pt x="404" y="636"/>
                </a:lnTo>
                <a:lnTo>
                  <a:pt x="423" y="597"/>
                </a:lnTo>
                <a:lnTo>
                  <a:pt x="423" y="597"/>
                </a:lnTo>
                <a:lnTo>
                  <a:pt x="426" y="576"/>
                </a:lnTo>
                <a:lnTo>
                  <a:pt x="429" y="561"/>
                </a:lnTo>
                <a:lnTo>
                  <a:pt x="429" y="549"/>
                </a:lnTo>
                <a:lnTo>
                  <a:pt x="429" y="549"/>
                </a:lnTo>
                <a:lnTo>
                  <a:pt x="429" y="519"/>
                </a:lnTo>
                <a:lnTo>
                  <a:pt x="429" y="490"/>
                </a:lnTo>
                <a:lnTo>
                  <a:pt x="429" y="454"/>
                </a:lnTo>
                <a:lnTo>
                  <a:pt x="409" y="430"/>
                </a:lnTo>
                <a:close/>
                <a:moveTo>
                  <a:pt x="816" y="282"/>
                </a:moveTo>
                <a:lnTo>
                  <a:pt x="808" y="289"/>
                </a:lnTo>
                <a:lnTo>
                  <a:pt x="808" y="289"/>
                </a:lnTo>
                <a:lnTo>
                  <a:pt x="809" y="297"/>
                </a:lnTo>
                <a:lnTo>
                  <a:pt x="810" y="303"/>
                </a:lnTo>
                <a:lnTo>
                  <a:pt x="810" y="307"/>
                </a:lnTo>
                <a:lnTo>
                  <a:pt x="810" y="307"/>
                </a:lnTo>
                <a:lnTo>
                  <a:pt x="811" y="311"/>
                </a:lnTo>
                <a:lnTo>
                  <a:pt x="815" y="320"/>
                </a:lnTo>
                <a:lnTo>
                  <a:pt x="823" y="332"/>
                </a:lnTo>
                <a:lnTo>
                  <a:pt x="836" y="342"/>
                </a:lnTo>
                <a:lnTo>
                  <a:pt x="843" y="335"/>
                </a:lnTo>
                <a:lnTo>
                  <a:pt x="843" y="335"/>
                </a:lnTo>
                <a:lnTo>
                  <a:pt x="847" y="335"/>
                </a:lnTo>
                <a:lnTo>
                  <a:pt x="853" y="334"/>
                </a:lnTo>
                <a:lnTo>
                  <a:pt x="867" y="334"/>
                </a:lnTo>
                <a:lnTo>
                  <a:pt x="883" y="334"/>
                </a:lnTo>
                <a:lnTo>
                  <a:pt x="883" y="334"/>
                </a:lnTo>
                <a:lnTo>
                  <a:pt x="868" y="325"/>
                </a:lnTo>
                <a:lnTo>
                  <a:pt x="868" y="325"/>
                </a:lnTo>
                <a:lnTo>
                  <a:pt x="856" y="315"/>
                </a:lnTo>
                <a:lnTo>
                  <a:pt x="847" y="309"/>
                </a:lnTo>
                <a:lnTo>
                  <a:pt x="840" y="305"/>
                </a:lnTo>
                <a:lnTo>
                  <a:pt x="840" y="305"/>
                </a:lnTo>
                <a:lnTo>
                  <a:pt x="834" y="300"/>
                </a:lnTo>
                <a:lnTo>
                  <a:pt x="826" y="293"/>
                </a:lnTo>
                <a:lnTo>
                  <a:pt x="816" y="282"/>
                </a:lnTo>
                <a:lnTo>
                  <a:pt x="816" y="282"/>
                </a:lnTo>
                <a:close/>
                <a:moveTo>
                  <a:pt x="920" y="358"/>
                </a:moveTo>
                <a:lnTo>
                  <a:pt x="920" y="358"/>
                </a:lnTo>
                <a:lnTo>
                  <a:pt x="912" y="350"/>
                </a:lnTo>
                <a:lnTo>
                  <a:pt x="906" y="343"/>
                </a:lnTo>
                <a:lnTo>
                  <a:pt x="903" y="341"/>
                </a:lnTo>
                <a:lnTo>
                  <a:pt x="900" y="341"/>
                </a:lnTo>
                <a:lnTo>
                  <a:pt x="900" y="341"/>
                </a:lnTo>
                <a:lnTo>
                  <a:pt x="901" y="346"/>
                </a:lnTo>
                <a:lnTo>
                  <a:pt x="903" y="352"/>
                </a:lnTo>
                <a:lnTo>
                  <a:pt x="900" y="357"/>
                </a:lnTo>
                <a:lnTo>
                  <a:pt x="900" y="357"/>
                </a:lnTo>
                <a:lnTo>
                  <a:pt x="894" y="369"/>
                </a:lnTo>
                <a:lnTo>
                  <a:pt x="890" y="380"/>
                </a:lnTo>
                <a:lnTo>
                  <a:pt x="890" y="380"/>
                </a:lnTo>
                <a:lnTo>
                  <a:pt x="890" y="383"/>
                </a:lnTo>
                <a:lnTo>
                  <a:pt x="890" y="385"/>
                </a:lnTo>
                <a:lnTo>
                  <a:pt x="891" y="389"/>
                </a:lnTo>
                <a:lnTo>
                  <a:pt x="891" y="389"/>
                </a:lnTo>
                <a:lnTo>
                  <a:pt x="907" y="377"/>
                </a:lnTo>
                <a:lnTo>
                  <a:pt x="923" y="364"/>
                </a:lnTo>
                <a:lnTo>
                  <a:pt x="923" y="364"/>
                </a:lnTo>
                <a:lnTo>
                  <a:pt x="920" y="358"/>
                </a:lnTo>
                <a:lnTo>
                  <a:pt x="920" y="358"/>
                </a:lnTo>
                <a:close/>
                <a:moveTo>
                  <a:pt x="926" y="367"/>
                </a:moveTo>
                <a:lnTo>
                  <a:pt x="926" y="367"/>
                </a:lnTo>
                <a:lnTo>
                  <a:pt x="925" y="364"/>
                </a:lnTo>
                <a:lnTo>
                  <a:pt x="925" y="364"/>
                </a:lnTo>
                <a:lnTo>
                  <a:pt x="923" y="364"/>
                </a:lnTo>
                <a:lnTo>
                  <a:pt x="923" y="364"/>
                </a:lnTo>
                <a:lnTo>
                  <a:pt x="926" y="367"/>
                </a:lnTo>
                <a:lnTo>
                  <a:pt x="926" y="3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3CB4413D-94CF-4147-9115-7583EE09E6B0}"/>
              </a:ext>
            </a:extLst>
          </p:cNvPr>
          <p:cNvSpPr>
            <a:spLocks noEditPoints="1"/>
          </p:cNvSpPr>
          <p:nvPr/>
        </p:nvSpPr>
        <p:spPr bwMode="auto">
          <a:xfrm>
            <a:off x="6024713" y="4822825"/>
            <a:ext cx="1607239" cy="1412083"/>
          </a:xfrm>
          <a:custGeom>
            <a:avLst/>
            <a:gdLst>
              <a:gd name="T0" fmla="*/ 1218 w 1293"/>
              <a:gd name="T1" fmla="*/ 612 h 1136"/>
              <a:gd name="T2" fmla="*/ 1293 w 1293"/>
              <a:gd name="T3" fmla="*/ 692 h 1136"/>
              <a:gd name="T4" fmla="*/ 1281 w 1293"/>
              <a:gd name="T5" fmla="*/ 759 h 1136"/>
              <a:gd name="T6" fmla="*/ 1260 w 1293"/>
              <a:gd name="T7" fmla="*/ 799 h 1136"/>
              <a:gd name="T8" fmla="*/ 1213 w 1293"/>
              <a:gd name="T9" fmla="*/ 830 h 1136"/>
              <a:gd name="T10" fmla="*/ 1161 w 1293"/>
              <a:gd name="T11" fmla="*/ 801 h 1136"/>
              <a:gd name="T12" fmla="*/ 1089 w 1293"/>
              <a:gd name="T13" fmla="*/ 765 h 1136"/>
              <a:gd name="T14" fmla="*/ 880 w 1293"/>
              <a:gd name="T15" fmla="*/ 936 h 1136"/>
              <a:gd name="T16" fmla="*/ 763 w 1293"/>
              <a:gd name="T17" fmla="*/ 986 h 1136"/>
              <a:gd name="T18" fmla="*/ 754 w 1293"/>
              <a:gd name="T19" fmla="*/ 1023 h 1136"/>
              <a:gd name="T20" fmla="*/ 788 w 1293"/>
              <a:gd name="T21" fmla="*/ 1063 h 1136"/>
              <a:gd name="T22" fmla="*/ 784 w 1293"/>
              <a:gd name="T23" fmla="*/ 1088 h 1136"/>
              <a:gd name="T24" fmla="*/ 717 w 1293"/>
              <a:gd name="T25" fmla="*/ 1080 h 1136"/>
              <a:gd name="T26" fmla="*/ 636 w 1293"/>
              <a:gd name="T27" fmla="*/ 999 h 1136"/>
              <a:gd name="T28" fmla="*/ 679 w 1293"/>
              <a:gd name="T29" fmla="*/ 878 h 1136"/>
              <a:gd name="T30" fmla="*/ 738 w 1293"/>
              <a:gd name="T31" fmla="*/ 710 h 1136"/>
              <a:gd name="T32" fmla="*/ 750 w 1293"/>
              <a:gd name="T33" fmla="*/ 595 h 1136"/>
              <a:gd name="T34" fmla="*/ 679 w 1293"/>
              <a:gd name="T35" fmla="*/ 494 h 1136"/>
              <a:gd name="T36" fmla="*/ 619 w 1293"/>
              <a:gd name="T37" fmla="*/ 483 h 1136"/>
              <a:gd name="T38" fmla="*/ 589 w 1293"/>
              <a:gd name="T39" fmla="*/ 637 h 1136"/>
              <a:gd name="T40" fmla="*/ 498 w 1293"/>
              <a:gd name="T41" fmla="*/ 625 h 1136"/>
              <a:gd name="T42" fmla="*/ 464 w 1293"/>
              <a:gd name="T43" fmla="*/ 535 h 1136"/>
              <a:gd name="T44" fmla="*/ 418 w 1293"/>
              <a:gd name="T45" fmla="*/ 525 h 1136"/>
              <a:gd name="T46" fmla="*/ 333 w 1293"/>
              <a:gd name="T47" fmla="*/ 737 h 1136"/>
              <a:gd name="T48" fmla="*/ 291 w 1293"/>
              <a:gd name="T49" fmla="*/ 872 h 1136"/>
              <a:gd name="T50" fmla="*/ 288 w 1293"/>
              <a:gd name="T51" fmla="*/ 1054 h 1136"/>
              <a:gd name="T52" fmla="*/ 306 w 1293"/>
              <a:gd name="T53" fmla="*/ 1124 h 1136"/>
              <a:gd name="T54" fmla="*/ 269 w 1293"/>
              <a:gd name="T55" fmla="*/ 1136 h 1136"/>
              <a:gd name="T56" fmla="*/ 235 w 1293"/>
              <a:gd name="T57" fmla="*/ 1126 h 1136"/>
              <a:gd name="T58" fmla="*/ 214 w 1293"/>
              <a:gd name="T59" fmla="*/ 1117 h 1136"/>
              <a:gd name="T60" fmla="*/ 213 w 1293"/>
              <a:gd name="T61" fmla="*/ 1049 h 1136"/>
              <a:gd name="T62" fmla="*/ 215 w 1293"/>
              <a:gd name="T63" fmla="*/ 772 h 1136"/>
              <a:gd name="T64" fmla="*/ 238 w 1293"/>
              <a:gd name="T65" fmla="*/ 545 h 1136"/>
              <a:gd name="T66" fmla="*/ 263 w 1293"/>
              <a:gd name="T67" fmla="*/ 358 h 1136"/>
              <a:gd name="T68" fmla="*/ 290 w 1293"/>
              <a:gd name="T69" fmla="*/ 213 h 1136"/>
              <a:gd name="T70" fmla="*/ 246 w 1293"/>
              <a:gd name="T71" fmla="*/ 173 h 1136"/>
              <a:gd name="T72" fmla="*/ 182 w 1293"/>
              <a:gd name="T73" fmla="*/ 195 h 1136"/>
              <a:gd name="T74" fmla="*/ 128 w 1293"/>
              <a:gd name="T75" fmla="*/ 286 h 1136"/>
              <a:gd name="T76" fmla="*/ 92 w 1293"/>
              <a:gd name="T77" fmla="*/ 344 h 1136"/>
              <a:gd name="T78" fmla="*/ 62 w 1293"/>
              <a:gd name="T79" fmla="*/ 416 h 1136"/>
              <a:gd name="T80" fmla="*/ 46 w 1293"/>
              <a:gd name="T81" fmla="*/ 457 h 1136"/>
              <a:gd name="T82" fmla="*/ 39 w 1293"/>
              <a:gd name="T83" fmla="*/ 483 h 1136"/>
              <a:gd name="T84" fmla="*/ 1 w 1293"/>
              <a:gd name="T85" fmla="*/ 409 h 1136"/>
              <a:gd name="T86" fmla="*/ 16 w 1293"/>
              <a:gd name="T87" fmla="*/ 248 h 1136"/>
              <a:gd name="T88" fmla="*/ 98 w 1293"/>
              <a:gd name="T89" fmla="*/ 109 h 1136"/>
              <a:gd name="T90" fmla="*/ 273 w 1293"/>
              <a:gd name="T91" fmla="*/ 12 h 1136"/>
              <a:gd name="T92" fmla="*/ 483 w 1293"/>
              <a:gd name="T93" fmla="*/ 5 h 1136"/>
              <a:gd name="T94" fmla="*/ 731 w 1293"/>
              <a:gd name="T95" fmla="*/ 62 h 1136"/>
              <a:gd name="T96" fmla="*/ 768 w 1293"/>
              <a:gd name="T97" fmla="*/ 109 h 1136"/>
              <a:gd name="T98" fmla="*/ 852 w 1293"/>
              <a:gd name="T99" fmla="*/ 154 h 1136"/>
              <a:gd name="T100" fmla="*/ 985 w 1293"/>
              <a:gd name="T101" fmla="*/ 179 h 1136"/>
              <a:gd name="T102" fmla="*/ 1042 w 1293"/>
              <a:gd name="T103" fmla="*/ 288 h 1136"/>
              <a:gd name="T104" fmla="*/ 1120 w 1293"/>
              <a:gd name="T105" fmla="*/ 440 h 1136"/>
              <a:gd name="T106" fmla="*/ 1166 w 1293"/>
              <a:gd name="T107" fmla="*/ 573 h 1136"/>
              <a:gd name="T108" fmla="*/ 881 w 1293"/>
              <a:gd name="T109" fmla="*/ 652 h 1136"/>
              <a:gd name="T110" fmla="*/ 856 w 1293"/>
              <a:gd name="T111" fmla="*/ 745 h 1136"/>
              <a:gd name="T112" fmla="*/ 904 w 1293"/>
              <a:gd name="T113" fmla="*/ 718 h 1136"/>
              <a:gd name="T114" fmla="*/ 909 w 1293"/>
              <a:gd name="T115" fmla="*/ 678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3" h="1136">
                <a:moveTo>
                  <a:pt x="1186" y="600"/>
                </a:moveTo>
                <a:lnTo>
                  <a:pt x="1198" y="598"/>
                </a:lnTo>
                <a:lnTo>
                  <a:pt x="1198" y="598"/>
                </a:lnTo>
                <a:lnTo>
                  <a:pt x="1198" y="601"/>
                </a:lnTo>
                <a:lnTo>
                  <a:pt x="1198" y="604"/>
                </a:lnTo>
                <a:lnTo>
                  <a:pt x="1198" y="605"/>
                </a:lnTo>
                <a:lnTo>
                  <a:pt x="1198" y="605"/>
                </a:lnTo>
                <a:lnTo>
                  <a:pt x="1214" y="606"/>
                </a:lnTo>
                <a:lnTo>
                  <a:pt x="1214" y="606"/>
                </a:lnTo>
                <a:lnTo>
                  <a:pt x="1218" y="612"/>
                </a:lnTo>
                <a:lnTo>
                  <a:pt x="1218" y="612"/>
                </a:lnTo>
                <a:lnTo>
                  <a:pt x="1222" y="615"/>
                </a:lnTo>
                <a:lnTo>
                  <a:pt x="1229" y="618"/>
                </a:lnTo>
                <a:lnTo>
                  <a:pt x="1245" y="626"/>
                </a:lnTo>
                <a:lnTo>
                  <a:pt x="1245" y="626"/>
                </a:lnTo>
                <a:lnTo>
                  <a:pt x="1256" y="631"/>
                </a:lnTo>
                <a:lnTo>
                  <a:pt x="1260" y="633"/>
                </a:lnTo>
                <a:lnTo>
                  <a:pt x="1262" y="636"/>
                </a:lnTo>
                <a:lnTo>
                  <a:pt x="1262" y="636"/>
                </a:lnTo>
                <a:lnTo>
                  <a:pt x="1293" y="692"/>
                </a:lnTo>
                <a:lnTo>
                  <a:pt x="1293" y="692"/>
                </a:lnTo>
                <a:lnTo>
                  <a:pt x="1289" y="712"/>
                </a:lnTo>
                <a:lnTo>
                  <a:pt x="1289" y="712"/>
                </a:lnTo>
                <a:lnTo>
                  <a:pt x="1289" y="724"/>
                </a:lnTo>
                <a:lnTo>
                  <a:pt x="1289" y="737"/>
                </a:lnTo>
                <a:lnTo>
                  <a:pt x="1289" y="737"/>
                </a:lnTo>
                <a:lnTo>
                  <a:pt x="1287" y="745"/>
                </a:lnTo>
                <a:lnTo>
                  <a:pt x="1284" y="753"/>
                </a:lnTo>
                <a:lnTo>
                  <a:pt x="1284" y="753"/>
                </a:lnTo>
                <a:lnTo>
                  <a:pt x="1281" y="759"/>
                </a:lnTo>
                <a:lnTo>
                  <a:pt x="1277" y="765"/>
                </a:lnTo>
                <a:lnTo>
                  <a:pt x="1273" y="770"/>
                </a:lnTo>
                <a:lnTo>
                  <a:pt x="1272" y="775"/>
                </a:lnTo>
                <a:lnTo>
                  <a:pt x="1272" y="775"/>
                </a:lnTo>
                <a:lnTo>
                  <a:pt x="1271" y="781"/>
                </a:lnTo>
                <a:lnTo>
                  <a:pt x="1270" y="787"/>
                </a:lnTo>
                <a:lnTo>
                  <a:pt x="1270" y="787"/>
                </a:lnTo>
                <a:lnTo>
                  <a:pt x="1266" y="793"/>
                </a:lnTo>
                <a:lnTo>
                  <a:pt x="1262" y="797"/>
                </a:lnTo>
                <a:lnTo>
                  <a:pt x="1260" y="799"/>
                </a:lnTo>
                <a:lnTo>
                  <a:pt x="1260" y="799"/>
                </a:lnTo>
                <a:lnTo>
                  <a:pt x="1251" y="804"/>
                </a:lnTo>
                <a:lnTo>
                  <a:pt x="1244" y="810"/>
                </a:lnTo>
                <a:lnTo>
                  <a:pt x="1244" y="810"/>
                </a:lnTo>
                <a:lnTo>
                  <a:pt x="1238" y="814"/>
                </a:lnTo>
                <a:lnTo>
                  <a:pt x="1233" y="819"/>
                </a:lnTo>
                <a:lnTo>
                  <a:pt x="1233" y="819"/>
                </a:lnTo>
                <a:lnTo>
                  <a:pt x="1228" y="821"/>
                </a:lnTo>
                <a:lnTo>
                  <a:pt x="1222" y="825"/>
                </a:lnTo>
                <a:lnTo>
                  <a:pt x="1213" y="830"/>
                </a:lnTo>
                <a:lnTo>
                  <a:pt x="1213" y="830"/>
                </a:lnTo>
                <a:lnTo>
                  <a:pt x="1198" y="826"/>
                </a:lnTo>
                <a:lnTo>
                  <a:pt x="1182" y="824"/>
                </a:lnTo>
                <a:lnTo>
                  <a:pt x="1182" y="824"/>
                </a:lnTo>
                <a:lnTo>
                  <a:pt x="1174" y="828"/>
                </a:lnTo>
                <a:lnTo>
                  <a:pt x="1174" y="828"/>
                </a:lnTo>
                <a:lnTo>
                  <a:pt x="1170" y="823"/>
                </a:lnTo>
                <a:lnTo>
                  <a:pt x="1166" y="817"/>
                </a:lnTo>
                <a:lnTo>
                  <a:pt x="1166" y="817"/>
                </a:lnTo>
                <a:lnTo>
                  <a:pt x="1161" y="801"/>
                </a:lnTo>
                <a:lnTo>
                  <a:pt x="1145" y="794"/>
                </a:lnTo>
                <a:lnTo>
                  <a:pt x="1129" y="785"/>
                </a:lnTo>
                <a:lnTo>
                  <a:pt x="1129" y="785"/>
                </a:lnTo>
                <a:lnTo>
                  <a:pt x="1111" y="786"/>
                </a:lnTo>
                <a:lnTo>
                  <a:pt x="1099" y="785"/>
                </a:lnTo>
                <a:lnTo>
                  <a:pt x="1094" y="785"/>
                </a:lnTo>
                <a:lnTo>
                  <a:pt x="1092" y="783"/>
                </a:lnTo>
                <a:lnTo>
                  <a:pt x="1092" y="783"/>
                </a:lnTo>
                <a:lnTo>
                  <a:pt x="1090" y="772"/>
                </a:lnTo>
                <a:lnTo>
                  <a:pt x="1089" y="765"/>
                </a:lnTo>
                <a:lnTo>
                  <a:pt x="1073" y="764"/>
                </a:lnTo>
                <a:lnTo>
                  <a:pt x="1073" y="764"/>
                </a:lnTo>
                <a:lnTo>
                  <a:pt x="1017" y="814"/>
                </a:lnTo>
                <a:lnTo>
                  <a:pt x="976" y="851"/>
                </a:lnTo>
                <a:lnTo>
                  <a:pt x="958" y="864"/>
                </a:lnTo>
                <a:lnTo>
                  <a:pt x="948" y="872"/>
                </a:lnTo>
                <a:lnTo>
                  <a:pt x="948" y="872"/>
                </a:lnTo>
                <a:lnTo>
                  <a:pt x="937" y="880"/>
                </a:lnTo>
                <a:lnTo>
                  <a:pt x="921" y="895"/>
                </a:lnTo>
                <a:lnTo>
                  <a:pt x="880" y="936"/>
                </a:lnTo>
                <a:lnTo>
                  <a:pt x="840" y="974"/>
                </a:lnTo>
                <a:lnTo>
                  <a:pt x="820" y="994"/>
                </a:lnTo>
                <a:lnTo>
                  <a:pt x="820" y="994"/>
                </a:lnTo>
                <a:lnTo>
                  <a:pt x="816" y="996"/>
                </a:lnTo>
                <a:lnTo>
                  <a:pt x="811" y="997"/>
                </a:lnTo>
                <a:lnTo>
                  <a:pt x="804" y="999"/>
                </a:lnTo>
                <a:lnTo>
                  <a:pt x="804" y="999"/>
                </a:lnTo>
                <a:lnTo>
                  <a:pt x="782" y="992"/>
                </a:lnTo>
                <a:lnTo>
                  <a:pt x="763" y="986"/>
                </a:lnTo>
                <a:lnTo>
                  <a:pt x="763" y="986"/>
                </a:lnTo>
                <a:lnTo>
                  <a:pt x="761" y="987"/>
                </a:lnTo>
                <a:lnTo>
                  <a:pt x="759" y="990"/>
                </a:lnTo>
                <a:lnTo>
                  <a:pt x="758" y="994"/>
                </a:lnTo>
                <a:lnTo>
                  <a:pt x="758" y="994"/>
                </a:lnTo>
                <a:lnTo>
                  <a:pt x="755" y="1001"/>
                </a:lnTo>
                <a:lnTo>
                  <a:pt x="753" y="1010"/>
                </a:lnTo>
                <a:lnTo>
                  <a:pt x="753" y="1010"/>
                </a:lnTo>
                <a:lnTo>
                  <a:pt x="752" y="1012"/>
                </a:lnTo>
                <a:lnTo>
                  <a:pt x="752" y="1016"/>
                </a:lnTo>
                <a:lnTo>
                  <a:pt x="754" y="1023"/>
                </a:lnTo>
                <a:lnTo>
                  <a:pt x="755" y="1031"/>
                </a:lnTo>
                <a:lnTo>
                  <a:pt x="754" y="1034"/>
                </a:lnTo>
                <a:lnTo>
                  <a:pt x="753" y="1037"/>
                </a:lnTo>
                <a:lnTo>
                  <a:pt x="753" y="1037"/>
                </a:lnTo>
                <a:lnTo>
                  <a:pt x="743" y="1042"/>
                </a:lnTo>
                <a:lnTo>
                  <a:pt x="743" y="1042"/>
                </a:lnTo>
                <a:lnTo>
                  <a:pt x="764" y="1050"/>
                </a:lnTo>
                <a:lnTo>
                  <a:pt x="779" y="1058"/>
                </a:lnTo>
                <a:lnTo>
                  <a:pt x="788" y="1063"/>
                </a:lnTo>
                <a:lnTo>
                  <a:pt x="788" y="1063"/>
                </a:lnTo>
                <a:lnTo>
                  <a:pt x="792" y="1066"/>
                </a:lnTo>
                <a:lnTo>
                  <a:pt x="796" y="1069"/>
                </a:lnTo>
                <a:lnTo>
                  <a:pt x="796" y="1071"/>
                </a:lnTo>
                <a:lnTo>
                  <a:pt x="796" y="1072"/>
                </a:lnTo>
                <a:lnTo>
                  <a:pt x="796" y="1075"/>
                </a:lnTo>
                <a:lnTo>
                  <a:pt x="793" y="1077"/>
                </a:lnTo>
                <a:lnTo>
                  <a:pt x="793" y="1077"/>
                </a:lnTo>
                <a:lnTo>
                  <a:pt x="790" y="1082"/>
                </a:lnTo>
                <a:lnTo>
                  <a:pt x="786" y="1087"/>
                </a:lnTo>
                <a:lnTo>
                  <a:pt x="784" y="1088"/>
                </a:lnTo>
                <a:lnTo>
                  <a:pt x="780" y="1090"/>
                </a:lnTo>
                <a:lnTo>
                  <a:pt x="776" y="1091"/>
                </a:lnTo>
                <a:lnTo>
                  <a:pt x="770" y="1091"/>
                </a:lnTo>
                <a:lnTo>
                  <a:pt x="770" y="1091"/>
                </a:lnTo>
                <a:lnTo>
                  <a:pt x="758" y="1091"/>
                </a:lnTo>
                <a:lnTo>
                  <a:pt x="745" y="1090"/>
                </a:lnTo>
                <a:lnTo>
                  <a:pt x="736" y="1088"/>
                </a:lnTo>
                <a:lnTo>
                  <a:pt x="729" y="1086"/>
                </a:lnTo>
                <a:lnTo>
                  <a:pt x="729" y="1086"/>
                </a:lnTo>
                <a:lnTo>
                  <a:pt x="717" y="1080"/>
                </a:lnTo>
                <a:lnTo>
                  <a:pt x="696" y="1066"/>
                </a:lnTo>
                <a:lnTo>
                  <a:pt x="661" y="1043"/>
                </a:lnTo>
                <a:lnTo>
                  <a:pt x="661" y="1043"/>
                </a:lnTo>
                <a:lnTo>
                  <a:pt x="651" y="1035"/>
                </a:lnTo>
                <a:lnTo>
                  <a:pt x="642" y="1027"/>
                </a:lnTo>
                <a:lnTo>
                  <a:pt x="636" y="1018"/>
                </a:lnTo>
                <a:lnTo>
                  <a:pt x="633" y="1013"/>
                </a:lnTo>
                <a:lnTo>
                  <a:pt x="633" y="1013"/>
                </a:lnTo>
                <a:lnTo>
                  <a:pt x="633" y="1007"/>
                </a:lnTo>
                <a:lnTo>
                  <a:pt x="636" y="999"/>
                </a:lnTo>
                <a:lnTo>
                  <a:pt x="641" y="987"/>
                </a:lnTo>
                <a:lnTo>
                  <a:pt x="647" y="974"/>
                </a:lnTo>
                <a:lnTo>
                  <a:pt x="647" y="974"/>
                </a:lnTo>
                <a:lnTo>
                  <a:pt x="681" y="910"/>
                </a:lnTo>
                <a:lnTo>
                  <a:pt x="681" y="910"/>
                </a:lnTo>
                <a:lnTo>
                  <a:pt x="685" y="903"/>
                </a:lnTo>
                <a:lnTo>
                  <a:pt x="686" y="898"/>
                </a:lnTo>
                <a:lnTo>
                  <a:pt x="689" y="892"/>
                </a:lnTo>
                <a:lnTo>
                  <a:pt x="679" y="878"/>
                </a:lnTo>
                <a:lnTo>
                  <a:pt x="679" y="878"/>
                </a:lnTo>
                <a:lnTo>
                  <a:pt x="685" y="869"/>
                </a:lnTo>
                <a:lnTo>
                  <a:pt x="694" y="855"/>
                </a:lnTo>
                <a:lnTo>
                  <a:pt x="694" y="855"/>
                </a:lnTo>
                <a:lnTo>
                  <a:pt x="701" y="833"/>
                </a:lnTo>
                <a:lnTo>
                  <a:pt x="712" y="793"/>
                </a:lnTo>
                <a:lnTo>
                  <a:pt x="725" y="753"/>
                </a:lnTo>
                <a:lnTo>
                  <a:pt x="731" y="732"/>
                </a:lnTo>
                <a:lnTo>
                  <a:pt x="731" y="732"/>
                </a:lnTo>
                <a:lnTo>
                  <a:pt x="734" y="722"/>
                </a:lnTo>
                <a:lnTo>
                  <a:pt x="738" y="710"/>
                </a:lnTo>
                <a:lnTo>
                  <a:pt x="743" y="685"/>
                </a:lnTo>
                <a:lnTo>
                  <a:pt x="743" y="685"/>
                </a:lnTo>
                <a:lnTo>
                  <a:pt x="745" y="673"/>
                </a:lnTo>
                <a:lnTo>
                  <a:pt x="747" y="655"/>
                </a:lnTo>
                <a:lnTo>
                  <a:pt x="748" y="638"/>
                </a:lnTo>
                <a:lnTo>
                  <a:pt x="749" y="628"/>
                </a:lnTo>
                <a:lnTo>
                  <a:pt x="749" y="628"/>
                </a:lnTo>
                <a:lnTo>
                  <a:pt x="750" y="621"/>
                </a:lnTo>
                <a:lnTo>
                  <a:pt x="752" y="609"/>
                </a:lnTo>
                <a:lnTo>
                  <a:pt x="750" y="595"/>
                </a:lnTo>
                <a:lnTo>
                  <a:pt x="749" y="589"/>
                </a:lnTo>
                <a:lnTo>
                  <a:pt x="747" y="584"/>
                </a:lnTo>
                <a:lnTo>
                  <a:pt x="747" y="584"/>
                </a:lnTo>
                <a:lnTo>
                  <a:pt x="742" y="572"/>
                </a:lnTo>
                <a:lnTo>
                  <a:pt x="736" y="557"/>
                </a:lnTo>
                <a:lnTo>
                  <a:pt x="729" y="541"/>
                </a:lnTo>
                <a:lnTo>
                  <a:pt x="729" y="541"/>
                </a:lnTo>
                <a:lnTo>
                  <a:pt x="704" y="516"/>
                </a:lnTo>
                <a:lnTo>
                  <a:pt x="686" y="500"/>
                </a:lnTo>
                <a:lnTo>
                  <a:pt x="679" y="494"/>
                </a:lnTo>
                <a:lnTo>
                  <a:pt x="677" y="493"/>
                </a:lnTo>
                <a:lnTo>
                  <a:pt x="677" y="493"/>
                </a:lnTo>
                <a:lnTo>
                  <a:pt x="661" y="492"/>
                </a:lnTo>
                <a:lnTo>
                  <a:pt x="651" y="491"/>
                </a:lnTo>
                <a:lnTo>
                  <a:pt x="645" y="489"/>
                </a:lnTo>
                <a:lnTo>
                  <a:pt x="645" y="489"/>
                </a:lnTo>
                <a:lnTo>
                  <a:pt x="637" y="487"/>
                </a:lnTo>
                <a:lnTo>
                  <a:pt x="630" y="486"/>
                </a:lnTo>
                <a:lnTo>
                  <a:pt x="619" y="483"/>
                </a:lnTo>
                <a:lnTo>
                  <a:pt x="619" y="483"/>
                </a:lnTo>
                <a:lnTo>
                  <a:pt x="616" y="519"/>
                </a:lnTo>
                <a:lnTo>
                  <a:pt x="614" y="569"/>
                </a:lnTo>
                <a:lnTo>
                  <a:pt x="614" y="569"/>
                </a:lnTo>
                <a:lnTo>
                  <a:pt x="611" y="586"/>
                </a:lnTo>
                <a:lnTo>
                  <a:pt x="606" y="606"/>
                </a:lnTo>
                <a:lnTo>
                  <a:pt x="603" y="615"/>
                </a:lnTo>
                <a:lnTo>
                  <a:pt x="599" y="623"/>
                </a:lnTo>
                <a:lnTo>
                  <a:pt x="594" y="631"/>
                </a:lnTo>
                <a:lnTo>
                  <a:pt x="589" y="637"/>
                </a:lnTo>
                <a:lnTo>
                  <a:pt x="589" y="637"/>
                </a:lnTo>
                <a:lnTo>
                  <a:pt x="582" y="642"/>
                </a:lnTo>
                <a:lnTo>
                  <a:pt x="571" y="644"/>
                </a:lnTo>
                <a:lnTo>
                  <a:pt x="558" y="647"/>
                </a:lnTo>
                <a:lnTo>
                  <a:pt x="545" y="647"/>
                </a:lnTo>
                <a:lnTo>
                  <a:pt x="531" y="644"/>
                </a:lnTo>
                <a:lnTo>
                  <a:pt x="518" y="641"/>
                </a:lnTo>
                <a:lnTo>
                  <a:pt x="512" y="638"/>
                </a:lnTo>
                <a:lnTo>
                  <a:pt x="507" y="634"/>
                </a:lnTo>
                <a:lnTo>
                  <a:pt x="502" y="630"/>
                </a:lnTo>
                <a:lnTo>
                  <a:pt x="498" y="625"/>
                </a:lnTo>
                <a:lnTo>
                  <a:pt x="498" y="625"/>
                </a:lnTo>
                <a:lnTo>
                  <a:pt x="487" y="605"/>
                </a:lnTo>
                <a:lnTo>
                  <a:pt x="480" y="590"/>
                </a:lnTo>
                <a:lnTo>
                  <a:pt x="477" y="579"/>
                </a:lnTo>
                <a:lnTo>
                  <a:pt x="475" y="571"/>
                </a:lnTo>
                <a:lnTo>
                  <a:pt x="475" y="571"/>
                </a:lnTo>
                <a:lnTo>
                  <a:pt x="471" y="550"/>
                </a:lnTo>
                <a:lnTo>
                  <a:pt x="470" y="535"/>
                </a:lnTo>
                <a:lnTo>
                  <a:pt x="470" y="535"/>
                </a:lnTo>
                <a:lnTo>
                  <a:pt x="464" y="535"/>
                </a:lnTo>
                <a:lnTo>
                  <a:pt x="457" y="532"/>
                </a:lnTo>
                <a:lnTo>
                  <a:pt x="450" y="530"/>
                </a:lnTo>
                <a:lnTo>
                  <a:pt x="450" y="530"/>
                </a:lnTo>
                <a:lnTo>
                  <a:pt x="443" y="527"/>
                </a:lnTo>
                <a:lnTo>
                  <a:pt x="437" y="525"/>
                </a:lnTo>
                <a:lnTo>
                  <a:pt x="430" y="525"/>
                </a:lnTo>
                <a:lnTo>
                  <a:pt x="425" y="525"/>
                </a:lnTo>
                <a:lnTo>
                  <a:pt x="425" y="525"/>
                </a:lnTo>
                <a:lnTo>
                  <a:pt x="419" y="525"/>
                </a:lnTo>
                <a:lnTo>
                  <a:pt x="418" y="525"/>
                </a:lnTo>
                <a:lnTo>
                  <a:pt x="406" y="499"/>
                </a:lnTo>
                <a:lnTo>
                  <a:pt x="406" y="499"/>
                </a:lnTo>
                <a:lnTo>
                  <a:pt x="392" y="542"/>
                </a:lnTo>
                <a:lnTo>
                  <a:pt x="371" y="605"/>
                </a:lnTo>
                <a:lnTo>
                  <a:pt x="371" y="605"/>
                </a:lnTo>
                <a:lnTo>
                  <a:pt x="349" y="674"/>
                </a:lnTo>
                <a:lnTo>
                  <a:pt x="338" y="711"/>
                </a:lnTo>
                <a:lnTo>
                  <a:pt x="334" y="727"/>
                </a:lnTo>
                <a:lnTo>
                  <a:pt x="333" y="737"/>
                </a:lnTo>
                <a:lnTo>
                  <a:pt x="333" y="737"/>
                </a:lnTo>
                <a:lnTo>
                  <a:pt x="331" y="761"/>
                </a:lnTo>
                <a:lnTo>
                  <a:pt x="325" y="796"/>
                </a:lnTo>
                <a:lnTo>
                  <a:pt x="317" y="847"/>
                </a:lnTo>
                <a:lnTo>
                  <a:pt x="317" y="847"/>
                </a:lnTo>
                <a:lnTo>
                  <a:pt x="316" y="851"/>
                </a:lnTo>
                <a:lnTo>
                  <a:pt x="313" y="856"/>
                </a:lnTo>
                <a:lnTo>
                  <a:pt x="309" y="863"/>
                </a:lnTo>
                <a:lnTo>
                  <a:pt x="302" y="872"/>
                </a:lnTo>
                <a:lnTo>
                  <a:pt x="291" y="872"/>
                </a:lnTo>
                <a:lnTo>
                  <a:pt x="291" y="872"/>
                </a:lnTo>
                <a:lnTo>
                  <a:pt x="289" y="899"/>
                </a:lnTo>
                <a:lnTo>
                  <a:pt x="288" y="921"/>
                </a:lnTo>
                <a:lnTo>
                  <a:pt x="286" y="938"/>
                </a:lnTo>
                <a:lnTo>
                  <a:pt x="286" y="938"/>
                </a:lnTo>
                <a:lnTo>
                  <a:pt x="286" y="965"/>
                </a:lnTo>
                <a:lnTo>
                  <a:pt x="286" y="997"/>
                </a:lnTo>
                <a:lnTo>
                  <a:pt x="286" y="997"/>
                </a:lnTo>
                <a:lnTo>
                  <a:pt x="286" y="1024"/>
                </a:lnTo>
                <a:lnTo>
                  <a:pt x="286" y="1038"/>
                </a:lnTo>
                <a:lnTo>
                  <a:pt x="288" y="1054"/>
                </a:lnTo>
                <a:lnTo>
                  <a:pt x="288" y="1054"/>
                </a:lnTo>
                <a:lnTo>
                  <a:pt x="291" y="1071"/>
                </a:lnTo>
                <a:lnTo>
                  <a:pt x="296" y="1086"/>
                </a:lnTo>
                <a:lnTo>
                  <a:pt x="301" y="1098"/>
                </a:lnTo>
                <a:lnTo>
                  <a:pt x="304" y="1108"/>
                </a:lnTo>
                <a:lnTo>
                  <a:pt x="304" y="1108"/>
                </a:lnTo>
                <a:lnTo>
                  <a:pt x="306" y="1114"/>
                </a:lnTo>
                <a:lnTo>
                  <a:pt x="307" y="1119"/>
                </a:lnTo>
                <a:lnTo>
                  <a:pt x="307" y="1122"/>
                </a:lnTo>
                <a:lnTo>
                  <a:pt x="306" y="1124"/>
                </a:lnTo>
                <a:lnTo>
                  <a:pt x="301" y="1129"/>
                </a:lnTo>
                <a:lnTo>
                  <a:pt x="301" y="1129"/>
                </a:lnTo>
                <a:lnTo>
                  <a:pt x="296" y="1131"/>
                </a:lnTo>
                <a:lnTo>
                  <a:pt x="293" y="1133"/>
                </a:lnTo>
                <a:lnTo>
                  <a:pt x="285" y="1134"/>
                </a:lnTo>
                <a:lnTo>
                  <a:pt x="281" y="1133"/>
                </a:lnTo>
                <a:lnTo>
                  <a:pt x="279" y="1133"/>
                </a:lnTo>
                <a:lnTo>
                  <a:pt x="279" y="1133"/>
                </a:lnTo>
                <a:lnTo>
                  <a:pt x="274" y="1135"/>
                </a:lnTo>
                <a:lnTo>
                  <a:pt x="269" y="1136"/>
                </a:lnTo>
                <a:lnTo>
                  <a:pt x="263" y="1136"/>
                </a:lnTo>
                <a:lnTo>
                  <a:pt x="263" y="1136"/>
                </a:lnTo>
                <a:lnTo>
                  <a:pt x="256" y="1134"/>
                </a:lnTo>
                <a:lnTo>
                  <a:pt x="253" y="1133"/>
                </a:lnTo>
                <a:lnTo>
                  <a:pt x="253" y="1133"/>
                </a:lnTo>
                <a:lnTo>
                  <a:pt x="249" y="1134"/>
                </a:lnTo>
                <a:lnTo>
                  <a:pt x="246" y="1134"/>
                </a:lnTo>
                <a:lnTo>
                  <a:pt x="242" y="1133"/>
                </a:lnTo>
                <a:lnTo>
                  <a:pt x="242" y="1133"/>
                </a:lnTo>
                <a:lnTo>
                  <a:pt x="235" y="1126"/>
                </a:lnTo>
                <a:lnTo>
                  <a:pt x="235" y="1126"/>
                </a:lnTo>
                <a:lnTo>
                  <a:pt x="236" y="1126"/>
                </a:lnTo>
                <a:lnTo>
                  <a:pt x="235" y="1125"/>
                </a:lnTo>
                <a:lnTo>
                  <a:pt x="231" y="1125"/>
                </a:lnTo>
                <a:lnTo>
                  <a:pt x="231" y="1125"/>
                </a:lnTo>
                <a:lnTo>
                  <a:pt x="226" y="1124"/>
                </a:lnTo>
                <a:lnTo>
                  <a:pt x="222" y="1122"/>
                </a:lnTo>
                <a:lnTo>
                  <a:pt x="219" y="1118"/>
                </a:lnTo>
                <a:lnTo>
                  <a:pt x="219" y="1118"/>
                </a:lnTo>
                <a:lnTo>
                  <a:pt x="214" y="1117"/>
                </a:lnTo>
                <a:lnTo>
                  <a:pt x="210" y="1115"/>
                </a:lnTo>
                <a:lnTo>
                  <a:pt x="206" y="1113"/>
                </a:lnTo>
                <a:lnTo>
                  <a:pt x="206" y="1113"/>
                </a:lnTo>
                <a:lnTo>
                  <a:pt x="204" y="1107"/>
                </a:lnTo>
                <a:lnTo>
                  <a:pt x="203" y="1097"/>
                </a:lnTo>
                <a:lnTo>
                  <a:pt x="201" y="1087"/>
                </a:lnTo>
                <a:lnTo>
                  <a:pt x="201" y="1081"/>
                </a:lnTo>
                <a:lnTo>
                  <a:pt x="203" y="1077"/>
                </a:lnTo>
                <a:lnTo>
                  <a:pt x="203" y="1077"/>
                </a:lnTo>
                <a:lnTo>
                  <a:pt x="213" y="1049"/>
                </a:lnTo>
                <a:lnTo>
                  <a:pt x="220" y="1032"/>
                </a:lnTo>
                <a:lnTo>
                  <a:pt x="224" y="1015"/>
                </a:lnTo>
                <a:lnTo>
                  <a:pt x="224" y="1015"/>
                </a:lnTo>
                <a:lnTo>
                  <a:pt x="225" y="1003"/>
                </a:lnTo>
                <a:lnTo>
                  <a:pt x="226" y="985"/>
                </a:lnTo>
                <a:lnTo>
                  <a:pt x="225" y="938"/>
                </a:lnTo>
                <a:lnTo>
                  <a:pt x="222" y="876"/>
                </a:lnTo>
                <a:lnTo>
                  <a:pt x="210" y="868"/>
                </a:lnTo>
                <a:lnTo>
                  <a:pt x="210" y="868"/>
                </a:lnTo>
                <a:lnTo>
                  <a:pt x="215" y="772"/>
                </a:lnTo>
                <a:lnTo>
                  <a:pt x="220" y="703"/>
                </a:lnTo>
                <a:lnTo>
                  <a:pt x="222" y="665"/>
                </a:lnTo>
                <a:lnTo>
                  <a:pt x="222" y="665"/>
                </a:lnTo>
                <a:lnTo>
                  <a:pt x="231" y="623"/>
                </a:lnTo>
                <a:lnTo>
                  <a:pt x="236" y="599"/>
                </a:lnTo>
                <a:lnTo>
                  <a:pt x="238" y="584"/>
                </a:lnTo>
                <a:lnTo>
                  <a:pt x="238" y="584"/>
                </a:lnTo>
                <a:lnTo>
                  <a:pt x="238" y="564"/>
                </a:lnTo>
                <a:lnTo>
                  <a:pt x="238" y="545"/>
                </a:lnTo>
                <a:lnTo>
                  <a:pt x="238" y="545"/>
                </a:lnTo>
                <a:lnTo>
                  <a:pt x="240" y="482"/>
                </a:lnTo>
                <a:lnTo>
                  <a:pt x="240" y="482"/>
                </a:lnTo>
                <a:lnTo>
                  <a:pt x="243" y="461"/>
                </a:lnTo>
                <a:lnTo>
                  <a:pt x="248" y="432"/>
                </a:lnTo>
                <a:lnTo>
                  <a:pt x="258" y="387"/>
                </a:lnTo>
                <a:lnTo>
                  <a:pt x="258" y="387"/>
                </a:lnTo>
                <a:lnTo>
                  <a:pt x="261" y="370"/>
                </a:lnTo>
                <a:lnTo>
                  <a:pt x="262" y="363"/>
                </a:lnTo>
                <a:lnTo>
                  <a:pt x="263" y="358"/>
                </a:lnTo>
                <a:lnTo>
                  <a:pt x="263" y="358"/>
                </a:lnTo>
                <a:lnTo>
                  <a:pt x="268" y="340"/>
                </a:lnTo>
                <a:lnTo>
                  <a:pt x="277" y="306"/>
                </a:lnTo>
                <a:lnTo>
                  <a:pt x="285" y="270"/>
                </a:lnTo>
                <a:lnTo>
                  <a:pt x="288" y="258"/>
                </a:lnTo>
                <a:lnTo>
                  <a:pt x="288" y="251"/>
                </a:lnTo>
                <a:lnTo>
                  <a:pt x="288" y="251"/>
                </a:lnTo>
                <a:lnTo>
                  <a:pt x="289" y="241"/>
                </a:lnTo>
                <a:lnTo>
                  <a:pt x="289" y="231"/>
                </a:lnTo>
                <a:lnTo>
                  <a:pt x="290" y="221"/>
                </a:lnTo>
                <a:lnTo>
                  <a:pt x="290" y="213"/>
                </a:lnTo>
                <a:lnTo>
                  <a:pt x="290" y="213"/>
                </a:lnTo>
                <a:lnTo>
                  <a:pt x="290" y="205"/>
                </a:lnTo>
                <a:lnTo>
                  <a:pt x="291" y="197"/>
                </a:lnTo>
                <a:lnTo>
                  <a:pt x="291" y="188"/>
                </a:lnTo>
                <a:lnTo>
                  <a:pt x="291" y="185"/>
                </a:lnTo>
                <a:lnTo>
                  <a:pt x="290" y="184"/>
                </a:lnTo>
                <a:lnTo>
                  <a:pt x="290" y="184"/>
                </a:lnTo>
                <a:lnTo>
                  <a:pt x="263" y="172"/>
                </a:lnTo>
                <a:lnTo>
                  <a:pt x="263" y="172"/>
                </a:lnTo>
                <a:lnTo>
                  <a:pt x="246" y="173"/>
                </a:lnTo>
                <a:lnTo>
                  <a:pt x="224" y="176"/>
                </a:lnTo>
                <a:lnTo>
                  <a:pt x="224" y="176"/>
                </a:lnTo>
                <a:lnTo>
                  <a:pt x="210" y="177"/>
                </a:lnTo>
                <a:lnTo>
                  <a:pt x="203" y="178"/>
                </a:lnTo>
                <a:lnTo>
                  <a:pt x="199" y="181"/>
                </a:lnTo>
                <a:lnTo>
                  <a:pt x="199" y="181"/>
                </a:lnTo>
                <a:lnTo>
                  <a:pt x="197" y="183"/>
                </a:lnTo>
                <a:lnTo>
                  <a:pt x="192" y="187"/>
                </a:lnTo>
                <a:lnTo>
                  <a:pt x="185" y="192"/>
                </a:lnTo>
                <a:lnTo>
                  <a:pt x="182" y="195"/>
                </a:lnTo>
                <a:lnTo>
                  <a:pt x="182" y="195"/>
                </a:lnTo>
                <a:lnTo>
                  <a:pt x="174" y="206"/>
                </a:lnTo>
                <a:lnTo>
                  <a:pt x="162" y="227"/>
                </a:lnTo>
                <a:lnTo>
                  <a:pt x="146" y="256"/>
                </a:lnTo>
                <a:lnTo>
                  <a:pt x="146" y="256"/>
                </a:lnTo>
                <a:lnTo>
                  <a:pt x="142" y="263"/>
                </a:lnTo>
                <a:lnTo>
                  <a:pt x="139" y="270"/>
                </a:lnTo>
                <a:lnTo>
                  <a:pt x="134" y="279"/>
                </a:lnTo>
                <a:lnTo>
                  <a:pt x="134" y="279"/>
                </a:lnTo>
                <a:lnTo>
                  <a:pt x="128" y="286"/>
                </a:lnTo>
                <a:lnTo>
                  <a:pt x="123" y="291"/>
                </a:lnTo>
                <a:lnTo>
                  <a:pt x="118" y="296"/>
                </a:lnTo>
                <a:lnTo>
                  <a:pt x="114" y="302"/>
                </a:lnTo>
                <a:lnTo>
                  <a:pt x="114" y="302"/>
                </a:lnTo>
                <a:lnTo>
                  <a:pt x="107" y="317"/>
                </a:lnTo>
                <a:lnTo>
                  <a:pt x="102" y="331"/>
                </a:lnTo>
                <a:lnTo>
                  <a:pt x="102" y="331"/>
                </a:lnTo>
                <a:lnTo>
                  <a:pt x="98" y="344"/>
                </a:lnTo>
                <a:lnTo>
                  <a:pt x="92" y="344"/>
                </a:lnTo>
                <a:lnTo>
                  <a:pt x="92" y="344"/>
                </a:lnTo>
                <a:lnTo>
                  <a:pt x="92" y="354"/>
                </a:lnTo>
                <a:lnTo>
                  <a:pt x="91" y="363"/>
                </a:lnTo>
                <a:lnTo>
                  <a:pt x="90" y="370"/>
                </a:lnTo>
                <a:lnTo>
                  <a:pt x="90" y="370"/>
                </a:lnTo>
                <a:lnTo>
                  <a:pt x="83" y="384"/>
                </a:lnTo>
                <a:lnTo>
                  <a:pt x="81" y="390"/>
                </a:lnTo>
                <a:lnTo>
                  <a:pt x="76" y="396"/>
                </a:lnTo>
                <a:lnTo>
                  <a:pt x="76" y="396"/>
                </a:lnTo>
                <a:lnTo>
                  <a:pt x="67" y="408"/>
                </a:lnTo>
                <a:lnTo>
                  <a:pt x="62" y="416"/>
                </a:lnTo>
                <a:lnTo>
                  <a:pt x="62" y="416"/>
                </a:lnTo>
                <a:lnTo>
                  <a:pt x="55" y="428"/>
                </a:lnTo>
                <a:lnTo>
                  <a:pt x="50" y="435"/>
                </a:lnTo>
                <a:lnTo>
                  <a:pt x="48" y="441"/>
                </a:lnTo>
                <a:lnTo>
                  <a:pt x="48" y="441"/>
                </a:lnTo>
                <a:lnTo>
                  <a:pt x="48" y="445"/>
                </a:lnTo>
                <a:lnTo>
                  <a:pt x="48" y="450"/>
                </a:lnTo>
                <a:lnTo>
                  <a:pt x="48" y="455"/>
                </a:lnTo>
                <a:lnTo>
                  <a:pt x="46" y="457"/>
                </a:lnTo>
                <a:lnTo>
                  <a:pt x="46" y="457"/>
                </a:lnTo>
                <a:lnTo>
                  <a:pt x="43" y="459"/>
                </a:lnTo>
                <a:lnTo>
                  <a:pt x="43" y="459"/>
                </a:lnTo>
                <a:lnTo>
                  <a:pt x="44" y="466"/>
                </a:lnTo>
                <a:lnTo>
                  <a:pt x="46" y="475"/>
                </a:lnTo>
                <a:lnTo>
                  <a:pt x="46" y="475"/>
                </a:lnTo>
                <a:lnTo>
                  <a:pt x="46" y="481"/>
                </a:lnTo>
                <a:lnTo>
                  <a:pt x="46" y="484"/>
                </a:lnTo>
                <a:lnTo>
                  <a:pt x="44" y="486"/>
                </a:lnTo>
                <a:lnTo>
                  <a:pt x="44" y="486"/>
                </a:lnTo>
                <a:lnTo>
                  <a:pt x="39" y="483"/>
                </a:lnTo>
                <a:lnTo>
                  <a:pt x="30" y="477"/>
                </a:lnTo>
                <a:lnTo>
                  <a:pt x="18" y="467"/>
                </a:lnTo>
                <a:lnTo>
                  <a:pt x="18" y="467"/>
                </a:lnTo>
                <a:lnTo>
                  <a:pt x="12" y="457"/>
                </a:lnTo>
                <a:lnTo>
                  <a:pt x="3" y="443"/>
                </a:lnTo>
                <a:lnTo>
                  <a:pt x="3" y="443"/>
                </a:lnTo>
                <a:lnTo>
                  <a:pt x="2" y="435"/>
                </a:lnTo>
                <a:lnTo>
                  <a:pt x="0" y="425"/>
                </a:lnTo>
                <a:lnTo>
                  <a:pt x="0" y="414"/>
                </a:lnTo>
                <a:lnTo>
                  <a:pt x="1" y="409"/>
                </a:lnTo>
                <a:lnTo>
                  <a:pt x="2" y="406"/>
                </a:lnTo>
                <a:lnTo>
                  <a:pt x="2" y="406"/>
                </a:lnTo>
                <a:lnTo>
                  <a:pt x="8" y="392"/>
                </a:lnTo>
                <a:lnTo>
                  <a:pt x="14" y="382"/>
                </a:lnTo>
                <a:lnTo>
                  <a:pt x="14" y="382"/>
                </a:lnTo>
                <a:lnTo>
                  <a:pt x="32" y="359"/>
                </a:lnTo>
                <a:lnTo>
                  <a:pt x="32" y="359"/>
                </a:lnTo>
                <a:lnTo>
                  <a:pt x="58" y="323"/>
                </a:lnTo>
                <a:lnTo>
                  <a:pt x="16" y="248"/>
                </a:lnTo>
                <a:lnTo>
                  <a:pt x="16" y="248"/>
                </a:lnTo>
                <a:lnTo>
                  <a:pt x="16" y="240"/>
                </a:lnTo>
                <a:lnTo>
                  <a:pt x="16" y="233"/>
                </a:lnTo>
                <a:lnTo>
                  <a:pt x="16" y="229"/>
                </a:lnTo>
                <a:lnTo>
                  <a:pt x="16" y="229"/>
                </a:lnTo>
                <a:lnTo>
                  <a:pt x="19" y="219"/>
                </a:lnTo>
                <a:lnTo>
                  <a:pt x="22" y="213"/>
                </a:lnTo>
                <a:lnTo>
                  <a:pt x="26" y="208"/>
                </a:lnTo>
                <a:lnTo>
                  <a:pt x="26" y="208"/>
                </a:lnTo>
                <a:lnTo>
                  <a:pt x="69" y="149"/>
                </a:lnTo>
                <a:lnTo>
                  <a:pt x="98" y="109"/>
                </a:lnTo>
                <a:lnTo>
                  <a:pt x="114" y="86"/>
                </a:lnTo>
                <a:lnTo>
                  <a:pt x="114" y="86"/>
                </a:lnTo>
                <a:lnTo>
                  <a:pt x="117" y="83"/>
                </a:lnTo>
                <a:lnTo>
                  <a:pt x="120" y="81"/>
                </a:lnTo>
                <a:lnTo>
                  <a:pt x="133" y="74"/>
                </a:lnTo>
                <a:lnTo>
                  <a:pt x="167" y="55"/>
                </a:lnTo>
                <a:lnTo>
                  <a:pt x="227" y="28"/>
                </a:lnTo>
                <a:lnTo>
                  <a:pt x="227" y="28"/>
                </a:lnTo>
                <a:lnTo>
                  <a:pt x="246" y="21"/>
                </a:lnTo>
                <a:lnTo>
                  <a:pt x="273" y="12"/>
                </a:lnTo>
                <a:lnTo>
                  <a:pt x="311" y="1"/>
                </a:lnTo>
                <a:lnTo>
                  <a:pt x="311" y="1"/>
                </a:lnTo>
                <a:lnTo>
                  <a:pt x="322" y="0"/>
                </a:lnTo>
                <a:lnTo>
                  <a:pt x="341" y="1"/>
                </a:lnTo>
                <a:lnTo>
                  <a:pt x="390" y="2"/>
                </a:lnTo>
                <a:lnTo>
                  <a:pt x="390" y="2"/>
                </a:lnTo>
                <a:lnTo>
                  <a:pt x="414" y="3"/>
                </a:lnTo>
                <a:lnTo>
                  <a:pt x="438" y="2"/>
                </a:lnTo>
                <a:lnTo>
                  <a:pt x="461" y="2"/>
                </a:lnTo>
                <a:lnTo>
                  <a:pt x="483" y="5"/>
                </a:lnTo>
                <a:lnTo>
                  <a:pt x="483" y="5"/>
                </a:lnTo>
                <a:lnTo>
                  <a:pt x="513" y="8"/>
                </a:lnTo>
                <a:lnTo>
                  <a:pt x="547" y="16"/>
                </a:lnTo>
                <a:lnTo>
                  <a:pt x="598" y="28"/>
                </a:lnTo>
                <a:lnTo>
                  <a:pt x="598" y="28"/>
                </a:lnTo>
                <a:lnTo>
                  <a:pt x="651" y="42"/>
                </a:lnTo>
                <a:lnTo>
                  <a:pt x="651" y="42"/>
                </a:lnTo>
                <a:lnTo>
                  <a:pt x="721" y="60"/>
                </a:lnTo>
                <a:lnTo>
                  <a:pt x="721" y="60"/>
                </a:lnTo>
                <a:lnTo>
                  <a:pt x="731" y="62"/>
                </a:lnTo>
                <a:lnTo>
                  <a:pt x="737" y="64"/>
                </a:lnTo>
                <a:lnTo>
                  <a:pt x="741" y="66"/>
                </a:lnTo>
                <a:lnTo>
                  <a:pt x="743" y="72"/>
                </a:lnTo>
                <a:lnTo>
                  <a:pt x="743" y="72"/>
                </a:lnTo>
                <a:lnTo>
                  <a:pt x="748" y="81"/>
                </a:lnTo>
                <a:lnTo>
                  <a:pt x="752" y="92"/>
                </a:lnTo>
                <a:lnTo>
                  <a:pt x="758" y="106"/>
                </a:lnTo>
                <a:lnTo>
                  <a:pt x="758" y="106"/>
                </a:lnTo>
                <a:lnTo>
                  <a:pt x="761" y="107"/>
                </a:lnTo>
                <a:lnTo>
                  <a:pt x="768" y="109"/>
                </a:lnTo>
                <a:lnTo>
                  <a:pt x="779" y="112"/>
                </a:lnTo>
                <a:lnTo>
                  <a:pt x="779" y="112"/>
                </a:lnTo>
                <a:lnTo>
                  <a:pt x="787" y="114"/>
                </a:lnTo>
                <a:lnTo>
                  <a:pt x="801" y="122"/>
                </a:lnTo>
                <a:lnTo>
                  <a:pt x="801" y="122"/>
                </a:lnTo>
                <a:lnTo>
                  <a:pt x="818" y="134"/>
                </a:lnTo>
                <a:lnTo>
                  <a:pt x="830" y="141"/>
                </a:lnTo>
                <a:lnTo>
                  <a:pt x="830" y="141"/>
                </a:lnTo>
                <a:lnTo>
                  <a:pt x="838" y="146"/>
                </a:lnTo>
                <a:lnTo>
                  <a:pt x="852" y="154"/>
                </a:lnTo>
                <a:lnTo>
                  <a:pt x="867" y="160"/>
                </a:lnTo>
                <a:lnTo>
                  <a:pt x="877" y="163"/>
                </a:lnTo>
                <a:lnTo>
                  <a:pt x="877" y="163"/>
                </a:lnTo>
                <a:lnTo>
                  <a:pt x="892" y="163"/>
                </a:lnTo>
                <a:lnTo>
                  <a:pt x="920" y="163"/>
                </a:lnTo>
                <a:lnTo>
                  <a:pt x="937" y="165"/>
                </a:lnTo>
                <a:lnTo>
                  <a:pt x="955" y="167"/>
                </a:lnTo>
                <a:lnTo>
                  <a:pt x="971" y="172"/>
                </a:lnTo>
                <a:lnTo>
                  <a:pt x="978" y="176"/>
                </a:lnTo>
                <a:lnTo>
                  <a:pt x="985" y="179"/>
                </a:lnTo>
                <a:lnTo>
                  <a:pt x="985" y="179"/>
                </a:lnTo>
                <a:lnTo>
                  <a:pt x="992" y="183"/>
                </a:lnTo>
                <a:lnTo>
                  <a:pt x="998" y="189"/>
                </a:lnTo>
                <a:lnTo>
                  <a:pt x="1004" y="195"/>
                </a:lnTo>
                <a:lnTo>
                  <a:pt x="1009" y="203"/>
                </a:lnTo>
                <a:lnTo>
                  <a:pt x="1019" y="217"/>
                </a:lnTo>
                <a:lnTo>
                  <a:pt x="1026" y="235"/>
                </a:lnTo>
                <a:lnTo>
                  <a:pt x="1032" y="251"/>
                </a:lnTo>
                <a:lnTo>
                  <a:pt x="1037" y="267"/>
                </a:lnTo>
                <a:lnTo>
                  <a:pt x="1042" y="288"/>
                </a:lnTo>
                <a:lnTo>
                  <a:pt x="1042" y="288"/>
                </a:lnTo>
                <a:lnTo>
                  <a:pt x="1044" y="295"/>
                </a:lnTo>
                <a:lnTo>
                  <a:pt x="1049" y="305"/>
                </a:lnTo>
                <a:lnTo>
                  <a:pt x="1064" y="327"/>
                </a:lnTo>
                <a:lnTo>
                  <a:pt x="1080" y="349"/>
                </a:lnTo>
                <a:lnTo>
                  <a:pt x="1086" y="359"/>
                </a:lnTo>
                <a:lnTo>
                  <a:pt x="1090" y="368"/>
                </a:lnTo>
                <a:lnTo>
                  <a:pt x="1090" y="368"/>
                </a:lnTo>
                <a:lnTo>
                  <a:pt x="1110" y="416"/>
                </a:lnTo>
                <a:lnTo>
                  <a:pt x="1120" y="440"/>
                </a:lnTo>
                <a:lnTo>
                  <a:pt x="1124" y="455"/>
                </a:lnTo>
                <a:lnTo>
                  <a:pt x="1124" y="455"/>
                </a:lnTo>
                <a:lnTo>
                  <a:pt x="1129" y="481"/>
                </a:lnTo>
                <a:lnTo>
                  <a:pt x="1134" y="507"/>
                </a:lnTo>
                <a:lnTo>
                  <a:pt x="1134" y="507"/>
                </a:lnTo>
                <a:lnTo>
                  <a:pt x="1143" y="531"/>
                </a:lnTo>
                <a:lnTo>
                  <a:pt x="1153" y="552"/>
                </a:lnTo>
                <a:lnTo>
                  <a:pt x="1153" y="552"/>
                </a:lnTo>
                <a:lnTo>
                  <a:pt x="1160" y="563"/>
                </a:lnTo>
                <a:lnTo>
                  <a:pt x="1166" y="573"/>
                </a:lnTo>
                <a:lnTo>
                  <a:pt x="1166" y="573"/>
                </a:lnTo>
                <a:lnTo>
                  <a:pt x="1174" y="579"/>
                </a:lnTo>
                <a:lnTo>
                  <a:pt x="1176" y="582"/>
                </a:lnTo>
                <a:lnTo>
                  <a:pt x="1180" y="585"/>
                </a:lnTo>
                <a:lnTo>
                  <a:pt x="1180" y="585"/>
                </a:lnTo>
                <a:lnTo>
                  <a:pt x="1186" y="600"/>
                </a:lnTo>
                <a:lnTo>
                  <a:pt x="1186" y="600"/>
                </a:lnTo>
                <a:close/>
                <a:moveTo>
                  <a:pt x="886" y="658"/>
                </a:moveTo>
                <a:lnTo>
                  <a:pt x="881" y="652"/>
                </a:lnTo>
                <a:lnTo>
                  <a:pt x="881" y="652"/>
                </a:lnTo>
                <a:lnTo>
                  <a:pt x="878" y="669"/>
                </a:lnTo>
                <a:lnTo>
                  <a:pt x="875" y="692"/>
                </a:lnTo>
                <a:lnTo>
                  <a:pt x="875" y="692"/>
                </a:lnTo>
                <a:lnTo>
                  <a:pt x="872" y="702"/>
                </a:lnTo>
                <a:lnTo>
                  <a:pt x="870" y="710"/>
                </a:lnTo>
                <a:lnTo>
                  <a:pt x="870" y="710"/>
                </a:lnTo>
                <a:lnTo>
                  <a:pt x="864" y="725"/>
                </a:lnTo>
                <a:lnTo>
                  <a:pt x="857" y="739"/>
                </a:lnTo>
                <a:lnTo>
                  <a:pt x="857" y="739"/>
                </a:lnTo>
                <a:lnTo>
                  <a:pt x="856" y="745"/>
                </a:lnTo>
                <a:lnTo>
                  <a:pt x="856" y="755"/>
                </a:lnTo>
                <a:lnTo>
                  <a:pt x="855" y="769"/>
                </a:lnTo>
                <a:lnTo>
                  <a:pt x="855" y="769"/>
                </a:lnTo>
                <a:lnTo>
                  <a:pt x="868" y="755"/>
                </a:lnTo>
                <a:lnTo>
                  <a:pt x="877" y="745"/>
                </a:lnTo>
                <a:lnTo>
                  <a:pt x="884" y="737"/>
                </a:lnTo>
                <a:lnTo>
                  <a:pt x="884" y="737"/>
                </a:lnTo>
                <a:lnTo>
                  <a:pt x="889" y="730"/>
                </a:lnTo>
                <a:lnTo>
                  <a:pt x="897" y="724"/>
                </a:lnTo>
                <a:lnTo>
                  <a:pt x="904" y="718"/>
                </a:lnTo>
                <a:lnTo>
                  <a:pt x="910" y="712"/>
                </a:lnTo>
                <a:lnTo>
                  <a:pt x="910" y="712"/>
                </a:lnTo>
                <a:lnTo>
                  <a:pt x="923" y="697"/>
                </a:lnTo>
                <a:lnTo>
                  <a:pt x="923" y="697"/>
                </a:lnTo>
                <a:lnTo>
                  <a:pt x="923" y="692"/>
                </a:lnTo>
                <a:lnTo>
                  <a:pt x="921" y="687"/>
                </a:lnTo>
                <a:lnTo>
                  <a:pt x="920" y="685"/>
                </a:lnTo>
                <a:lnTo>
                  <a:pt x="920" y="685"/>
                </a:lnTo>
                <a:lnTo>
                  <a:pt x="914" y="681"/>
                </a:lnTo>
                <a:lnTo>
                  <a:pt x="909" y="678"/>
                </a:lnTo>
                <a:lnTo>
                  <a:pt x="909" y="678"/>
                </a:lnTo>
                <a:lnTo>
                  <a:pt x="903" y="675"/>
                </a:lnTo>
                <a:lnTo>
                  <a:pt x="893" y="669"/>
                </a:lnTo>
                <a:lnTo>
                  <a:pt x="893" y="669"/>
                </a:lnTo>
                <a:lnTo>
                  <a:pt x="888" y="666"/>
                </a:lnTo>
                <a:lnTo>
                  <a:pt x="887" y="663"/>
                </a:lnTo>
                <a:lnTo>
                  <a:pt x="886" y="658"/>
                </a:lnTo>
                <a:lnTo>
                  <a:pt x="886" y="6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8">
            <a:extLst>
              <a:ext uri="{FF2B5EF4-FFF2-40B4-BE49-F238E27FC236}">
                <a16:creationId xmlns:a16="http://schemas.microsoft.com/office/drawing/2014/main" id="{5CA8C5B2-2A3A-4AAA-B126-25BD42650B6C}"/>
              </a:ext>
            </a:extLst>
          </p:cNvPr>
          <p:cNvSpPr>
            <a:spLocks noEditPoints="1"/>
          </p:cNvSpPr>
          <p:nvPr/>
        </p:nvSpPr>
        <p:spPr bwMode="auto">
          <a:xfrm>
            <a:off x="7886180" y="3355419"/>
            <a:ext cx="1616026" cy="687837"/>
          </a:xfrm>
          <a:custGeom>
            <a:avLst/>
            <a:gdLst>
              <a:gd name="T0" fmla="*/ 1014 w 1654"/>
              <a:gd name="T1" fmla="*/ 94 h 704"/>
              <a:gd name="T2" fmla="*/ 957 w 1654"/>
              <a:gd name="T3" fmla="*/ 94 h 704"/>
              <a:gd name="T4" fmla="*/ 913 w 1654"/>
              <a:gd name="T5" fmla="*/ 159 h 704"/>
              <a:gd name="T6" fmla="*/ 929 w 1654"/>
              <a:gd name="T7" fmla="*/ 236 h 704"/>
              <a:gd name="T8" fmla="*/ 989 w 1654"/>
              <a:gd name="T9" fmla="*/ 271 h 704"/>
              <a:gd name="T10" fmla="*/ 1040 w 1654"/>
              <a:gd name="T11" fmla="*/ 288 h 704"/>
              <a:gd name="T12" fmla="*/ 1013 w 1654"/>
              <a:gd name="T13" fmla="*/ 334 h 704"/>
              <a:gd name="T14" fmla="*/ 901 w 1654"/>
              <a:gd name="T15" fmla="*/ 345 h 704"/>
              <a:gd name="T16" fmla="*/ 829 w 1654"/>
              <a:gd name="T17" fmla="*/ 319 h 704"/>
              <a:gd name="T18" fmla="*/ 747 w 1654"/>
              <a:gd name="T19" fmla="*/ 343 h 704"/>
              <a:gd name="T20" fmla="*/ 654 w 1654"/>
              <a:gd name="T21" fmla="*/ 410 h 704"/>
              <a:gd name="T22" fmla="*/ 555 w 1654"/>
              <a:gd name="T23" fmla="*/ 418 h 704"/>
              <a:gd name="T24" fmla="*/ 509 w 1654"/>
              <a:gd name="T25" fmla="*/ 410 h 704"/>
              <a:gd name="T26" fmla="*/ 453 w 1654"/>
              <a:gd name="T27" fmla="*/ 431 h 704"/>
              <a:gd name="T28" fmla="*/ 225 w 1654"/>
              <a:gd name="T29" fmla="*/ 396 h 704"/>
              <a:gd name="T30" fmla="*/ 124 w 1654"/>
              <a:gd name="T31" fmla="*/ 384 h 704"/>
              <a:gd name="T32" fmla="*/ 80 w 1654"/>
              <a:gd name="T33" fmla="*/ 364 h 704"/>
              <a:gd name="T34" fmla="*/ 40 w 1654"/>
              <a:gd name="T35" fmla="*/ 432 h 704"/>
              <a:gd name="T36" fmla="*/ 1 w 1654"/>
              <a:gd name="T37" fmla="*/ 513 h 704"/>
              <a:gd name="T38" fmla="*/ 35 w 1654"/>
              <a:gd name="T39" fmla="*/ 549 h 704"/>
              <a:gd name="T40" fmla="*/ 32 w 1654"/>
              <a:gd name="T41" fmla="*/ 513 h 704"/>
              <a:gd name="T42" fmla="*/ 109 w 1654"/>
              <a:gd name="T43" fmla="*/ 471 h 704"/>
              <a:gd name="T44" fmla="*/ 204 w 1654"/>
              <a:gd name="T45" fmla="*/ 540 h 704"/>
              <a:gd name="T46" fmla="*/ 514 w 1654"/>
              <a:gd name="T47" fmla="*/ 566 h 704"/>
              <a:gd name="T48" fmla="*/ 659 w 1654"/>
              <a:gd name="T49" fmla="*/ 586 h 704"/>
              <a:gd name="T50" fmla="*/ 870 w 1654"/>
              <a:gd name="T51" fmla="*/ 570 h 704"/>
              <a:gd name="T52" fmla="*/ 954 w 1654"/>
              <a:gd name="T53" fmla="*/ 616 h 704"/>
              <a:gd name="T54" fmla="*/ 1013 w 1654"/>
              <a:gd name="T55" fmla="*/ 608 h 704"/>
              <a:gd name="T56" fmla="*/ 981 w 1654"/>
              <a:gd name="T57" fmla="*/ 568 h 704"/>
              <a:gd name="T58" fmla="*/ 1120 w 1654"/>
              <a:gd name="T59" fmla="*/ 567 h 704"/>
              <a:gd name="T60" fmla="*/ 1200 w 1654"/>
              <a:gd name="T61" fmla="*/ 580 h 704"/>
              <a:gd name="T62" fmla="*/ 1244 w 1654"/>
              <a:gd name="T63" fmla="*/ 623 h 704"/>
              <a:gd name="T64" fmla="*/ 1356 w 1654"/>
              <a:gd name="T65" fmla="*/ 634 h 704"/>
              <a:gd name="T66" fmla="*/ 1377 w 1654"/>
              <a:gd name="T67" fmla="*/ 594 h 704"/>
              <a:gd name="T68" fmla="*/ 1347 w 1654"/>
              <a:gd name="T69" fmla="*/ 518 h 704"/>
              <a:gd name="T70" fmla="*/ 1361 w 1654"/>
              <a:gd name="T71" fmla="*/ 438 h 704"/>
              <a:gd name="T72" fmla="*/ 1376 w 1654"/>
              <a:gd name="T73" fmla="*/ 412 h 704"/>
              <a:gd name="T74" fmla="*/ 1404 w 1654"/>
              <a:gd name="T75" fmla="*/ 457 h 704"/>
              <a:gd name="T76" fmla="*/ 1433 w 1654"/>
              <a:gd name="T77" fmla="*/ 581 h 704"/>
              <a:gd name="T78" fmla="*/ 1447 w 1654"/>
              <a:gd name="T79" fmla="*/ 636 h 704"/>
              <a:gd name="T80" fmla="*/ 1328 w 1654"/>
              <a:gd name="T81" fmla="*/ 689 h 704"/>
              <a:gd name="T82" fmla="*/ 1421 w 1654"/>
              <a:gd name="T83" fmla="*/ 695 h 704"/>
              <a:gd name="T84" fmla="*/ 1542 w 1654"/>
              <a:gd name="T85" fmla="*/ 694 h 704"/>
              <a:gd name="T86" fmla="*/ 1532 w 1654"/>
              <a:gd name="T87" fmla="*/ 576 h 704"/>
              <a:gd name="T88" fmla="*/ 1635 w 1654"/>
              <a:gd name="T89" fmla="*/ 561 h 704"/>
              <a:gd name="T90" fmla="*/ 1646 w 1654"/>
              <a:gd name="T91" fmla="*/ 538 h 704"/>
              <a:gd name="T92" fmla="*/ 1632 w 1654"/>
              <a:gd name="T93" fmla="*/ 461 h 704"/>
              <a:gd name="T94" fmla="*/ 1634 w 1654"/>
              <a:gd name="T95" fmla="*/ 247 h 704"/>
              <a:gd name="T96" fmla="*/ 1650 w 1654"/>
              <a:gd name="T97" fmla="*/ 119 h 704"/>
              <a:gd name="T98" fmla="*/ 1595 w 1654"/>
              <a:gd name="T99" fmla="*/ 44 h 704"/>
              <a:gd name="T100" fmla="*/ 1490 w 1654"/>
              <a:gd name="T101" fmla="*/ 4 h 704"/>
              <a:gd name="T102" fmla="*/ 1457 w 1654"/>
              <a:gd name="T103" fmla="*/ 11 h 704"/>
              <a:gd name="T104" fmla="*/ 1235 w 1654"/>
              <a:gd name="T105" fmla="*/ 64 h 704"/>
              <a:gd name="T106" fmla="*/ 1557 w 1654"/>
              <a:gd name="T107" fmla="*/ 481 h 704"/>
              <a:gd name="T108" fmla="*/ 1543 w 1654"/>
              <a:gd name="T109" fmla="*/ 514 h 704"/>
              <a:gd name="T110" fmla="*/ 1385 w 1654"/>
              <a:gd name="T111" fmla="*/ 287 h 704"/>
              <a:gd name="T112" fmla="*/ 1385 w 1654"/>
              <a:gd name="T113" fmla="*/ 331 h 704"/>
              <a:gd name="T114" fmla="*/ 1356 w 1654"/>
              <a:gd name="T115" fmla="*/ 293 h 704"/>
              <a:gd name="T116" fmla="*/ 1361 w 1654"/>
              <a:gd name="T117" fmla="*/ 277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54" h="704">
                <a:moveTo>
                  <a:pt x="1072" y="122"/>
                </a:moveTo>
                <a:lnTo>
                  <a:pt x="1072" y="122"/>
                </a:lnTo>
                <a:lnTo>
                  <a:pt x="1061" y="111"/>
                </a:lnTo>
                <a:lnTo>
                  <a:pt x="1051" y="102"/>
                </a:lnTo>
                <a:lnTo>
                  <a:pt x="1041" y="97"/>
                </a:lnTo>
                <a:lnTo>
                  <a:pt x="1041" y="97"/>
                </a:lnTo>
                <a:lnTo>
                  <a:pt x="1032" y="95"/>
                </a:lnTo>
                <a:lnTo>
                  <a:pt x="1024" y="94"/>
                </a:lnTo>
                <a:lnTo>
                  <a:pt x="1014" y="94"/>
                </a:lnTo>
                <a:lnTo>
                  <a:pt x="1014" y="94"/>
                </a:lnTo>
                <a:lnTo>
                  <a:pt x="1011" y="92"/>
                </a:lnTo>
                <a:lnTo>
                  <a:pt x="1003" y="90"/>
                </a:lnTo>
                <a:lnTo>
                  <a:pt x="990" y="89"/>
                </a:lnTo>
                <a:lnTo>
                  <a:pt x="982" y="89"/>
                </a:lnTo>
                <a:lnTo>
                  <a:pt x="973" y="90"/>
                </a:lnTo>
                <a:lnTo>
                  <a:pt x="973" y="90"/>
                </a:lnTo>
                <a:lnTo>
                  <a:pt x="965" y="91"/>
                </a:lnTo>
                <a:lnTo>
                  <a:pt x="957" y="94"/>
                </a:lnTo>
                <a:lnTo>
                  <a:pt x="951" y="97"/>
                </a:lnTo>
                <a:lnTo>
                  <a:pt x="946" y="102"/>
                </a:lnTo>
                <a:lnTo>
                  <a:pt x="941" y="107"/>
                </a:lnTo>
                <a:lnTo>
                  <a:pt x="936" y="113"/>
                </a:lnTo>
                <a:lnTo>
                  <a:pt x="925" y="129"/>
                </a:lnTo>
                <a:lnTo>
                  <a:pt x="925" y="129"/>
                </a:lnTo>
                <a:lnTo>
                  <a:pt x="920" y="139"/>
                </a:lnTo>
                <a:lnTo>
                  <a:pt x="915" y="149"/>
                </a:lnTo>
                <a:lnTo>
                  <a:pt x="913" y="159"/>
                </a:lnTo>
                <a:lnTo>
                  <a:pt x="910" y="169"/>
                </a:lnTo>
                <a:lnTo>
                  <a:pt x="908" y="183"/>
                </a:lnTo>
                <a:lnTo>
                  <a:pt x="907" y="192"/>
                </a:lnTo>
                <a:lnTo>
                  <a:pt x="907" y="192"/>
                </a:lnTo>
                <a:lnTo>
                  <a:pt x="907" y="203"/>
                </a:lnTo>
                <a:lnTo>
                  <a:pt x="907" y="211"/>
                </a:lnTo>
                <a:lnTo>
                  <a:pt x="919" y="225"/>
                </a:lnTo>
                <a:lnTo>
                  <a:pt x="919" y="236"/>
                </a:lnTo>
                <a:lnTo>
                  <a:pt x="929" y="236"/>
                </a:lnTo>
                <a:lnTo>
                  <a:pt x="941" y="247"/>
                </a:lnTo>
                <a:lnTo>
                  <a:pt x="950" y="240"/>
                </a:lnTo>
                <a:lnTo>
                  <a:pt x="958" y="251"/>
                </a:lnTo>
                <a:lnTo>
                  <a:pt x="958" y="251"/>
                </a:lnTo>
                <a:lnTo>
                  <a:pt x="965" y="256"/>
                </a:lnTo>
                <a:lnTo>
                  <a:pt x="978" y="266"/>
                </a:lnTo>
                <a:lnTo>
                  <a:pt x="978" y="266"/>
                </a:lnTo>
                <a:lnTo>
                  <a:pt x="984" y="270"/>
                </a:lnTo>
                <a:lnTo>
                  <a:pt x="989" y="271"/>
                </a:lnTo>
                <a:lnTo>
                  <a:pt x="994" y="271"/>
                </a:lnTo>
                <a:lnTo>
                  <a:pt x="1001" y="271"/>
                </a:lnTo>
                <a:lnTo>
                  <a:pt x="1001" y="271"/>
                </a:lnTo>
                <a:lnTo>
                  <a:pt x="1022" y="274"/>
                </a:lnTo>
                <a:lnTo>
                  <a:pt x="1022" y="274"/>
                </a:lnTo>
                <a:lnTo>
                  <a:pt x="1026" y="277"/>
                </a:lnTo>
                <a:lnTo>
                  <a:pt x="1031" y="281"/>
                </a:lnTo>
                <a:lnTo>
                  <a:pt x="1035" y="284"/>
                </a:lnTo>
                <a:lnTo>
                  <a:pt x="1040" y="288"/>
                </a:lnTo>
                <a:lnTo>
                  <a:pt x="1040" y="288"/>
                </a:lnTo>
                <a:lnTo>
                  <a:pt x="1047" y="290"/>
                </a:lnTo>
                <a:lnTo>
                  <a:pt x="1057" y="292"/>
                </a:lnTo>
                <a:lnTo>
                  <a:pt x="1067" y="293"/>
                </a:lnTo>
                <a:lnTo>
                  <a:pt x="1058" y="308"/>
                </a:lnTo>
                <a:lnTo>
                  <a:pt x="1046" y="318"/>
                </a:lnTo>
                <a:lnTo>
                  <a:pt x="1046" y="318"/>
                </a:lnTo>
                <a:lnTo>
                  <a:pt x="1027" y="326"/>
                </a:lnTo>
                <a:lnTo>
                  <a:pt x="1013" y="334"/>
                </a:lnTo>
                <a:lnTo>
                  <a:pt x="1005" y="338"/>
                </a:lnTo>
                <a:lnTo>
                  <a:pt x="1005" y="338"/>
                </a:lnTo>
                <a:lnTo>
                  <a:pt x="1000" y="340"/>
                </a:lnTo>
                <a:lnTo>
                  <a:pt x="992" y="342"/>
                </a:lnTo>
                <a:lnTo>
                  <a:pt x="963" y="346"/>
                </a:lnTo>
                <a:lnTo>
                  <a:pt x="925" y="350"/>
                </a:lnTo>
                <a:lnTo>
                  <a:pt x="925" y="350"/>
                </a:lnTo>
                <a:lnTo>
                  <a:pt x="912" y="347"/>
                </a:lnTo>
                <a:lnTo>
                  <a:pt x="901" y="345"/>
                </a:lnTo>
                <a:lnTo>
                  <a:pt x="892" y="342"/>
                </a:lnTo>
                <a:lnTo>
                  <a:pt x="892" y="342"/>
                </a:lnTo>
                <a:lnTo>
                  <a:pt x="885" y="338"/>
                </a:lnTo>
                <a:lnTo>
                  <a:pt x="877" y="334"/>
                </a:lnTo>
                <a:lnTo>
                  <a:pt x="862" y="325"/>
                </a:lnTo>
                <a:lnTo>
                  <a:pt x="862" y="325"/>
                </a:lnTo>
                <a:lnTo>
                  <a:pt x="858" y="322"/>
                </a:lnTo>
                <a:lnTo>
                  <a:pt x="850" y="321"/>
                </a:lnTo>
                <a:lnTo>
                  <a:pt x="829" y="319"/>
                </a:lnTo>
                <a:lnTo>
                  <a:pt x="801" y="318"/>
                </a:lnTo>
                <a:lnTo>
                  <a:pt x="786" y="327"/>
                </a:lnTo>
                <a:lnTo>
                  <a:pt x="786" y="327"/>
                </a:lnTo>
                <a:lnTo>
                  <a:pt x="782" y="327"/>
                </a:lnTo>
                <a:lnTo>
                  <a:pt x="774" y="327"/>
                </a:lnTo>
                <a:lnTo>
                  <a:pt x="774" y="327"/>
                </a:lnTo>
                <a:lnTo>
                  <a:pt x="766" y="330"/>
                </a:lnTo>
                <a:lnTo>
                  <a:pt x="757" y="335"/>
                </a:lnTo>
                <a:lnTo>
                  <a:pt x="747" y="343"/>
                </a:lnTo>
                <a:lnTo>
                  <a:pt x="742" y="348"/>
                </a:lnTo>
                <a:lnTo>
                  <a:pt x="738" y="353"/>
                </a:lnTo>
                <a:lnTo>
                  <a:pt x="738" y="353"/>
                </a:lnTo>
                <a:lnTo>
                  <a:pt x="734" y="359"/>
                </a:lnTo>
                <a:lnTo>
                  <a:pt x="727" y="367"/>
                </a:lnTo>
                <a:lnTo>
                  <a:pt x="710" y="383"/>
                </a:lnTo>
                <a:lnTo>
                  <a:pt x="686" y="401"/>
                </a:lnTo>
                <a:lnTo>
                  <a:pt x="686" y="401"/>
                </a:lnTo>
                <a:lnTo>
                  <a:pt x="654" y="410"/>
                </a:lnTo>
                <a:lnTo>
                  <a:pt x="631" y="416"/>
                </a:lnTo>
                <a:lnTo>
                  <a:pt x="620" y="420"/>
                </a:lnTo>
                <a:lnTo>
                  <a:pt x="620" y="420"/>
                </a:lnTo>
                <a:lnTo>
                  <a:pt x="611" y="421"/>
                </a:lnTo>
                <a:lnTo>
                  <a:pt x="597" y="422"/>
                </a:lnTo>
                <a:lnTo>
                  <a:pt x="578" y="421"/>
                </a:lnTo>
                <a:lnTo>
                  <a:pt x="563" y="420"/>
                </a:lnTo>
                <a:lnTo>
                  <a:pt x="563" y="420"/>
                </a:lnTo>
                <a:lnTo>
                  <a:pt x="555" y="418"/>
                </a:lnTo>
                <a:lnTo>
                  <a:pt x="550" y="416"/>
                </a:lnTo>
                <a:lnTo>
                  <a:pt x="545" y="413"/>
                </a:lnTo>
                <a:lnTo>
                  <a:pt x="534" y="409"/>
                </a:lnTo>
                <a:lnTo>
                  <a:pt x="534" y="409"/>
                </a:lnTo>
                <a:lnTo>
                  <a:pt x="523" y="404"/>
                </a:lnTo>
                <a:lnTo>
                  <a:pt x="519" y="404"/>
                </a:lnTo>
                <a:lnTo>
                  <a:pt x="517" y="404"/>
                </a:lnTo>
                <a:lnTo>
                  <a:pt x="513" y="406"/>
                </a:lnTo>
                <a:lnTo>
                  <a:pt x="509" y="410"/>
                </a:lnTo>
                <a:lnTo>
                  <a:pt x="509" y="410"/>
                </a:lnTo>
                <a:lnTo>
                  <a:pt x="507" y="411"/>
                </a:lnTo>
                <a:lnTo>
                  <a:pt x="504" y="415"/>
                </a:lnTo>
                <a:lnTo>
                  <a:pt x="498" y="425"/>
                </a:lnTo>
                <a:lnTo>
                  <a:pt x="492" y="438"/>
                </a:lnTo>
                <a:lnTo>
                  <a:pt x="483" y="441"/>
                </a:lnTo>
                <a:lnTo>
                  <a:pt x="483" y="441"/>
                </a:lnTo>
                <a:lnTo>
                  <a:pt x="472" y="437"/>
                </a:lnTo>
                <a:lnTo>
                  <a:pt x="453" y="431"/>
                </a:lnTo>
                <a:lnTo>
                  <a:pt x="453" y="431"/>
                </a:lnTo>
                <a:lnTo>
                  <a:pt x="396" y="421"/>
                </a:lnTo>
                <a:lnTo>
                  <a:pt x="355" y="413"/>
                </a:lnTo>
                <a:lnTo>
                  <a:pt x="325" y="406"/>
                </a:lnTo>
                <a:lnTo>
                  <a:pt x="325" y="406"/>
                </a:lnTo>
                <a:lnTo>
                  <a:pt x="311" y="404"/>
                </a:lnTo>
                <a:lnTo>
                  <a:pt x="296" y="401"/>
                </a:lnTo>
                <a:lnTo>
                  <a:pt x="264" y="399"/>
                </a:lnTo>
                <a:lnTo>
                  <a:pt x="225" y="396"/>
                </a:lnTo>
                <a:lnTo>
                  <a:pt x="219" y="413"/>
                </a:lnTo>
                <a:lnTo>
                  <a:pt x="219" y="413"/>
                </a:lnTo>
                <a:lnTo>
                  <a:pt x="205" y="411"/>
                </a:lnTo>
                <a:lnTo>
                  <a:pt x="175" y="404"/>
                </a:lnTo>
                <a:lnTo>
                  <a:pt x="157" y="400"/>
                </a:lnTo>
                <a:lnTo>
                  <a:pt x="143" y="395"/>
                </a:lnTo>
                <a:lnTo>
                  <a:pt x="130" y="389"/>
                </a:lnTo>
                <a:lnTo>
                  <a:pt x="127" y="386"/>
                </a:lnTo>
                <a:lnTo>
                  <a:pt x="124" y="384"/>
                </a:lnTo>
                <a:lnTo>
                  <a:pt x="124" y="384"/>
                </a:lnTo>
                <a:lnTo>
                  <a:pt x="120" y="378"/>
                </a:lnTo>
                <a:lnTo>
                  <a:pt x="117" y="374"/>
                </a:lnTo>
                <a:lnTo>
                  <a:pt x="112" y="370"/>
                </a:lnTo>
                <a:lnTo>
                  <a:pt x="107" y="367"/>
                </a:lnTo>
                <a:lnTo>
                  <a:pt x="102" y="366"/>
                </a:lnTo>
                <a:lnTo>
                  <a:pt x="95" y="364"/>
                </a:lnTo>
                <a:lnTo>
                  <a:pt x="87" y="364"/>
                </a:lnTo>
                <a:lnTo>
                  <a:pt x="80" y="364"/>
                </a:lnTo>
                <a:lnTo>
                  <a:pt x="80" y="364"/>
                </a:lnTo>
                <a:lnTo>
                  <a:pt x="76" y="366"/>
                </a:lnTo>
                <a:lnTo>
                  <a:pt x="72" y="368"/>
                </a:lnTo>
                <a:lnTo>
                  <a:pt x="66" y="374"/>
                </a:lnTo>
                <a:lnTo>
                  <a:pt x="61" y="381"/>
                </a:lnTo>
                <a:lnTo>
                  <a:pt x="56" y="391"/>
                </a:lnTo>
                <a:lnTo>
                  <a:pt x="49" y="412"/>
                </a:lnTo>
                <a:lnTo>
                  <a:pt x="45" y="422"/>
                </a:lnTo>
                <a:lnTo>
                  <a:pt x="40" y="432"/>
                </a:lnTo>
                <a:lnTo>
                  <a:pt x="40" y="432"/>
                </a:lnTo>
                <a:lnTo>
                  <a:pt x="29" y="450"/>
                </a:lnTo>
                <a:lnTo>
                  <a:pt x="17" y="471"/>
                </a:lnTo>
                <a:lnTo>
                  <a:pt x="5" y="491"/>
                </a:lnTo>
                <a:lnTo>
                  <a:pt x="1" y="498"/>
                </a:lnTo>
                <a:lnTo>
                  <a:pt x="0" y="505"/>
                </a:lnTo>
                <a:lnTo>
                  <a:pt x="0" y="505"/>
                </a:lnTo>
                <a:lnTo>
                  <a:pt x="0" y="509"/>
                </a:lnTo>
                <a:lnTo>
                  <a:pt x="1" y="513"/>
                </a:lnTo>
                <a:lnTo>
                  <a:pt x="5" y="520"/>
                </a:lnTo>
                <a:lnTo>
                  <a:pt x="11" y="527"/>
                </a:lnTo>
                <a:lnTo>
                  <a:pt x="11" y="527"/>
                </a:lnTo>
                <a:lnTo>
                  <a:pt x="13" y="532"/>
                </a:lnTo>
                <a:lnTo>
                  <a:pt x="19" y="539"/>
                </a:lnTo>
                <a:lnTo>
                  <a:pt x="23" y="543"/>
                </a:lnTo>
                <a:lnTo>
                  <a:pt x="27" y="546"/>
                </a:lnTo>
                <a:lnTo>
                  <a:pt x="32" y="549"/>
                </a:lnTo>
                <a:lnTo>
                  <a:pt x="35" y="549"/>
                </a:lnTo>
                <a:lnTo>
                  <a:pt x="35" y="549"/>
                </a:lnTo>
                <a:lnTo>
                  <a:pt x="39" y="548"/>
                </a:lnTo>
                <a:lnTo>
                  <a:pt x="40" y="545"/>
                </a:lnTo>
                <a:lnTo>
                  <a:pt x="40" y="540"/>
                </a:lnTo>
                <a:lnTo>
                  <a:pt x="39" y="536"/>
                </a:lnTo>
                <a:lnTo>
                  <a:pt x="35" y="525"/>
                </a:lnTo>
                <a:lnTo>
                  <a:pt x="32" y="517"/>
                </a:lnTo>
                <a:lnTo>
                  <a:pt x="32" y="517"/>
                </a:lnTo>
                <a:lnTo>
                  <a:pt x="32" y="513"/>
                </a:lnTo>
                <a:lnTo>
                  <a:pt x="33" y="509"/>
                </a:lnTo>
                <a:lnTo>
                  <a:pt x="35" y="507"/>
                </a:lnTo>
                <a:lnTo>
                  <a:pt x="38" y="503"/>
                </a:lnTo>
                <a:lnTo>
                  <a:pt x="44" y="500"/>
                </a:lnTo>
                <a:lnTo>
                  <a:pt x="51" y="496"/>
                </a:lnTo>
                <a:lnTo>
                  <a:pt x="51" y="496"/>
                </a:lnTo>
                <a:lnTo>
                  <a:pt x="64" y="490"/>
                </a:lnTo>
                <a:lnTo>
                  <a:pt x="86" y="480"/>
                </a:lnTo>
                <a:lnTo>
                  <a:pt x="109" y="471"/>
                </a:lnTo>
                <a:lnTo>
                  <a:pt x="119" y="469"/>
                </a:lnTo>
                <a:lnTo>
                  <a:pt x="125" y="469"/>
                </a:lnTo>
                <a:lnTo>
                  <a:pt x="125" y="469"/>
                </a:lnTo>
                <a:lnTo>
                  <a:pt x="205" y="480"/>
                </a:lnTo>
                <a:lnTo>
                  <a:pt x="205" y="480"/>
                </a:lnTo>
                <a:lnTo>
                  <a:pt x="202" y="535"/>
                </a:lnTo>
                <a:lnTo>
                  <a:pt x="202" y="535"/>
                </a:lnTo>
                <a:lnTo>
                  <a:pt x="202" y="539"/>
                </a:lnTo>
                <a:lnTo>
                  <a:pt x="204" y="540"/>
                </a:lnTo>
                <a:lnTo>
                  <a:pt x="208" y="543"/>
                </a:lnTo>
                <a:lnTo>
                  <a:pt x="213" y="544"/>
                </a:lnTo>
                <a:lnTo>
                  <a:pt x="226" y="545"/>
                </a:lnTo>
                <a:lnTo>
                  <a:pt x="243" y="546"/>
                </a:lnTo>
                <a:lnTo>
                  <a:pt x="243" y="546"/>
                </a:lnTo>
                <a:lnTo>
                  <a:pt x="343" y="552"/>
                </a:lnTo>
                <a:lnTo>
                  <a:pt x="478" y="562"/>
                </a:lnTo>
                <a:lnTo>
                  <a:pt x="478" y="562"/>
                </a:lnTo>
                <a:lnTo>
                  <a:pt x="514" y="566"/>
                </a:lnTo>
                <a:lnTo>
                  <a:pt x="523" y="568"/>
                </a:lnTo>
                <a:lnTo>
                  <a:pt x="526" y="570"/>
                </a:lnTo>
                <a:lnTo>
                  <a:pt x="531" y="572"/>
                </a:lnTo>
                <a:lnTo>
                  <a:pt x="538" y="573"/>
                </a:lnTo>
                <a:lnTo>
                  <a:pt x="547" y="576"/>
                </a:lnTo>
                <a:lnTo>
                  <a:pt x="547" y="576"/>
                </a:lnTo>
                <a:lnTo>
                  <a:pt x="579" y="581"/>
                </a:lnTo>
                <a:lnTo>
                  <a:pt x="618" y="583"/>
                </a:lnTo>
                <a:lnTo>
                  <a:pt x="659" y="586"/>
                </a:lnTo>
                <a:lnTo>
                  <a:pt x="702" y="588"/>
                </a:lnTo>
                <a:lnTo>
                  <a:pt x="702" y="588"/>
                </a:lnTo>
                <a:lnTo>
                  <a:pt x="722" y="588"/>
                </a:lnTo>
                <a:lnTo>
                  <a:pt x="742" y="588"/>
                </a:lnTo>
                <a:lnTo>
                  <a:pt x="776" y="584"/>
                </a:lnTo>
                <a:lnTo>
                  <a:pt x="808" y="580"/>
                </a:lnTo>
                <a:lnTo>
                  <a:pt x="839" y="575"/>
                </a:lnTo>
                <a:lnTo>
                  <a:pt x="839" y="575"/>
                </a:lnTo>
                <a:lnTo>
                  <a:pt x="870" y="570"/>
                </a:lnTo>
                <a:lnTo>
                  <a:pt x="898" y="567"/>
                </a:lnTo>
                <a:lnTo>
                  <a:pt x="926" y="565"/>
                </a:lnTo>
                <a:lnTo>
                  <a:pt x="926" y="565"/>
                </a:lnTo>
                <a:lnTo>
                  <a:pt x="931" y="577"/>
                </a:lnTo>
                <a:lnTo>
                  <a:pt x="942" y="600"/>
                </a:lnTo>
                <a:lnTo>
                  <a:pt x="942" y="600"/>
                </a:lnTo>
                <a:lnTo>
                  <a:pt x="947" y="609"/>
                </a:lnTo>
                <a:lnTo>
                  <a:pt x="950" y="614"/>
                </a:lnTo>
                <a:lnTo>
                  <a:pt x="954" y="616"/>
                </a:lnTo>
                <a:lnTo>
                  <a:pt x="958" y="619"/>
                </a:lnTo>
                <a:lnTo>
                  <a:pt x="958" y="619"/>
                </a:lnTo>
                <a:lnTo>
                  <a:pt x="962" y="619"/>
                </a:lnTo>
                <a:lnTo>
                  <a:pt x="966" y="620"/>
                </a:lnTo>
                <a:lnTo>
                  <a:pt x="973" y="619"/>
                </a:lnTo>
                <a:lnTo>
                  <a:pt x="992" y="613"/>
                </a:lnTo>
                <a:lnTo>
                  <a:pt x="992" y="613"/>
                </a:lnTo>
                <a:lnTo>
                  <a:pt x="1013" y="608"/>
                </a:lnTo>
                <a:lnTo>
                  <a:pt x="1013" y="608"/>
                </a:lnTo>
                <a:lnTo>
                  <a:pt x="1003" y="602"/>
                </a:lnTo>
                <a:lnTo>
                  <a:pt x="985" y="594"/>
                </a:lnTo>
                <a:lnTo>
                  <a:pt x="985" y="594"/>
                </a:lnTo>
                <a:lnTo>
                  <a:pt x="978" y="589"/>
                </a:lnTo>
                <a:lnTo>
                  <a:pt x="971" y="582"/>
                </a:lnTo>
                <a:lnTo>
                  <a:pt x="963" y="572"/>
                </a:lnTo>
                <a:lnTo>
                  <a:pt x="963" y="572"/>
                </a:lnTo>
                <a:lnTo>
                  <a:pt x="972" y="570"/>
                </a:lnTo>
                <a:lnTo>
                  <a:pt x="981" y="568"/>
                </a:lnTo>
                <a:lnTo>
                  <a:pt x="988" y="568"/>
                </a:lnTo>
                <a:lnTo>
                  <a:pt x="988" y="568"/>
                </a:lnTo>
                <a:lnTo>
                  <a:pt x="1013" y="573"/>
                </a:lnTo>
                <a:lnTo>
                  <a:pt x="1047" y="577"/>
                </a:lnTo>
                <a:lnTo>
                  <a:pt x="1047" y="577"/>
                </a:lnTo>
                <a:lnTo>
                  <a:pt x="1064" y="577"/>
                </a:lnTo>
                <a:lnTo>
                  <a:pt x="1081" y="576"/>
                </a:lnTo>
                <a:lnTo>
                  <a:pt x="1100" y="572"/>
                </a:lnTo>
                <a:lnTo>
                  <a:pt x="1120" y="567"/>
                </a:lnTo>
                <a:lnTo>
                  <a:pt x="1120" y="567"/>
                </a:lnTo>
                <a:lnTo>
                  <a:pt x="1155" y="559"/>
                </a:lnTo>
                <a:lnTo>
                  <a:pt x="1166" y="555"/>
                </a:lnTo>
                <a:lnTo>
                  <a:pt x="1171" y="555"/>
                </a:lnTo>
                <a:lnTo>
                  <a:pt x="1171" y="555"/>
                </a:lnTo>
                <a:lnTo>
                  <a:pt x="1184" y="567"/>
                </a:lnTo>
                <a:lnTo>
                  <a:pt x="1195" y="578"/>
                </a:lnTo>
                <a:lnTo>
                  <a:pt x="1195" y="578"/>
                </a:lnTo>
                <a:lnTo>
                  <a:pt x="1200" y="580"/>
                </a:lnTo>
                <a:lnTo>
                  <a:pt x="1206" y="578"/>
                </a:lnTo>
                <a:lnTo>
                  <a:pt x="1213" y="577"/>
                </a:lnTo>
                <a:lnTo>
                  <a:pt x="1228" y="591"/>
                </a:lnTo>
                <a:lnTo>
                  <a:pt x="1228" y="591"/>
                </a:lnTo>
                <a:lnTo>
                  <a:pt x="1233" y="599"/>
                </a:lnTo>
                <a:lnTo>
                  <a:pt x="1240" y="616"/>
                </a:lnTo>
                <a:lnTo>
                  <a:pt x="1240" y="616"/>
                </a:lnTo>
                <a:lnTo>
                  <a:pt x="1241" y="620"/>
                </a:lnTo>
                <a:lnTo>
                  <a:pt x="1244" y="623"/>
                </a:lnTo>
                <a:lnTo>
                  <a:pt x="1250" y="628"/>
                </a:lnTo>
                <a:lnTo>
                  <a:pt x="1265" y="634"/>
                </a:lnTo>
                <a:lnTo>
                  <a:pt x="1265" y="634"/>
                </a:lnTo>
                <a:lnTo>
                  <a:pt x="1271" y="635"/>
                </a:lnTo>
                <a:lnTo>
                  <a:pt x="1282" y="636"/>
                </a:lnTo>
                <a:lnTo>
                  <a:pt x="1312" y="637"/>
                </a:lnTo>
                <a:lnTo>
                  <a:pt x="1328" y="637"/>
                </a:lnTo>
                <a:lnTo>
                  <a:pt x="1342" y="636"/>
                </a:lnTo>
                <a:lnTo>
                  <a:pt x="1356" y="634"/>
                </a:lnTo>
                <a:lnTo>
                  <a:pt x="1365" y="631"/>
                </a:lnTo>
                <a:lnTo>
                  <a:pt x="1365" y="631"/>
                </a:lnTo>
                <a:lnTo>
                  <a:pt x="1371" y="628"/>
                </a:lnTo>
                <a:lnTo>
                  <a:pt x="1374" y="624"/>
                </a:lnTo>
                <a:lnTo>
                  <a:pt x="1376" y="620"/>
                </a:lnTo>
                <a:lnTo>
                  <a:pt x="1377" y="615"/>
                </a:lnTo>
                <a:lnTo>
                  <a:pt x="1377" y="605"/>
                </a:lnTo>
                <a:lnTo>
                  <a:pt x="1377" y="594"/>
                </a:lnTo>
                <a:lnTo>
                  <a:pt x="1377" y="594"/>
                </a:lnTo>
                <a:lnTo>
                  <a:pt x="1377" y="587"/>
                </a:lnTo>
                <a:lnTo>
                  <a:pt x="1374" y="578"/>
                </a:lnTo>
                <a:lnTo>
                  <a:pt x="1372" y="570"/>
                </a:lnTo>
                <a:lnTo>
                  <a:pt x="1368" y="561"/>
                </a:lnTo>
                <a:lnTo>
                  <a:pt x="1360" y="545"/>
                </a:lnTo>
                <a:lnTo>
                  <a:pt x="1352" y="534"/>
                </a:lnTo>
                <a:lnTo>
                  <a:pt x="1352" y="534"/>
                </a:lnTo>
                <a:lnTo>
                  <a:pt x="1349" y="527"/>
                </a:lnTo>
                <a:lnTo>
                  <a:pt x="1347" y="518"/>
                </a:lnTo>
                <a:lnTo>
                  <a:pt x="1345" y="490"/>
                </a:lnTo>
                <a:lnTo>
                  <a:pt x="1345" y="490"/>
                </a:lnTo>
                <a:lnTo>
                  <a:pt x="1340" y="448"/>
                </a:lnTo>
                <a:lnTo>
                  <a:pt x="1340" y="448"/>
                </a:lnTo>
                <a:lnTo>
                  <a:pt x="1344" y="447"/>
                </a:lnTo>
                <a:lnTo>
                  <a:pt x="1351" y="443"/>
                </a:lnTo>
                <a:lnTo>
                  <a:pt x="1351" y="443"/>
                </a:lnTo>
                <a:lnTo>
                  <a:pt x="1356" y="439"/>
                </a:lnTo>
                <a:lnTo>
                  <a:pt x="1361" y="438"/>
                </a:lnTo>
                <a:lnTo>
                  <a:pt x="1361" y="438"/>
                </a:lnTo>
                <a:lnTo>
                  <a:pt x="1365" y="437"/>
                </a:lnTo>
                <a:lnTo>
                  <a:pt x="1368" y="434"/>
                </a:lnTo>
                <a:lnTo>
                  <a:pt x="1373" y="427"/>
                </a:lnTo>
                <a:lnTo>
                  <a:pt x="1373" y="427"/>
                </a:lnTo>
                <a:lnTo>
                  <a:pt x="1376" y="422"/>
                </a:lnTo>
                <a:lnTo>
                  <a:pt x="1376" y="415"/>
                </a:lnTo>
                <a:lnTo>
                  <a:pt x="1376" y="415"/>
                </a:lnTo>
                <a:lnTo>
                  <a:pt x="1376" y="412"/>
                </a:lnTo>
                <a:lnTo>
                  <a:pt x="1376" y="410"/>
                </a:lnTo>
                <a:lnTo>
                  <a:pt x="1379" y="405"/>
                </a:lnTo>
                <a:lnTo>
                  <a:pt x="1383" y="400"/>
                </a:lnTo>
                <a:lnTo>
                  <a:pt x="1389" y="406"/>
                </a:lnTo>
                <a:lnTo>
                  <a:pt x="1389" y="406"/>
                </a:lnTo>
                <a:lnTo>
                  <a:pt x="1397" y="426"/>
                </a:lnTo>
                <a:lnTo>
                  <a:pt x="1401" y="443"/>
                </a:lnTo>
                <a:lnTo>
                  <a:pt x="1403" y="450"/>
                </a:lnTo>
                <a:lnTo>
                  <a:pt x="1404" y="457"/>
                </a:lnTo>
                <a:lnTo>
                  <a:pt x="1404" y="457"/>
                </a:lnTo>
                <a:lnTo>
                  <a:pt x="1404" y="475"/>
                </a:lnTo>
                <a:lnTo>
                  <a:pt x="1406" y="501"/>
                </a:lnTo>
                <a:lnTo>
                  <a:pt x="1410" y="545"/>
                </a:lnTo>
                <a:lnTo>
                  <a:pt x="1410" y="545"/>
                </a:lnTo>
                <a:lnTo>
                  <a:pt x="1411" y="551"/>
                </a:lnTo>
                <a:lnTo>
                  <a:pt x="1415" y="557"/>
                </a:lnTo>
                <a:lnTo>
                  <a:pt x="1424" y="571"/>
                </a:lnTo>
                <a:lnTo>
                  <a:pt x="1433" y="581"/>
                </a:lnTo>
                <a:lnTo>
                  <a:pt x="1438" y="586"/>
                </a:lnTo>
                <a:lnTo>
                  <a:pt x="1458" y="587"/>
                </a:lnTo>
                <a:lnTo>
                  <a:pt x="1458" y="587"/>
                </a:lnTo>
                <a:lnTo>
                  <a:pt x="1459" y="608"/>
                </a:lnTo>
                <a:lnTo>
                  <a:pt x="1459" y="623"/>
                </a:lnTo>
                <a:lnTo>
                  <a:pt x="1458" y="629"/>
                </a:lnTo>
                <a:lnTo>
                  <a:pt x="1456" y="632"/>
                </a:lnTo>
                <a:lnTo>
                  <a:pt x="1456" y="632"/>
                </a:lnTo>
                <a:lnTo>
                  <a:pt x="1447" y="636"/>
                </a:lnTo>
                <a:lnTo>
                  <a:pt x="1433" y="642"/>
                </a:lnTo>
                <a:lnTo>
                  <a:pt x="1408" y="651"/>
                </a:lnTo>
                <a:lnTo>
                  <a:pt x="1408" y="651"/>
                </a:lnTo>
                <a:lnTo>
                  <a:pt x="1369" y="668"/>
                </a:lnTo>
                <a:lnTo>
                  <a:pt x="1347" y="677"/>
                </a:lnTo>
                <a:lnTo>
                  <a:pt x="1336" y="683"/>
                </a:lnTo>
                <a:lnTo>
                  <a:pt x="1336" y="683"/>
                </a:lnTo>
                <a:lnTo>
                  <a:pt x="1329" y="687"/>
                </a:lnTo>
                <a:lnTo>
                  <a:pt x="1328" y="689"/>
                </a:lnTo>
                <a:lnTo>
                  <a:pt x="1328" y="690"/>
                </a:lnTo>
                <a:lnTo>
                  <a:pt x="1328" y="690"/>
                </a:lnTo>
                <a:lnTo>
                  <a:pt x="1328" y="690"/>
                </a:lnTo>
                <a:lnTo>
                  <a:pt x="1347" y="694"/>
                </a:lnTo>
                <a:lnTo>
                  <a:pt x="1363" y="694"/>
                </a:lnTo>
                <a:lnTo>
                  <a:pt x="1377" y="694"/>
                </a:lnTo>
                <a:lnTo>
                  <a:pt x="1377" y="694"/>
                </a:lnTo>
                <a:lnTo>
                  <a:pt x="1395" y="694"/>
                </a:lnTo>
                <a:lnTo>
                  <a:pt x="1421" y="695"/>
                </a:lnTo>
                <a:lnTo>
                  <a:pt x="1461" y="699"/>
                </a:lnTo>
                <a:lnTo>
                  <a:pt x="1461" y="699"/>
                </a:lnTo>
                <a:lnTo>
                  <a:pt x="1489" y="701"/>
                </a:lnTo>
                <a:lnTo>
                  <a:pt x="1518" y="704"/>
                </a:lnTo>
                <a:lnTo>
                  <a:pt x="1518" y="704"/>
                </a:lnTo>
                <a:lnTo>
                  <a:pt x="1527" y="704"/>
                </a:lnTo>
                <a:lnTo>
                  <a:pt x="1533" y="703"/>
                </a:lnTo>
                <a:lnTo>
                  <a:pt x="1538" y="699"/>
                </a:lnTo>
                <a:lnTo>
                  <a:pt x="1542" y="694"/>
                </a:lnTo>
                <a:lnTo>
                  <a:pt x="1542" y="694"/>
                </a:lnTo>
                <a:lnTo>
                  <a:pt x="1542" y="689"/>
                </a:lnTo>
                <a:lnTo>
                  <a:pt x="1542" y="680"/>
                </a:lnTo>
                <a:lnTo>
                  <a:pt x="1538" y="659"/>
                </a:lnTo>
                <a:lnTo>
                  <a:pt x="1533" y="631"/>
                </a:lnTo>
                <a:lnTo>
                  <a:pt x="1533" y="631"/>
                </a:lnTo>
                <a:lnTo>
                  <a:pt x="1531" y="587"/>
                </a:lnTo>
                <a:lnTo>
                  <a:pt x="1531" y="587"/>
                </a:lnTo>
                <a:lnTo>
                  <a:pt x="1532" y="576"/>
                </a:lnTo>
                <a:lnTo>
                  <a:pt x="1533" y="562"/>
                </a:lnTo>
                <a:lnTo>
                  <a:pt x="1536" y="545"/>
                </a:lnTo>
                <a:lnTo>
                  <a:pt x="1559" y="555"/>
                </a:lnTo>
                <a:lnTo>
                  <a:pt x="1559" y="555"/>
                </a:lnTo>
                <a:lnTo>
                  <a:pt x="1588" y="559"/>
                </a:lnTo>
                <a:lnTo>
                  <a:pt x="1611" y="561"/>
                </a:lnTo>
                <a:lnTo>
                  <a:pt x="1628" y="561"/>
                </a:lnTo>
                <a:lnTo>
                  <a:pt x="1628" y="561"/>
                </a:lnTo>
                <a:lnTo>
                  <a:pt x="1635" y="561"/>
                </a:lnTo>
                <a:lnTo>
                  <a:pt x="1638" y="560"/>
                </a:lnTo>
                <a:lnTo>
                  <a:pt x="1639" y="557"/>
                </a:lnTo>
                <a:lnTo>
                  <a:pt x="1646" y="551"/>
                </a:lnTo>
                <a:lnTo>
                  <a:pt x="1646" y="551"/>
                </a:lnTo>
                <a:lnTo>
                  <a:pt x="1654" y="548"/>
                </a:lnTo>
                <a:lnTo>
                  <a:pt x="1654" y="545"/>
                </a:lnTo>
                <a:lnTo>
                  <a:pt x="1652" y="544"/>
                </a:lnTo>
                <a:lnTo>
                  <a:pt x="1649" y="540"/>
                </a:lnTo>
                <a:lnTo>
                  <a:pt x="1646" y="538"/>
                </a:lnTo>
                <a:lnTo>
                  <a:pt x="1644" y="533"/>
                </a:lnTo>
                <a:lnTo>
                  <a:pt x="1644" y="533"/>
                </a:lnTo>
                <a:lnTo>
                  <a:pt x="1638" y="519"/>
                </a:lnTo>
                <a:lnTo>
                  <a:pt x="1629" y="502"/>
                </a:lnTo>
                <a:lnTo>
                  <a:pt x="1618" y="482"/>
                </a:lnTo>
                <a:lnTo>
                  <a:pt x="1618" y="482"/>
                </a:lnTo>
                <a:lnTo>
                  <a:pt x="1633" y="466"/>
                </a:lnTo>
                <a:lnTo>
                  <a:pt x="1633" y="466"/>
                </a:lnTo>
                <a:lnTo>
                  <a:pt x="1632" y="461"/>
                </a:lnTo>
                <a:lnTo>
                  <a:pt x="1628" y="449"/>
                </a:lnTo>
                <a:lnTo>
                  <a:pt x="1614" y="415"/>
                </a:lnTo>
                <a:lnTo>
                  <a:pt x="1593" y="363"/>
                </a:lnTo>
                <a:lnTo>
                  <a:pt x="1593" y="363"/>
                </a:lnTo>
                <a:lnTo>
                  <a:pt x="1595" y="357"/>
                </a:lnTo>
                <a:lnTo>
                  <a:pt x="1598" y="347"/>
                </a:lnTo>
                <a:lnTo>
                  <a:pt x="1609" y="314"/>
                </a:lnTo>
                <a:lnTo>
                  <a:pt x="1623" y="276"/>
                </a:lnTo>
                <a:lnTo>
                  <a:pt x="1634" y="247"/>
                </a:lnTo>
                <a:lnTo>
                  <a:pt x="1634" y="247"/>
                </a:lnTo>
                <a:lnTo>
                  <a:pt x="1638" y="238"/>
                </a:lnTo>
                <a:lnTo>
                  <a:pt x="1641" y="224"/>
                </a:lnTo>
                <a:lnTo>
                  <a:pt x="1648" y="193"/>
                </a:lnTo>
                <a:lnTo>
                  <a:pt x="1651" y="163"/>
                </a:lnTo>
                <a:lnTo>
                  <a:pt x="1652" y="137"/>
                </a:lnTo>
                <a:lnTo>
                  <a:pt x="1652" y="137"/>
                </a:lnTo>
                <a:lnTo>
                  <a:pt x="1651" y="127"/>
                </a:lnTo>
                <a:lnTo>
                  <a:pt x="1650" y="119"/>
                </a:lnTo>
                <a:lnTo>
                  <a:pt x="1648" y="112"/>
                </a:lnTo>
                <a:lnTo>
                  <a:pt x="1645" y="106"/>
                </a:lnTo>
                <a:lnTo>
                  <a:pt x="1636" y="94"/>
                </a:lnTo>
                <a:lnTo>
                  <a:pt x="1627" y="78"/>
                </a:lnTo>
                <a:lnTo>
                  <a:pt x="1627" y="78"/>
                </a:lnTo>
                <a:lnTo>
                  <a:pt x="1620" y="69"/>
                </a:lnTo>
                <a:lnTo>
                  <a:pt x="1613" y="60"/>
                </a:lnTo>
                <a:lnTo>
                  <a:pt x="1604" y="52"/>
                </a:lnTo>
                <a:lnTo>
                  <a:pt x="1595" y="44"/>
                </a:lnTo>
                <a:lnTo>
                  <a:pt x="1584" y="37"/>
                </a:lnTo>
                <a:lnTo>
                  <a:pt x="1570" y="28"/>
                </a:lnTo>
                <a:lnTo>
                  <a:pt x="1538" y="11"/>
                </a:lnTo>
                <a:lnTo>
                  <a:pt x="1538" y="11"/>
                </a:lnTo>
                <a:lnTo>
                  <a:pt x="1521" y="4"/>
                </a:lnTo>
                <a:lnTo>
                  <a:pt x="1509" y="1"/>
                </a:lnTo>
                <a:lnTo>
                  <a:pt x="1500" y="0"/>
                </a:lnTo>
                <a:lnTo>
                  <a:pt x="1494" y="1"/>
                </a:lnTo>
                <a:lnTo>
                  <a:pt x="1490" y="4"/>
                </a:lnTo>
                <a:lnTo>
                  <a:pt x="1488" y="8"/>
                </a:lnTo>
                <a:lnTo>
                  <a:pt x="1488" y="11"/>
                </a:lnTo>
                <a:lnTo>
                  <a:pt x="1488" y="11"/>
                </a:lnTo>
                <a:lnTo>
                  <a:pt x="1486" y="11"/>
                </a:lnTo>
                <a:lnTo>
                  <a:pt x="1483" y="12"/>
                </a:lnTo>
                <a:lnTo>
                  <a:pt x="1472" y="11"/>
                </a:lnTo>
                <a:lnTo>
                  <a:pt x="1462" y="11"/>
                </a:lnTo>
                <a:lnTo>
                  <a:pt x="1458" y="11"/>
                </a:lnTo>
                <a:lnTo>
                  <a:pt x="1457" y="11"/>
                </a:lnTo>
                <a:lnTo>
                  <a:pt x="1457" y="11"/>
                </a:lnTo>
                <a:lnTo>
                  <a:pt x="1454" y="12"/>
                </a:lnTo>
                <a:lnTo>
                  <a:pt x="1447" y="15"/>
                </a:lnTo>
                <a:lnTo>
                  <a:pt x="1427" y="19"/>
                </a:lnTo>
                <a:lnTo>
                  <a:pt x="1398" y="24"/>
                </a:lnTo>
                <a:lnTo>
                  <a:pt x="1398" y="24"/>
                </a:lnTo>
                <a:lnTo>
                  <a:pt x="1319" y="43"/>
                </a:lnTo>
                <a:lnTo>
                  <a:pt x="1235" y="64"/>
                </a:lnTo>
                <a:lnTo>
                  <a:pt x="1235" y="64"/>
                </a:lnTo>
                <a:lnTo>
                  <a:pt x="1093" y="128"/>
                </a:lnTo>
                <a:lnTo>
                  <a:pt x="1072" y="122"/>
                </a:lnTo>
                <a:close/>
                <a:moveTo>
                  <a:pt x="1537" y="476"/>
                </a:moveTo>
                <a:lnTo>
                  <a:pt x="1537" y="476"/>
                </a:lnTo>
                <a:lnTo>
                  <a:pt x="1539" y="480"/>
                </a:lnTo>
                <a:lnTo>
                  <a:pt x="1543" y="481"/>
                </a:lnTo>
                <a:lnTo>
                  <a:pt x="1545" y="481"/>
                </a:lnTo>
                <a:lnTo>
                  <a:pt x="1545" y="481"/>
                </a:lnTo>
                <a:lnTo>
                  <a:pt x="1557" y="481"/>
                </a:lnTo>
                <a:lnTo>
                  <a:pt x="1564" y="482"/>
                </a:lnTo>
                <a:lnTo>
                  <a:pt x="1565" y="497"/>
                </a:lnTo>
                <a:lnTo>
                  <a:pt x="1565" y="497"/>
                </a:lnTo>
                <a:lnTo>
                  <a:pt x="1561" y="500"/>
                </a:lnTo>
                <a:lnTo>
                  <a:pt x="1554" y="507"/>
                </a:lnTo>
                <a:lnTo>
                  <a:pt x="1554" y="507"/>
                </a:lnTo>
                <a:lnTo>
                  <a:pt x="1549" y="512"/>
                </a:lnTo>
                <a:lnTo>
                  <a:pt x="1547" y="514"/>
                </a:lnTo>
                <a:lnTo>
                  <a:pt x="1543" y="514"/>
                </a:lnTo>
                <a:lnTo>
                  <a:pt x="1543" y="514"/>
                </a:lnTo>
                <a:lnTo>
                  <a:pt x="1537" y="516"/>
                </a:lnTo>
                <a:lnTo>
                  <a:pt x="1533" y="517"/>
                </a:lnTo>
                <a:lnTo>
                  <a:pt x="1537" y="476"/>
                </a:lnTo>
                <a:close/>
                <a:moveTo>
                  <a:pt x="1388" y="247"/>
                </a:moveTo>
                <a:lnTo>
                  <a:pt x="1388" y="247"/>
                </a:lnTo>
                <a:lnTo>
                  <a:pt x="1387" y="265"/>
                </a:lnTo>
                <a:lnTo>
                  <a:pt x="1385" y="278"/>
                </a:lnTo>
                <a:lnTo>
                  <a:pt x="1385" y="287"/>
                </a:lnTo>
                <a:lnTo>
                  <a:pt x="1385" y="287"/>
                </a:lnTo>
                <a:lnTo>
                  <a:pt x="1385" y="293"/>
                </a:lnTo>
                <a:lnTo>
                  <a:pt x="1385" y="300"/>
                </a:lnTo>
                <a:lnTo>
                  <a:pt x="1385" y="308"/>
                </a:lnTo>
                <a:lnTo>
                  <a:pt x="1385" y="314"/>
                </a:lnTo>
                <a:lnTo>
                  <a:pt x="1385" y="314"/>
                </a:lnTo>
                <a:lnTo>
                  <a:pt x="1385" y="326"/>
                </a:lnTo>
                <a:lnTo>
                  <a:pt x="1385" y="331"/>
                </a:lnTo>
                <a:lnTo>
                  <a:pt x="1385" y="331"/>
                </a:lnTo>
                <a:lnTo>
                  <a:pt x="1382" y="320"/>
                </a:lnTo>
                <a:lnTo>
                  <a:pt x="1379" y="311"/>
                </a:lnTo>
                <a:lnTo>
                  <a:pt x="1376" y="305"/>
                </a:lnTo>
                <a:lnTo>
                  <a:pt x="1376" y="305"/>
                </a:lnTo>
                <a:lnTo>
                  <a:pt x="1368" y="298"/>
                </a:lnTo>
                <a:lnTo>
                  <a:pt x="1365" y="295"/>
                </a:lnTo>
                <a:lnTo>
                  <a:pt x="1361" y="294"/>
                </a:lnTo>
                <a:lnTo>
                  <a:pt x="1361" y="294"/>
                </a:lnTo>
                <a:lnTo>
                  <a:pt x="1356" y="293"/>
                </a:lnTo>
                <a:lnTo>
                  <a:pt x="1350" y="290"/>
                </a:lnTo>
                <a:lnTo>
                  <a:pt x="1342" y="286"/>
                </a:lnTo>
                <a:lnTo>
                  <a:pt x="1342" y="286"/>
                </a:lnTo>
                <a:lnTo>
                  <a:pt x="1349" y="282"/>
                </a:lnTo>
                <a:lnTo>
                  <a:pt x="1357" y="278"/>
                </a:lnTo>
                <a:lnTo>
                  <a:pt x="1357" y="278"/>
                </a:lnTo>
                <a:lnTo>
                  <a:pt x="1358" y="278"/>
                </a:lnTo>
                <a:lnTo>
                  <a:pt x="1360" y="278"/>
                </a:lnTo>
                <a:lnTo>
                  <a:pt x="1361" y="277"/>
                </a:lnTo>
                <a:lnTo>
                  <a:pt x="1363" y="274"/>
                </a:lnTo>
                <a:lnTo>
                  <a:pt x="1372" y="260"/>
                </a:lnTo>
                <a:lnTo>
                  <a:pt x="1388" y="2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19">
            <a:extLst>
              <a:ext uri="{FF2B5EF4-FFF2-40B4-BE49-F238E27FC236}">
                <a16:creationId xmlns:a16="http://schemas.microsoft.com/office/drawing/2014/main" id="{D04F6C50-231F-45AE-9BBD-BD5F0DE17146}"/>
              </a:ext>
            </a:extLst>
          </p:cNvPr>
          <p:cNvSpPr>
            <a:spLocks noEditPoints="1"/>
          </p:cNvSpPr>
          <p:nvPr/>
        </p:nvSpPr>
        <p:spPr bwMode="auto">
          <a:xfrm>
            <a:off x="6025690" y="3429000"/>
            <a:ext cx="1607239" cy="507628"/>
          </a:xfrm>
          <a:custGeom>
            <a:avLst/>
            <a:gdLst>
              <a:gd name="T0" fmla="*/ 1249 w 2153"/>
              <a:gd name="T1" fmla="*/ 6 h 680"/>
              <a:gd name="T2" fmla="*/ 1323 w 2153"/>
              <a:gd name="T3" fmla="*/ 62 h 680"/>
              <a:gd name="T4" fmla="*/ 1428 w 2153"/>
              <a:gd name="T5" fmla="*/ 117 h 680"/>
              <a:gd name="T6" fmla="*/ 1537 w 2153"/>
              <a:gd name="T7" fmla="*/ 132 h 680"/>
              <a:gd name="T8" fmla="*/ 1777 w 2153"/>
              <a:gd name="T9" fmla="*/ 147 h 680"/>
              <a:gd name="T10" fmla="*/ 1854 w 2153"/>
              <a:gd name="T11" fmla="*/ 251 h 680"/>
              <a:gd name="T12" fmla="*/ 1834 w 2153"/>
              <a:gd name="T13" fmla="*/ 434 h 680"/>
              <a:gd name="T14" fmla="*/ 1974 w 2153"/>
              <a:gd name="T15" fmla="*/ 480 h 680"/>
              <a:gd name="T16" fmla="*/ 2075 w 2153"/>
              <a:gd name="T17" fmla="*/ 466 h 680"/>
              <a:gd name="T18" fmla="*/ 2114 w 2153"/>
              <a:gd name="T19" fmla="*/ 500 h 680"/>
              <a:gd name="T20" fmla="*/ 2153 w 2153"/>
              <a:gd name="T21" fmla="*/ 600 h 680"/>
              <a:gd name="T22" fmla="*/ 2096 w 2153"/>
              <a:gd name="T23" fmla="*/ 620 h 680"/>
              <a:gd name="T24" fmla="*/ 2092 w 2153"/>
              <a:gd name="T25" fmla="*/ 591 h 680"/>
              <a:gd name="T26" fmla="*/ 1994 w 2153"/>
              <a:gd name="T27" fmla="*/ 551 h 680"/>
              <a:gd name="T28" fmla="*/ 1930 w 2153"/>
              <a:gd name="T29" fmla="*/ 618 h 680"/>
              <a:gd name="T30" fmla="*/ 1833 w 2153"/>
              <a:gd name="T31" fmla="*/ 613 h 680"/>
              <a:gd name="T32" fmla="*/ 1785 w 2153"/>
              <a:gd name="T33" fmla="*/ 650 h 680"/>
              <a:gd name="T34" fmla="*/ 1759 w 2153"/>
              <a:gd name="T35" fmla="*/ 639 h 680"/>
              <a:gd name="T36" fmla="*/ 1639 w 2153"/>
              <a:gd name="T37" fmla="*/ 609 h 680"/>
              <a:gd name="T38" fmla="*/ 1564 w 2153"/>
              <a:gd name="T39" fmla="*/ 655 h 680"/>
              <a:gd name="T40" fmla="*/ 1327 w 2153"/>
              <a:gd name="T41" fmla="*/ 646 h 680"/>
              <a:gd name="T42" fmla="*/ 1297 w 2153"/>
              <a:gd name="T43" fmla="*/ 603 h 680"/>
              <a:gd name="T44" fmla="*/ 1305 w 2153"/>
              <a:gd name="T45" fmla="*/ 535 h 680"/>
              <a:gd name="T46" fmla="*/ 1214 w 2153"/>
              <a:gd name="T47" fmla="*/ 561 h 680"/>
              <a:gd name="T48" fmla="*/ 1178 w 2153"/>
              <a:gd name="T49" fmla="*/ 629 h 680"/>
              <a:gd name="T50" fmla="*/ 1081 w 2153"/>
              <a:gd name="T51" fmla="*/ 645 h 680"/>
              <a:gd name="T52" fmla="*/ 976 w 2153"/>
              <a:gd name="T53" fmla="*/ 634 h 680"/>
              <a:gd name="T54" fmla="*/ 785 w 2153"/>
              <a:gd name="T55" fmla="*/ 645 h 680"/>
              <a:gd name="T56" fmla="*/ 714 w 2153"/>
              <a:gd name="T57" fmla="*/ 623 h 680"/>
              <a:gd name="T58" fmla="*/ 622 w 2153"/>
              <a:gd name="T59" fmla="*/ 543 h 680"/>
              <a:gd name="T60" fmla="*/ 505 w 2153"/>
              <a:gd name="T61" fmla="*/ 493 h 680"/>
              <a:gd name="T62" fmla="*/ 453 w 2153"/>
              <a:gd name="T63" fmla="*/ 519 h 680"/>
              <a:gd name="T64" fmla="*/ 445 w 2153"/>
              <a:gd name="T65" fmla="*/ 586 h 680"/>
              <a:gd name="T66" fmla="*/ 447 w 2153"/>
              <a:gd name="T67" fmla="*/ 609 h 680"/>
              <a:gd name="T68" fmla="*/ 415 w 2153"/>
              <a:gd name="T69" fmla="*/ 613 h 680"/>
              <a:gd name="T70" fmla="*/ 389 w 2153"/>
              <a:gd name="T71" fmla="*/ 564 h 680"/>
              <a:gd name="T72" fmla="*/ 393 w 2153"/>
              <a:gd name="T73" fmla="*/ 492 h 680"/>
              <a:gd name="T74" fmla="*/ 155 w 2153"/>
              <a:gd name="T75" fmla="*/ 645 h 680"/>
              <a:gd name="T76" fmla="*/ 179 w 2153"/>
              <a:gd name="T77" fmla="*/ 676 h 680"/>
              <a:gd name="T78" fmla="*/ 153 w 2153"/>
              <a:gd name="T79" fmla="*/ 680 h 680"/>
              <a:gd name="T80" fmla="*/ 122 w 2153"/>
              <a:gd name="T81" fmla="*/ 677 h 680"/>
              <a:gd name="T82" fmla="*/ 80 w 2153"/>
              <a:gd name="T83" fmla="*/ 667 h 680"/>
              <a:gd name="T84" fmla="*/ 10 w 2153"/>
              <a:gd name="T85" fmla="*/ 657 h 680"/>
              <a:gd name="T86" fmla="*/ 15 w 2153"/>
              <a:gd name="T87" fmla="*/ 608 h 680"/>
              <a:gd name="T88" fmla="*/ 64 w 2153"/>
              <a:gd name="T89" fmla="*/ 560 h 680"/>
              <a:gd name="T90" fmla="*/ 99 w 2153"/>
              <a:gd name="T91" fmla="*/ 503 h 680"/>
              <a:gd name="T92" fmla="*/ 111 w 2153"/>
              <a:gd name="T93" fmla="*/ 476 h 680"/>
              <a:gd name="T94" fmla="*/ 293 w 2153"/>
              <a:gd name="T95" fmla="*/ 352 h 680"/>
              <a:gd name="T96" fmla="*/ 446 w 2153"/>
              <a:gd name="T97" fmla="*/ 206 h 680"/>
              <a:gd name="T98" fmla="*/ 507 w 2153"/>
              <a:gd name="T99" fmla="*/ 92 h 680"/>
              <a:gd name="T100" fmla="*/ 568 w 2153"/>
              <a:gd name="T101" fmla="*/ 33 h 680"/>
              <a:gd name="T102" fmla="*/ 739 w 2153"/>
              <a:gd name="T103" fmla="*/ 10 h 680"/>
              <a:gd name="T104" fmla="*/ 895 w 2153"/>
              <a:gd name="T105" fmla="*/ 4 h 680"/>
              <a:gd name="T106" fmla="*/ 1032 w 2153"/>
              <a:gd name="T107" fmla="*/ 24 h 680"/>
              <a:gd name="T108" fmla="*/ 1136 w 2153"/>
              <a:gd name="T109" fmla="*/ 31 h 680"/>
              <a:gd name="T110" fmla="*/ 976 w 2153"/>
              <a:gd name="T111" fmla="*/ 441 h 680"/>
              <a:gd name="T112" fmla="*/ 987 w 2153"/>
              <a:gd name="T113" fmla="*/ 459 h 680"/>
              <a:gd name="T114" fmla="*/ 1006 w 2153"/>
              <a:gd name="T115" fmla="*/ 465 h 680"/>
              <a:gd name="T116" fmla="*/ 1029 w 2153"/>
              <a:gd name="T117" fmla="*/ 444 h 680"/>
              <a:gd name="T118" fmla="*/ 1012 w 2153"/>
              <a:gd name="T119" fmla="*/ 409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53" h="680">
                <a:moveTo>
                  <a:pt x="1136" y="31"/>
                </a:moveTo>
                <a:lnTo>
                  <a:pt x="1136" y="31"/>
                </a:lnTo>
                <a:lnTo>
                  <a:pt x="1167" y="17"/>
                </a:lnTo>
                <a:lnTo>
                  <a:pt x="1192" y="9"/>
                </a:lnTo>
                <a:lnTo>
                  <a:pt x="1203" y="5"/>
                </a:lnTo>
                <a:lnTo>
                  <a:pt x="1211" y="4"/>
                </a:lnTo>
                <a:lnTo>
                  <a:pt x="1211" y="4"/>
                </a:lnTo>
                <a:lnTo>
                  <a:pt x="1237" y="6"/>
                </a:lnTo>
                <a:lnTo>
                  <a:pt x="1249" y="6"/>
                </a:lnTo>
                <a:lnTo>
                  <a:pt x="1275" y="21"/>
                </a:lnTo>
                <a:lnTo>
                  <a:pt x="1296" y="32"/>
                </a:lnTo>
                <a:lnTo>
                  <a:pt x="1296" y="32"/>
                </a:lnTo>
                <a:lnTo>
                  <a:pt x="1302" y="35"/>
                </a:lnTo>
                <a:lnTo>
                  <a:pt x="1307" y="37"/>
                </a:lnTo>
                <a:lnTo>
                  <a:pt x="1312" y="41"/>
                </a:lnTo>
                <a:lnTo>
                  <a:pt x="1312" y="41"/>
                </a:lnTo>
                <a:lnTo>
                  <a:pt x="1318" y="49"/>
                </a:lnTo>
                <a:lnTo>
                  <a:pt x="1323" y="62"/>
                </a:lnTo>
                <a:lnTo>
                  <a:pt x="1323" y="62"/>
                </a:lnTo>
                <a:lnTo>
                  <a:pt x="1326" y="72"/>
                </a:lnTo>
                <a:lnTo>
                  <a:pt x="1327" y="84"/>
                </a:lnTo>
                <a:lnTo>
                  <a:pt x="1329" y="101"/>
                </a:lnTo>
                <a:lnTo>
                  <a:pt x="1342" y="113"/>
                </a:lnTo>
                <a:lnTo>
                  <a:pt x="1342" y="113"/>
                </a:lnTo>
                <a:lnTo>
                  <a:pt x="1385" y="115"/>
                </a:lnTo>
                <a:lnTo>
                  <a:pt x="1415" y="116"/>
                </a:lnTo>
                <a:lnTo>
                  <a:pt x="1428" y="117"/>
                </a:lnTo>
                <a:lnTo>
                  <a:pt x="1434" y="118"/>
                </a:lnTo>
                <a:lnTo>
                  <a:pt x="1434" y="118"/>
                </a:lnTo>
                <a:lnTo>
                  <a:pt x="1450" y="126"/>
                </a:lnTo>
                <a:lnTo>
                  <a:pt x="1462" y="131"/>
                </a:lnTo>
                <a:lnTo>
                  <a:pt x="1462" y="131"/>
                </a:lnTo>
                <a:lnTo>
                  <a:pt x="1484" y="134"/>
                </a:lnTo>
                <a:lnTo>
                  <a:pt x="1504" y="138"/>
                </a:lnTo>
                <a:lnTo>
                  <a:pt x="1504" y="138"/>
                </a:lnTo>
                <a:lnTo>
                  <a:pt x="1537" y="132"/>
                </a:lnTo>
                <a:lnTo>
                  <a:pt x="1569" y="128"/>
                </a:lnTo>
                <a:lnTo>
                  <a:pt x="1587" y="127"/>
                </a:lnTo>
                <a:lnTo>
                  <a:pt x="1603" y="127"/>
                </a:lnTo>
                <a:lnTo>
                  <a:pt x="1603" y="127"/>
                </a:lnTo>
                <a:lnTo>
                  <a:pt x="1622" y="127"/>
                </a:lnTo>
                <a:lnTo>
                  <a:pt x="1647" y="129"/>
                </a:lnTo>
                <a:lnTo>
                  <a:pt x="1705" y="137"/>
                </a:lnTo>
                <a:lnTo>
                  <a:pt x="1777" y="147"/>
                </a:lnTo>
                <a:lnTo>
                  <a:pt x="1777" y="147"/>
                </a:lnTo>
                <a:lnTo>
                  <a:pt x="1792" y="155"/>
                </a:lnTo>
                <a:lnTo>
                  <a:pt x="1803" y="163"/>
                </a:lnTo>
                <a:lnTo>
                  <a:pt x="1808" y="166"/>
                </a:lnTo>
                <a:lnTo>
                  <a:pt x="1811" y="170"/>
                </a:lnTo>
                <a:lnTo>
                  <a:pt x="1811" y="170"/>
                </a:lnTo>
                <a:lnTo>
                  <a:pt x="1820" y="186"/>
                </a:lnTo>
                <a:lnTo>
                  <a:pt x="1838" y="215"/>
                </a:lnTo>
                <a:lnTo>
                  <a:pt x="1846" y="234"/>
                </a:lnTo>
                <a:lnTo>
                  <a:pt x="1854" y="251"/>
                </a:lnTo>
                <a:lnTo>
                  <a:pt x="1861" y="268"/>
                </a:lnTo>
                <a:lnTo>
                  <a:pt x="1865" y="284"/>
                </a:lnTo>
                <a:lnTo>
                  <a:pt x="1865" y="284"/>
                </a:lnTo>
                <a:lnTo>
                  <a:pt x="1865" y="292"/>
                </a:lnTo>
                <a:lnTo>
                  <a:pt x="1865" y="303"/>
                </a:lnTo>
                <a:lnTo>
                  <a:pt x="1862" y="327"/>
                </a:lnTo>
                <a:lnTo>
                  <a:pt x="1856" y="356"/>
                </a:lnTo>
                <a:lnTo>
                  <a:pt x="1849" y="384"/>
                </a:lnTo>
                <a:lnTo>
                  <a:pt x="1834" y="434"/>
                </a:lnTo>
                <a:lnTo>
                  <a:pt x="1828" y="455"/>
                </a:lnTo>
                <a:lnTo>
                  <a:pt x="1828" y="455"/>
                </a:lnTo>
                <a:lnTo>
                  <a:pt x="1882" y="465"/>
                </a:lnTo>
                <a:lnTo>
                  <a:pt x="1940" y="474"/>
                </a:lnTo>
                <a:lnTo>
                  <a:pt x="1940" y="474"/>
                </a:lnTo>
                <a:lnTo>
                  <a:pt x="1953" y="476"/>
                </a:lnTo>
                <a:lnTo>
                  <a:pt x="1968" y="480"/>
                </a:lnTo>
                <a:lnTo>
                  <a:pt x="1968" y="480"/>
                </a:lnTo>
                <a:lnTo>
                  <a:pt x="1974" y="480"/>
                </a:lnTo>
                <a:lnTo>
                  <a:pt x="1984" y="480"/>
                </a:lnTo>
                <a:lnTo>
                  <a:pt x="2010" y="477"/>
                </a:lnTo>
                <a:lnTo>
                  <a:pt x="2044" y="473"/>
                </a:lnTo>
                <a:lnTo>
                  <a:pt x="2044" y="473"/>
                </a:lnTo>
                <a:lnTo>
                  <a:pt x="2047" y="471"/>
                </a:lnTo>
                <a:lnTo>
                  <a:pt x="2053" y="468"/>
                </a:lnTo>
                <a:lnTo>
                  <a:pt x="2062" y="466"/>
                </a:lnTo>
                <a:lnTo>
                  <a:pt x="2068" y="465"/>
                </a:lnTo>
                <a:lnTo>
                  <a:pt x="2075" y="466"/>
                </a:lnTo>
                <a:lnTo>
                  <a:pt x="2075" y="466"/>
                </a:lnTo>
                <a:lnTo>
                  <a:pt x="2086" y="469"/>
                </a:lnTo>
                <a:lnTo>
                  <a:pt x="2092" y="471"/>
                </a:lnTo>
                <a:lnTo>
                  <a:pt x="2097" y="476"/>
                </a:lnTo>
                <a:lnTo>
                  <a:pt x="2102" y="484"/>
                </a:lnTo>
                <a:lnTo>
                  <a:pt x="2102" y="484"/>
                </a:lnTo>
                <a:lnTo>
                  <a:pt x="2107" y="490"/>
                </a:lnTo>
                <a:lnTo>
                  <a:pt x="2111" y="495"/>
                </a:lnTo>
                <a:lnTo>
                  <a:pt x="2114" y="500"/>
                </a:lnTo>
                <a:lnTo>
                  <a:pt x="2124" y="511"/>
                </a:lnTo>
                <a:lnTo>
                  <a:pt x="2124" y="511"/>
                </a:lnTo>
                <a:lnTo>
                  <a:pt x="2130" y="518"/>
                </a:lnTo>
                <a:lnTo>
                  <a:pt x="2137" y="529"/>
                </a:lnTo>
                <a:lnTo>
                  <a:pt x="2142" y="543"/>
                </a:lnTo>
                <a:lnTo>
                  <a:pt x="2145" y="555"/>
                </a:lnTo>
                <a:lnTo>
                  <a:pt x="2150" y="581"/>
                </a:lnTo>
                <a:lnTo>
                  <a:pt x="2153" y="600"/>
                </a:lnTo>
                <a:lnTo>
                  <a:pt x="2153" y="600"/>
                </a:lnTo>
                <a:lnTo>
                  <a:pt x="2153" y="603"/>
                </a:lnTo>
                <a:lnTo>
                  <a:pt x="2151" y="607"/>
                </a:lnTo>
                <a:lnTo>
                  <a:pt x="2145" y="612"/>
                </a:lnTo>
                <a:lnTo>
                  <a:pt x="2138" y="616"/>
                </a:lnTo>
                <a:lnTo>
                  <a:pt x="2128" y="620"/>
                </a:lnTo>
                <a:lnTo>
                  <a:pt x="2118" y="623"/>
                </a:lnTo>
                <a:lnTo>
                  <a:pt x="2108" y="623"/>
                </a:lnTo>
                <a:lnTo>
                  <a:pt x="2100" y="621"/>
                </a:lnTo>
                <a:lnTo>
                  <a:pt x="2096" y="620"/>
                </a:lnTo>
                <a:lnTo>
                  <a:pt x="2092" y="618"/>
                </a:lnTo>
                <a:lnTo>
                  <a:pt x="2092" y="618"/>
                </a:lnTo>
                <a:lnTo>
                  <a:pt x="2089" y="614"/>
                </a:lnTo>
                <a:lnTo>
                  <a:pt x="2086" y="609"/>
                </a:lnTo>
                <a:lnTo>
                  <a:pt x="2086" y="604"/>
                </a:lnTo>
                <a:lnTo>
                  <a:pt x="2087" y="600"/>
                </a:lnTo>
                <a:lnTo>
                  <a:pt x="2091" y="593"/>
                </a:lnTo>
                <a:lnTo>
                  <a:pt x="2092" y="591"/>
                </a:lnTo>
                <a:lnTo>
                  <a:pt x="2092" y="591"/>
                </a:lnTo>
                <a:lnTo>
                  <a:pt x="2082" y="586"/>
                </a:lnTo>
                <a:lnTo>
                  <a:pt x="2060" y="572"/>
                </a:lnTo>
                <a:lnTo>
                  <a:pt x="2060" y="572"/>
                </a:lnTo>
                <a:lnTo>
                  <a:pt x="2046" y="565"/>
                </a:lnTo>
                <a:lnTo>
                  <a:pt x="2028" y="557"/>
                </a:lnTo>
                <a:lnTo>
                  <a:pt x="2010" y="553"/>
                </a:lnTo>
                <a:lnTo>
                  <a:pt x="2001" y="551"/>
                </a:lnTo>
                <a:lnTo>
                  <a:pt x="1994" y="551"/>
                </a:lnTo>
                <a:lnTo>
                  <a:pt x="1994" y="551"/>
                </a:lnTo>
                <a:lnTo>
                  <a:pt x="1979" y="553"/>
                </a:lnTo>
                <a:lnTo>
                  <a:pt x="1962" y="555"/>
                </a:lnTo>
                <a:lnTo>
                  <a:pt x="1943" y="559"/>
                </a:lnTo>
                <a:lnTo>
                  <a:pt x="1943" y="559"/>
                </a:lnTo>
                <a:lnTo>
                  <a:pt x="1936" y="604"/>
                </a:lnTo>
                <a:lnTo>
                  <a:pt x="1936" y="604"/>
                </a:lnTo>
                <a:lnTo>
                  <a:pt x="1935" y="614"/>
                </a:lnTo>
                <a:lnTo>
                  <a:pt x="1934" y="616"/>
                </a:lnTo>
                <a:lnTo>
                  <a:pt x="1930" y="618"/>
                </a:lnTo>
                <a:lnTo>
                  <a:pt x="1930" y="618"/>
                </a:lnTo>
                <a:lnTo>
                  <a:pt x="1897" y="615"/>
                </a:lnTo>
                <a:lnTo>
                  <a:pt x="1861" y="614"/>
                </a:lnTo>
                <a:lnTo>
                  <a:pt x="1861" y="614"/>
                </a:lnTo>
                <a:lnTo>
                  <a:pt x="1844" y="612"/>
                </a:lnTo>
                <a:lnTo>
                  <a:pt x="1836" y="612"/>
                </a:lnTo>
                <a:lnTo>
                  <a:pt x="1834" y="612"/>
                </a:lnTo>
                <a:lnTo>
                  <a:pt x="1833" y="613"/>
                </a:lnTo>
                <a:lnTo>
                  <a:pt x="1833" y="613"/>
                </a:lnTo>
                <a:lnTo>
                  <a:pt x="1831" y="615"/>
                </a:lnTo>
                <a:lnTo>
                  <a:pt x="1828" y="621"/>
                </a:lnTo>
                <a:lnTo>
                  <a:pt x="1822" y="628"/>
                </a:lnTo>
                <a:lnTo>
                  <a:pt x="1815" y="632"/>
                </a:lnTo>
                <a:lnTo>
                  <a:pt x="1815" y="632"/>
                </a:lnTo>
                <a:lnTo>
                  <a:pt x="1808" y="639"/>
                </a:lnTo>
                <a:lnTo>
                  <a:pt x="1798" y="644"/>
                </a:lnTo>
                <a:lnTo>
                  <a:pt x="1788" y="648"/>
                </a:lnTo>
                <a:lnTo>
                  <a:pt x="1785" y="650"/>
                </a:lnTo>
                <a:lnTo>
                  <a:pt x="1781" y="650"/>
                </a:lnTo>
                <a:lnTo>
                  <a:pt x="1781" y="650"/>
                </a:lnTo>
                <a:lnTo>
                  <a:pt x="1774" y="648"/>
                </a:lnTo>
                <a:lnTo>
                  <a:pt x="1766" y="647"/>
                </a:lnTo>
                <a:lnTo>
                  <a:pt x="1763" y="646"/>
                </a:lnTo>
                <a:lnTo>
                  <a:pt x="1760" y="645"/>
                </a:lnTo>
                <a:lnTo>
                  <a:pt x="1759" y="642"/>
                </a:lnTo>
                <a:lnTo>
                  <a:pt x="1759" y="639"/>
                </a:lnTo>
                <a:lnTo>
                  <a:pt x="1759" y="639"/>
                </a:lnTo>
                <a:lnTo>
                  <a:pt x="1760" y="632"/>
                </a:lnTo>
                <a:lnTo>
                  <a:pt x="1764" y="628"/>
                </a:lnTo>
                <a:lnTo>
                  <a:pt x="1767" y="624"/>
                </a:lnTo>
                <a:lnTo>
                  <a:pt x="1771" y="620"/>
                </a:lnTo>
                <a:lnTo>
                  <a:pt x="1771" y="620"/>
                </a:lnTo>
                <a:lnTo>
                  <a:pt x="1772" y="615"/>
                </a:lnTo>
                <a:lnTo>
                  <a:pt x="1772" y="612"/>
                </a:lnTo>
                <a:lnTo>
                  <a:pt x="1772" y="608"/>
                </a:lnTo>
                <a:lnTo>
                  <a:pt x="1639" y="609"/>
                </a:lnTo>
                <a:lnTo>
                  <a:pt x="1639" y="609"/>
                </a:lnTo>
                <a:lnTo>
                  <a:pt x="1630" y="640"/>
                </a:lnTo>
                <a:lnTo>
                  <a:pt x="1630" y="640"/>
                </a:lnTo>
                <a:lnTo>
                  <a:pt x="1627" y="642"/>
                </a:lnTo>
                <a:lnTo>
                  <a:pt x="1623" y="644"/>
                </a:lnTo>
                <a:lnTo>
                  <a:pt x="1611" y="648"/>
                </a:lnTo>
                <a:lnTo>
                  <a:pt x="1590" y="651"/>
                </a:lnTo>
                <a:lnTo>
                  <a:pt x="1564" y="655"/>
                </a:lnTo>
                <a:lnTo>
                  <a:pt x="1564" y="655"/>
                </a:lnTo>
                <a:lnTo>
                  <a:pt x="1518" y="656"/>
                </a:lnTo>
                <a:lnTo>
                  <a:pt x="1449" y="658"/>
                </a:lnTo>
                <a:lnTo>
                  <a:pt x="1384" y="658"/>
                </a:lnTo>
                <a:lnTo>
                  <a:pt x="1360" y="658"/>
                </a:lnTo>
                <a:lnTo>
                  <a:pt x="1347" y="657"/>
                </a:lnTo>
                <a:lnTo>
                  <a:pt x="1347" y="657"/>
                </a:lnTo>
                <a:lnTo>
                  <a:pt x="1339" y="655"/>
                </a:lnTo>
                <a:lnTo>
                  <a:pt x="1333" y="651"/>
                </a:lnTo>
                <a:lnTo>
                  <a:pt x="1327" y="646"/>
                </a:lnTo>
                <a:lnTo>
                  <a:pt x="1321" y="640"/>
                </a:lnTo>
                <a:lnTo>
                  <a:pt x="1312" y="628"/>
                </a:lnTo>
                <a:lnTo>
                  <a:pt x="1306" y="615"/>
                </a:lnTo>
                <a:lnTo>
                  <a:pt x="1306" y="615"/>
                </a:lnTo>
                <a:lnTo>
                  <a:pt x="1304" y="610"/>
                </a:lnTo>
                <a:lnTo>
                  <a:pt x="1302" y="609"/>
                </a:lnTo>
                <a:lnTo>
                  <a:pt x="1299" y="607"/>
                </a:lnTo>
                <a:lnTo>
                  <a:pt x="1297" y="605"/>
                </a:lnTo>
                <a:lnTo>
                  <a:pt x="1297" y="603"/>
                </a:lnTo>
                <a:lnTo>
                  <a:pt x="1299" y="589"/>
                </a:lnTo>
                <a:lnTo>
                  <a:pt x="1299" y="589"/>
                </a:lnTo>
                <a:lnTo>
                  <a:pt x="1300" y="572"/>
                </a:lnTo>
                <a:lnTo>
                  <a:pt x="1300" y="561"/>
                </a:lnTo>
                <a:lnTo>
                  <a:pt x="1300" y="555"/>
                </a:lnTo>
                <a:lnTo>
                  <a:pt x="1301" y="550"/>
                </a:lnTo>
                <a:lnTo>
                  <a:pt x="1301" y="550"/>
                </a:lnTo>
                <a:lnTo>
                  <a:pt x="1304" y="543"/>
                </a:lnTo>
                <a:lnTo>
                  <a:pt x="1305" y="535"/>
                </a:lnTo>
                <a:lnTo>
                  <a:pt x="1307" y="524"/>
                </a:lnTo>
                <a:lnTo>
                  <a:pt x="1280" y="523"/>
                </a:lnTo>
                <a:lnTo>
                  <a:pt x="1280" y="523"/>
                </a:lnTo>
                <a:lnTo>
                  <a:pt x="1264" y="532"/>
                </a:lnTo>
                <a:lnTo>
                  <a:pt x="1251" y="540"/>
                </a:lnTo>
                <a:lnTo>
                  <a:pt x="1240" y="548"/>
                </a:lnTo>
                <a:lnTo>
                  <a:pt x="1240" y="548"/>
                </a:lnTo>
                <a:lnTo>
                  <a:pt x="1228" y="554"/>
                </a:lnTo>
                <a:lnTo>
                  <a:pt x="1214" y="561"/>
                </a:lnTo>
                <a:lnTo>
                  <a:pt x="1195" y="570"/>
                </a:lnTo>
                <a:lnTo>
                  <a:pt x="1195" y="570"/>
                </a:lnTo>
                <a:lnTo>
                  <a:pt x="1195" y="578"/>
                </a:lnTo>
                <a:lnTo>
                  <a:pt x="1194" y="587"/>
                </a:lnTo>
                <a:lnTo>
                  <a:pt x="1193" y="598"/>
                </a:lnTo>
                <a:lnTo>
                  <a:pt x="1189" y="609"/>
                </a:lnTo>
                <a:lnTo>
                  <a:pt x="1185" y="620"/>
                </a:lnTo>
                <a:lnTo>
                  <a:pt x="1182" y="625"/>
                </a:lnTo>
                <a:lnTo>
                  <a:pt x="1178" y="629"/>
                </a:lnTo>
                <a:lnTo>
                  <a:pt x="1174" y="632"/>
                </a:lnTo>
                <a:lnTo>
                  <a:pt x="1171" y="635"/>
                </a:lnTo>
                <a:lnTo>
                  <a:pt x="1171" y="635"/>
                </a:lnTo>
                <a:lnTo>
                  <a:pt x="1160" y="639"/>
                </a:lnTo>
                <a:lnTo>
                  <a:pt x="1147" y="641"/>
                </a:lnTo>
                <a:lnTo>
                  <a:pt x="1135" y="644"/>
                </a:lnTo>
                <a:lnTo>
                  <a:pt x="1121" y="645"/>
                </a:lnTo>
                <a:lnTo>
                  <a:pt x="1097" y="646"/>
                </a:lnTo>
                <a:lnTo>
                  <a:pt x="1081" y="645"/>
                </a:lnTo>
                <a:lnTo>
                  <a:pt x="1081" y="645"/>
                </a:lnTo>
                <a:lnTo>
                  <a:pt x="1056" y="642"/>
                </a:lnTo>
                <a:lnTo>
                  <a:pt x="1025" y="640"/>
                </a:lnTo>
                <a:lnTo>
                  <a:pt x="1025" y="640"/>
                </a:lnTo>
                <a:lnTo>
                  <a:pt x="1002" y="640"/>
                </a:lnTo>
                <a:lnTo>
                  <a:pt x="993" y="640"/>
                </a:lnTo>
                <a:lnTo>
                  <a:pt x="981" y="625"/>
                </a:lnTo>
                <a:lnTo>
                  <a:pt x="981" y="625"/>
                </a:lnTo>
                <a:lnTo>
                  <a:pt x="976" y="634"/>
                </a:lnTo>
                <a:lnTo>
                  <a:pt x="971" y="640"/>
                </a:lnTo>
                <a:lnTo>
                  <a:pt x="968" y="642"/>
                </a:lnTo>
                <a:lnTo>
                  <a:pt x="965" y="644"/>
                </a:lnTo>
                <a:lnTo>
                  <a:pt x="965" y="644"/>
                </a:lnTo>
                <a:lnTo>
                  <a:pt x="904" y="646"/>
                </a:lnTo>
                <a:lnTo>
                  <a:pt x="857" y="646"/>
                </a:lnTo>
                <a:lnTo>
                  <a:pt x="816" y="645"/>
                </a:lnTo>
                <a:lnTo>
                  <a:pt x="816" y="645"/>
                </a:lnTo>
                <a:lnTo>
                  <a:pt x="785" y="645"/>
                </a:lnTo>
                <a:lnTo>
                  <a:pt x="758" y="645"/>
                </a:lnTo>
                <a:lnTo>
                  <a:pt x="747" y="645"/>
                </a:lnTo>
                <a:lnTo>
                  <a:pt x="739" y="644"/>
                </a:lnTo>
                <a:lnTo>
                  <a:pt x="731" y="642"/>
                </a:lnTo>
                <a:lnTo>
                  <a:pt x="729" y="640"/>
                </a:lnTo>
                <a:lnTo>
                  <a:pt x="726" y="637"/>
                </a:lnTo>
                <a:lnTo>
                  <a:pt x="726" y="637"/>
                </a:lnTo>
                <a:lnTo>
                  <a:pt x="718" y="626"/>
                </a:lnTo>
                <a:lnTo>
                  <a:pt x="714" y="623"/>
                </a:lnTo>
                <a:lnTo>
                  <a:pt x="714" y="623"/>
                </a:lnTo>
                <a:lnTo>
                  <a:pt x="676" y="619"/>
                </a:lnTo>
                <a:lnTo>
                  <a:pt x="650" y="614"/>
                </a:lnTo>
                <a:lnTo>
                  <a:pt x="638" y="612"/>
                </a:lnTo>
                <a:lnTo>
                  <a:pt x="638" y="612"/>
                </a:lnTo>
                <a:lnTo>
                  <a:pt x="633" y="596"/>
                </a:lnTo>
                <a:lnTo>
                  <a:pt x="629" y="578"/>
                </a:lnTo>
                <a:lnTo>
                  <a:pt x="629" y="578"/>
                </a:lnTo>
                <a:lnTo>
                  <a:pt x="622" y="543"/>
                </a:lnTo>
                <a:lnTo>
                  <a:pt x="622" y="543"/>
                </a:lnTo>
                <a:lnTo>
                  <a:pt x="597" y="528"/>
                </a:lnTo>
                <a:lnTo>
                  <a:pt x="579" y="517"/>
                </a:lnTo>
                <a:lnTo>
                  <a:pt x="568" y="511"/>
                </a:lnTo>
                <a:lnTo>
                  <a:pt x="568" y="511"/>
                </a:lnTo>
                <a:lnTo>
                  <a:pt x="554" y="506"/>
                </a:lnTo>
                <a:lnTo>
                  <a:pt x="531" y="498"/>
                </a:lnTo>
                <a:lnTo>
                  <a:pt x="517" y="495"/>
                </a:lnTo>
                <a:lnTo>
                  <a:pt x="505" y="493"/>
                </a:lnTo>
                <a:lnTo>
                  <a:pt x="494" y="493"/>
                </a:lnTo>
                <a:lnTo>
                  <a:pt x="489" y="495"/>
                </a:lnTo>
                <a:lnTo>
                  <a:pt x="484" y="497"/>
                </a:lnTo>
                <a:lnTo>
                  <a:pt x="484" y="497"/>
                </a:lnTo>
                <a:lnTo>
                  <a:pt x="470" y="506"/>
                </a:lnTo>
                <a:lnTo>
                  <a:pt x="462" y="511"/>
                </a:lnTo>
                <a:lnTo>
                  <a:pt x="458" y="512"/>
                </a:lnTo>
                <a:lnTo>
                  <a:pt x="456" y="516"/>
                </a:lnTo>
                <a:lnTo>
                  <a:pt x="453" y="519"/>
                </a:lnTo>
                <a:lnTo>
                  <a:pt x="453" y="524"/>
                </a:lnTo>
                <a:lnTo>
                  <a:pt x="453" y="524"/>
                </a:lnTo>
                <a:lnTo>
                  <a:pt x="451" y="546"/>
                </a:lnTo>
                <a:lnTo>
                  <a:pt x="449" y="556"/>
                </a:lnTo>
                <a:lnTo>
                  <a:pt x="451" y="562"/>
                </a:lnTo>
                <a:lnTo>
                  <a:pt x="451" y="562"/>
                </a:lnTo>
                <a:lnTo>
                  <a:pt x="449" y="570"/>
                </a:lnTo>
                <a:lnTo>
                  <a:pt x="447" y="577"/>
                </a:lnTo>
                <a:lnTo>
                  <a:pt x="445" y="586"/>
                </a:lnTo>
                <a:lnTo>
                  <a:pt x="443" y="592"/>
                </a:lnTo>
                <a:lnTo>
                  <a:pt x="443" y="592"/>
                </a:lnTo>
                <a:lnTo>
                  <a:pt x="445" y="594"/>
                </a:lnTo>
                <a:lnTo>
                  <a:pt x="446" y="596"/>
                </a:lnTo>
                <a:lnTo>
                  <a:pt x="449" y="599"/>
                </a:lnTo>
                <a:lnTo>
                  <a:pt x="451" y="600"/>
                </a:lnTo>
                <a:lnTo>
                  <a:pt x="452" y="603"/>
                </a:lnTo>
                <a:lnTo>
                  <a:pt x="451" y="605"/>
                </a:lnTo>
                <a:lnTo>
                  <a:pt x="447" y="609"/>
                </a:lnTo>
                <a:lnTo>
                  <a:pt x="447" y="609"/>
                </a:lnTo>
                <a:lnTo>
                  <a:pt x="440" y="615"/>
                </a:lnTo>
                <a:lnTo>
                  <a:pt x="433" y="620"/>
                </a:lnTo>
                <a:lnTo>
                  <a:pt x="430" y="621"/>
                </a:lnTo>
                <a:lnTo>
                  <a:pt x="427" y="623"/>
                </a:lnTo>
                <a:lnTo>
                  <a:pt x="424" y="621"/>
                </a:lnTo>
                <a:lnTo>
                  <a:pt x="420" y="619"/>
                </a:lnTo>
                <a:lnTo>
                  <a:pt x="420" y="619"/>
                </a:lnTo>
                <a:lnTo>
                  <a:pt x="415" y="613"/>
                </a:lnTo>
                <a:lnTo>
                  <a:pt x="411" y="608"/>
                </a:lnTo>
                <a:lnTo>
                  <a:pt x="409" y="604"/>
                </a:lnTo>
                <a:lnTo>
                  <a:pt x="404" y="599"/>
                </a:lnTo>
                <a:lnTo>
                  <a:pt x="404" y="599"/>
                </a:lnTo>
                <a:lnTo>
                  <a:pt x="401" y="597"/>
                </a:lnTo>
                <a:lnTo>
                  <a:pt x="399" y="594"/>
                </a:lnTo>
                <a:lnTo>
                  <a:pt x="395" y="584"/>
                </a:lnTo>
                <a:lnTo>
                  <a:pt x="389" y="564"/>
                </a:lnTo>
                <a:lnTo>
                  <a:pt x="389" y="564"/>
                </a:lnTo>
                <a:lnTo>
                  <a:pt x="383" y="550"/>
                </a:lnTo>
                <a:lnTo>
                  <a:pt x="383" y="544"/>
                </a:lnTo>
                <a:lnTo>
                  <a:pt x="383" y="537"/>
                </a:lnTo>
                <a:lnTo>
                  <a:pt x="383" y="537"/>
                </a:lnTo>
                <a:lnTo>
                  <a:pt x="385" y="522"/>
                </a:lnTo>
                <a:lnTo>
                  <a:pt x="390" y="507"/>
                </a:lnTo>
                <a:lnTo>
                  <a:pt x="390" y="507"/>
                </a:lnTo>
                <a:lnTo>
                  <a:pt x="392" y="500"/>
                </a:lnTo>
                <a:lnTo>
                  <a:pt x="393" y="492"/>
                </a:lnTo>
                <a:lnTo>
                  <a:pt x="394" y="484"/>
                </a:lnTo>
                <a:lnTo>
                  <a:pt x="239" y="553"/>
                </a:lnTo>
                <a:lnTo>
                  <a:pt x="166" y="625"/>
                </a:lnTo>
                <a:lnTo>
                  <a:pt x="138" y="598"/>
                </a:lnTo>
                <a:lnTo>
                  <a:pt x="121" y="621"/>
                </a:lnTo>
                <a:lnTo>
                  <a:pt x="121" y="621"/>
                </a:lnTo>
                <a:lnTo>
                  <a:pt x="133" y="630"/>
                </a:lnTo>
                <a:lnTo>
                  <a:pt x="144" y="639"/>
                </a:lnTo>
                <a:lnTo>
                  <a:pt x="155" y="645"/>
                </a:lnTo>
                <a:lnTo>
                  <a:pt x="155" y="645"/>
                </a:lnTo>
                <a:lnTo>
                  <a:pt x="168" y="650"/>
                </a:lnTo>
                <a:lnTo>
                  <a:pt x="179" y="656"/>
                </a:lnTo>
                <a:lnTo>
                  <a:pt x="184" y="660"/>
                </a:lnTo>
                <a:lnTo>
                  <a:pt x="186" y="663"/>
                </a:lnTo>
                <a:lnTo>
                  <a:pt x="186" y="668"/>
                </a:lnTo>
                <a:lnTo>
                  <a:pt x="184" y="672"/>
                </a:lnTo>
                <a:lnTo>
                  <a:pt x="184" y="672"/>
                </a:lnTo>
                <a:lnTo>
                  <a:pt x="179" y="676"/>
                </a:lnTo>
                <a:lnTo>
                  <a:pt x="174" y="678"/>
                </a:lnTo>
                <a:lnTo>
                  <a:pt x="169" y="678"/>
                </a:lnTo>
                <a:lnTo>
                  <a:pt x="164" y="678"/>
                </a:lnTo>
                <a:lnTo>
                  <a:pt x="158" y="677"/>
                </a:lnTo>
                <a:lnTo>
                  <a:pt x="154" y="676"/>
                </a:lnTo>
                <a:lnTo>
                  <a:pt x="154" y="676"/>
                </a:lnTo>
                <a:lnTo>
                  <a:pt x="155" y="677"/>
                </a:lnTo>
                <a:lnTo>
                  <a:pt x="154" y="679"/>
                </a:lnTo>
                <a:lnTo>
                  <a:pt x="153" y="680"/>
                </a:lnTo>
                <a:lnTo>
                  <a:pt x="152" y="680"/>
                </a:lnTo>
                <a:lnTo>
                  <a:pt x="144" y="680"/>
                </a:lnTo>
                <a:lnTo>
                  <a:pt x="144" y="680"/>
                </a:lnTo>
                <a:lnTo>
                  <a:pt x="137" y="678"/>
                </a:lnTo>
                <a:lnTo>
                  <a:pt x="134" y="677"/>
                </a:lnTo>
                <a:lnTo>
                  <a:pt x="132" y="676"/>
                </a:lnTo>
                <a:lnTo>
                  <a:pt x="126" y="676"/>
                </a:lnTo>
                <a:lnTo>
                  <a:pt x="126" y="676"/>
                </a:lnTo>
                <a:lnTo>
                  <a:pt x="122" y="677"/>
                </a:lnTo>
                <a:lnTo>
                  <a:pt x="120" y="677"/>
                </a:lnTo>
                <a:lnTo>
                  <a:pt x="116" y="679"/>
                </a:lnTo>
                <a:lnTo>
                  <a:pt x="114" y="680"/>
                </a:lnTo>
                <a:lnTo>
                  <a:pt x="110" y="680"/>
                </a:lnTo>
                <a:lnTo>
                  <a:pt x="106" y="679"/>
                </a:lnTo>
                <a:lnTo>
                  <a:pt x="101" y="678"/>
                </a:lnTo>
                <a:lnTo>
                  <a:pt x="101" y="678"/>
                </a:lnTo>
                <a:lnTo>
                  <a:pt x="90" y="672"/>
                </a:lnTo>
                <a:lnTo>
                  <a:pt x="80" y="667"/>
                </a:lnTo>
                <a:lnTo>
                  <a:pt x="74" y="662"/>
                </a:lnTo>
                <a:lnTo>
                  <a:pt x="69" y="661"/>
                </a:lnTo>
                <a:lnTo>
                  <a:pt x="69" y="661"/>
                </a:lnTo>
                <a:lnTo>
                  <a:pt x="51" y="662"/>
                </a:lnTo>
                <a:lnTo>
                  <a:pt x="25" y="662"/>
                </a:lnTo>
                <a:lnTo>
                  <a:pt x="25" y="662"/>
                </a:lnTo>
                <a:lnTo>
                  <a:pt x="20" y="662"/>
                </a:lnTo>
                <a:lnTo>
                  <a:pt x="14" y="660"/>
                </a:lnTo>
                <a:lnTo>
                  <a:pt x="10" y="657"/>
                </a:lnTo>
                <a:lnTo>
                  <a:pt x="5" y="652"/>
                </a:lnTo>
                <a:lnTo>
                  <a:pt x="3" y="647"/>
                </a:lnTo>
                <a:lnTo>
                  <a:pt x="0" y="642"/>
                </a:lnTo>
                <a:lnTo>
                  <a:pt x="0" y="636"/>
                </a:lnTo>
                <a:lnTo>
                  <a:pt x="2" y="631"/>
                </a:lnTo>
                <a:lnTo>
                  <a:pt x="2" y="631"/>
                </a:lnTo>
                <a:lnTo>
                  <a:pt x="5" y="621"/>
                </a:lnTo>
                <a:lnTo>
                  <a:pt x="9" y="615"/>
                </a:lnTo>
                <a:lnTo>
                  <a:pt x="15" y="608"/>
                </a:lnTo>
                <a:lnTo>
                  <a:pt x="22" y="597"/>
                </a:lnTo>
                <a:lnTo>
                  <a:pt x="22" y="597"/>
                </a:lnTo>
                <a:lnTo>
                  <a:pt x="31" y="584"/>
                </a:lnTo>
                <a:lnTo>
                  <a:pt x="38" y="577"/>
                </a:lnTo>
                <a:lnTo>
                  <a:pt x="46" y="571"/>
                </a:lnTo>
                <a:lnTo>
                  <a:pt x="52" y="566"/>
                </a:lnTo>
                <a:lnTo>
                  <a:pt x="52" y="566"/>
                </a:lnTo>
                <a:lnTo>
                  <a:pt x="58" y="562"/>
                </a:lnTo>
                <a:lnTo>
                  <a:pt x="64" y="560"/>
                </a:lnTo>
                <a:lnTo>
                  <a:pt x="70" y="556"/>
                </a:lnTo>
                <a:lnTo>
                  <a:pt x="78" y="549"/>
                </a:lnTo>
                <a:lnTo>
                  <a:pt x="78" y="549"/>
                </a:lnTo>
                <a:lnTo>
                  <a:pt x="86" y="538"/>
                </a:lnTo>
                <a:lnTo>
                  <a:pt x="95" y="527"/>
                </a:lnTo>
                <a:lnTo>
                  <a:pt x="105" y="513"/>
                </a:lnTo>
                <a:lnTo>
                  <a:pt x="105" y="513"/>
                </a:lnTo>
                <a:lnTo>
                  <a:pt x="100" y="508"/>
                </a:lnTo>
                <a:lnTo>
                  <a:pt x="99" y="503"/>
                </a:lnTo>
                <a:lnTo>
                  <a:pt x="99" y="501"/>
                </a:lnTo>
                <a:lnTo>
                  <a:pt x="99" y="498"/>
                </a:lnTo>
                <a:lnTo>
                  <a:pt x="99" y="498"/>
                </a:lnTo>
                <a:lnTo>
                  <a:pt x="100" y="497"/>
                </a:lnTo>
                <a:lnTo>
                  <a:pt x="100" y="495"/>
                </a:lnTo>
                <a:lnTo>
                  <a:pt x="101" y="490"/>
                </a:lnTo>
                <a:lnTo>
                  <a:pt x="102" y="487"/>
                </a:lnTo>
                <a:lnTo>
                  <a:pt x="106" y="482"/>
                </a:lnTo>
                <a:lnTo>
                  <a:pt x="111" y="476"/>
                </a:lnTo>
                <a:lnTo>
                  <a:pt x="121" y="469"/>
                </a:lnTo>
                <a:lnTo>
                  <a:pt x="121" y="469"/>
                </a:lnTo>
                <a:lnTo>
                  <a:pt x="139" y="455"/>
                </a:lnTo>
                <a:lnTo>
                  <a:pt x="157" y="443"/>
                </a:lnTo>
                <a:lnTo>
                  <a:pt x="208" y="411"/>
                </a:lnTo>
                <a:lnTo>
                  <a:pt x="208" y="411"/>
                </a:lnTo>
                <a:lnTo>
                  <a:pt x="241" y="390"/>
                </a:lnTo>
                <a:lnTo>
                  <a:pt x="271" y="369"/>
                </a:lnTo>
                <a:lnTo>
                  <a:pt x="293" y="352"/>
                </a:lnTo>
                <a:lnTo>
                  <a:pt x="308" y="338"/>
                </a:lnTo>
                <a:lnTo>
                  <a:pt x="308" y="338"/>
                </a:lnTo>
                <a:lnTo>
                  <a:pt x="329" y="316"/>
                </a:lnTo>
                <a:lnTo>
                  <a:pt x="367" y="281"/>
                </a:lnTo>
                <a:lnTo>
                  <a:pt x="405" y="245"/>
                </a:lnTo>
                <a:lnTo>
                  <a:pt x="429" y="225"/>
                </a:lnTo>
                <a:lnTo>
                  <a:pt x="429" y="225"/>
                </a:lnTo>
                <a:lnTo>
                  <a:pt x="435" y="218"/>
                </a:lnTo>
                <a:lnTo>
                  <a:pt x="446" y="206"/>
                </a:lnTo>
                <a:lnTo>
                  <a:pt x="473" y="172"/>
                </a:lnTo>
                <a:lnTo>
                  <a:pt x="507" y="128"/>
                </a:lnTo>
                <a:lnTo>
                  <a:pt x="507" y="128"/>
                </a:lnTo>
                <a:lnTo>
                  <a:pt x="504" y="115"/>
                </a:lnTo>
                <a:lnTo>
                  <a:pt x="501" y="106"/>
                </a:lnTo>
                <a:lnTo>
                  <a:pt x="501" y="101"/>
                </a:lnTo>
                <a:lnTo>
                  <a:pt x="501" y="99"/>
                </a:lnTo>
                <a:lnTo>
                  <a:pt x="501" y="99"/>
                </a:lnTo>
                <a:lnTo>
                  <a:pt x="507" y="92"/>
                </a:lnTo>
                <a:lnTo>
                  <a:pt x="517" y="85"/>
                </a:lnTo>
                <a:lnTo>
                  <a:pt x="528" y="75"/>
                </a:lnTo>
                <a:lnTo>
                  <a:pt x="533" y="70"/>
                </a:lnTo>
                <a:lnTo>
                  <a:pt x="537" y="65"/>
                </a:lnTo>
                <a:lnTo>
                  <a:pt x="537" y="65"/>
                </a:lnTo>
                <a:lnTo>
                  <a:pt x="543" y="57"/>
                </a:lnTo>
                <a:lnTo>
                  <a:pt x="550" y="47"/>
                </a:lnTo>
                <a:lnTo>
                  <a:pt x="559" y="40"/>
                </a:lnTo>
                <a:lnTo>
                  <a:pt x="568" y="33"/>
                </a:lnTo>
                <a:lnTo>
                  <a:pt x="568" y="33"/>
                </a:lnTo>
                <a:lnTo>
                  <a:pt x="580" y="27"/>
                </a:lnTo>
                <a:lnTo>
                  <a:pt x="596" y="22"/>
                </a:lnTo>
                <a:lnTo>
                  <a:pt x="612" y="17"/>
                </a:lnTo>
                <a:lnTo>
                  <a:pt x="623" y="15"/>
                </a:lnTo>
                <a:lnTo>
                  <a:pt x="623" y="15"/>
                </a:lnTo>
                <a:lnTo>
                  <a:pt x="655" y="13"/>
                </a:lnTo>
                <a:lnTo>
                  <a:pt x="655" y="13"/>
                </a:lnTo>
                <a:lnTo>
                  <a:pt x="739" y="10"/>
                </a:lnTo>
                <a:lnTo>
                  <a:pt x="783" y="0"/>
                </a:lnTo>
                <a:lnTo>
                  <a:pt x="805" y="4"/>
                </a:lnTo>
                <a:lnTo>
                  <a:pt x="805" y="4"/>
                </a:lnTo>
                <a:lnTo>
                  <a:pt x="817" y="3"/>
                </a:lnTo>
                <a:lnTo>
                  <a:pt x="836" y="0"/>
                </a:lnTo>
                <a:lnTo>
                  <a:pt x="836" y="0"/>
                </a:lnTo>
                <a:lnTo>
                  <a:pt x="843" y="0"/>
                </a:lnTo>
                <a:lnTo>
                  <a:pt x="857" y="0"/>
                </a:lnTo>
                <a:lnTo>
                  <a:pt x="895" y="4"/>
                </a:lnTo>
                <a:lnTo>
                  <a:pt x="931" y="8"/>
                </a:lnTo>
                <a:lnTo>
                  <a:pt x="949" y="10"/>
                </a:lnTo>
                <a:lnTo>
                  <a:pt x="949" y="10"/>
                </a:lnTo>
                <a:lnTo>
                  <a:pt x="965" y="16"/>
                </a:lnTo>
                <a:lnTo>
                  <a:pt x="977" y="19"/>
                </a:lnTo>
                <a:lnTo>
                  <a:pt x="987" y="21"/>
                </a:lnTo>
                <a:lnTo>
                  <a:pt x="987" y="21"/>
                </a:lnTo>
                <a:lnTo>
                  <a:pt x="1009" y="21"/>
                </a:lnTo>
                <a:lnTo>
                  <a:pt x="1032" y="24"/>
                </a:lnTo>
                <a:lnTo>
                  <a:pt x="1032" y="24"/>
                </a:lnTo>
                <a:lnTo>
                  <a:pt x="1045" y="25"/>
                </a:lnTo>
                <a:lnTo>
                  <a:pt x="1054" y="25"/>
                </a:lnTo>
                <a:lnTo>
                  <a:pt x="1066" y="24"/>
                </a:lnTo>
                <a:lnTo>
                  <a:pt x="1066" y="24"/>
                </a:lnTo>
                <a:lnTo>
                  <a:pt x="1075" y="22"/>
                </a:lnTo>
                <a:lnTo>
                  <a:pt x="1086" y="24"/>
                </a:lnTo>
                <a:lnTo>
                  <a:pt x="1109" y="26"/>
                </a:lnTo>
                <a:lnTo>
                  <a:pt x="1136" y="31"/>
                </a:lnTo>
                <a:lnTo>
                  <a:pt x="1136" y="31"/>
                </a:lnTo>
                <a:close/>
                <a:moveTo>
                  <a:pt x="1014" y="399"/>
                </a:moveTo>
                <a:lnTo>
                  <a:pt x="1013" y="377"/>
                </a:lnTo>
                <a:lnTo>
                  <a:pt x="1007" y="393"/>
                </a:lnTo>
                <a:lnTo>
                  <a:pt x="1007" y="393"/>
                </a:lnTo>
                <a:lnTo>
                  <a:pt x="998" y="407"/>
                </a:lnTo>
                <a:lnTo>
                  <a:pt x="986" y="426"/>
                </a:lnTo>
                <a:lnTo>
                  <a:pt x="986" y="426"/>
                </a:lnTo>
                <a:lnTo>
                  <a:pt x="976" y="441"/>
                </a:lnTo>
                <a:lnTo>
                  <a:pt x="976" y="441"/>
                </a:lnTo>
                <a:lnTo>
                  <a:pt x="972" y="445"/>
                </a:lnTo>
                <a:lnTo>
                  <a:pt x="971" y="449"/>
                </a:lnTo>
                <a:lnTo>
                  <a:pt x="971" y="449"/>
                </a:lnTo>
                <a:lnTo>
                  <a:pt x="972" y="452"/>
                </a:lnTo>
                <a:lnTo>
                  <a:pt x="975" y="454"/>
                </a:lnTo>
                <a:lnTo>
                  <a:pt x="984" y="458"/>
                </a:lnTo>
                <a:lnTo>
                  <a:pt x="984" y="458"/>
                </a:lnTo>
                <a:lnTo>
                  <a:pt x="987" y="459"/>
                </a:lnTo>
                <a:lnTo>
                  <a:pt x="988" y="461"/>
                </a:lnTo>
                <a:lnTo>
                  <a:pt x="991" y="470"/>
                </a:lnTo>
                <a:lnTo>
                  <a:pt x="991" y="470"/>
                </a:lnTo>
                <a:lnTo>
                  <a:pt x="992" y="475"/>
                </a:lnTo>
                <a:lnTo>
                  <a:pt x="992" y="479"/>
                </a:lnTo>
                <a:lnTo>
                  <a:pt x="991" y="482"/>
                </a:lnTo>
                <a:lnTo>
                  <a:pt x="991" y="482"/>
                </a:lnTo>
                <a:lnTo>
                  <a:pt x="1000" y="474"/>
                </a:lnTo>
                <a:lnTo>
                  <a:pt x="1006" y="465"/>
                </a:lnTo>
                <a:lnTo>
                  <a:pt x="1009" y="458"/>
                </a:lnTo>
                <a:lnTo>
                  <a:pt x="1009" y="458"/>
                </a:lnTo>
                <a:lnTo>
                  <a:pt x="1013" y="453"/>
                </a:lnTo>
                <a:lnTo>
                  <a:pt x="1016" y="450"/>
                </a:lnTo>
                <a:lnTo>
                  <a:pt x="1019" y="449"/>
                </a:lnTo>
                <a:lnTo>
                  <a:pt x="1022" y="447"/>
                </a:lnTo>
                <a:lnTo>
                  <a:pt x="1022" y="447"/>
                </a:lnTo>
                <a:lnTo>
                  <a:pt x="1025" y="445"/>
                </a:lnTo>
                <a:lnTo>
                  <a:pt x="1029" y="444"/>
                </a:lnTo>
                <a:lnTo>
                  <a:pt x="1033" y="443"/>
                </a:lnTo>
                <a:lnTo>
                  <a:pt x="1033" y="443"/>
                </a:lnTo>
                <a:lnTo>
                  <a:pt x="1028" y="439"/>
                </a:lnTo>
                <a:lnTo>
                  <a:pt x="1017" y="426"/>
                </a:lnTo>
                <a:lnTo>
                  <a:pt x="1017" y="426"/>
                </a:lnTo>
                <a:lnTo>
                  <a:pt x="1014" y="422"/>
                </a:lnTo>
                <a:lnTo>
                  <a:pt x="1012" y="417"/>
                </a:lnTo>
                <a:lnTo>
                  <a:pt x="1012" y="414"/>
                </a:lnTo>
                <a:lnTo>
                  <a:pt x="1012" y="409"/>
                </a:lnTo>
                <a:lnTo>
                  <a:pt x="1014" y="402"/>
                </a:lnTo>
                <a:lnTo>
                  <a:pt x="1014" y="399"/>
                </a:lnTo>
                <a:lnTo>
                  <a:pt x="1014" y="3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62733E4E-1556-4C9A-8ED7-CDB30D6EC945}"/>
              </a:ext>
            </a:extLst>
          </p:cNvPr>
          <p:cNvSpPr>
            <a:spLocks noEditPoints="1"/>
          </p:cNvSpPr>
          <p:nvPr/>
        </p:nvSpPr>
        <p:spPr bwMode="auto">
          <a:xfrm>
            <a:off x="734623" y="849480"/>
            <a:ext cx="1002023" cy="1574438"/>
          </a:xfrm>
          <a:custGeom>
            <a:avLst/>
            <a:gdLst>
              <a:gd name="T0" fmla="*/ 183 w 842"/>
              <a:gd name="T1" fmla="*/ 77 h 1323"/>
              <a:gd name="T2" fmla="*/ 119 w 842"/>
              <a:gd name="T3" fmla="*/ 66 h 1323"/>
              <a:gd name="T4" fmla="*/ 55 w 842"/>
              <a:gd name="T5" fmla="*/ 82 h 1323"/>
              <a:gd name="T6" fmla="*/ 24 w 842"/>
              <a:gd name="T7" fmla="*/ 107 h 1323"/>
              <a:gd name="T8" fmla="*/ 9 w 842"/>
              <a:gd name="T9" fmla="*/ 126 h 1323"/>
              <a:gd name="T10" fmla="*/ 2 w 842"/>
              <a:gd name="T11" fmla="*/ 164 h 1323"/>
              <a:gd name="T12" fmla="*/ 4 w 842"/>
              <a:gd name="T13" fmla="*/ 238 h 1323"/>
              <a:gd name="T14" fmla="*/ 36 w 842"/>
              <a:gd name="T15" fmla="*/ 280 h 1323"/>
              <a:gd name="T16" fmla="*/ 96 w 842"/>
              <a:gd name="T17" fmla="*/ 268 h 1323"/>
              <a:gd name="T18" fmla="*/ 114 w 842"/>
              <a:gd name="T19" fmla="*/ 268 h 1323"/>
              <a:gd name="T20" fmla="*/ 160 w 842"/>
              <a:gd name="T21" fmla="*/ 275 h 1323"/>
              <a:gd name="T22" fmla="*/ 199 w 842"/>
              <a:gd name="T23" fmla="*/ 276 h 1323"/>
              <a:gd name="T24" fmla="*/ 234 w 842"/>
              <a:gd name="T25" fmla="*/ 263 h 1323"/>
              <a:gd name="T26" fmla="*/ 256 w 842"/>
              <a:gd name="T27" fmla="*/ 305 h 1323"/>
              <a:gd name="T28" fmla="*/ 277 w 842"/>
              <a:gd name="T29" fmla="*/ 346 h 1323"/>
              <a:gd name="T30" fmla="*/ 324 w 842"/>
              <a:gd name="T31" fmla="*/ 471 h 1323"/>
              <a:gd name="T32" fmla="*/ 377 w 842"/>
              <a:gd name="T33" fmla="*/ 600 h 1323"/>
              <a:gd name="T34" fmla="*/ 394 w 842"/>
              <a:gd name="T35" fmla="*/ 616 h 1323"/>
              <a:gd name="T36" fmla="*/ 457 w 842"/>
              <a:gd name="T37" fmla="*/ 622 h 1323"/>
              <a:gd name="T38" fmla="*/ 479 w 842"/>
              <a:gd name="T39" fmla="*/ 670 h 1323"/>
              <a:gd name="T40" fmla="*/ 489 w 842"/>
              <a:gd name="T41" fmla="*/ 696 h 1323"/>
              <a:gd name="T42" fmla="*/ 498 w 842"/>
              <a:gd name="T43" fmla="*/ 711 h 1323"/>
              <a:gd name="T44" fmla="*/ 498 w 842"/>
              <a:gd name="T45" fmla="*/ 854 h 1323"/>
              <a:gd name="T46" fmla="*/ 503 w 842"/>
              <a:gd name="T47" fmla="*/ 938 h 1323"/>
              <a:gd name="T48" fmla="*/ 511 w 842"/>
              <a:gd name="T49" fmla="*/ 1067 h 1323"/>
              <a:gd name="T50" fmla="*/ 517 w 842"/>
              <a:gd name="T51" fmla="*/ 1157 h 1323"/>
              <a:gd name="T52" fmla="*/ 450 w 842"/>
              <a:gd name="T53" fmla="*/ 1259 h 1323"/>
              <a:gd name="T54" fmla="*/ 395 w 842"/>
              <a:gd name="T55" fmla="*/ 1273 h 1323"/>
              <a:gd name="T56" fmla="*/ 386 w 842"/>
              <a:gd name="T57" fmla="*/ 1290 h 1323"/>
              <a:gd name="T58" fmla="*/ 399 w 842"/>
              <a:gd name="T59" fmla="*/ 1297 h 1323"/>
              <a:gd name="T60" fmla="*/ 397 w 842"/>
              <a:gd name="T61" fmla="*/ 1308 h 1323"/>
              <a:gd name="T62" fmla="*/ 405 w 842"/>
              <a:gd name="T63" fmla="*/ 1321 h 1323"/>
              <a:gd name="T64" fmla="*/ 535 w 842"/>
              <a:gd name="T65" fmla="*/ 1318 h 1323"/>
              <a:gd name="T66" fmla="*/ 634 w 842"/>
              <a:gd name="T67" fmla="*/ 1306 h 1323"/>
              <a:gd name="T68" fmla="*/ 640 w 842"/>
              <a:gd name="T69" fmla="*/ 1289 h 1323"/>
              <a:gd name="T70" fmla="*/ 632 w 842"/>
              <a:gd name="T71" fmla="*/ 1227 h 1323"/>
              <a:gd name="T72" fmla="*/ 704 w 842"/>
              <a:gd name="T73" fmla="*/ 1174 h 1323"/>
              <a:gd name="T74" fmla="*/ 713 w 842"/>
              <a:gd name="T75" fmla="*/ 1076 h 1323"/>
              <a:gd name="T76" fmla="*/ 713 w 842"/>
              <a:gd name="T77" fmla="*/ 921 h 1323"/>
              <a:gd name="T78" fmla="*/ 722 w 842"/>
              <a:gd name="T79" fmla="*/ 736 h 1323"/>
              <a:gd name="T80" fmla="*/ 747 w 842"/>
              <a:gd name="T81" fmla="*/ 653 h 1323"/>
              <a:gd name="T82" fmla="*/ 741 w 842"/>
              <a:gd name="T83" fmla="*/ 302 h 1323"/>
              <a:gd name="T84" fmla="*/ 702 w 842"/>
              <a:gd name="T85" fmla="*/ 230 h 1323"/>
              <a:gd name="T86" fmla="*/ 664 w 842"/>
              <a:gd name="T87" fmla="*/ 178 h 1323"/>
              <a:gd name="T88" fmla="*/ 526 w 842"/>
              <a:gd name="T89" fmla="*/ 72 h 1323"/>
              <a:gd name="T90" fmla="*/ 414 w 842"/>
              <a:gd name="T91" fmla="*/ 12 h 1323"/>
              <a:gd name="T92" fmla="*/ 325 w 842"/>
              <a:gd name="T93" fmla="*/ 6 h 1323"/>
              <a:gd name="T94" fmla="*/ 279 w 842"/>
              <a:gd name="T95" fmla="*/ 0 h 1323"/>
              <a:gd name="T96" fmla="*/ 226 w 842"/>
              <a:gd name="T97" fmla="*/ 12 h 1323"/>
              <a:gd name="T98" fmla="*/ 208 w 842"/>
              <a:gd name="T99" fmla="*/ 27 h 1323"/>
              <a:gd name="T100" fmla="*/ 213 w 842"/>
              <a:gd name="T101" fmla="*/ 66 h 1323"/>
              <a:gd name="T102" fmla="*/ 466 w 842"/>
              <a:gd name="T103" fmla="*/ 388 h 1323"/>
              <a:gd name="T104" fmla="*/ 483 w 842"/>
              <a:gd name="T105" fmla="*/ 549 h 1323"/>
              <a:gd name="T106" fmla="*/ 450 w 842"/>
              <a:gd name="T107" fmla="*/ 423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42" h="1323">
                <a:moveTo>
                  <a:pt x="213" y="66"/>
                </a:moveTo>
                <a:lnTo>
                  <a:pt x="213" y="66"/>
                </a:lnTo>
                <a:lnTo>
                  <a:pt x="199" y="72"/>
                </a:lnTo>
                <a:lnTo>
                  <a:pt x="183" y="77"/>
                </a:lnTo>
                <a:lnTo>
                  <a:pt x="183" y="77"/>
                </a:lnTo>
                <a:lnTo>
                  <a:pt x="179" y="76"/>
                </a:lnTo>
                <a:lnTo>
                  <a:pt x="174" y="73"/>
                </a:lnTo>
                <a:lnTo>
                  <a:pt x="168" y="68"/>
                </a:lnTo>
                <a:lnTo>
                  <a:pt x="119" y="66"/>
                </a:lnTo>
                <a:lnTo>
                  <a:pt x="119" y="66"/>
                </a:lnTo>
                <a:lnTo>
                  <a:pt x="99" y="70"/>
                </a:lnTo>
                <a:lnTo>
                  <a:pt x="84" y="72"/>
                </a:lnTo>
                <a:lnTo>
                  <a:pt x="73" y="75"/>
                </a:lnTo>
                <a:lnTo>
                  <a:pt x="73" y="75"/>
                </a:lnTo>
                <a:lnTo>
                  <a:pt x="55" y="82"/>
                </a:lnTo>
                <a:lnTo>
                  <a:pt x="44" y="87"/>
                </a:lnTo>
                <a:lnTo>
                  <a:pt x="36" y="92"/>
                </a:lnTo>
                <a:lnTo>
                  <a:pt x="36" y="92"/>
                </a:lnTo>
                <a:lnTo>
                  <a:pt x="30" y="99"/>
                </a:lnTo>
                <a:lnTo>
                  <a:pt x="24" y="107"/>
                </a:lnTo>
                <a:lnTo>
                  <a:pt x="19" y="114"/>
                </a:lnTo>
                <a:lnTo>
                  <a:pt x="15" y="118"/>
                </a:lnTo>
                <a:lnTo>
                  <a:pt x="15" y="118"/>
                </a:lnTo>
                <a:lnTo>
                  <a:pt x="13" y="121"/>
                </a:lnTo>
                <a:lnTo>
                  <a:pt x="9" y="126"/>
                </a:lnTo>
                <a:lnTo>
                  <a:pt x="4" y="139"/>
                </a:lnTo>
                <a:lnTo>
                  <a:pt x="4" y="139"/>
                </a:lnTo>
                <a:lnTo>
                  <a:pt x="3" y="145"/>
                </a:lnTo>
                <a:lnTo>
                  <a:pt x="2" y="153"/>
                </a:lnTo>
                <a:lnTo>
                  <a:pt x="2" y="164"/>
                </a:lnTo>
                <a:lnTo>
                  <a:pt x="2" y="164"/>
                </a:lnTo>
                <a:lnTo>
                  <a:pt x="0" y="195"/>
                </a:lnTo>
                <a:lnTo>
                  <a:pt x="2" y="220"/>
                </a:lnTo>
                <a:lnTo>
                  <a:pt x="2" y="231"/>
                </a:lnTo>
                <a:lnTo>
                  <a:pt x="4" y="238"/>
                </a:lnTo>
                <a:lnTo>
                  <a:pt x="4" y="238"/>
                </a:lnTo>
                <a:lnTo>
                  <a:pt x="8" y="246"/>
                </a:lnTo>
                <a:lnTo>
                  <a:pt x="13" y="253"/>
                </a:lnTo>
                <a:lnTo>
                  <a:pt x="25" y="268"/>
                </a:lnTo>
                <a:lnTo>
                  <a:pt x="36" y="280"/>
                </a:lnTo>
                <a:lnTo>
                  <a:pt x="41" y="285"/>
                </a:lnTo>
                <a:lnTo>
                  <a:pt x="71" y="294"/>
                </a:lnTo>
                <a:lnTo>
                  <a:pt x="71" y="276"/>
                </a:lnTo>
                <a:lnTo>
                  <a:pt x="82" y="287"/>
                </a:lnTo>
                <a:lnTo>
                  <a:pt x="96" y="268"/>
                </a:lnTo>
                <a:lnTo>
                  <a:pt x="96" y="268"/>
                </a:lnTo>
                <a:lnTo>
                  <a:pt x="104" y="268"/>
                </a:lnTo>
                <a:lnTo>
                  <a:pt x="109" y="268"/>
                </a:lnTo>
                <a:lnTo>
                  <a:pt x="114" y="268"/>
                </a:lnTo>
                <a:lnTo>
                  <a:pt x="114" y="268"/>
                </a:lnTo>
                <a:lnTo>
                  <a:pt x="119" y="268"/>
                </a:lnTo>
                <a:lnTo>
                  <a:pt x="127" y="270"/>
                </a:lnTo>
                <a:lnTo>
                  <a:pt x="142" y="274"/>
                </a:lnTo>
                <a:lnTo>
                  <a:pt x="142" y="274"/>
                </a:lnTo>
                <a:lnTo>
                  <a:pt x="160" y="275"/>
                </a:lnTo>
                <a:lnTo>
                  <a:pt x="174" y="276"/>
                </a:lnTo>
                <a:lnTo>
                  <a:pt x="185" y="276"/>
                </a:lnTo>
                <a:lnTo>
                  <a:pt x="185" y="276"/>
                </a:lnTo>
                <a:lnTo>
                  <a:pt x="192" y="276"/>
                </a:lnTo>
                <a:lnTo>
                  <a:pt x="199" y="276"/>
                </a:lnTo>
                <a:lnTo>
                  <a:pt x="206" y="276"/>
                </a:lnTo>
                <a:lnTo>
                  <a:pt x="217" y="274"/>
                </a:lnTo>
                <a:lnTo>
                  <a:pt x="217" y="274"/>
                </a:lnTo>
                <a:lnTo>
                  <a:pt x="227" y="268"/>
                </a:lnTo>
                <a:lnTo>
                  <a:pt x="234" y="263"/>
                </a:lnTo>
                <a:lnTo>
                  <a:pt x="238" y="258"/>
                </a:lnTo>
                <a:lnTo>
                  <a:pt x="239" y="257"/>
                </a:lnTo>
                <a:lnTo>
                  <a:pt x="239" y="257"/>
                </a:lnTo>
                <a:lnTo>
                  <a:pt x="248" y="282"/>
                </a:lnTo>
                <a:lnTo>
                  <a:pt x="256" y="305"/>
                </a:lnTo>
                <a:lnTo>
                  <a:pt x="261" y="314"/>
                </a:lnTo>
                <a:lnTo>
                  <a:pt x="265" y="322"/>
                </a:lnTo>
                <a:lnTo>
                  <a:pt x="265" y="322"/>
                </a:lnTo>
                <a:lnTo>
                  <a:pt x="270" y="332"/>
                </a:lnTo>
                <a:lnTo>
                  <a:pt x="277" y="346"/>
                </a:lnTo>
                <a:lnTo>
                  <a:pt x="292" y="382"/>
                </a:lnTo>
                <a:lnTo>
                  <a:pt x="306" y="419"/>
                </a:lnTo>
                <a:lnTo>
                  <a:pt x="314" y="444"/>
                </a:lnTo>
                <a:lnTo>
                  <a:pt x="314" y="444"/>
                </a:lnTo>
                <a:lnTo>
                  <a:pt x="324" y="471"/>
                </a:lnTo>
                <a:lnTo>
                  <a:pt x="343" y="515"/>
                </a:lnTo>
                <a:lnTo>
                  <a:pt x="368" y="579"/>
                </a:lnTo>
                <a:lnTo>
                  <a:pt x="368" y="579"/>
                </a:lnTo>
                <a:lnTo>
                  <a:pt x="372" y="588"/>
                </a:lnTo>
                <a:lnTo>
                  <a:pt x="377" y="600"/>
                </a:lnTo>
                <a:lnTo>
                  <a:pt x="382" y="610"/>
                </a:lnTo>
                <a:lnTo>
                  <a:pt x="386" y="613"/>
                </a:lnTo>
                <a:lnTo>
                  <a:pt x="388" y="616"/>
                </a:lnTo>
                <a:lnTo>
                  <a:pt x="388" y="616"/>
                </a:lnTo>
                <a:lnTo>
                  <a:pt x="394" y="616"/>
                </a:lnTo>
                <a:lnTo>
                  <a:pt x="402" y="615"/>
                </a:lnTo>
                <a:lnTo>
                  <a:pt x="424" y="610"/>
                </a:lnTo>
                <a:lnTo>
                  <a:pt x="452" y="601"/>
                </a:lnTo>
                <a:lnTo>
                  <a:pt x="452" y="601"/>
                </a:lnTo>
                <a:lnTo>
                  <a:pt x="457" y="622"/>
                </a:lnTo>
                <a:lnTo>
                  <a:pt x="462" y="638"/>
                </a:lnTo>
                <a:lnTo>
                  <a:pt x="466" y="650"/>
                </a:lnTo>
                <a:lnTo>
                  <a:pt x="466" y="650"/>
                </a:lnTo>
                <a:lnTo>
                  <a:pt x="475" y="665"/>
                </a:lnTo>
                <a:lnTo>
                  <a:pt x="479" y="670"/>
                </a:lnTo>
                <a:lnTo>
                  <a:pt x="480" y="674"/>
                </a:lnTo>
                <a:lnTo>
                  <a:pt x="480" y="674"/>
                </a:lnTo>
                <a:lnTo>
                  <a:pt x="485" y="686"/>
                </a:lnTo>
                <a:lnTo>
                  <a:pt x="489" y="696"/>
                </a:lnTo>
                <a:lnTo>
                  <a:pt x="489" y="696"/>
                </a:lnTo>
                <a:lnTo>
                  <a:pt x="490" y="699"/>
                </a:lnTo>
                <a:lnTo>
                  <a:pt x="491" y="704"/>
                </a:lnTo>
                <a:lnTo>
                  <a:pt x="493" y="708"/>
                </a:lnTo>
                <a:lnTo>
                  <a:pt x="495" y="709"/>
                </a:lnTo>
                <a:lnTo>
                  <a:pt x="498" y="711"/>
                </a:lnTo>
                <a:lnTo>
                  <a:pt x="500" y="711"/>
                </a:lnTo>
                <a:lnTo>
                  <a:pt x="509" y="708"/>
                </a:lnTo>
                <a:lnTo>
                  <a:pt x="509" y="708"/>
                </a:lnTo>
                <a:lnTo>
                  <a:pt x="505" y="772"/>
                </a:lnTo>
                <a:lnTo>
                  <a:pt x="498" y="854"/>
                </a:lnTo>
                <a:lnTo>
                  <a:pt x="498" y="854"/>
                </a:lnTo>
                <a:lnTo>
                  <a:pt x="498" y="866"/>
                </a:lnTo>
                <a:lnTo>
                  <a:pt x="498" y="878"/>
                </a:lnTo>
                <a:lnTo>
                  <a:pt x="499" y="907"/>
                </a:lnTo>
                <a:lnTo>
                  <a:pt x="503" y="938"/>
                </a:lnTo>
                <a:lnTo>
                  <a:pt x="506" y="961"/>
                </a:lnTo>
                <a:lnTo>
                  <a:pt x="506" y="961"/>
                </a:lnTo>
                <a:lnTo>
                  <a:pt x="507" y="976"/>
                </a:lnTo>
                <a:lnTo>
                  <a:pt x="509" y="1002"/>
                </a:lnTo>
                <a:lnTo>
                  <a:pt x="511" y="1067"/>
                </a:lnTo>
                <a:lnTo>
                  <a:pt x="514" y="1129"/>
                </a:lnTo>
                <a:lnTo>
                  <a:pt x="516" y="1148"/>
                </a:lnTo>
                <a:lnTo>
                  <a:pt x="516" y="1155"/>
                </a:lnTo>
                <a:lnTo>
                  <a:pt x="517" y="1157"/>
                </a:lnTo>
                <a:lnTo>
                  <a:pt x="517" y="1157"/>
                </a:lnTo>
                <a:lnTo>
                  <a:pt x="535" y="1163"/>
                </a:lnTo>
                <a:lnTo>
                  <a:pt x="523" y="1217"/>
                </a:lnTo>
                <a:lnTo>
                  <a:pt x="523" y="1217"/>
                </a:lnTo>
                <a:lnTo>
                  <a:pt x="480" y="1242"/>
                </a:lnTo>
                <a:lnTo>
                  <a:pt x="450" y="1259"/>
                </a:lnTo>
                <a:lnTo>
                  <a:pt x="435" y="1267"/>
                </a:lnTo>
                <a:lnTo>
                  <a:pt x="435" y="1267"/>
                </a:lnTo>
                <a:lnTo>
                  <a:pt x="415" y="1268"/>
                </a:lnTo>
                <a:lnTo>
                  <a:pt x="400" y="1270"/>
                </a:lnTo>
                <a:lnTo>
                  <a:pt x="395" y="1273"/>
                </a:lnTo>
                <a:lnTo>
                  <a:pt x="392" y="1275"/>
                </a:lnTo>
                <a:lnTo>
                  <a:pt x="392" y="1275"/>
                </a:lnTo>
                <a:lnTo>
                  <a:pt x="387" y="1280"/>
                </a:lnTo>
                <a:lnTo>
                  <a:pt x="386" y="1286"/>
                </a:lnTo>
                <a:lnTo>
                  <a:pt x="386" y="1290"/>
                </a:lnTo>
                <a:lnTo>
                  <a:pt x="387" y="1291"/>
                </a:lnTo>
                <a:lnTo>
                  <a:pt x="388" y="1292"/>
                </a:lnTo>
                <a:lnTo>
                  <a:pt x="388" y="1292"/>
                </a:lnTo>
                <a:lnTo>
                  <a:pt x="394" y="1294"/>
                </a:lnTo>
                <a:lnTo>
                  <a:pt x="399" y="1297"/>
                </a:lnTo>
                <a:lnTo>
                  <a:pt x="405" y="1301"/>
                </a:lnTo>
                <a:lnTo>
                  <a:pt x="405" y="1301"/>
                </a:lnTo>
                <a:lnTo>
                  <a:pt x="403" y="1303"/>
                </a:lnTo>
                <a:lnTo>
                  <a:pt x="399" y="1306"/>
                </a:lnTo>
                <a:lnTo>
                  <a:pt x="397" y="1308"/>
                </a:lnTo>
                <a:lnTo>
                  <a:pt x="394" y="1312"/>
                </a:lnTo>
                <a:lnTo>
                  <a:pt x="395" y="1316"/>
                </a:lnTo>
                <a:lnTo>
                  <a:pt x="398" y="1318"/>
                </a:lnTo>
                <a:lnTo>
                  <a:pt x="405" y="1321"/>
                </a:lnTo>
                <a:lnTo>
                  <a:pt x="405" y="1321"/>
                </a:lnTo>
                <a:lnTo>
                  <a:pt x="418" y="1322"/>
                </a:lnTo>
                <a:lnTo>
                  <a:pt x="431" y="1323"/>
                </a:lnTo>
                <a:lnTo>
                  <a:pt x="466" y="1322"/>
                </a:lnTo>
                <a:lnTo>
                  <a:pt x="535" y="1318"/>
                </a:lnTo>
                <a:lnTo>
                  <a:pt x="535" y="1318"/>
                </a:lnTo>
                <a:lnTo>
                  <a:pt x="568" y="1317"/>
                </a:lnTo>
                <a:lnTo>
                  <a:pt x="600" y="1316"/>
                </a:lnTo>
                <a:lnTo>
                  <a:pt x="613" y="1313"/>
                </a:lnTo>
                <a:lnTo>
                  <a:pt x="626" y="1311"/>
                </a:lnTo>
                <a:lnTo>
                  <a:pt x="634" y="1306"/>
                </a:lnTo>
                <a:lnTo>
                  <a:pt x="637" y="1303"/>
                </a:lnTo>
                <a:lnTo>
                  <a:pt x="638" y="1301"/>
                </a:lnTo>
                <a:lnTo>
                  <a:pt x="638" y="1301"/>
                </a:lnTo>
                <a:lnTo>
                  <a:pt x="640" y="1295"/>
                </a:lnTo>
                <a:lnTo>
                  <a:pt x="640" y="1289"/>
                </a:lnTo>
                <a:lnTo>
                  <a:pt x="640" y="1276"/>
                </a:lnTo>
                <a:lnTo>
                  <a:pt x="635" y="1252"/>
                </a:lnTo>
                <a:lnTo>
                  <a:pt x="635" y="1252"/>
                </a:lnTo>
                <a:lnTo>
                  <a:pt x="632" y="1233"/>
                </a:lnTo>
                <a:lnTo>
                  <a:pt x="632" y="1227"/>
                </a:lnTo>
                <a:lnTo>
                  <a:pt x="633" y="1220"/>
                </a:lnTo>
                <a:lnTo>
                  <a:pt x="633" y="1220"/>
                </a:lnTo>
                <a:lnTo>
                  <a:pt x="644" y="1180"/>
                </a:lnTo>
                <a:lnTo>
                  <a:pt x="704" y="1174"/>
                </a:lnTo>
                <a:lnTo>
                  <a:pt x="704" y="1174"/>
                </a:lnTo>
                <a:lnTo>
                  <a:pt x="709" y="1132"/>
                </a:lnTo>
                <a:lnTo>
                  <a:pt x="713" y="1100"/>
                </a:lnTo>
                <a:lnTo>
                  <a:pt x="713" y="1086"/>
                </a:lnTo>
                <a:lnTo>
                  <a:pt x="713" y="1076"/>
                </a:lnTo>
                <a:lnTo>
                  <a:pt x="713" y="1076"/>
                </a:lnTo>
                <a:lnTo>
                  <a:pt x="712" y="1065"/>
                </a:lnTo>
                <a:lnTo>
                  <a:pt x="712" y="1048"/>
                </a:lnTo>
                <a:lnTo>
                  <a:pt x="712" y="1001"/>
                </a:lnTo>
                <a:lnTo>
                  <a:pt x="713" y="921"/>
                </a:lnTo>
                <a:lnTo>
                  <a:pt x="713" y="921"/>
                </a:lnTo>
                <a:lnTo>
                  <a:pt x="715" y="826"/>
                </a:lnTo>
                <a:lnTo>
                  <a:pt x="718" y="771"/>
                </a:lnTo>
                <a:lnTo>
                  <a:pt x="720" y="750"/>
                </a:lnTo>
                <a:lnTo>
                  <a:pt x="722" y="736"/>
                </a:lnTo>
                <a:lnTo>
                  <a:pt x="722" y="736"/>
                </a:lnTo>
                <a:lnTo>
                  <a:pt x="728" y="719"/>
                </a:lnTo>
                <a:lnTo>
                  <a:pt x="735" y="697"/>
                </a:lnTo>
                <a:lnTo>
                  <a:pt x="744" y="674"/>
                </a:lnTo>
                <a:lnTo>
                  <a:pt x="746" y="663"/>
                </a:lnTo>
                <a:lnTo>
                  <a:pt x="747" y="653"/>
                </a:lnTo>
                <a:lnTo>
                  <a:pt x="747" y="653"/>
                </a:lnTo>
                <a:lnTo>
                  <a:pt x="756" y="504"/>
                </a:lnTo>
                <a:lnTo>
                  <a:pt x="784" y="506"/>
                </a:lnTo>
                <a:lnTo>
                  <a:pt x="842" y="444"/>
                </a:lnTo>
                <a:lnTo>
                  <a:pt x="741" y="302"/>
                </a:lnTo>
                <a:lnTo>
                  <a:pt x="704" y="250"/>
                </a:lnTo>
                <a:lnTo>
                  <a:pt x="704" y="250"/>
                </a:lnTo>
                <a:lnTo>
                  <a:pt x="703" y="242"/>
                </a:lnTo>
                <a:lnTo>
                  <a:pt x="702" y="230"/>
                </a:lnTo>
                <a:lnTo>
                  <a:pt x="702" y="230"/>
                </a:lnTo>
                <a:lnTo>
                  <a:pt x="697" y="222"/>
                </a:lnTo>
                <a:lnTo>
                  <a:pt x="688" y="209"/>
                </a:lnTo>
                <a:lnTo>
                  <a:pt x="677" y="193"/>
                </a:lnTo>
                <a:lnTo>
                  <a:pt x="671" y="185"/>
                </a:lnTo>
                <a:lnTo>
                  <a:pt x="664" y="178"/>
                </a:lnTo>
                <a:lnTo>
                  <a:pt x="664" y="178"/>
                </a:lnTo>
                <a:lnTo>
                  <a:pt x="643" y="159"/>
                </a:lnTo>
                <a:lnTo>
                  <a:pt x="607" y="132"/>
                </a:lnTo>
                <a:lnTo>
                  <a:pt x="567" y="100"/>
                </a:lnTo>
                <a:lnTo>
                  <a:pt x="526" y="72"/>
                </a:lnTo>
                <a:lnTo>
                  <a:pt x="526" y="72"/>
                </a:lnTo>
                <a:lnTo>
                  <a:pt x="493" y="49"/>
                </a:lnTo>
                <a:lnTo>
                  <a:pt x="464" y="33"/>
                </a:lnTo>
                <a:lnTo>
                  <a:pt x="439" y="20"/>
                </a:lnTo>
                <a:lnTo>
                  <a:pt x="414" y="12"/>
                </a:lnTo>
                <a:lnTo>
                  <a:pt x="414" y="12"/>
                </a:lnTo>
                <a:lnTo>
                  <a:pt x="403" y="8"/>
                </a:lnTo>
                <a:lnTo>
                  <a:pt x="393" y="6"/>
                </a:lnTo>
                <a:lnTo>
                  <a:pt x="375" y="4"/>
                </a:lnTo>
                <a:lnTo>
                  <a:pt x="325" y="6"/>
                </a:lnTo>
                <a:lnTo>
                  <a:pt x="325" y="6"/>
                </a:lnTo>
                <a:lnTo>
                  <a:pt x="311" y="6"/>
                </a:lnTo>
                <a:lnTo>
                  <a:pt x="300" y="4"/>
                </a:lnTo>
                <a:lnTo>
                  <a:pt x="284" y="1"/>
                </a:lnTo>
                <a:lnTo>
                  <a:pt x="279" y="0"/>
                </a:lnTo>
                <a:lnTo>
                  <a:pt x="272" y="0"/>
                </a:lnTo>
                <a:lnTo>
                  <a:pt x="265" y="1"/>
                </a:lnTo>
                <a:lnTo>
                  <a:pt x="256" y="3"/>
                </a:lnTo>
                <a:lnTo>
                  <a:pt x="256" y="3"/>
                </a:lnTo>
                <a:lnTo>
                  <a:pt x="226" y="12"/>
                </a:lnTo>
                <a:lnTo>
                  <a:pt x="217" y="17"/>
                </a:lnTo>
                <a:lnTo>
                  <a:pt x="213" y="19"/>
                </a:lnTo>
                <a:lnTo>
                  <a:pt x="211" y="23"/>
                </a:lnTo>
                <a:lnTo>
                  <a:pt x="211" y="23"/>
                </a:lnTo>
                <a:lnTo>
                  <a:pt x="208" y="27"/>
                </a:lnTo>
                <a:lnTo>
                  <a:pt x="207" y="32"/>
                </a:lnTo>
                <a:lnTo>
                  <a:pt x="207" y="41"/>
                </a:lnTo>
                <a:lnTo>
                  <a:pt x="207" y="49"/>
                </a:lnTo>
                <a:lnTo>
                  <a:pt x="208" y="51"/>
                </a:lnTo>
                <a:lnTo>
                  <a:pt x="213" y="66"/>
                </a:lnTo>
                <a:close/>
                <a:moveTo>
                  <a:pt x="452" y="403"/>
                </a:moveTo>
                <a:lnTo>
                  <a:pt x="452" y="403"/>
                </a:lnTo>
                <a:lnTo>
                  <a:pt x="455" y="398"/>
                </a:lnTo>
                <a:lnTo>
                  <a:pt x="458" y="394"/>
                </a:lnTo>
                <a:lnTo>
                  <a:pt x="466" y="388"/>
                </a:lnTo>
                <a:lnTo>
                  <a:pt x="472" y="386"/>
                </a:lnTo>
                <a:lnTo>
                  <a:pt x="474" y="386"/>
                </a:lnTo>
                <a:lnTo>
                  <a:pt x="478" y="420"/>
                </a:lnTo>
                <a:lnTo>
                  <a:pt x="487" y="498"/>
                </a:lnTo>
                <a:lnTo>
                  <a:pt x="483" y="549"/>
                </a:lnTo>
                <a:lnTo>
                  <a:pt x="455" y="492"/>
                </a:lnTo>
                <a:lnTo>
                  <a:pt x="455" y="492"/>
                </a:lnTo>
                <a:lnTo>
                  <a:pt x="453" y="481"/>
                </a:lnTo>
                <a:lnTo>
                  <a:pt x="451" y="452"/>
                </a:lnTo>
                <a:lnTo>
                  <a:pt x="450" y="423"/>
                </a:lnTo>
                <a:lnTo>
                  <a:pt x="450" y="410"/>
                </a:lnTo>
                <a:lnTo>
                  <a:pt x="452" y="403"/>
                </a:lnTo>
                <a:lnTo>
                  <a:pt x="452" y="40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D689EA85-8517-43CD-85C8-E68FC95373EB}"/>
              </a:ext>
            </a:extLst>
          </p:cNvPr>
          <p:cNvSpPr>
            <a:spLocks noEditPoints="1"/>
          </p:cNvSpPr>
          <p:nvPr/>
        </p:nvSpPr>
        <p:spPr bwMode="auto">
          <a:xfrm>
            <a:off x="2586088" y="849480"/>
            <a:ext cx="978490" cy="1577988"/>
          </a:xfrm>
          <a:custGeom>
            <a:avLst/>
            <a:gdLst>
              <a:gd name="T0" fmla="*/ 442 w 852"/>
              <a:gd name="T1" fmla="*/ 196 h 1374"/>
              <a:gd name="T2" fmla="*/ 378 w 852"/>
              <a:gd name="T3" fmla="*/ 236 h 1374"/>
              <a:gd name="T4" fmla="*/ 280 w 852"/>
              <a:gd name="T5" fmla="*/ 455 h 1374"/>
              <a:gd name="T6" fmla="*/ 264 w 852"/>
              <a:gd name="T7" fmla="*/ 532 h 1374"/>
              <a:gd name="T8" fmla="*/ 237 w 852"/>
              <a:gd name="T9" fmla="*/ 590 h 1374"/>
              <a:gd name="T10" fmla="*/ 189 w 852"/>
              <a:gd name="T11" fmla="*/ 917 h 1374"/>
              <a:gd name="T12" fmla="*/ 72 w 852"/>
              <a:gd name="T13" fmla="*/ 1183 h 1374"/>
              <a:gd name="T14" fmla="*/ 63 w 852"/>
              <a:gd name="T15" fmla="*/ 1224 h 1374"/>
              <a:gd name="T16" fmla="*/ 4 w 852"/>
              <a:gd name="T17" fmla="*/ 1313 h 1374"/>
              <a:gd name="T18" fmla="*/ 16 w 852"/>
              <a:gd name="T19" fmla="*/ 1350 h 1374"/>
              <a:gd name="T20" fmla="*/ 104 w 852"/>
              <a:gd name="T21" fmla="*/ 1367 h 1374"/>
              <a:gd name="T22" fmla="*/ 189 w 852"/>
              <a:gd name="T23" fmla="*/ 1365 h 1374"/>
              <a:gd name="T24" fmla="*/ 195 w 852"/>
              <a:gd name="T25" fmla="*/ 1345 h 1374"/>
              <a:gd name="T26" fmla="*/ 157 w 852"/>
              <a:gd name="T27" fmla="*/ 1342 h 1374"/>
              <a:gd name="T28" fmla="*/ 125 w 852"/>
              <a:gd name="T29" fmla="*/ 1307 h 1374"/>
              <a:gd name="T30" fmla="*/ 131 w 852"/>
              <a:gd name="T31" fmla="*/ 1248 h 1374"/>
              <a:gd name="T32" fmla="*/ 224 w 852"/>
              <a:gd name="T33" fmla="*/ 1274 h 1374"/>
              <a:gd name="T34" fmla="*/ 324 w 852"/>
              <a:gd name="T35" fmla="*/ 1046 h 1374"/>
              <a:gd name="T36" fmla="*/ 393 w 852"/>
              <a:gd name="T37" fmla="*/ 853 h 1374"/>
              <a:gd name="T38" fmla="*/ 484 w 852"/>
              <a:gd name="T39" fmla="*/ 962 h 1374"/>
              <a:gd name="T40" fmla="*/ 592 w 852"/>
              <a:gd name="T41" fmla="*/ 1158 h 1374"/>
              <a:gd name="T42" fmla="*/ 648 w 852"/>
              <a:gd name="T43" fmla="*/ 1280 h 1374"/>
              <a:gd name="T44" fmla="*/ 671 w 852"/>
              <a:gd name="T45" fmla="*/ 1344 h 1374"/>
              <a:gd name="T46" fmla="*/ 671 w 852"/>
              <a:gd name="T47" fmla="*/ 1365 h 1374"/>
              <a:gd name="T48" fmla="*/ 745 w 852"/>
              <a:gd name="T49" fmla="*/ 1367 h 1374"/>
              <a:gd name="T50" fmla="*/ 837 w 852"/>
              <a:gd name="T51" fmla="*/ 1339 h 1374"/>
              <a:gd name="T52" fmla="*/ 782 w 852"/>
              <a:gd name="T53" fmla="*/ 1315 h 1374"/>
              <a:gd name="T54" fmla="*/ 767 w 852"/>
              <a:gd name="T55" fmla="*/ 1274 h 1374"/>
              <a:gd name="T56" fmla="*/ 688 w 852"/>
              <a:gd name="T57" fmla="*/ 941 h 1374"/>
              <a:gd name="T58" fmla="*/ 620 w 852"/>
              <a:gd name="T59" fmla="*/ 777 h 1374"/>
              <a:gd name="T60" fmla="*/ 614 w 852"/>
              <a:gd name="T61" fmla="*/ 711 h 1374"/>
              <a:gd name="T62" fmla="*/ 561 w 852"/>
              <a:gd name="T63" fmla="*/ 649 h 1374"/>
              <a:gd name="T64" fmla="*/ 575 w 852"/>
              <a:gd name="T65" fmla="*/ 595 h 1374"/>
              <a:gd name="T66" fmla="*/ 575 w 852"/>
              <a:gd name="T67" fmla="*/ 543 h 1374"/>
              <a:gd name="T68" fmla="*/ 654 w 852"/>
              <a:gd name="T69" fmla="*/ 547 h 1374"/>
              <a:gd name="T70" fmla="*/ 794 w 852"/>
              <a:gd name="T71" fmla="*/ 493 h 1374"/>
              <a:gd name="T72" fmla="*/ 811 w 852"/>
              <a:gd name="T73" fmla="*/ 462 h 1374"/>
              <a:gd name="T74" fmla="*/ 843 w 852"/>
              <a:gd name="T75" fmla="*/ 355 h 1374"/>
              <a:gd name="T76" fmla="*/ 851 w 852"/>
              <a:gd name="T77" fmla="*/ 329 h 1374"/>
              <a:gd name="T78" fmla="*/ 842 w 852"/>
              <a:gd name="T79" fmla="*/ 305 h 1374"/>
              <a:gd name="T80" fmla="*/ 796 w 852"/>
              <a:gd name="T81" fmla="*/ 292 h 1374"/>
              <a:gd name="T82" fmla="*/ 745 w 852"/>
              <a:gd name="T83" fmla="*/ 269 h 1374"/>
              <a:gd name="T84" fmla="*/ 710 w 852"/>
              <a:gd name="T85" fmla="*/ 284 h 1374"/>
              <a:gd name="T86" fmla="*/ 638 w 852"/>
              <a:gd name="T87" fmla="*/ 267 h 1374"/>
              <a:gd name="T88" fmla="*/ 569 w 852"/>
              <a:gd name="T89" fmla="*/ 211 h 1374"/>
              <a:gd name="T90" fmla="*/ 629 w 852"/>
              <a:gd name="T91" fmla="*/ 195 h 1374"/>
              <a:gd name="T92" fmla="*/ 640 w 852"/>
              <a:gd name="T93" fmla="*/ 151 h 1374"/>
              <a:gd name="T94" fmla="*/ 644 w 852"/>
              <a:gd name="T95" fmla="*/ 128 h 1374"/>
              <a:gd name="T96" fmla="*/ 645 w 852"/>
              <a:gd name="T97" fmla="*/ 71 h 1374"/>
              <a:gd name="T98" fmla="*/ 656 w 852"/>
              <a:gd name="T99" fmla="*/ 40 h 1374"/>
              <a:gd name="T100" fmla="*/ 609 w 852"/>
              <a:gd name="T101" fmla="*/ 6 h 1374"/>
              <a:gd name="T102" fmla="*/ 512 w 852"/>
              <a:gd name="T103" fmla="*/ 1 h 1374"/>
              <a:gd name="T104" fmla="*/ 478 w 852"/>
              <a:gd name="T105" fmla="*/ 36 h 1374"/>
              <a:gd name="T106" fmla="*/ 462 w 852"/>
              <a:gd name="T107" fmla="*/ 72 h 1374"/>
              <a:gd name="T108" fmla="*/ 460 w 852"/>
              <a:gd name="T109" fmla="*/ 114 h 1374"/>
              <a:gd name="T110" fmla="*/ 741 w 852"/>
              <a:gd name="T111" fmla="*/ 313 h 1374"/>
              <a:gd name="T112" fmla="*/ 763 w 852"/>
              <a:gd name="T113" fmla="*/ 330 h 1374"/>
              <a:gd name="T114" fmla="*/ 748 w 852"/>
              <a:gd name="T115" fmla="*/ 361 h 1374"/>
              <a:gd name="T116" fmla="*/ 677 w 852"/>
              <a:gd name="T117" fmla="*/ 369 h 1374"/>
              <a:gd name="T118" fmla="*/ 732 w 852"/>
              <a:gd name="T119" fmla="*/ 333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2" h="1374">
                <a:moveTo>
                  <a:pt x="468" y="162"/>
                </a:moveTo>
                <a:lnTo>
                  <a:pt x="468" y="162"/>
                </a:lnTo>
                <a:lnTo>
                  <a:pt x="464" y="171"/>
                </a:lnTo>
                <a:lnTo>
                  <a:pt x="462" y="178"/>
                </a:lnTo>
                <a:lnTo>
                  <a:pt x="460" y="182"/>
                </a:lnTo>
                <a:lnTo>
                  <a:pt x="460" y="182"/>
                </a:lnTo>
                <a:lnTo>
                  <a:pt x="456" y="187"/>
                </a:lnTo>
                <a:lnTo>
                  <a:pt x="442" y="196"/>
                </a:lnTo>
                <a:lnTo>
                  <a:pt x="427" y="206"/>
                </a:lnTo>
                <a:lnTo>
                  <a:pt x="417" y="212"/>
                </a:lnTo>
                <a:lnTo>
                  <a:pt x="417" y="212"/>
                </a:lnTo>
                <a:lnTo>
                  <a:pt x="396" y="221"/>
                </a:lnTo>
                <a:lnTo>
                  <a:pt x="385" y="227"/>
                </a:lnTo>
                <a:lnTo>
                  <a:pt x="381" y="231"/>
                </a:lnTo>
                <a:lnTo>
                  <a:pt x="378" y="236"/>
                </a:lnTo>
                <a:lnTo>
                  <a:pt x="378" y="236"/>
                </a:lnTo>
                <a:lnTo>
                  <a:pt x="334" y="329"/>
                </a:lnTo>
                <a:lnTo>
                  <a:pt x="334" y="329"/>
                </a:lnTo>
                <a:lnTo>
                  <a:pt x="312" y="374"/>
                </a:lnTo>
                <a:lnTo>
                  <a:pt x="299" y="401"/>
                </a:lnTo>
                <a:lnTo>
                  <a:pt x="287" y="428"/>
                </a:lnTo>
                <a:lnTo>
                  <a:pt x="287" y="428"/>
                </a:lnTo>
                <a:lnTo>
                  <a:pt x="283" y="441"/>
                </a:lnTo>
                <a:lnTo>
                  <a:pt x="280" y="455"/>
                </a:lnTo>
                <a:lnTo>
                  <a:pt x="276" y="478"/>
                </a:lnTo>
                <a:lnTo>
                  <a:pt x="275" y="495"/>
                </a:lnTo>
                <a:lnTo>
                  <a:pt x="275" y="503"/>
                </a:lnTo>
                <a:lnTo>
                  <a:pt x="275" y="503"/>
                </a:lnTo>
                <a:lnTo>
                  <a:pt x="271" y="516"/>
                </a:lnTo>
                <a:lnTo>
                  <a:pt x="269" y="526"/>
                </a:lnTo>
                <a:lnTo>
                  <a:pt x="266" y="530"/>
                </a:lnTo>
                <a:lnTo>
                  <a:pt x="264" y="532"/>
                </a:lnTo>
                <a:lnTo>
                  <a:pt x="264" y="532"/>
                </a:lnTo>
                <a:lnTo>
                  <a:pt x="257" y="542"/>
                </a:lnTo>
                <a:lnTo>
                  <a:pt x="249" y="554"/>
                </a:lnTo>
                <a:lnTo>
                  <a:pt x="238" y="575"/>
                </a:lnTo>
                <a:lnTo>
                  <a:pt x="238" y="575"/>
                </a:lnTo>
                <a:lnTo>
                  <a:pt x="237" y="579"/>
                </a:lnTo>
                <a:lnTo>
                  <a:pt x="237" y="584"/>
                </a:lnTo>
                <a:lnTo>
                  <a:pt x="237" y="590"/>
                </a:lnTo>
                <a:lnTo>
                  <a:pt x="237" y="590"/>
                </a:lnTo>
                <a:lnTo>
                  <a:pt x="227" y="680"/>
                </a:lnTo>
                <a:lnTo>
                  <a:pt x="219" y="750"/>
                </a:lnTo>
                <a:lnTo>
                  <a:pt x="216" y="777"/>
                </a:lnTo>
                <a:lnTo>
                  <a:pt x="212" y="797"/>
                </a:lnTo>
                <a:lnTo>
                  <a:pt x="212" y="797"/>
                </a:lnTo>
                <a:lnTo>
                  <a:pt x="198" y="863"/>
                </a:lnTo>
                <a:lnTo>
                  <a:pt x="189" y="917"/>
                </a:lnTo>
                <a:lnTo>
                  <a:pt x="189" y="917"/>
                </a:lnTo>
                <a:lnTo>
                  <a:pt x="181" y="969"/>
                </a:lnTo>
                <a:lnTo>
                  <a:pt x="175" y="1009"/>
                </a:lnTo>
                <a:lnTo>
                  <a:pt x="175" y="1009"/>
                </a:lnTo>
                <a:lnTo>
                  <a:pt x="138" y="1072"/>
                </a:lnTo>
                <a:lnTo>
                  <a:pt x="95" y="1145"/>
                </a:lnTo>
                <a:lnTo>
                  <a:pt x="95" y="1145"/>
                </a:lnTo>
                <a:lnTo>
                  <a:pt x="72" y="1183"/>
                </a:lnTo>
                <a:lnTo>
                  <a:pt x="59" y="1204"/>
                </a:lnTo>
                <a:lnTo>
                  <a:pt x="57" y="1211"/>
                </a:lnTo>
                <a:lnTo>
                  <a:pt x="56" y="1214"/>
                </a:lnTo>
                <a:lnTo>
                  <a:pt x="57" y="1216"/>
                </a:lnTo>
                <a:lnTo>
                  <a:pt x="57" y="1216"/>
                </a:lnTo>
                <a:lnTo>
                  <a:pt x="59" y="1220"/>
                </a:lnTo>
                <a:lnTo>
                  <a:pt x="62" y="1222"/>
                </a:lnTo>
                <a:lnTo>
                  <a:pt x="63" y="1224"/>
                </a:lnTo>
                <a:lnTo>
                  <a:pt x="63" y="1224"/>
                </a:lnTo>
                <a:lnTo>
                  <a:pt x="42" y="1252"/>
                </a:lnTo>
                <a:lnTo>
                  <a:pt x="26" y="1275"/>
                </a:lnTo>
                <a:lnTo>
                  <a:pt x="19" y="1285"/>
                </a:lnTo>
                <a:lnTo>
                  <a:pt x="15" y="1294"/>
                </a:lnTo>
                <a:lnTo>
                  <a:pt x="15" y="1294"/>
                </a:lnTo>
                <a:lnTo>
                  <a:pt x="9" y="1305"/>
                </a:lnTo>
                <a:lnTo>
                  <a:pt x="4" y="1313"/>
                </a:lnTo>
                <a:lnTo>
                  <a:pt x="1" y="1317"/>
                </a:lnTo>
                <a:lnTo>
                  <a:pt x="0" y="1322"/>
                </a:lnTo>
                <a:lnTo>
                  <a:pt x="0" y="1327"/>
                </a:lnTo>
                <a:lnTo>
                  <a:pt x="1" y="1332"/>
                </a:lnTo>
                <a:lnTo>
                  <a:pt x="1" y="1332"/>
                </a:lnTo>
                <a:lnTo>
                  <a:pt x="8" y="1343"/>
                </a:lnTo>
                <a:lnTo>
                  <a:pt x="13" y="1349"/>
                </a:lnTo>
                <a:lnTo>
                  <a:pt x="16" y="1350"/>
                </a:lnTo>
                <a:lnTo>
                  <a:pt x="19" y="1351"/>
                </a:lnTo>
                <a:lnTo>
                  <a:pt x="27" y="1353"/>
                </a:lnTo>
                <a:lnTo>
                  <a:pt x="27" y="1353"/>
                </a:lnTo>
                <a:lnTo>
                  <a:pt x="43" y="1351"/>
                </a:lnTo>
                <a:lnTo>
                  <a:pt x="53" y="1353"/>
                </a:lnTo>
                <a:lnTo>
                  <a:pt x="69" y="1356"/>
                </a:lnTo>
                <a:lnTo>
                  <a:pt x="69" y="1356"/>
                </a:lnTo>
                <a:lnTo>
                  <a:pt x="104" y="1367"/>
                </a:lnTo>
                <a:lnTo>
                  <a:pt x="120" y="1371"/>
                </a:lnTo>
                <a:lnTo>
                  <a:pt x="137" y="1374"/>
                </a:lnTo>
                <a:lnTo>
                  <a:pt x="137" y="1374"/>
                </a:lnTo>
                <a:lnTo>
                  <a:pt x="154" y="1374"/>
                </a:lnTo>
                <a:lnTo>
                  <a:pt x="169" y="1371"/>
                </a:lnTo>
                <a:lnTo>
                  <a:pt x="180" y="1367"/>
                </a:lnTo>
                <a:lnTo>
                  <a:pt x="189" y="1365"/>
                </a:lnTo>
                <a:lnTo>
                  <a:pt x="189" y="1365"/>
                </a:lnTo>
                <a:lnTo>
                  <a:pt x="196" y="1360"/>
                </a:lnTo>
                <a:lnTo>
                  <a:pt x="201" y="1356"/>
                </a:lnTo>
                <a:lnTo>
                  <a:pt x="203" y="1354"/>
                </a:lnTo>
                <a:lnTo>
                  <a:pt x="203" y="1351"/>
                </a:lnTo>
                <a:lnTo>
                  <a:pt x="203" y="1350"/>
                </a:lnTo>
                <a:lnTo>
                  <a:pt x="202" y="1349"/>
                </a:lnTo>
                <a:lnTo>
                  <a:pt x="202" y="1349"/>
                </a:lnTo>
                <a:lnTo>
                  <a:pt x="195" y="1345"/>
                </a:lnTo>
                <a:lnTo>
                  <a:pt x="191" y="1345"/>
                </a:lnTo>
                <a:lnTo>
                  <a:pt x="186" y="1347"/>
                </a:lnTo>
                <a:lnTo>
                  <a:pt x="186" y="1347"/>
                </a:lnTo>
                <a:lnTo>
                  <a:pt x="182" y="1348"/>
                </a:lnTo>
                <a:lnTo>
                  <a:pt x="179" y="1348"/>
                </a:lnTo>
                <a:lnTo>
                  <a:pt x="171" y="1347"/>
                </a:lnTo>
                <a:lnTo>
                  <a:pt x="163" y="1344"/>
                </a:lnTo>
                <a:lnTo>
                  <a:pt x="157" y="1342"/>
                </a:lnTo>
                <a:lnTo>
                  <a:pt x="157" y="1342"/>
                </a:lnTo>
                <a:lnTo>
                  <a:pt x="149" y="1337"/>
                </a:lnTo>
                <a:lnTo>
                  <a:pt x="143" y="1332"/>
                </a:lnTo>
                <a:lnTo>
                  <a:pt x="137" y="1327"/>
                </a:lnTo>
                <a:lnTo>
                  <a:pt x="133" y="1323"/>
                </a:lnTo>
                <a:lnTo>
                  <a:pt x="133" y="1323"/>
                </a:lnTo>
                <a:lnTo>
                  <a:pt x="125" y="1307"/>
                </a:lnTo>
                <a:lnTo>
                  <a:pt x="125" y="1307"/>
                </a:lnTo>
                <a:lnTo>
                  <a:pt x="122" y="1302"/>
                </a:lnTo>
                <a:lnTo>
                  <a:pt x="121" y="1292"/>
                </a:lnTo>
                <a:lnTo>
                  <a:pt x="121" y="1273"/>
                </a:lnTo>
                <a:lnTo>
                  <a:pt x="121" y="1273"/>
                </a:lnTo>
                <a:lnTo>
                  <a:pt x="123" y="1264"/>
                </a:lnTo>
                <a:lnTo>
                  <a:pt x="126" y="1257"/>
                </a:lnTo>
                <a:lnTo>
                  <a:pt x="131" y="1248"/>
                </a:lnTo>
                <a:lnTo>
                  <a:pt x="131" y="1248"/>
                </a:lnTo>
                <a:lnTo>
                  <a:pt x="144" y="1253"/>
                </a:lnTo>
                <a:lnTo>
                  <a:pt x="176" y="1264"/>
                </a:lnTo>
                <a:lnTo>
                  <a:pt x="193" y="1270"/>
                </a:lnTo>
                <a:lnTo>
                  <a:pt x="208" y="1274"/>
                </a:lnTo>
                <a:lnTo>
                  <a:pt x="219" y="1275"/>
                </a:lnTo>
                <a:lnTo>
                  <a:pt x="223" y="1275"/>
                </a:lnTo>
                <a:lnTo>
                  <a:pt x="224" y="1274"/>
                </a:lnTo>
                <a:lnTo>
                  <a:pt x="224" y="1274"/>
                </a:lnTo>
                <a:lnTo>
                  <a:pt x="230" y="1248"/>
                </a:lnTo>
                <a:lnTo>
                  <a:pt x="237" y="1232"/>
                </a:lnTo>
                <a:lnTo>
                  <a:pt x="241" y="1219"/>
                </a:lnTo>
                <a:lnTo>
                  <a:pt x="241" y="1219"/>
                </a:lnTo>
                <a:lnTo>
                  <a:pt x="265" y="1164"/>
                </a:lnTo>
                <a:lnTo>
                  <a:pt x="287" y="1116"/>
                </a:lnTo>
                <a:lnTo>
                  <a:pt x="287" y="1116"/>
                </a:lnTo>
                <a:lnTo>
                  <a:pt x="324" y="1046"/>
                </a:lnTo>
                <a:lnTo>
                  <a:pt x="324" y="1046"/>
                </a:lnTo>
                <a:lnTo>
                  <a:pt x="355" y="971"/>
                </a:lnTo>
                <a:lnTo>
                  <a:pt x="377" y="917"/>
                </a:lnTo>
                <a:lnTo>
                  <a:pt x="384" y="898"/>
                </a:lnTo>
                <a:lnTo>
                  <a:pt x="387" y="886"/>
                </a:lnTo>
                <a:lnTo>
                  <a:pt x="387" y="886"/>
                </a:lnTo>
                <a:lnTo>
                  <a:pt x="390" y="863"/>
                </a:lnTo>
                <a:lnTo>
                  <a:pt x="393" y="853"/>
                </a:lnTo>
                <a:lnTo>
                  <a:pt x="395" y="851"/>
                </a:lnTo>
                <a:lnTo>
                  <a:pt x="398" y="850"/>
                </a:lnTo>
                <a:lnTo>
                  <a:pt x="398" y="850"/>
                </a:lnTo>
                <a:lnTo>
                  <a:pt x="400" y="851"/>
                </a:lnTo>
                <a:lnTo>
                  <a:pt x="404" y="854"/>
                </a:lnTo>
                <a:lnTo>
                  <a:pt x="415" y="868"/>
                </a:lnTo>
                <a:lnTo>
                  <a:pt x="449" y="912"/>
                </a:lnTo>
                <a:lnTo>
                  <a:pt x="484" y="962"/>
                </a:lnTo>
                <a:lnTo>
                  <a:pt x="497" y="981"/>
                </a:lnTo>
                <a:lnTo>
                  <a:pt x="505" y="995"/>
                </a:lnTo>
                <a:lnTo>
                  <a:pt x="505" y="995"/>
                </a:lnTo>
                <a:lnTo>
                  <a:pt x="518" y="1022"/>
                </a:lnTo>
                <a:lnTo>
                  <a:pt x="538" y="1059"/>
                </a:lnTo>
                <a:lnTo>
                  <a:pt x="572" y="1123"/>
                </a:lnTo>
                <a:lnTo>
                  <a:pt x="572" y="1123"/>
                </a:lnTo>
                <a:lnTo>
                  <a:pt x="592" y="1158"/>
                </a:lnTo>
                <a:lnTo>
                  <a:pt x="603" y="1178"/>
                </a:lnTo>
                <a:lnTo>
                  <a:pt x="616" y="1201"/>
                </a:lnTo>
                <a:lnTo>
                  <a:pt x="616" y="1201"/>
                </a:lnTo>
                <a:lnTo>
                  <a:pt x="638" y="1248"/>
                </a:lnTo>
                <a:lnTo>
                  <a:pt x="644" y="1264"/>
                </a:lnTo>
                <a:lnTo>
                  <a:pt x="646" y="1275"/>
                </a:lnTo>
                <a:lnTo>
                  <a:pt x="646" y="1275"/>
                </a:lnTo>
                <a:lnTo>
                  <a:pt x="648" y="1280"/>
                </a:lnTo>
                <a:lnTo>
                  <a:pt x="649" y="1285"/>
                </a:lnTo>
                <a:lnTo>
                  <a:pt x="654" y="1295"/>
                </a:lnTo>
                <a:lnTo>
                  <a:pt x="661" y="1306"/>
                </a:lnTo>
                <a:lnTo>
                  <a:pt x="671" y="1306"/>
                </a:lnTo>
                <a:lnTo>
                  <a:pt x="671" y="1306"/>
                </a:lnTo>
                <a:lnTo>
                  <a:pt x="671" y="1322"/>
                </a:lnTo>
                <a:lnTo>
                  <a:pt x="671" y="1334"/>
                </a:lnTo>
                <a:lnTo>
                  <a:pt x="671" y="1344"/>
                </a:lnTo>
                <a:lnTo>
                  <a:pt x="671" y="1344"/>
                </a:lnTo>
                <a:lnTo>
                  <a:pt x="670" y="1347"/>
                </a:lnTo>
                <a:lnTo>
                  <a:pt x="668" y="1349"/>
                </a:lnTo>
                <a:lnTo>
                  <a:pt x="665" y="1353"/>
                </a:lnTo>
                <a:lnTo>
                  <a:pt x="664" y="1354"/>
                </a:lnTo>
                <a:lnTo>
                  <a:pt x="664" y="1356"/>
                </a:lnTo>
                <a:lnTo>
                  <a:pt x="666" y="1360"/>
                </a:lnTo>
                <a:lnTo>
                  <a:pt x="671" y="1365"/>
                </a:lnTo>
                <a:lnTo>
                  <a:pt x="671" y="1365"/>
                </a:lnTo>
                <a:lnTo>
                  <a:pt x="677" y="1369"/>
                </a:lnTo>
                <a:lnTo>
                  <a:pt x="684" y="1371"/>
                </a:lnTo>
                <a:lnTo>
                  <a:pt x="693" y="1372"/>
                </a:lnTo>
                <a:lnTo>
                  <a:pt x="702" y="1374"/>
                </a:lnTo>
                <a:lnTo>
                  <a:pt x="723" y="1371"/>
                </a:lnTo>
                <a:lnTo>
                  <a:pt x="745" y="1367"/>
                </a:lnTo>
                <a:lnTo>
                  <a:pt x="745" y="1367"/>
                </a:lnTo>
                <a:lnTo>
                  <a:pt x="798" y="1356"/>
                </a:lnTo>
                <a:lnTo>
                  <a:pt x="819" y="1351"/>
                </a:lnTo>
                <a:lnTo>
                  <a:pt x="826" y="1350"/>
                </a:lnTo>
                <a:lnTo>
                  <a:pt x="831" y="1348"/>
                </a:lnTo>
                <a:lnTo>
                  <a:pt x="831" y="1348"/>
                </a:lnTo>
                <a:lnTo>
                  <a:pt x="835" y="1344"/>
                </a:lnTo>
                <a:lnTo>
                  <a:pt x="836" y="1342"/>
                </a:lnTo>
                <a:lnTo>
                  <a:pt x="837" y="1339"/>
                </a:lnTo>
                <a:lnTo>
                  <a:pt x="835" y="1338"/>
                </a:lnTo>
                <a:lnTo>
                  <a:pt x="835" y="1338"/>
                </a:lnTo>
                <a:lnTo>
                  <a:pt x="828" y="1335"/>
                </a:lnTo>
                <a:lnTo>
                  <a:pt x="822" y="1333"/>
                </a:lnTo>
                <a:lnTo>
                  <a:pt x="811" y="1327"/>
                </a:lnTo>
                <a:lnTo>
                  <a:pt x="811" y="1327"/>
                </a:lnTo>
                <a:lnTo>
                  <a:pt x="795" y="1319"/>
                </a:lnTo>
                <a:lnTo>
                  <a:pt x="782" y="1315"/>
                </a:lnTo>
                <a:lnTo>
                  <a:pt x="771" y="1310"/>
                </a:lnTo>
                <a:lnTo>
                  <a:pt x="763" y="1305"/>
                </a:lnTo>
                <a:lnTo>
                  <a:pt x="763" y="1305"/>
                </a:lnTo>
                <a:lnTo>
                  <a:pt x="758" y="1299"/>
                </a:lnTo>
                <a:lnTo>
                  <a:pt x="753" y="1292"/>
                </a:lnTo>
                <a:lnTo>
                  <a:pt x="748" y="1284"/>
                </a:lnTo>
                <a:lnTo>
                  <a:pt x="767" y="1274"/>
                </a:lnTo>
                <a:lnTo>
                  <a:pt x="767" y="1274"/>
                </a:lnTo>
                <a:lnTo>
                  <a:pt x="748" y="1195"/>
                </a:lnTo>
                <a:lnTo>
                  <a:pt x="734" y="1135"/>
                </a:lnTo>
                <a:lnTo>
                  <a:pt x="724" y="1091"/>
                </a:lnTo>
                <a:lnTo>
                  <a:pt x="724" y="1091"/>
                </a:lnTo>
                <a:lnTo>
                  <a:pt x="719" y="1062"/>
                </a:lnTo>
                <a:lnTo>
                  <a:pt x="712" y="1029"/>
                </a:lnTo>
                <a:lnTo>
                  <a:pt x="702" y="989"/>
                </a:lnTo>
                <a:lnTo>
                  <a:pt x="688" y="941"/>
                </a:lnTo>
                <a:lnTo>
                  <a:pt x="688" y="941"/>
                </a:lnTo>
                <a:lnTo>
                  <a:pt x="680" y="915"/>
                </a:lnTo>
                <a:lnTo>
                  <a:pt x="670" y="890"/>
                </a:lnTo>
                <a:lnTo>
                  <a:pt x="652" y="847"/>
                </a:lnTo>
                <a:lnTo>
                  <a:pt x="636" y="815"/>
                </a:lnTo>
                <a:lnTo>
                  <a:pt x="628" y="795"/>
                </a:lnTo>
                <a:lnTo>
                  <a:pt x="628" y="795"/>
                </a:lnTo>
                <a:lnTo>
                  <a:pt x="620" y="777"/>
                </a:lnTo>
                <a:lnTo>
                  <a:pt x="608" y="752"/>
                </a:lnTo>
                <a:lnTo>
                  <a:pt x="592" y="723"/>
                </a:lnTo>
                <a:lnTo>
                  <a:pt x="592" y="723"/>
                </a:lnTo>
                <a:lnTo>
                  <a:pt x="604" y="717"/>
                </a:lnTo>
                <a:lnTo>
                  <a:pt x="612" y="713"/>
                </a:lnTo>
                <a:lnTo>
                  <a:pt x="614" y="712"/>
                </a:lnTo>
                <a:lnTo>
                  <a:pt x="614" y="711"/>
                </a:lnTo>
                <a:lnTo>
                  <a:pt x="614" y="711"/>
                </a:lnTo>
                <a:lnTo>
                  <a:pt x="609" y="709"/>
                </a:lnTo>
                <a:lnTo>
                  <a:pt x="600" y="704"/>
                </a:lnTo>
                <a:lnTo>
                  <a:pt x="590" y="697"/>
                </a:lnTo>
                <a:lnTo>
                  <a:pt x="585" y="692"/>
                </a:lnTo>
                <a:lnTo>
                  <a:pt x="580" y="686"/>
                </a:lnTo>
                <a:lnTo>
                  <a:pt x="580" y="686"/>
                </a:lnTo>
                <a:lnTo>
                  <a:pt x="571" y="670"/>
                </a:lnTo>
                <a:lnTo>
                  <a:pt x="561" y="649"/>
                </a:lnTo>
                <a:lnTo>
                  <a:pt x="552" y="624"/>
                </a:lnTo>
                <a:lnTo>
                  <a:pt x="581" y="636"/>
                </a:lnTo>
                <a:lnTo>
                  <a:pt x="581" y="636"/>
                </a:lnTo>
                <a:lnTo>
                  <a:pt x="582" y="623"/>
                </a:lnTo>
                <a:lnTo>
                  <a:pt x="581" y="613"/>
                </a:lnTo>
                <a:lnTo>
                  <a:pt x="580" y="605"/>
                </a:lnTo>
                <a:lnTo>
                  <a:pt x="580" y="605"/>
                </a:lnTo>
                <a:lnTo>
                  <a:pt x="575" y="595"/>
                </a:lnTo>
                <a:lnTo>
                  <a:pt x="572" y="591"/>
                </a:lnTo>
                <a:lnTo>
                  <a:pt x="570" y="590"/>
                </a:lnTo>
                <a:lnTo>
                  <a:pt x="570" y="590"/>
                </a:lnTo>
                <a:lnTo>
                  <a:pt x="554" y="583"/>
                </a:lnTo>
                <a:lnTo>
                  <a:pt x="542" y="576"/>
                </a:lnTo>
                <a:lnTo>
                  <a:pt x="556" y="562"/>
                </a:lnTo>
                <a:lnTo>
                  <a:pt x="556" y="562"/>
                </a:lnTo>
                <a:lnTo>
                  <a:pt x="575" y="543"/>
                </a:lnTo>
                <a:lnTo>
                  <a:pt x="588" y="531"/>
                </a:lnTo>
                <a:lnTo>
                  <a:pt x="596" y="525"/>
                </a:lnTo>
                <a:lnTo>
                  <a:pt x="596" y="525"/>
                </a:lnTo>
                <a:lnTo>
                  <a:pt x="602" y="526"/>
                </a:lnTo>
                <a:lnTo>
                  <a:pt x="613" y="531"/>
                </a:lnTo>
                <a:lnTo>
                  <a:pt x="648" y="546"/>
                </a:lnTo>
                <a:lnTo>
                  <a:pt x="648" y="546"/>
                </a:lnTo>
                <a:lnTo>
                  <a:pt x="654" y="547"/>
                </a:lnTo>
                <a:lnTo>
                  <a:pt x="661" y="547"/>
                </a:lnTo>
                <a:lnTo>
                  <a:pt x="670" y="546"/>
                </a:lnTo>
                <a:lnTo>
                  <a:pt x="681" y="543"/>
                </a:lnTo>
                <a:lnTo>
                  <a:pt x="705" y="536"/>
                </a:lnTo>
                <a:lnTo>
                  <a:pt x="730" y="526"/>
                </a:lnTo>
                <a:lnTo>
                  <a:pt x="756" y="515"/>
                </a:lnTo>
                <a:lnTo>
                  <a:pt x="778" y="504"/>
                </a:lnTo>
                <a:lnTo>
                  <a:pt x="794" y="493"/>
                </a:lnTo>
                <a:lnTo>
                  <a:pt x="800" y="489"/>
                </a:lnTo>
                <a:lnTo>
                  <a:pt x="803" y="485"/>
                </a:lnTo>
                <a:lnTo>
                  <a:pt x="803" y="485"/>
                </a:lnTo>
                <a:lnTo>
                  <a:pt x="809" y="476"/>
                </a:lnTo>
                <a:lnTo>
                  <a:pt x="812" y="472"/>
                </a:lnTo>
                <a:lnTo>
                  <a:pt x="812" y="468"/>
                </a:lnTo>
                <a:lnTo>
                  <a:pt x="811" y="462"/>
                </a:lnTo>
                <a:lnTo>
                  <a:pt x="811" y="462"/>
                </a:lnTo>
                <a:lnTo>
                  <a:pt x="805" y="446"/>
                </a:lnTo>
                <a:lnTo>
                  <a:pt x="796" y="424"/>
                </a:lnTo>
                <a:lnTo>
                  <a:pt x="784" y="397"/>
                </a:lnTo>
                <a:lnTo>
                  <a:pt x="784" y="397"/>
                </a:lnTo>
                <a:lnTo>
                  <a:pt x="805" y="382"/>
                </a:lnTo>
                <a:lnTo>
                  <a:pt x="838" y="360"/>
                </a:lnTo>
                <a:lnTo>
                  <a:pt x="838" y="360"/>
                </a:lnTo>
                <a:lnTo>
                  <a:pt x="843" y="355"/>
                </a:lnTo>
                <a:lnTo>
                  <a:pt x="847" y="351"/>
                </a:lnTo>
                <a:lnTo>
                  <a:pt x="849" y="346"/>
                </a:lnTo>
                <a:lnTo>
                  <a:pt x="851" y="343"/>
                </a:lnTo>
                <a:lnTo>
                  <a:pt x="852" y="335"/>
                </a:lnTo>
                <a:lnTo>
                  <a:pt x="851" y="332"/>
                </a:lnTo>
                <a:lnTo>
                  <a:pt x="851" y="332"/>
                </a:lnTo>
                <a:lnTo>
                  <a:pt x="851" y="330"/>
                </a:lnTo>
                <a:lnTo>
                  <a:pt x="851" y="329"/>
                </a:lnTo>
                <a:lnTo>
                  <a:pt x="851" y="327"/>
                </a:lnTo>
                <a:lnTo>
                  <a:pt x="849" y="322"/>
                </a:lnTo>
                <a:lnTo>
                  <a:pt x="849" y="322"/>
                </a:lnTo>
                <a:lnTo>
                  <a:pt x="848" y="317"/>
                </a:lnTo>
                <a:lnTo>
                  <a:pt x="848" y="313"/>
                </a:lnTo>
                <a:lnTo>
                  <a:pt x="847" y="310"/>
                </a:lnTo>
                <a:lnTo>
                  <a:pt x="842" y="305"/>
                </a:lnTo>
                <a:lnTo>
                  <a:pt x="842" y="305"/>
                </a:lnTo>
                <a:lnTo>
                  <a:pt x="828" y="292"/>
                </a:lnTo>
                <a:lnTo>
                  <a:pt x="821" y="286"/>
                </a:lnTo>
                <a:lnTo>
                  <a:pt x="821" y="286"/>
                </a:lnTo>
                <a:lnTo>
                  <a:pt x="817" y="286"/>
                </a:lnTo>
                <a:lnTo>
                  <a:pt x="811" y="289"/>
                </a:lnTo>
                <a:lnTo>
                  <a:pt x="811" y="289"/>
                </a:lnTo>
                <a:lnTo>
                  <a:pt x="803" y="291"/>
                </a:lnTo>
                <a:lnTo>
                  <a:pt x="796" y="292"/>
                </a:lnTo>
                <a:lnTo>
                  <a:pt x="796" y="292"/>
                </a:lnTo>
                <a:lnTo>
                  <a:pt x="769" y="274"/>
                </a:lnTo>
                <a:lnTo>
                  <a:pt x="769" y="274"/>
                </a:lnTo>
                <a:lnTo>
                  <a:pt x="764" y="271"/>
                </a:lnTo>
                <a:lnTo>
                  <a:pt x="758" y="270"/>
                </a:lnTo>
                <a:lnTo>
                  <a:pt x="751" y="269"/>
                </a:lnTo>
                <a:lnTo>
                  <a:pt x="745" y="269"/>
                </a:lnTo>
                <a:lnTo>
                  <a:pt x="745" y="269"/>
                </a:lnTo>
                <a:lnTo>
                  <a:pt x="739" y="270"/>
                </a:lnTo>
                <a:lnTo>
                  <a:pt x="732" y="269"/>
                </a:lnTo>
                <a:lnTo>
                  <a:pt x="726" y="270"/>
                </a:lnTo>
                <a:lnTo>
                  <a:pt x="721" y="271"/>
                </a:lnTo>
                <a:lnTo>
                  <a:pt x="721" y="271"/>
                </a:lnTo>
                <a:lnTo>
                  <a:pt x="715" y="276"/>
                </a:lnTo>
                <a:lnTo>
                  <a:pt x="710" y="284"/>
                </a:lnTo>
                <a:lnTo>
                  <a:pt x="710" y="284"/>
                </a:lnTo>
                <a:lnTo>
                  <a:pt x="707" y="287"/>
                </a:lnTo>
                <a:lnTo>
                  <a:pt x="702" y="291"/>
                </a:lnTo>
                <a:lnTo>
                  <a:pt x="689" y="301"/>
                </a:lnTo>
                <a:lnTo>
                  <a:pt x="673" y="313"/>
                </a:lnTo>
                <a:lnTo>
                  <a:pt x="673" y="313"/>
                </a:lnTo>
                <a:lnTo>
                  <a:pt x="641" y="270"/>
                </a:lnTo>
                <a:lnTo>
                  <a:pt x="641" y="270"/>
                </a:lnTo>
                <a:lnTo>
                  <a:pt x="638" y="267"/>
                </a:lnTo>
                <a:lnTo>
                  <a:pt x="630" y="260"/>
                </a:lnTo>
                <a:lnTo>
                  <a:pt x="622" y="254"/>
                </a:lnTo>
                <a:lnTo>
                  <a:pt x="612" y="248"/>
                </a:lnTo>
                <a:lnTo>
                  <a:pt x="612" y="248"/>
                </a:lnTo>
                <a:lnTo>
                  <a:pt x="600" y="242"/>
                </a:lnTo>
                <a:lnTo>
                  <a:pt x="585" y="232"/>
                </a:lnTo>
                <a:lnTo>
                  <a:pt x="569" y="220"/>
                </a:lnTo>
                <a:lnTo>
                  <a:pt x="569" y="211"/>
                </a:lnTo>
                <a:lnTo>
                  <a:pt x="569" y="211"/>
                </a:lnTo>
                <a:lnTo>
                  <a:pt x="593" y="211"/>
                </a:lnTo>
                <a:lnTo>
                  <a:pt x="612" y="211"/>
                </a:lnTo>
                <a:lnTo>
                  <a:pt x="622" y="210"/>
                </a:lnTo>
                <a:lnTo>
                  <a:pt x="622" y="210"/>
                </a:lnTo>
                <a:lnTo>
                  <a:pt x="624" y="209"/>
                </a:lnTo>
                <a:lnTo>
                  <a:pt x="625" y="205"/>
                </a:lnTo>
                <a:lnTo>
                  <a:pt x="629" y="195"/>
                </a:lnTo>
                <a:lnTo>
                  <a:pt x="635" y="178"/>
                </a:lnTo>
                <a:lnTo>
                  <a:pt x="635" y="178"/>
                </a:lnTo>
                <a:lnTo>
                  <a:pt x="636" y="171"/>
                </a:lnTo>
                <a:lnTo>
                  <a:pt x="639" y="166"/>
                </a:lnTo>
                <a:lnTo>
                  <a:pt x="639" y="166"/>
                </a:lnTo>
                <a:lnTo>
                  <a:pt x="639" y="162"/>
                </a:lnTo>
                <a:lnTo>
                  <a:pt x="640" y="157"/>
                </a:lnTo>
                <a:lnTo>
                  <a:pt x="640" y="151"/>
                </a:lnTo>
                <a:lnTo>
                  <a:pt x="640" y="151"/>
                </a:lnTo>
                <a:lnTo>
                  <a:pt x="645" y="147"/>
                </a:lnTo>
                <a:lnTo>
                  <a:pt x="650" y="145"/>
                </a:lnTo>
                <a:lnTo>
                  <a:pt x="651" y="142"/>
                </a:lnTo>
                <a:lnTo>
                  <a:pt x="651" y="142"/>
                </a:lnTo>
                <a:lnTo>
                  <a:pt x="651" y="140"/>
                </a:lnTo>
                <a:lnTo>
                  <a:pt x="649" y="136"/>
                </a:lnTo>
                <a:lnTo>
                  <a:pt x="644" y="128"/>
                </a:lnTo>
                <a:lnTo>
                  <a:pt x="644" y="128"/>
                </a:lnTo>
                <a:lnTo>
                  <a:pt x="643" y="120"/>
                </a:lnTo>
                <a:lnTo>
                  <a:pt x="643" y="112"/>
                </a:lnTo>
                <a:lnTo>
                  <a:pt x="643" y="93"/>
                </a:lnTo>
                <a:lnTo>
                  <a:pt x="643" y="93"/>
                </a:lnTo>
                <a:lnTo>
                  <a:pt x="643" y="87"/>
                </a:lnTo>
                <a:lnTo>
                  <a:pt x="644" y="78"/>
                </a:lnTo>
                <a:lnTo>
                  <a:pt x="645" y="71"/>
                </a:lnTo>
                <a:lnTo>
                  <a:pt x="645" y="71"/>
                </a:lnTo>
                <a:lnTo>
                  <a:pt x="648" y="68"/>
                </a:lnTo>
                <a:lnTo>
                  <a:pt x="652" y="64"/>
                </a:lnTo>
                <a:lnTo>
                  <a:pt x="657" y="56"/>
                </a:lnTo>
                <a:lnTo>
                  <a:pt x="659" y="51"/>
                </a:lnTo>
                <a:lnTo>
                  <a:pt x="657" y="48"/>
                </a:lnTo>
                <a:lnTo>
                  <a:pt x="657" y="48"/>
                </a:lnTo>
                <a:lnTo>
                  <a:pt x="656" y="40"/>
                </a:lnTo>
                <a:lnTo>
                  <a:pt x="654" y="34"/>
                </a:lnTo>
                <a:lnTo>
                  <a:pt x="648" y="27"/>
                </a:lnTo>
                <a:lnTo>
                  <a:pt x="648" y="27"/>
                </a:lnTo>
                <a:lnTo>
                  <a:pt x="643" y="22"/>
                </a:lnTo>
                <a:lnTo>
                  <a:pt x="634" y="17"/>
                </a:lnTo>
                <a:lnTo>
                  <a:pt x="624" y="11"/>
                </a:lnTo>
                <a:lnTo>
                  <a:pt x="624" y="11"/>
                </a:lnTo>
                <a:lnTo>
                  <a:pt x="609" y="6"/>
                </a:lnTo>
                <a:lnTo>
                  <a:pt x="598" y="2"/>
                </a:lnTo>
                <a:lnTo>
                  <a:pt x="591" y="1"/>
                </a:lnTo>
                <a:lnTo>
                  <a:pt x="591" y="1"/>
                </a:lnTo>
                <a:lnTo>
                  <a:pt x="571" y="0"/>
                </a:lnTo>
                <a:lnTo>
                  <a:pt x="552" y="0"/>
                </a:lnTo>
                <a:lnTo>
                  <a:pt x="552" y="0"/>
                </a:lnTo>
                <a:lnTo>
                  <a:pt x="527" y="0"/>
                </a:lnTo>
                <a:lnTo>
                  <a:pt x="512" y="1"/>
                </a:lnTo>
                <a:lnTo>
                  <a:pt x="507" y="1"/>
                </a:lnTo>
                <a:lnTo>
                  <a:pt x="505" y="2"/>
                </a:lnTo>
                <a:lnTo>
                  <a:pt x="505" y="2"/>
                </a:lnTo>
                <a:lnTo>
                  <a:pt x="491" y="14"/>
                </a:lnTo>
                <a:lnTo>
                  <a:pt x="484" y="22"/>
                </a:lnTo>
                <a:lnTo>
                  <a:pt x="480" y="27"/>
                </a:lnTo>
                <a:lnTo>
                  <a:pt x="480" y="27"/>
                </a:lnTo>
                <a:lnTo>
                  <a:pt x="478" y="36"/>
                </a:lnTo>
                <a:lnTo>
                  <a:pt x="475" y="49"/>
                </a:lnTo>
                <a:lnTo>
                  <a:pt x="475" y="49"/>
                </a:lnTo>
                <a:lnTo>
                  <a:pt x="474" y="56"/>
                </a:lnTo>
                <a:lnTo>
                  <a:pt x="473" y="60"/>
                </a:lnTo>
                <a:lnTo>
                  <a:pt x="472" y="62"/>
                </a:lnTo>
                <a:lnTo>
                  <a:pt x="472" y="62"/>
                </a:lnTo>
                <a:lnTo>
                  <a:pt x="464" y="68"/>
                </a:lnTo>
                <a:lnTo>
                  <a:pt x="462" y="72"/>
                </a:lnTo>
                <a:lnTo>
                  <a:pt x="459" y="76"/>
                </a:lnTo>
                <a:lnTo>
                  <a:pt x="459" y="76"/>
                </a:lnTo>
                <a:lnTo>
                  <a:pt x="457" y="88"/>
                </a:lnTo>
                <a:lnTo>
                  <a:pt x="456" y="99"/>
                </a:lnTo>
                <a:lnTo>
                  <a:pt x="456" y="99"/>
                </a:lnTo>
                <a:lnTo>
                  <a:pt x="458" y="107"/>
                </a:lnTo>
                <a:lnTo>
                  <a:pt x="460" y="114"/>
                </a:lnTo>
                <a:lnTo>
                  <a:pt x="460" y="114"/>
                </a:lnTo>
                <a:lnTo>
                  <a:pt x="465" y="126"/>
                </a:lnTo>
                <a:lnTo>
                  <a:pt x="469" y="135"/>
                </a:lnTo>
                <a:lnTo>
                  <a:pt x="458" y="148"/>
                </a:lnTo>
                <a:lnTo>
                  <a:pt x="463" y="153"/>
                </a:lnTo>
                <a:lnTo>
                  <a:pt x="457" y="161"/>
                </a:lnTo>
                <a:lnTo>
                  <a:pt x="468" y="162"/>
                </a:lnTo>
                <a:close/>
                <a:moveTo>
                  <a:pt x="741" y="313"/>
                </a:moveTo>
                <a:lnTo>
                  <a:pt x="741" y="313"/>
                </a:lnTo>
                <a:lnTo>
                  <a:pt x="763" y="313"/>
                </a:lnTo>
                <a:lnTo>
                  <a:pt x="763" y="313"/>
                </a:lnTo>
                <a:lnTo>
                  <a:pt x="768" y="317"/>
                </a:lnTo>
                <a:lnTo>
                  <a:pt x="772" y="321"/>
                </a:lnTo>
                <a:lnTo>
                  <a:pt x="772" y="321"/>
                </a:lnTo>
                <a:lnTo>
                  <a:pt x="768" y="323"/>
                </a:lnTo>
                <a:lnTo>
                  <a:pt x="766" y="327"/>
                </a:lnTo>
                <a:lnTo>
                  <a:pt x="763" y="330"/>
                </a:lnTo>
                <a:lnTo>
                  <a:pt x="763" y="330"/>
                </a:lnTo>
                <a:lnTo>
                  <a:pt x="762" y="334"/>
                </a:lnTo>
                <a:lnTo>
                  <a:pt x="761" y="340"/>
                </a:lnTo>
                <a:lnTo>
                  <a:pt x="761" y="345"/>
                </a:lnTo>
                <a:lnTo>
                  <a:pt x="760" y="349"/>
                </a:lnTo>
                <a:lnTo>
                  <a:pt x="760" y="349"/>
                </a:lnTo>
                <a:lnTo>
                  <a:pt x="753" y="356"/>
                </a:lnTo>
                <a:lnTo>
                  <a:pt x="748" y="361"/>
                </a:lnTo>
                <a:lnTo>
                  <a:pt x="741" y="360"/>
                </a:lnTo>
                <a:lnTo>
                  <a:pt x="741" y="360"/>
                </a:lnTo>
                <a:lnTo>
                  <a:pt x="712" y="377"/>
                </a:lnTo>
                <a:lnTo>
                  <a:pt x="712" y="377"/>
                </a:lnTo>
                <a:lnTo>
                  <a:pt x="705" y="380"/>
                </a:lnTo>
                <a:lnTo>
                  <a:pt x="698" y="381"/>
                </a:lnTo>
                <a:lnTo>
                  <a:pt x="689" y="383"/>
                </a:lnTo>
                <a:lnTo>
                  <a:pt x="677" y="369"/>
                </a:lnTo>
                <a:lnTo>
                  <a:pt x="677" y="369"/>
                </a:lnTo>
                <a:lnTo>
                  <a:pt x="686" y="361"/>
                </a:lnTo>
                <a:lnTo>
                  <a:pt x="694" y="354"/>
                </a:lnTo>
                <a:lnTo>
                  <a:pt x="704" y="348"/>
                </a:lnTo>
                <a:lnTo>
                  <a:pt x="704" y="348"/>
                </a:lnTo>
                <a:lnTo>
                  <a:pt x="720" y="339"/>
                </a:lnTo>
                <a:lnTo>
                  <a:pt x="732" y="333"/>
                </a:lnTo>
                <a:lnTo>
                  <a:pt x="732" y="333"/>
                </a:lnTo>
                <a:lnTo>
                  <a:pt x="734" y="330"/>
                </a:lnTo>
                <a:lnTo>
                  <a:pt x="736" y="328"/>
                </a:lnTo>
                <a:lnTo>
                  <a:pt x="739" y="321"/>
                </a:lnTo>
                <a:lnTo>
                  <a:pt x="741" y="313"/>
                </a:lnTo>
                <a:lnTo>
                  <a:pt x="741" y="3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46E11D40-7516-4E48-94BA-97221FA3BA73}"/>
              </a:ext>
            </a:extLst>
          </p:cNvPr>
          <p:cNvSpPr>
            <a:spLocks/>
          </p:cNvSpPr>
          <p:nvPr/>
        </p:nvSpPr>
        <p:spPr bwMode="auto">
          <a:xfrm>
            <a:off x="4530037" y="847069"/>
            <a:ext cx="884815" cy="1565811"/>
          </a:xfrm>
          <a:custGeom>
            <a:avLst/>
            <a:gdLst>
              <a:gd name="T0" fmla="*/ 164 w 738"/>
              <a:gd name="T1" fmla="*/ 31 h 1306"/>
              <a:gd name="T2" fmla="*/ 153 w 738"/>
              <a:gd name="T3" fmla="*/ 73 h 1306"/>
              <a:gd name="T4" fmla="*/ 164 w 738"/>
              <a:gd name="T5" fmla="*/ 96 h 1306"/>
              <a:gd name="T6" fmla="*/ 174 w 738"/>
              <a:gd name="T7" fmla="*/ 149 h 1306"/>
              <a:gd name="T8" fmla="*/ 184 w 738"/>
              <a:gd name="T9" fmla="*/ 175 h 1306"/>
              <a:gd name="T10" fmla="*/ 196 w 738"/>
              <a:gd name="T11" fmla="*/ 184 h 1306"/>
              <a:gd name="T12" fmla="*/ 206 w 738"/>
              <a:gd name="T13" fmla="*/ 208 h 1306"/>
              <a:gd name="T14" fmla="*/ 163 w 738"/>
              <a:gd name="T15" fmla="*/ 240 h 1306"/>
              <a:gd name="T16" fmla="*/ 124 w 738"/>
              <a:gd name="T17" fmla="*/ 291 h 1306"/>
              <a:gd name="T18" fmla="*/ 86 w 738"/>
              <a:gd name="T19" fmla="*/ 337 h 1306"/>
              <a:gd name="T20" fmla="*/ 36 w 738"/>
              <a:gd name="T21" fmla="*/ 286 h 1306"/>
              <a:gd name="T22" fmla="*/ 41 w 738"/>
              <a:gd name="T23" fmla="*/ 325 h 1306"/>
              <a:gd name="T24" fmla="*/ 7 w 738"/>
              <a:gd name="T25" fmla="*/ 315 h 1306"/>
              <a:gd name="T26" fmla="*/ 33 w 738"/>
              <a:gd name="T27" fmla="*/ 339 h 1306"/>
              <a:gd name="T28" fmla="*/ 0 w 738"/>
              <a:gd name="T29" fmla="*/ 334 h 1306"/>
              <a:gd name="T30" fmla="*/ 25 w 738"/>
              <a:gd name="T31" fmla="*/ 363 h 1306"/>
              <a:gd name="T32" fmla="*/ 36 w 738"/>
              <a:gd name="T33" fmla="*/ 378 h 1306"/>
              <a:gd name="T34" fmla="*/ 68 w 738"/>
              <a:gd name="T35" fmla="*/ 398 h 1306"/>
              <a:gd name="T36" fmla="*/ 41 w 738"/>
              <a:gd name="T37" fmla="*/ 442 h 1306"/>
              <a:gd name="T38" fmla="*/ 59 w 738"/>
              <a:gd name="T39" fmla="*/ 459 h 1306"/>
              <a:gd name="T40" fmla="*/ 146 w 738"/>
              <a:gd name="T41" fmla="*/ 446 h 1306"/>
              <a:gd name="T42" fmla="*/ 205 w 738"/>
              <a:gd name="T43" fmla="*/ 442 h 1306"/>
              <a:gd name="T44" fmla="*/ 206 w 738"/>
              <a:gd name="T45" fmla="*/ 458 h 1306"/>
              <a:gd name="T46" fmla="*/ 247 w 738"/>
              <a:gd name="T47" fmla="*/ 456 h 1306"/>
              <a:gd name="T48" fmla="*/ 281 w 738"/>
              <a:gd name="T49" fmla="*/ 492 h 1306"/>
              <a:gd name="T50" fmla="*/ 280 w 738"/>
              <a:gd name="T51" fmla="*/ 566 h 1306"/>
              <a:gd name="T52" fmla="*/ 209 w 738"/>
              <a:gd name="T53" fmla="*/ 612 h 1306"/>
              <a:gd name="T54" fmla="*/ 233 w 738"/>
              <a:gd name="T55" fmla="*/ 630 h 1306"/>
              <a:gd name="T56" fmla="*/ 296 w 738"/>
              <a:gd name="T57" fmla="*/ 639 h 1306"/>
              <a:gd name="T58" fmla="*/ 242 w 738"/>
              <a:gd name="T59" fmla="*/ 785 h 1306"/>
              <a:gd name="T60" fmla="*/ 284 w 738"/>
              <a:gd name="T61" fmla="*/ 1026 h 1306"/>
              <a:gd name="T62" fmla="*/ 339 w 738"/>
              <a:gd name="T63" fmla="*/ 1231 h 1306"/>
              <a:gd name="T64" fmla="*/ 336 w 738"/>
              <a:gd name="T65" fmla="*/ 1266 h 1306"/>
              <a:gd name="T66" fmla="*/ 283 w 738"/>
              <a:gd name="T67" fmla="*/ 1301 h 1306"/>
              <a:gd name="T68" fmla="*/ 328 w 738"/>
              <a:gd name="T69" fmla="*/ 1301 h 1306"/>
              <a:gd name="T70" fmla="*/ 430 w 738"/>
              <a:gd name="T71" fmla="*/ 1286 h 1306"/>
              <a:gd name="T72" fmla="*/ 427 w 738"/>
              <a:gd name="T73" fmla="*/ 1242 h 1306"/>
              <a:gd name="T74" fmla="*/ 430 w 738"/>
              <a:gd name="T75" fmla="*/ 1135 h 1306"/>
              <a:gd name="T76" fmla="*/ 390 w 738"/>
              <a:gd name="T77" fmla="*/ 925 h 1306"/>
              <a:gd name="T78" fmla="*/ 425 w 738"/>
              <a:gd name="T79" fmla="*/ 811 h 1306"/>
              <a:gd name="T80" fmla="*/ 449 w 738"/>
              <a:gd name="T81" fmla="*/ 998 h 1306"/>
              <a:gd name="T82" fmla="*/ 594 w 738"/>
              <a:gd name="T83" fmla="*/ 1112 h 1306"/>
              <a:gd name="T84" fmla="*/ 647 w 738"/>
              <a:gd name="T85" fmla="*/ 1165 h 1306"/>
              <a:gd name="T86" fmla="*/ 674 w 738"/>
              <a:gd name="T87" fmla="*/ 1205 h 1306"/>
              <a:gd name="T88" fmla="*/ 662 w 738"/>
              <a:gd name="T89" fmla="*/ 1277 h 1306"/>
              <a:gd name="T90" fmla="*/ 684 w 738"/>
              <a:gd name="T91" fmla="*/ 1282 h 1306"/>
              <a:gd name="T92" fmla="*/ 723 w 738"/>
              <a:gd name="T93" fmla="*/ 1253 h 1306"/>
              <a:gd name="T94" fmla="*/ 738 w 738"/>
              <a:gd name="T95" fmla="*/ 1162 h 1306"/>
              <a:gd name="T96" fmla="*/ 726 w 738"/>
              <a:gd name="T97" fmla="*/ 1124 h 1306"/>
              <a:gd name="T98" fmla="*/ 619 w 738"/>
              <a:gd name="T99" fmla="*/ 975 h 1306"/>
              <a:gd name="T100" fmla="*/ 574 w 738"/>
              <a:gd name="T101" fmla="*/ 889 h 1306"/>
              <a:gd name="T102" fmla="*/ 594 w 738"/>
              <a:gd name="T103" fmla="*/ 689 h 1306"/>
              <a:gd name="T104" fmla="*/ 622 w 738"/>
              <a:gd name="T105" fmla="*/ 649 h 1306"/>
              <a:gd name="T106" fmla="*/ 543 w 738"/>
              <a:gd name="T107" fmla="*/ 489 h 1306"/>
              <a:gd name="T108" fmla="*/ 542 w 738"/>
              <a:gd name="T109" fmla="*/ 378 h 1306"/>
              <a:gd name="T110" fmla="*/ 523 w 738"/>
              <a:gd name="T111" fmla="*/ 302 h 1306"/>
              <a:gd name="T112" fmla="*/ 401 w 738"/>
              <a:gd name="T113" fmla="*/ 200 h 1306"/>
              <a:gd name="T114" fmla="*/ 363 w 738"/>
              <a:gd name="T115" fmla="*/ 137 h 1306"/>
              <a:gd name="T116" fmla="*/ 349 w 738"/>
              <a:gd name="T117" fmla="*/ 75 h 1306"/>
              <a:gd name="T118" fmla="*/ 313 w 738"/>
              <a:gd name="T119" fmla="*/ 31 h 1306"/>
              <a:gd name="T120" fmla="*/ 253 w 738"/>
              <a:gd name="T121" fmla="*/ 0 h 1306"/>
              <a:gd name="T122" fmla="*/ 231 w 738"/>
              <a:gd name="T123" fmla="*/ 7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8" h="1306">
                <a:moveTo>
                  <a:pt x="198" y="2"/>
                </a:moveTo>
                <a:lnTo>
                  <a:pt x="198" y="2"/>
                </a:lnTo>
                <a:lnTo>
                  <a:pt x="190" y="3"/>
                </a:lnTo>
                <a:lnTo>
                  <a:pt x="184" y="5"/>
                </a:lnTo>
                <a:lnTo>
                  <a:pt x="179" y="10"/>
                </a:lnTo>
                <a:lnTo>
                  <a:pt x="173" y="18"/>
                </a:lnTo>
                <a:lnTo>
                  <a:pt x="173" y="18"/>
                </a:lnTo>
                <a:lnTo>
                  <a:pt x="168" y="25"/>
                </a:lnTo>
                <a:lnTo>
                  <a:pt x="164" y="31"/>
                </a:lnTo>
                <a:lnTo>
                  <a:pt x="162" y="37"/>
                </a:lnTo>
                <a:lnTo>
                  <a:pt x="161" y="46"/>
                </a:lnTo>
                <a:lnTo>
                  <a:pt x="161" y="46"/>
                </a:lnTo>
                <a:lnTo>
                  <a:pt x="160" y="51"/>
                </a:lnTo>
                <a:lnTo>
                  <a:pt x="157" y="56"/>
                </a:lnTo>
                <a:lnTo>
                  <a:pt x="152" y="64"/>
                </a:lnTo>
                <a:lnTo>
                  <a:pt x="147" y="69"/>
                </a:lnTo>
                <a:lnTo>
                  <a:pt x="145" y="72"/>
                </a:lnTo>
                <a:lnTo>
                  <a:pt x="153" y="73"/>
                </a:lnTo>
                <a:lnTo>
                  <a:pt x="153" y="78"/>
                </a:lnTo>
                <a:lnTo>
                  <a:pt x="168" y="71"/>
                </a:lnTo>
                <a:lnTo>
                  <a:pt x="179" y="60"/>
                </a:lnTo>
                <a:lnTo>
                  <a:pt x="179" y="60"/>
                </a:lnTo>
                <a:lnTo>
                  <a:pt x="174" y="69"/>
                </a:lnTo>
                <a:lnTo>
                  <a:pt x="168" y="84"/>
                </a:lnTo>
                <a:lnTo>
                  <a:pt x="168" y="84"/>
                </a:lnTo>
                <a:lnTo>
                  <a:pt x="166" y="91"/>
                </a:lnTo>
                <a:lnTo>
                  <a:pt x="164" y="96"/>
                </a:lnTo>
                <a:lnTo>
                  <a:pt x="166" y="103"/>
                </a:lnTo>
                <a:lnTo>
                  <a:pt x="166" y="103"/>
                </a:lnTo>
                <a:lnTo>
                  <a:pt x="169" y="116"/>
                </a:lnTo>
                <a:lnTo>
                  <a:pt x="173" y="122"/>
                </a:lnTo>
                <a:lnTo>
                  <a:pt x="173" y="122"/>
                </a:lnTo>
                <a:lnTo>
                  <a:pt x="182" y="131"/>
                </a:lnTo>
                <a:lnTo>
                  <a:pt x="182" y="131"/>
                </a:lnTo>
                <a:lnTo>
                  <a:pt x="177" y="142"/>
                </a:lnTo>
                <a:lnTo>
                  <a:pt x="174" y="149"/>
                </a:lnTo>
                <a:lnTo>
                  <a:pt x="173" y="152"/>
                </a:lnTo>
                <a:lnTo>
                  <a:pt x="173" y="153"/>
                </a:lnTo>
                <a:lnTo>
                  <a:pt x="173" y="153"/>
                </a:lnTo>
                <a:lnTo>
                  <a:pt x="178" y="155"/>
                </a:lnTo>
                <a:lnTo>
                  <a:pt x="182" y="155"/>
                </a:lnTo>
                <a:lnTo>
                  <a:pt x="182" y="155"/>
                </a:lnTo>
                <a:lnTo>
                  <a:pt x="182" y="165"/>
                </a:lnTo>
                <a:lnTo>
                  <a:pt x="183" y="173"/>
                </a:lnTo>
                <a:lnTo>
                  <a:pt x="184" y="175"/>
                </a:lnTo>
                <a:lnTo>
                  <a:pt x="185" y="178"/>
                </a:lnTo>
                <a:lnTo>
                  <a:pt x="185" y="178"/>
                </a:lnTo>
                <a:lnTo>
                  <a:pt x="189" y="180"/>
                </a:lnTo>
                <a:lnTo>
                  <a:pt x="192" y="181"/>
                </a:lnTo>
                <a:lnTo>
                  <a:pt x="193" y="181"/>
                </a:lnTo>
                <a:lnTo>
                  <a:pt x="194" y="183"/>
                </a:lnTo>
                <a:lnTo>
                  <a:pt x="194" y="183"/>
                </a:lnTo>
                <a:lnTo>
                  <a:pt x="195" y="184"/>
                </a:lnTo>
                <a:lnTo>
                  <a:pt x="196" y="184"/>
                </a:lnTo>
                <a:lnTo>
                  <a:pt x="196" y="185"/>
                </a:lnTo>
                <a:lnTo>
                  <a:pt x="196" y="189"/>
                </a:lnTo>
                <a:lnTo>
                  <a:pt x="196" y="189"/>
                </a:lnTo>
                <a:lnTo>
                  <a:pt x="198" y="195"/>
                </a:lnTo>
                <a:lnTo>
                  <a:pt x="199" y="200"/>
                </a:lnTo>
                <a:lnTo>
                  <a:pt x="199" y="200"/>
                </a:lnTo>
                <a:lnTo>
                  <a:pt x="201" y="203"/>
                </a:lnTo>
                <a:lnTo>
                  <a:pt x="206" y="208"/>
                </a:lnTo>
                <a:lnTo>
                  <a:pt x="206" y="208"/>
                </a:lnTo>
                <a:lnTo>
                  <a:pt x="210" y="213"/>
                </a:lnTo>
                <a:lnTo>
                  <a:pt x="215" y="218"/>
                </a:lnTo>
                <a:lnTo>
                  <a:pt x="220" y="222"/>
                </a:lnTo>
                <a:lnTo>
                  <a:pt x="220" y="222"/>
                </a:lnTo>
                <a:lnTo>
                  <a:pt x="201" y="228"/>
                </a:lnTo>
                <a:lnTo>
                  <a:pt x="201" y="228"/>
                </a:lnTo>
                <a:lnTo>
                  <a:pt x="182" y="233"/>
                </a:lnTo>
                <a:lnTo>
                  <a:pt x="169" y="238"/>
                </a:lnTo>
                <a:lnTo>
                  <a:pt x="163" y="240"/>
                </a:lnTo>
                <a:lnTo>
                  <a:pt x="160" y="244"/>
                </a:lnTo>
                <a:lnTo>
                  <a:pt x="160" y="244"/>
                </a:lnTo>
                <a:lnTo>
                  <a:pt x="141" y="260"/>
                </a:lnTo>
                <a:lnTo>
                  <a:pt x="131" y="270"/>
                </a:lnTo>
                <a:lnTo>
                  <a:pt x="129" y="274"/>
                </a:lnTo>
                <a:lnTo>
                  <a:pt x="129" y="276"/>
                </a:lnTo>
                <a:lnTo>
                  <a:pt x="129" y="276"/>
                </a:lnTo>
                <a:lnTo>
                  <a:pt x="128" y="282"/>
                </a:lnTo>
                <a:lnTo>
                  <a:pt x="124" y="291"/>
                </a:lnTo>
                <a:lnTo>
                  <a:pt x="119" y="303"/>
                </a:lnTo>
                <a:lnTo>
                  <a:pt x="119" y="303"/>
                </a:lnTo>
                <a:lnTo>
                  <a:pt x="113" y="317"/>
                </a:lnTo>
                <a:lnTo>
                  <a:pt x="107" y="330"/>
                </a:lnTo>
                <a:lnTo>
                  <a:pt x="107" y="330"/>
                </a:lnTo>
                <a:lnTo>
                  <a:pt x="103" y="333"/>
                </a:lnTo>
                <a:lnTo>
                  <a:pt x="97" y="335"/>
                </a:lnTo>
                <a:lnTo>
                  <a:pt x="86" y="337"/>
                </a:lnTo>
                <a:lnTo>
                  <a:pt x="86" y="337"/>
                </a:lnTo>
                <a:lnTo>
                  <a:pt x="82" y="336"/>
                </a:lnTo>
                <a:lnTo>
                  <a:pt x="75" y="330"/>
                </a:lnTo>
                <a:lnTo>
                  <a:pt x="68" y="324"/>
                </a:lnTo>
                <a:lnTo>
                  <a:pt x="65" y="320"/>
                </a:lnTo>
                <a:lnTo>
                  <a:pt x="65" y="320"/>
                </a:lnTo>
                <a:lnTo>
                  <a:pt x="54" y="303"/>
                </a:lnTo>
                <a:lnTo>
                  <a:pt x="44" y="291"/>
                </a:lnTo>
                <a:lnTo>
                  <a:pt x="44" y="291"/>
                </a:lnTo>
                <a:lnTo>
                  <a:pt x="36" y="286"/>
                </a:lnTo>
                <a:lnTo>
                  <a:pt x="32" y="283"/>
                </a:lnTo>
                <a:lnTo>
                  <a:pt x="28" y="283"/>
                </a:lnTo>
                <a:lnTo>
                  <a:pt x="25" y="285"/>
                </a:lnTo>
                <a:lnTo>
                  <a:pt x="25" y="285"/>
                </a:lnTo>
                <a:lnTo>
                  <a:pt x="25" y="286"/>
                </a:lnTo>
                <a:lnTo>
                  <a:pt x="25" y="288"/>
                </a:lnTo>
                <a:lnTo>
                  <a:pt x="25" y="293"/>
                </a:lnTo>
                <a:lnTo>
                  <a:pt x="32" y="307"/>
                </a:lnTo>
                <a:lnTo>
                  <a:pt x="41" y="325"/>
                </a:lnTo>
                <a:lnTo>
                  <a:pt x="41" y="325"/>
                </a:lnTo>
                <a:lnTo>
                  <a:pt x="25" y="314"/>
                </a:lnTo>
                <a:lnTo>
                  <a:pt x="14" y="308"/>
                </a:lnTo>
                <a:lnTo>
                  <a:pt x="9" y="306"/>
                </a:lnTo>
                <a:lnTo>
                  <a:pt x="8" y="306"/>
                </a:lnTo>
                <a:lnTo>
                  <a:pt x="8" y="306"/>
                </a:lnTo>
                <a:lnTo>
                  <a:pt x="6" y="308"/>
                </a:lnTo>
                <a:lnTo>
                  <a:pt x="6" y="312"/>
                </a:lnTo>
                <a:lnTo>
                  <a:pt x="7" y="315"/>
                </a:lnTo>
                <a:lnTo>
                  <a:pt x="9" y="319"/>
                </a:lnTo>
                <a:lnTo>
                  <a:pt x="9" y="319"/>
                </a:lnTo>
                <a:lnTo>
                  <a:pt x="16" y="326"/>
                </a:lnTo>
                <a:lnTo>
                  <a:pt x="19" y="330"/>
                </a:lnTo>
                <a:lnTo>
                  <a:pt x="24" y="333"/>
                </a:lnTo>
                <a:lnTo>
                  <a:pt x="24" y="333"/>
                </a:lnTo>
                <a:lnTo>
                  <a:pt x="30" y="336"/>
                </a:lnTo>
                <a:lnTo>
                  <a:pt x="33" y="337"/>
                </a:lnTo>
                <a:lnTo>
                  <a:pt x="33" y="339"/>
                </a:lnTo>
                <a:lnTo>
                  <a:pt x="32" y="339"/>
                </a:lnTo>
                <a:lnTo>
                  <a:pt x="28" y="339"/>
                </a:lnTo>
                <a:lnTo>
                  <a:pt x="28" y="339"/>
                </a:lnTo>
                <a:lnTo>
                  <a:pt x="19" y="337"/>
                </a:lnTo>
                <a:lnTo>
                  <a:pt x="9" y="334"/>
                </a:lnTo>
                <a:lnTo>
                  <a:pt x="2" y="333"/>
                </a:lnTo>
                <a:lnTo>
                  <a:pt x="0" y="333"/>
                </a:lnTo>
                <a:lnTo>
                  <a:pt x="0" y="334"/>
                </a:lnTo>
                <a:lnTo>
                  <a:pt x="0" y="334"/>
                </a:lnTo>
                <a:lnTo>
                  <a:pt x="1" y="336"/>
                </a:lnTo>
                <a:lnTo>
                  <a:pt x="3" y="339"/>
                </a:lnTo>
                <a:lnTo>
                  <a:pt x="9" y="344"/>
                </a:lnTo>
                <a:lnTo>
                  <a:pt x="16" y="347"/>
                </a:lnTo>
                <a:lnTo>
                  <a:pt x="20" y="352"/>
                </a:lnTo>
                <a:lnTo>
                  <a:pt x="20" y="352"/>
                </a:lnTo>
                <a:lnTo>
                  <a:pt x="24" y="360"/>
                </a:lnTo>
                <a:lnTo>
                  <a:pt x="25" y="363"/>
                </a:lnTo>
                <a:lnTo>
                  <a:pt x="25" y="363"/>
                </a:lnTo>
                <a:lnTo>
                  <a:pt x="19" y="363"/>
                </a:lnTo>
                <a:lnTo>
                  <a:pt x="14" y="365"/>
                </a:lnTo>
                <a:lnTo>
                  <a:pt x="13" y="366"/>
                </a:lnTo>
                <a:lnTo>
                  <a:pt x="14" y="368"/>
                </a:lnTo>
                <a:lnTo>
                  <a:pt x="14" y="368"/>
                </a:lnTo>
                <a:lnTo>
                  <a:pt x="16" y="369"/>
                </a:lnTo>
                <a:lnTo>
                  <a:pt x="19" y="372"/>
                </a:lnTo>
                <a:lnTo>
                  <a:pt x="27" y="374"/>
                </a:lnTo>
                <a:lnTo>
                  <a:pt x="36" y="378"/>
                </a:lnTo>
                <a:lnTo>
                  <a:pt x="36" y="378"/>
                </a:lnTo>
                <a:lnTo>
                  <a:pt x="48" y="382"/>
                </a:lnTo>
                <a:lnTo>
                  <a:pt x="56" y="384"/>
                </a:lnTo>
                <a:lnTo>
                  <a:pt x="62" y="388"/>
                </a:lnTo>
                <a:lnTo>
                  <a:pt x="62" y="388"/>
                </a:lnTo>
                <a:lnTo>
                  <a:pt x="66" y="392"/>
                </a:lnTo>
                <a:lnTo>
                  <a:pt x="67" y="394"/>
                </a:lnTo>
                <a:lnTo>
                  <a:pt x="68" y="398"/>
                </a:lnTo>
                <a:lnTo>
                  <a:pt x="68" y="398"/>
                </a:lnTo>
                <a:lnTo>
                  <a:pt x="61" y="404"/>
                </a:lnTo>
                <a:lnTo>
                  <a:pt x="55" y="411"/>
                </a:lnTo>
                <a:lnTo>
                  <a:pt x="52" y="416"/>
                </a:lnTo>
                <a:lnTo>
                  <a:pt x="51" y="421"/>
                </a:lnTo>
                <a:lnTo>
                  <a:pt x="51" y="421"/>
                </a:lnTo>
                <a:lnTo>
                  <a:pt x="49" y="429"/>
                </a:lnTo>
                <a:lnTo>
                  <a:pt x="46" y="435"/>
                </a:lnTo>
                <a:lnTo>
                  <a:pt x="41" y="442"/>
                </a:lnTo>
                <a:lnTo>
                  <a:pt x="41" y="442"/>
                </a:lnTo>
                <a:lnTo>
                  <a:pt x="39" y="445"/>
                </a:lnTo>
                <a:lnTo>
                  <a:pt x="35" y="447"/>
                </a:lnTo>
                <a:lnTo>
                  <a:pt x="34" y="448"/>
                </a:lnTo>
                <a:lnTo>
                  <a:pt x="34" y="449"/>
                </a:lnTo>
                <a:lnTo>
                  <a:pt x="36" y="451"/>
                </a:lnTo>
                <a:lnTo>
                  <a:pt x="40" y="453"/>
                </a:lnTo>
                <a:lnTo>
                  <a:pt x="40" y="453"/>
                </a:lnTo>
                <a:lnTo>
                  <a:pt x="52" y="459"/>
                </a:lnTo>
                <a:lnTo>
                  <a:pt x="59" y="459"/>
                </a:lnTo>
                <a:lnTo>
                  <a:pt x="68" y="459"/>
                </a:lnTo>
                <a:lnTo>
                  <a:pt x="68" y="459"/>
                </a:lnTo>
                <a:lnTo>
                  <a:pt x="78" y="457"/>
                </a:lnTo>
                <a:lnTo>
                  <a:pt x="87" y="454"/>
                </a:lnTo>
                <a:lnTo>
                  <a:pt x="96" y="452"/>
                </a:lnTo>
                <a:lnTo>
                  <a:pt x="108" y="451"/>
                </a:lnTo>
                <a:lnTo>
                  <a:pt x="108" y="451"/>
                </a:lnTo>
                <a:lnTo>
                  <a:pt x="134" y="448"/>
                </a:lnTo>
                <a:lnTo>
                  <a:pt x="146" y="446"/>
                </a:lnTo>
                <a:lnTo>
                  <a:pt x="157" y="442"/>
                </a:lnTo>
                <a:lnTo>
                  <a:pt x="157" y="442"/>
                </a:lnTo>
                <a:lnTo>
                  <a:pt x="163" y="441"/>
                </a:lnTo>
                <a:lnTo>
                  <a:pt x="171" y="440"/>
                </a:lnTo>
                <a:lnTo>
                  <a:pt x="187" y="438"/>
                </a:lnTo>
                <a:lnTo>
                  <a:pt x="206" y="437"/>
                </a:lnTo>
                <a:lnTo>
                  <a:pt x="206" y="437"/>
                </a:lnTo>
                <a:lnTo>
                  <a:pt x="206" y="440"/>
                </a:lnTo>
                <a:lnTo>
                  <a:pt x="205" y="442"/>
                </a:lnTo>
                <a:lnTo>
                  <a:pt x="203" y="443"/>
                </a:lnTo>
                <a:lnTo>
                  <a:pt x="203" y="443"/>
                </a:lnTo>
                <a:lnTo>
                  <a:pt x="189" y="452"/>
                </a:lnTo>
                <a:lnTo>
                  <a:pt x="183" y="457"/>
                </a:lnTo>
                <a:lnTo>
                  <a:pt x="183" y="458"/>
                </a:lnTo>
                <a:lnTo>
                  <a:pt x="184" y="458"/>
                </a:lnTo>
                <a:lnTo>
                  <a:pt x="184" y="458"/>
                </a:lnTo>
                <a:lnTo>
                  <a:pt x="190" y="458"/>
                </a:lnTo>
                <a:lnTo>
                  <a:pt x="206" y="458"/>
                </a:lnTo>
                <a:lnTo>
                  <a:pt x="206" y="458"/>
                </a:lnTo>
                <a:lnTo>
                  <a:pt x="225" y="456"/>
                </a:lnTo>
                <a:lnTo>
                  <a:pt x="233" y="454"/>
                </a:lnTo>
                <a:lnTo>
                  <a:pt x="233" y="454"/>
                </a:lnTo>
                <a:lnTo>
                  <a:pt x="242" y="453"/>
                </a:lnTo>
                <a:lnTo>
                  <a:pt x="242" y="453"/>
                </a:lnTo>
                <a:lnTo>
                  <a:pt x="244" y="452"/>
                </a:lnTo>
                <a:lnTo>
                  <a:pt x="246" y="452"/>
                </a:lnTo>
                <a:lnTo>
                  <a:pt x="247" y="456"/>
                </a:lnTo>
                <a:lnTo>
                  <a:pt x="247" y="456"/>
                </a:lnTo>
                <a:lnTo>
                  <a:pt x="249" y="463"/>
                </a:lnTo>
                <a:lnTo>
                  <a:pt x="252" y="465"/>
                </a:lnTo>
                <a:lnTo>
                  <a:pt x="257" y="469"/>
                </a:lnTo>
                <a:lnTo>
                  <a:pt x="257" y="469"/>
                </a:lnTo>
                <a:lnTo>
                  <a:pt x="272" y="481"/>
                </a:lnTo>
                <a:lnTo>
                  <a:pt x="278" y="488"/>
                </a:lnTo>
                <a:lnTo>
                  <a:pt x="280" y="490"/>
                </a:lnTo>
                <a:lnTo>
                  <a:pt x="281" y="492"/>
                </a:lnTo>
                <a:lnTo>
                  <a:pt x="281" y="492"/>
                </a:lnTo>
                <a:lnTo>
                  <a:pt x="284" y="501"/>
                </a:lnTo>
                <a:lnTo>
                  <a:pt x="288" y="511"/>
                </a:lnTo>
                <a:lnTo>
                  <a:pt x="292" y="526"/>
                </a:lnTo>
                <a:lnTo>
                  <a:pt x="283" y="536"/>
                </a:lnTo>
                <a:lnTo>
                  <a:pt x="296" y="549"/>
                </a:lnTo>
                <a:lnTo>
                  <a:pt x="296" y="549"/>
                </a:lnTo>
                <a:lnTo>
                  <a:pt x="280" y="566"/>
                </a:lnTo>
                <a:lnTo>
                  <a:pt x="280" y="566"/>
                </a:lnTo>
                <a:lnTo>
                  <a:pt x="275" y="572"/>
                </a:lnTo>
                <a:lnTo>
                  <a:pt x="275" y="577"/>
                </a:lnTo>
                <a:lnTo>
                  <a:pt x="275" y="577"/>
                </a:lnTo>
                <a:lnTo>
                  <a:pt x="272" y="579"/>
                </a:lnTo>
                <a:lnTo>
                  <a:pt x="264" y="582"/>
                </a:lnTo>
                <a:lnTo>
                  <a:pt x="241" y="590"/>
                </a:lnTo>
                <a:lnTo>
                  <a:pt x="208" y="601"/>
                </a:lnTo>
                <a:lnTo>
                  <a:pt x="208" y="601"/>
                </a:lnTo>
                <a:lnTo>
                  <a:pt x="209" y="612"/>
                </a:lnTo>
                <a:lnTo>
                  <a:pt x="211" y="619"/>
                </a:lnTo>
                <a:lnTo>
                  <a:pt x="212" y="622"/>
                </a:lnTo>
                <a:lnTo>
                  <a:pt x="214" y="623"/>
                </a:lnTo>
                <a:lnTo>
                  <a:pt x="214" y="623"/>
                </a:lnTo>
                <a:lnTo>
                  <a:pt x="216" y="625"/>
                </a:lnTo>
                <a:lnTo>
                  <a:pt x="217" y="628"/>
                </a:lnTo>
                <a:lnTo>
                  <a:pt x="220" y="629"/>
                </a:lnTo>
                <a:lnTo>
                  <a:pt x="222" y="630"/>
                </a:lnTo>
                <a:lnTo>
                  <a:pt x="233" y="630"/>
                </a:lnTo>
                <a:lnTo>
                  <a:pt x="233" y="630"/>
                </a:lnTo>
                <a:lnTo>
                  <a:pt x="248" y="628"/>
                </a:lnTo>
                <a:lnTo>
                  <a:pt x="262" y="624"/>
                </a:lnTo>
                <a:lnTo>
                  <a:pt x="276" y="619"/>
                </a:lnTo>
                <a:lnTo>
                  <a:pt x="276" y="619"/>
                </a:lnTo>
                <a:lnTo>
                  <a:pt x="285" y="628"/>
                </a:lnTo>
                <a:lnTo>
                  <a:pt x="292" y="634"/>
                </a:lnTo>
                <a:lnTo>
                  <a:pt x="296" y="639"/>
                </a:lnTo>
                <a:lnTo>
                  <a:pt x="296" y="639"/>
                </a:lnTo>
                <a:lnTo>
                  <a:pt x="300" y="643"/>
                </a:lnTo>
                <a:lnTo>
                  <a:pt x="304" y="645"/>
                </a:lnTo>
                <a:lnTo>
                  <a:pt x="308" y="647"/>
                </a:lnTo>
                <a:lnTo>
                  <a:pt x="310" y="649"/>
                </a:lnTo>
                <a:lnTo>
                  <a:pt x="310" y="649"/>
                </a:lnTo>
                <a:lnTo>
                  <a:pt x="278" y="711"/>
                </a:lnTo>
                <a:lnTo>
                  <a:pt x="256" y="757"/>
                </a:lnTo>
                <a:lnTo>
                  <a:pt x="242" y="785"/>
                </a:lnTo>
                <a:lnTo>
                  <a:pt x="242" y="785"/>
                </a:lnTo>
                <a:lnTo>
                  <a:pt x="237" y="802"/>
                </a:lnTo>
                <a:lnTo>
                  <a:pt x="233" y="823"/>
                </a:lnTo>
                <a:lnTo>
                  <a:pt x="228" y="858"/>
                </a:lnTo>
                <a:lnTo>
                  <a:pt x="228" y="858"/>
                </a:lnTo>
                <a:lnTo>
                  <a:pt x="230" y="869"/>
                </a:lnTo>
                <a:lnTo>
                  <a:pt x="235" y="887"/>
                </a:lnTo>
                <a:lnTo>
                  <a:pt x="253" y="941"/>
                </a:lnTo>
                <a:lnTo>
                  <a:pt x="272" y="996"/>
                </a:lnTo>
                <a:lnTo>
                  <a:pt x="284" y="1026"/>
                </a:lnTo>
                <a:lnTo>
                  <a:pt x="284" y="1026"/>
                </a:lnTo>
                <a:lnTo>
                  <a:pt x="288" y="1039"/>
                </a:lnTo>
                <a:lnTo>
                  <a:pt x="295" y="1061"/>
                </a:lnTo>
                <a:lnTo>
                  <a:pt x="313" y="1124"/>
                </a:lnTo>
                <a:lnTo>
                  <a:pt x="331" y="1185"/>
                </a:lnTo>
                <a:lnTo>
                  <a:pt x="336" y="1207"/>
                </a:lnTo>
                <a:lnTo>
                  <a:pt x="338" y="1217"/>
                </a:lnTo>
                <a:lnTo>
                  <a:pt x="338" y="1217"/>
                </a:lnTo>
                <a:lnTo>
                  <a:pt x="339" y="1231"/>
                </a:lnTo>
                <a:lnTo>
                  <a:pt x="339" y="1234"/>
                </a:lnTo>
                <a:lnTo>
                  <a:pt x="342" y="1235"/>
                </a:lnTo>
                <a:lnTo>
                  <a:pt x="342" y="1235"/>
                </a:lnTo>
                <a:lnTo>
                  <a:pt x="352" y="1238"/>
                </a:lnTo>
                <a:lnTo>
                  <a:pt x="358" y="1240"/>
                </a:lnTo>
                <a:lnTo>
                  <a:pt x="358" y="1240"/>
                </a:lnTo>
                <a:lnTo>
                  <a:pt x="350" y="1251"/>
                </a:lnTo>
                <a:lnTo>
                  <a:pt x="343" y="1259"/>
                </a:lnTo>
                <a:lnTo>
                  <a:pt x="336" y="1266"/>
                </a:lnTo>
                <a:lnTo>
                  <a:pt x="336" y="1266"/>
                </a:lnTo>
                <a:lnTo>
                  <a:pt x="331" y="1270"/>
                </a:lnTo>
                <a:lnTo>
                  <a:pt x="322" y="1274"/>
                </a:lnTo>
                <a:lnTo>
                  <a:pt x="304" y="1282"/>
                </a:lnTo>
                <a:lnTo>
                  <a:pt x="294" y="1287"/>
                </a:lnTo>
                <a:lnTo>
                  <a:pt x="288" y="1292"/>
                </a:lnTo>
                <a:lnTo>
                  <a:pt x="283" y="1296"/>
                </a:lnTo>
                <a:lnTo>
                  <a:pt x="283" y="1298"/>
                </a:lnTo>
                <a:lnTo>
                  <a:pt x="283" y="1301"/>
                </a:lnTo>
                <a:lnTo>
                  <a:pt x="283" y="1301"/>
                </a:lnTo>
                <a:lnTo>
                  <a:pt x="285" y="1303"/>
                </a:lnTo>
                <a:lnTo>
                  <a:pt x="288" y="1304"/>
                </a:lnTo>
                <a:lnTo>
                  <a:pt x="290" y="1306"/>
                </a:lnTo>
                <a:lnTo>
                  <a:pt x="292" y="1306"/>
                </a:lnTo>
                <a:lnTo>
                  <a:pt x="297" y="1303"/>
                </a:lnTo>
                <a:lnTo>
                  <a:pt x="302" y="1303"/>
                </a:lnTo>
                <a:lnTo>
                  <a:pt x="302" y="1303"/>
                </a:lnTo>
                <a:lnTo>
                  <a:pt x="328" y="1301"/>
                </a:lnTo>
                <a:lnTo>
                  <a:pt x="368" y="1297"/>
                </a:lnTo>
                <a:lnTo>
                  <a:pt x="368" y="1297"/>
                </a:lnTo>
                <a:lnTo>
                  <a:pt x="387" y="1296"/>
                </a:lnTo>
                <a:lnTo>
                  <a:pt x="406" y="1294"/>
                </a:lnTo>
                <a:lnTo>
                  <a:pt x="413" y="1293"/>
                </a:lnTo>
                <a:lnTo>
                  <a:pt x="420" y="1292"/>
                </a:lnTo>
                <a:lnTo>
                  <a:pt x="427" y="1290"/>
                </a:lnTo>
                <a:lnTo>
                  <a:pt x="430" y="1286"/>
                </a:lnTo>
                <a:lnTo>
                  <a:pt x="430" y="1286"/>
                </a:lnTo>
                <a:lnTo>
                  <a:pt x="433" y="1282"/>
                </a:lnTo>
                <a:lnTo>
                  <a:pt x="433" y="1276"/>
                </a:lnTo>
                <a:lnTo>
                  <a:pt x="431" y="1270"/>
                </a:lnTo>
                <a:lnTo>
                  <a:pt x="430" y="1264"/>
                </a:lnTo>
                <a:lnTo>
                  <a:pt x="427" y="1253"/>
                </a:lnTo>
                <a:lnTo>
                  <a:pt x="424" y="1245"/>
                </a:lnTo>
                <a:lnTo>
                  <a:pt x="424" y="1245"/>
                </a:lnTo>
                <a:lnTo>
                  <a:pt x="424" y="1244"/>
                </a:lnTo>
                <a:lnTo>
                  <a:pt x="427" y="1242"/>
                </a:lnTo>
                <a:lnTo>
                  <a:pt x="430" y="1240"/>
                </a:lnTo>
                <a:lnTo>
                  <a:pt x="431" y="1238"/>
                </a:lnTo>
                <a:lnTo>
                  <a:pt x="431" y="1238"/>
                </a:lnTo>
                <a:lnTo>
                  <a:pt x="435" y="1229"/>
                </a:lnTo>
                <a:lnTo>
                  <a:pt x="438" y="1222"/>
                </a:lnTo>
                <a:lnTo>
                  <a:pt x="439" y="1217"/>
                </a:lnTo>
                <a:lnTo>
                  <a:pt x="439" y="1217"/>
                </a:lnTo>
                <a:lnTo>
                  <a:pt x="435" y="1180"/>
                </a:lnTo>
                <a:lnTo>
                  <a:pt x="430" y="1135"/>
                </a:lnTo>
                <a:lnTo>
                  <a:pt x="430" y="1135"/>
                </a:lnTo>
                <a:lnTo>
                  <a:pt x="424" y="1109"/>
                </a:lnTo>
                <a:lnTo>
                  <a:pt x="412" y="1066"/>
                </a:lnTo>
                <a:lnTo>
                  <a:pt x="400" y="1021"/>
                </a:lnTo>
                <a:lnTo>
                  <a:pt x="396" y="1004"/>
                </a:lnTo>
                <a:lnTo>
                  <a:pt x="393" y="993"/>
                </a:lnTo>
                <a:lnTo>
                  <a:pt x="393" y="993"/>
                </a:lnTo>
                <a:lnTo>
                  <a:pt x="392" y="956"/>
                </a:lnTo>
                <a:lnTo>
                  <a:pt x="390" y="925"/>
                </a:lnTo>
                <a:lnTo>
                  <a:pt x="390" y="925"/>
                </a:lnTo>
                <a:lnTo>
                  <a:pt x="386" y="902"/>
                </a:lnTo>
                <a:lnTo>
                  <a:pt x="385" y="891"/>
                </a:lnTo>
                <a:lnTo>
                  <a:pt x="385" y="887"/>
                </a:lnTo>
                <a:lnTo>
                  <a:pt x="385" y="884"/>
                </a:lnTo>
                <a:lnTo>
                  <a:pt x="385" y="884"/>
                </a:lnTo>
                <a:lnTo>
                  <a:pt x="407" y="844"/>
                </a:lnTo>
                <a:lnTo>
                  <a:pt x="425" y="811"/>
                </a:lnTo>
                <a:lnTo>
                  <a:pt x="425" y="811"/>
                </a:lnTo>
                <a:lnTo>
                  <a:pt x="425" y="818"/>
                </a:lnTo>
                <a:lnTo>
                  <a:pt x="425" y="836"/>
                </a:lnTo>
                <a:lnTo>
                  <a:pt x="429" y="889"/>
                </a:lnTo>
                <a:lnTo>
                  <a:pt x="435" y="944"/>
                </a:lnTo>
                <a:lnTo>
                  <a:pt x="438" y="966"/>
                </a:lnTo>
                <a:lnTo>
                  <a:pt x="440" y="980"/>
                </a:lnTo>
                <a:lnTo>
                  <a:pt x="440" y="980"/>
                </a:lnTo>
                <a:lnTo>
                  <a:pt x="444" y="989"/>
                </a:lnTo>
                <a:lnTo>
                  <a:pt x="449" y="998"/>
                </a:lnTo>
                <a:lnTo>
                  <a:pt x="455" y="1005"/>
                </a:lnTo>
                <a:lnTo>
                  <a:pt x="462" y="1014"/>
                </a:lnTo>
                <a:lnTo>
                  <a:pt x="476" y="1028"/>
                </a:lnTo>
                <a:lnTo>
                  <a:pt x="488" y="1039"/>
                </a:lnTo>
                <a:lnTo>
                  <a:pt x="488" y="1039"/>
                </a:lnTo>
                <a:lnTo>
                  <a:pt x="498" y="1046"/>
                </a:lnTo>
                <a:lnTo>
                  <a:pt x="514" y="1057"/>
                </a:lnTo>
                <a:lnTo>
                  <a:pt x="555" y="1085"/>
                </a:lnTo>
                <a:lnTo>
                  <a:pt x="594" y="1112"/>
                </a:lnTo>
                <a:lnTo>
                  <a:pt x="607" y="1122"/>
                </a:lnTo>
                <a:lnTo>
                  <a:pt x="615" y="1128"/>
                </a:lnTo>
                <a:lnTo>
                  <a:pt x="615" y="1128"/>
                </a:lnTo>
                <a:lnTo>
                  <a:pt x="620" y="1135"/>
                </a:lnTo>
                <a:lnTo>
                  <a:pt x="628" y="1141"/>
                </a:lnTo>
                <a:lnTo>
                  <a:pt x="637" y="1151"/>
                </a:lnTo>
                <a:lnTo>
                  <a:pt x="642" y="1157"/>
                </a:lnTo>
                <a:lnTo>
                  <a:pt x="647" y="1165"/>
                </a:lnTo>
                <a:lnTo>
                  <a:pt x="647" y="1165"/>
                </a:lnTo>
                <a:lnTo>
                  <a:pt x="655" y="1181"/>
                </a:lnTo>
                <a:lnTo>
                  <a:pt x="663" y="1191"/>
                </a:lnTo>
                <a:lnTo>
                  <a:pt x="668" y="1196"/>
                </a:lnTo>
                <a:lnTo>
                  <a:pt x="671" y="1197"/>
                </a:lnTo>
                <a:lnTo>
                  <a:pt x="671" y="1197"/>
                </a:lnTo>
                <a:lnTo>
                  <a:pt x="674" y="1196"/>
                </a:lnTo>
                <a:lnTo>
                  <a:pt x="674" y="1197"/>
                </a:lnTo>
                <a:lnTo>
                  <a:pt x="674" y="1205"/>
                </a:lnTo>
                <a:lnTo>
                  <a:pt x="674" y="1205"/>
                </a:lnTo>
                <a:lnTo>
                  <a:pt x="674" y="1212"/>
                </a:lnTo>
                <a:lnTo>
                  <a:pt x="674" y="1222"/>
                </a:lnTo>
                <a:lnTo>
                  <a:pt x="673" y="1232"/>
                </a:lnTo>
                <a:lnTo>
                  <a:pt x="671" y="1240"/>
                </a:lnTo>
                <a:lnTo>
                  <a:pt x="671" y="1240"/>
                </a:lnTo>
                <a:lnTo>
                  <a:pt x="663" y="1261"/>
                </a:lnTo>
                <a:lnTo>
                  <a:pt x="660" y="1271"/>
                </a:lnTo>
                <a:lnTo>
                  <a:pt x="660" y="1275"/>
                </a:lnTo>
                <a:lnTo>
                  <a:pt x="662" y="1277"/>
                </a:lnTo>
                <a:lnTo>
                  <a:pt x="662" y="1277"/>
                </a:lnTo>
                <a:lnTo>
                  <a:pt x="668" y="1280"/>
                </a:lnTo>
                <a:lnTo>
                  <a:pt x="671" y="1280"/>
                </a:lnTo>
                <a:lnTo>
                  <a:pt x="676" y="1281"/>
                </a:lnTo>
                <a:lnTo>
                  <a:pt x="676" y="1281"/>
                </a:lnTo>
                <a:lnTo>
                  <a:pt x="676" y="1281"/>
                </a:lnTo>
                <a:lnTo>
                  <a:pt x="675" y="1282"/>
                </a:lnTo>
                <a:lnTo>
                  <a:pt x="678" y="1282"/>
                </a:lnTo>
                <a:lnTo>
                  <a:pt x="684" y="1282"/>
                </a:lnTo>
                <a:lnTo>
                  <a:pt x="684" y="1282"/>
                </a:lnTo>
                <a:lnTo>
                  <a:pt x="699" y="1280"/>
                </a:lnTo>
                <a:lnTo>
                  <a:pt x="703" y="1279"/>
                </a:lnTo>
                <a:lnTo>
                  <a:pt x="708" y="1276"/>
                </a:lnTo>
                <a:lnTo>
                  <a:pt x="708" y="1276"/>
                </a:lnTo>
                <a:lnTo>
                  <a:pt x="715" y="1271"/>
                </a:lnTo>
                <a:lnTo>
                  <a:pt x="718" y="1265"/>
                </a:lnTo>
                <a:lnTo>
                  <a:pt x="721" y="1258"/>
                </a:lnTo>
                <a:lnTo>
                  <a:pt x="723" y="1253"/>
                </a:lnTo>
                <a:lnTo>
                  <a:pt x="723" y="1253"/>
                </a:lnTo>
                <a:lnTo>
                  <a:pt x="726" y="1245"/>
                </a:lnTo>
                <a:lnTo>
                  <a:pt x="728" y="1227"/>
                </a:lnTo>
                <a:lnTo>
                  <a:pt x="728" y="1227"/>
                </a:lnTo>
                <a:lnTo>
                  <a:pt x="735" y="1191"/>
                </a:lnTo>
                <a:lnTo>
                  <a:pt x="738" y="1175"/>
                </a:lnTo>
                <a:lnTo>
                  <a:pt x="738" y="1168"/>
                </a:lnTo>
                <a:lnTo>
                  <a:pt x="738" y="1162"/>
                </a:lnTo>
                <a:lnTo>
                  <a:pt x="738" y="1162"/>
                </a:lnTo>
                <a:lnTo>
                  <a:pt x="735" y="1154"/>
                </a:lnTo>
                <a:lnTo>
                  <a:pt x="733" y="1151"/>
                </a:lnTo>
                <a:lnTo>
                  <a:pt x="731" y="1147"/>
                </a:lnTo>
                <a:lnTo>
                  <a:pt x="728" y="1142"/>
                </a:lnTo>
                <a:lnTo>
                  <a:pt x="728" y="1142"/>
                </a:lnTo>
                <a:lnTo>
                  <a:pt x="728" y="1137"/>
                </a:lnTo>
                <a:lnTo>
                  <a:pt x="728" y="1133"/>
                </a:lnTo>
                <a:lnTo>
                  <a:pt x="727" y="1128"/>
                </a:lnTo>
                <a:lnTo>
                  <a:pt x="726" y="1124"/>
                </a:lnTo>
                <a:lnTo>
                  <a:pt x="726" y="1124"/>
                </a:lnTo>
                <a:lnTo>
                  <a:pt x="721" y="1114"/>
                </a:lnTo>
                <a:lnTo>
                  <a:pt x="706" y="1093"/>
                </a:lnTo>
                <a:lnTo>
                  <a:pt x="706" y="1093"/>
                </a:lnTo>
                <a:lnTo>
                  <a:pt x="687" y="1066"/>
                </a:lnTo>
                <a:lnTo>
                  <a:pt x="662" y="1028"/>
                </a:lnTo>
                <a:lnTo>
                  <a:pt x="647" y="1009"/>
                </a:lnTo>
                <a:lnTo>
                  <a:pt x="632" y="991"/>
                </a:lnTo>
                <a:lnTo>
                  <a:pt x="619" y="975"/>
                </a:lnTo>
                <a:lnTo>
                  <a:pt x="606" y="964"/>
                </a:lnTo>
                <a:lnTo>
                  <a:pt x="606" y="964"/>
                </a:lnTo>
                <a:lnTo>
                  <a:pt x="596" y="953"/>
                </a:lnTo>
                <a:lnTo>
                  <a:pt x="589" y="943"/>
                </a:lnTo>
                <a:lnTo>
                  <a:pt x="583" y="932"/>
                </a:lnTo>
                <a:lnTo>
                  <a:pt x="579" y="921"/>
                </a:lnTo>
                <a:lnTo>
                  <a:pt x="577" y="911"/>
                </a:lnTo>
                <a:lnTo>
                  <a:pt x="575" y="901"/>
                </a:lnTo>
                <a:lnTo>
                  <a:pt x="574" y="889"/>
                </a:lnTo>
                <a:lnTo>
                  <a:pt x="574" y="889"/>
                </a:lnTo>
                <a:lnTo>
                  <a:pt x="579" y="820"/>
                </a:lnTo>
                <a:lnTo>
                  <a:pt x="584" y="774"/>
                </a:lnTo>
                <a:lnTo>
                  <a:pt x="585" y="745"/>
                </a:lnTo>
                <a:lnTo>
                  <a:pt x="585" y="745"/>
                </a:lnTo>
                <a:lnTo>
                  <a:pt x="587" y="729"/>
                </a:lnTo>
                <a:lnTo>
                  <a:pt x="589" y="710"/>
                </a:lnTo>
                <a:lnTo>
                  <a:pt x="593" y="695"/>
                </a:lnTo>
                <a:lnTo>
                  <a:pt x="594" y="689"/>
                </a:lnTo>
                <a:lnTo>
                  <a:pt x="596" y="686"/>
                </a:lnTo>
                <a:lnTo>
                  <a:pt x="596" y="686"/>
                </a:lnTo>
                <a:lnTo>
                  <a:pt x="600" y="678"/>
                </a:lnTo>
                <a:lnTo>
                  <a:pt x="605" y="671"/>
                </a:lnTo>
                <a:lnTo>
                  <a:pt x="609" y="661"/>
                </a:lnTo>
                <a:lnTo>
                  <a:pt x="609" y="661"/>
                </a:lnTo>
                <a:lnTo>
                  <a:pt x="615" y="656"/>
                </a:lnTo>
                <a:lnTo>
                  <a:pt x="620" y="652"/>
                </a:lnTo>
                <a:lnTo>
                  <a:pt x="622" y="649"/>
                </a:lnTo>
                <a:lnTo>
                  <a:pt x="622" y="649"/>
                </a:lnTo>
                <a:lnTo>
                  <a:pt x="620" y="639"/>
                </a:lnTo>
                <a:lnTo>
                  <a:pt x="614" y="619"/>
                </a:lnTo>
                <a:lnTo>
                  <a:pt x="601" y="580"/>
                </a:lnTo>
                <a:lnTo>
                  <a:pt x="601" y="580"/>
                </a:lnTo>
                <a:lnTo>
                  <a:pt x="598" y="571"/>
                </a:lnTo>
                <a:lnTo>
                  <a:pt x="590" y="559"/>
                </a:lnTo>
                <a:lnTo>
                  <a:pt x="571" y="529"/>
                </a:lnTo>
                <a:lnTo>
                  <a:pt x="543" y="489"/>
                </a:lnTo>
                <a:lnTo>
                  <a:pt x="531" y="462"/>
                </a:lnTo>
                <a:lnTo>
                  <a:pt x="531" y="462"/>
                </a:lnTo>
                <a:lnTo>
                  <a:pt x="536" y="452"/>
                </a:lnTo>
                <a:lnTo>
                  <a:pt x="539" y="443"/>
                </a:lnTo>
                <a:lnTo>
                  <a:pt x="540" y="436"/>
                </a:lnTo>
                <a:lnTo>
                  <a:pt x="540" y="436"/>
                </a:lnTo>
                <a:lnTo>
                  <a:pt x="541" y="422"/>
                </a:lnTo>
                <a:lnTo>
                  <a:pt x="542" y="394"/>
                </a:lnTo>
                <a:lnTo>
                  <a:pt x="542" y="378"/>
                </a:lnTo>
                <a:lnTo>
                  <a:pt x="541" y="362"/>
                </a:lnTo>
                <a:lnTo>
                  <a:pt x="539" y="347"/>
                </a:lnTo>
                <a:lnTo>
                  <a:pt x="534" y="334"/>
                </a:lnTo>
                <a:lnTo>
                  <a:pt x="534" y="334"/>
                </a:lnTo>
                <a:lnTo>
                  <a:pt x="530" y="325"/>
                </a:lnTo>
                <a:lnTo>
                  <a:pt x="530" y="319"/>
                </a:lnTo>
                <a:lnTo>
                  <a:pt x="530" y="310"/>
                </a:lnTo>
                <a:lnTo>
                  <a:pt x="527" y="307"/>
                </a:lnTo>
                <a:lnTo>
                  <a:pt x="523" y="302"/>
                </a:lnTo>
                <a:lnTo>
                  <a:pt x="500" y="285"/>
                </a:lnTo>
                <a:lnTo>
                  <a:pt x="500" y="285"/>
                </a:lnTo>
                <a:lnTo>
                  <a:pt x="470" y="262"/>
                </a:lnTo>
                <a:lnTo>
                  <a:pt x="446" y="245"/>
                </a:lnTo>
                <a:lnTo>
                  <a:pt x="429" y="232"/>
                </a:lnTo>
                <a:lnTo>
                  <a:pt x="420" y="223"/>
                </a:lnTo>
                <a:lnTo>
                  <a:pt x="420" y="223"/>
                </a:lnTo>
                <a:lnTo>
                  <a:pt x="407" y="208"/>
                </a:lnTo>
                <a:lnTo>
                  <a:pt x="401" y="200"/>
                </a:lnTo>
                <a:lnTo>
                  <a:pt x="365" y="195"/>
                </a:lnTo>
                <a:lnTo>
                  <a:pt x="353" y="191"/>
                </a:lnTo>
                <a:lnTo>
                  <a:pt x="353" y="191"/>
                </a:lnTo>
                <a:lnTo>
                  <a:pt x="354" y="186"/>
                </a:lnTo>
                <a:lnTo>
                  <a:pt x="356" y="179"/>
                </a:lnTo>
                <a:lnTo>
                  <a:pt x="360" y="162"/>
                </a:lnTo>
                <a:lnTo>
                  <a:pt x="360" y="162"/>
                </a:lnTo>
                <a:lnTo>
                  <a:pt x="361" y="151"/>
                </a:lnTo>
                <a:lnTo>
                  <a:pt x="363" y="137"/>
                </a:lnTo>
                <a:lnTo>
                  <a:pt x="363" y="115"/>
                </a:lnTo>
                <a:lnTo>
                  <a:pt x="363" y="115"/>
                </a:lnTo>
                <a:lnTo>
                  <a:pt x="363" y="109"/>
                </a:lnTo>
                <a:lnTo>
                  <a:pt x="360" y="101"/>
                </a:lnTo>
                <a:lnTo>
                  <a:pt x="358" y="93"/>
                </a:lnTo>
                <a:lnTo>
                  <a:pt x="353" y="84"/>
                </a:lnTo>
                <a:lnTo>
                  <a:pt x="353" y="84"/>
                </a:lnTo>
                <a:lnTo>
                  <a:pt x="350" y="79"/>
                </a:lnTo>
                <a:lnTo>
                  <a:pt x="349" y="75"/>
                </a:lnTo>
                <a:lnTo>
                  <a:pt x="347" y="68"/>
                </a:lnTo>
                <a:lnTo>
                  <a:pt x="345" y="64"/>
                </a:lnTo>
                <a:lnTo>
                  <a:pt x="343" y="60"/>
                </a:lnTo>
                <a:lnTo>
                  <a:pt x="339" y="55"/>
                </a:lnTo>
                <a:lnTo>
                  <a:pt x="334" y="48"/>
                </a:lnTo>
                <a:lnTo>
                  <a:pt x="334" y="48"/>
                </a:lnTo>
                <a:lnTo>
                  <a:pt x="323" y="39"/>
                </a:lnTo>
                <a:lnTo>
                  <a:pt x="317" y="34"/>
                </a:lnTo>
                <a:lnTo>
                  <a:pt x="313" y="31"/>
                </a:lnTo>
                <a:lnTo>
                  <a:pt x="310" y="29"/>
                </a:lnTo>
                <a:lnTo>
                  <a:pt x="310" y="29"/>
                </a:lnTo>
                <a:lnTo>
                  <a:pt x="281" y="16"/>
                </a:lnTo>
                <a:lnTo>
                  <a:pt x="275" y="16"/>
                </a:lnTo>
                <a:lnTo>
                  <a:pt x="275" y="16"/>
                </a:lnTo>
                <a:lnTo>
                  <a:pt x="262" y="7"/>
                </a:lnTo>
                <a:lnTo>
                  <a:pt x="262" y="7"/>
                </a:lnTo>
                <a:lnTo>
                  <a:pt x="257" y="3"/>
                </a:lnTo>
                <a:lnTo>
                  <a:pt x="253" y="0"/>
                </a:lnTo>
                <a:lnTo>
                  <a:pt x="248" y="0"/>
                </a:lnTo>
                <a:lnTo>
                  <a:pt x="248" y="0"/>
                </a:lnTo>
                <a:lnTo>
                  <a:pt x="246" y="2"/>
                </a:lnTo>
                <a:lnTo>
                  <a:pt x="243" y="2"/>
                </a:lnTo>
                <a:lnTo>
                  <a:pt x="242" y="2"/>
                </a:lnTo>
                <a:lnTo>
                  <a:pt x="241" y="3"/>
                </a:lnTo>
                <a:lnTo>
                  <a:pt x="241" y="3"/>
                </a:lnTo>
                <a:lnTo>
                  <a:pt x="237" y="5"/>
                </a:lnTo>
                <a:lnTo>
                  <a:pt x="231" y="7"/>
                </a:lnTo>
                <a:lnTo>
                  <a:pt x="222" y="9"/>
                </a:lnTo>
                <a:lnTo>
                  <a:pt x="217" y="7"/>
                </a:lnTo>
                <a:lnTo>
                  <a:pt x="217" y="7"/>
                </a:lnTo>
                <a:lnTo>
                  <a:pt x="212" y="4"/>
                </a:lnTo>
                <a:lnTo>
                  <a:pt x="206" y="3"/>
                </a:lnTo>
                <a:lnTo>
                  <a:pt x="198" y="2"/>
                </a:lnTo>
                <a:lnTo>
                  <a:pt x="198" y="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BDBFA524-B9D8-4C5D-AF79-BE098617A435}"/>
              </a:ext>
            </a:extLst>
          </p:cNvPr>
          <p:cNvSpPr>
            <a:spLocks/>
          </p:cNvSpPr>
          <p:nvPr/>
        </p:nvSpPr>
        <p:spPr bwMode="auto">
          <a:xfrm>
            <a:off x="6225924" y="819509"/>
            <a:ext cx="1175852" cy="1604409"/>
          </a:xfrm>
          <a:custGeom>
            <a:avLst/>
            <a:gdLst>
              <a:gd name="T0" fmla="*/ 483 w 878"/>
              <a:gd name="T1" fmla="*/ 127 h 1198"/>
              <a:gd name="T2" fmla="*/ 426 w 878"/>
              <a:gd name="T3" fmla="*/ 197 h 1198"/>
              <a:gd name="T4" fmla="*/ 347 w 878"/>
              <a:gd name="T5" fmla="*/ 394 h 1198"/>
              <a:gd name="T6" fmla="*/ 336 w 878"/>
              <a:gd name="T7" fmla="*/ 437 h 1198"/>
              <a:gd name="T8" fmla="*/ 314 w 878"/>
              <a:gd name="T9" fmla="*/ 498 h 1198"/>
              <a:gd name="T10" fmla="*/ 224 w 878"/>
              <a:gd name="T11" fmla="*/ 773 h 1198"/>
              <a:gd name="T12" fmla="*/ 128 w 878"/>
              <a:gd name="T13" fmla="*/ 909 h 1198"/>
              <a:gd name="T14" fmla="*/ 63 w 878"/>
              <a:gd name="T15" fmla="*/ 1021 h 1198"/>
              <a:gd name="T16" fmla="*/ 6 w 878"/>
              <a:gd name="T17" fmla="*/ 1085 h 1198"/>
              <a:gd name="T18" fmla="*/ 9 w 878"/>
              <a:gd name="T19" fmla="*/ 1129 h 1198"/>
              <a:gd name="T20" fmla="*/ 24 w 878"/>
              <a:gd name="T21" fmla="*/ 1163 h 1198"/>
              <a:gd name="T22" fmla="*/ 73 w 878"/>
              <a:gd name="T23" fmla="*/ 1188 h 1198"/>
              <a:gd name="T24" fmla="*/ 106 w 878"/>
              <a:gd name="T25" fmla="*/ 1190 h 1198"/>
              <a:gd name="T26" fmla="*/ 93 w 878"/>
              <a:gd name="T27" fmla="*/ 1145 h 1198"/>
              <a:gd name="T28" fmla="*/ 94 w 878"/>
              <a:gd name="T29" fmla="*/ 1083 h 1198"/>
              <a:gd name="T30" fmla="*/ 203 w 878"/>
              <a:gd name="T31" fmla="*/ 988 h 1198"/>
              <a:gd name="T32" fmla="*/ 325 w 878"/>
              <a:gd name="T33" fmla="*/ 823 h 1198"/>
              <a:gd name="T34" fmla="*/ 432 w 878"/>
              <a:gd name="T35" fmla="*/ 700 h 1198"/>
              <a:gd name="T36" fmla="*/ 507 w 878"/>
              <a:gd name="T37" fmla="*/ 873 h 1198"/>
              <a:gd name="T38" fmla="*/ 565 w 878"/>
              <a:gd name="T39" fmla="*/ 1036 h 1198"/>
              <a:gd name="T40" fmla="*/ 577 w 878"/>
              <a:gd name="T41" fmla="*/ 1134 h 1198"/>
              <a:gd name="T42" fmla="*/ 582 w 878"/>
              <a:gd name="T43" fmla="*/ 1163 h 1198"/>
              <a:gd name="T44" fmla="*/ 656 w 878"/>
              <a:gd name="T45" fmla="*/ 1185 h 1198"/>
              <a:gd name="T46" fmla="*/ 730 w 878"/>
              <a:gd name="T47" fmla="*/ 1191 h 1198"/>
              <a:gd name="T48" fmla="*/ 720 w 878"/>
              <a:gd name="T49" fmla="*/ 1179 h 1198"/>
              <a:gd name="T50" fmla="*/ 680 w 878"/>
              <a:gd name="T51" fmla="*/ 1155 h 1198"/>
              <a:gd name="T52" fmla="*/ 687 w 878"/>
              <a:gd name="T53" fmla="*/ 1096 h 1198"/>
              <a:gd name="T54" fmla="*/ 660 w 878"/>
              <a:gd name="T55" fmla="*/ 823 h 1198"/>
              <a:gd name="T56" fmla="*/ 633 w 878"/>
              <a:gd name="T57" fmla="*/ 604 h 1198"/>
              <a:gd name="T58" fmla="*/ 585 w 878"/>
              <a:gd name="T59" fmla="*/ 570 h 1198"/>
              <a:gd name="T60" fmla="*/ 564 w 878"/>
              <a:gd name="T61" fmla="*/ 517 h 1198"/>
              <a:gd name="T62" fmla="*/ 577 w 878"/>
              <a:gd name="T63" fmla="*/ 485 h 1198"/>
              <a:gd name="T64" fmla="*/ 606 w 878"/>
              <a:gd name="T65" fmla="*/ 447 h 1198"/>
              <a:gd name="T66" fmla="*/ 617 w 878"/>
              <a:gd name="T67" fmla="*/ 396 h 1198"/>
              <a:gd name="T68" fmla="*/ 666 w 878"/>
              <a:gd name="T69" fmla="*/ 380 h 1198"/>
              <a:gd name="T70" fmla="*/ 696 w 878"/>
              <a:gd name="T71" fmla="*/ 368 h 1198"/>
              <a:gd name="T72" fmla="*/ 782 w 878"/>
              <a:gd name="T73" fmla="*/ 401 h 1198"/>
              <a:gd name="T74" fmla="*/ 838 w 878"/>
              <a:gd name="T75" fmla="*/ 384 h 1198"/>
              <a:gd name="T76" fmla="*/ 858 w 878"/>
              <a:gd name="T77" fmla="*/ 367 h 1198"/>
              <a:gd name="T78" fmla="*/ 852 w 878"/>
              <a:gd name="T79" fmla="*/ 305 h 1198"/>
              <a:gd name="T80" fmla="*/ 869 w 878"/>
              <a:gd name="T81" fmla="*/ 282 h 1198"/>
              <a:gd name="T82" fmla="*/ 873 w 878"/>
              <a:gd name="T83" fmla="*/ 260 h 1198"/>
              <a:gd name="T84" fmla="*/ 876 w 878"/>
              <a:gd name="T85" fmla="*/ 230 h 1198"/>
              <a:gd name="T86" fmla="*/ 858 w 878"/>
              <a:gd name="T87" fmla="*/ 215 h 1198"/>
              <a:gd name="T88" fmla="*/ 828 w 878"/>
              <a:gd name="T89" fmla="*/ 213 h 1198"/>
              <a:gd name="T90" fmla="*/ 798 w 878"/>
              <a:gd name="T91" fmla="*/ 234 h 1198"/>
              <a:gd name="T92" fmla="*/ 793 w 878"/>
              <a:gd name="T93" fmla="*/ 260 h 1198"/>
              <a:gd name="T94" fmla="*/ 787 w 878"/>
              <a:gd name="T95" fmla="*/ 274 h 1198"/>
              <a:gd name="T96" fmla="*/ 743 w 878"/>
              <a:gd name="T97" fmla="*/ 207 h 1198"/>
              <a:gd name="T98" fmla="*/ 755 w 878"/>
              <a:gd name="T99" fmla="*/ 167 h 1198"/>
              <a:gd name="T100" fmla="*/ 758 w 878"/>
              <a:gd name="T101" fmla="*/ 130 h 1198"/>
              <a:gd name="T102" fmla="*/ 798 w 878"/>
              <a:gd name="T103" fmla="*/ 107 h 1198"/>
              <a:gd name="T104" fmla="*/ 788 w 878"/>
              <a:gd name="T105" fmla="*/ 57 h 1198"/>
              <a:gd name="T106" fmla="*/ 700 w 878"/>
              <a:gd name="T107" fmla="*/ 5 h 1198"/>
              <a:gd name="T108" fmla="*/ 640 w 878"/>
              <a:gd name="T109" fmla="*/ 28 h 1198"/>
              <a:gd name="T110" fmla="*/ 623 w 878"/>
              <a:gd name="T111" fmla="*/ 47 h 1198"/>
              <a:gd name="T112" fmla="*/ 613 w 878"/>
              <a:gd name="T113" fmla="*/ 84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8" h="1198">
                <a:moveTo>
                  <a:pt x="613" y="86"/>
                </a:moveTo>
                <a:lnTo>
                  <a:pt x="613" y="86"/>
                </a:lnTo>
                <a:lnTo>
                  <a:pt x="577" y="90"/>
                </a:lnTo>
                <a:lnTo>
                  <a:pt x="572" y="102"/>
                </a:lnTo>
                <a:lnTo>
                  <a:pt x="572" y="102"/>
                </a:lnTo>
                <a:lnTo>
                  <a:pt x="526" y="113"/>
                </a:lnTo>
                <a:lnTo>
                  <a:pt x="494" y="123"/>
                </a:lnTo>
                <a:lnTo>
                  <a:pt x="483" y="127"/>
                </a:lnTo>
                <a:lnTo>
                  <a:pt x="478" y="128"/>
                </a:lnTo>
                <a:lnTo>
                  <a:pt x="478" y="128"/>
                </a:lnTo>
                <a:lnTo>
                  <a:pt x="463" y="142"/>
                </a:lnTo>
                <a:lnTo>
                  <a:pt x="454" y="149"/>
                </a:lnTo>
                <a:lnTo>
                  <a:pt x="449" y="155"/>
                </a:lnTo>
                <a:lnTo>
                  <a:pt x="449" y="155"/>
                </a:lnTo>
                <a:lnTo>
                  <a:pt x="442" y="170"/>
                </a:lnTo>
                <a:lnTo>
                  <a:pt x="426" y="197"/>
                </a:lnTo>
                <a:lnTo>
                  <a:pt x="403" y="238"/>
                </a:lnTo>
                <a:lnTo>
                  <a:pt x="403" y="238"/>
                </a:lnTo>
                <a:lnTo>
                  <a:pt x="388" y="279"/>
                </a:lnTo>
                <a:lnTo>
                  <a:pt x="388" y="279"/>
                </a:lnTo>
                <a:lnTo>
                  <a:pt x="366" y="337"/>
                </a:lnTo>
                <a:lnTo>
                  <a:pt x="352" y="375"/>
                </a:lnTo>
                <a:lnTo>
                  <a:pt x="348" y="388"/>
                </a:lnTo>
                <a:lnTo>
                  <a:pt x="347" y="394"/>
                </a:lnTo>
                <a:lnTo>
                  <a:pt x="347" y="394"/>
                </a:lnTo>
                <a:lnTo>
                  <a:pt x="347" y="399"/>
                </a:lnTo>
                <a:lnTo>
                  <a:pt x="347" y="410"/>
                </a:lnTo>
                <a:lnTo>
                  <a:pt x="345" y="426"/>
                </a:lnTo>
                <a:lnTo>
                  <a:pt x="345" y="426"/>
                </a:lnTo>
                <a:lnTo>
                  <a:pt x="342" y="429"/>
                </a:lnTo>
                <a:lnTo>
                  <a:pt x="340" y="433"/>
                </a:lnTo>
                <a:lnTo>
                  <a:pt x="336" y="437"/>
                </a:lnTo>
                <a:lnTo>
                  <a:pt x="334" y="442"/>
                </a:lnTo>
                <a:lnTo>
                  <a:pt x="334" y="442"/>
                </a:lnTo>
                <a:lnTo>
                  <a:pt x="331" y="459"/>
                </a:lnTo>
                <a:lnTo>
                  <a:pt x="326" y="477"/>
                </a:lnTo>
                <a:lnTo>
                  <a:pt x="326" y="477"/>
                </a:lnTo>
                <a:lnTo>
                  <a:pt x="323" y="486"/>
                </a:lnTo>
                <a:lnTo>
                  <a:pt x="314" y="498"/>
                </a:lnTo>
                <a:lnTo>
                  <a:pt x="314" y="498"/>
                </a:lnTo>
                <a:lnTo>
                  <a:pt x="300" y="520"/>
                </a:lnTo>
                <a:lnTo>
                  <a:pt x="292" y="534"/>
                </a:lnTo>
                <a:lnTo>
                  <a:pt x="297" y="536"/>
                </a:lnTo>
                <a:lnTo>
                  <a:pt x="297" y="536"/>
                </a:lnTo>
                <a:lnTo>
                  <a:pt x="266" y="634"/>
                </a:lnTo>
                <a:lnTo>
                  <a:pt x="233" y="743"/>
                </a:lnTo>
                <a:lnTo>
                  <a:pt x="233" y="743"/>
                </a:lnTo>
                <a:lnTo>
                  <a:pt x="224" y="773"/>
                </a:lnTo>
                <a:lnTo>
                  <a:pt x="218" y="787"/>
                </a:lnTo>
                <a:lnTo>
                  <a:pt x="213" y="800"/>
                </a:lnTo>
                <a:lnTo>
                  <a:pt x="213" y="800"/>
                </a:lnTo>
                <a:lnTo>
                  <a:pt x="201" y="825"/>
                </a:lnTo>
                <a:lnTo>
                  <a:pt x="193" y="840"/>
                </a:lnTo>
                <a:lnTo>
                  <a:pt x="193" y="840"/>
                </a:lnTo>
                <a:lnTo>
                  <a:pt x="158" y="878"/>
                </a:lnTo>
                <a:lnTo>
                  <a:pt x="128" y="909"/>
                </a:lnTo>
                <a:lnTo>
                  <a:pt x="107" y="934"/>
                </a:lnTo>
                <a:lnTo>
                  <a:pt x="107" y="934"/>
                </a:lnTo>
                <a:lnTo>
                  <a:pt x="100" y="944"/>
                </a:lnTo>
                <a:lnTo>
                  <a:pt x="93" y="956"/>
                </a:lnTo>
                <a:lnTo>
                  <a:pt x="79" y="984"/>
                </a:lnTo>
                <a:lnTo>
                  <a:pt x="69" y="1008"/>
                </a:lnTo>
                <a:lnTo>
                  <a:pt x="63" y="1021"/>
                </a:lnTo>
                <a:lnTo>
                  <a:pt x="63" y="1021"/>
                </a:lnTo>
                <a:lnTo>
                  <a:pt x="59" y="1032"/>
                </a:lnTo>
                <a:lnTo>
                  <a:pt x="56" y="1038"/>
                </a:lnTo>
                <a:lnTo>
                  <a:pt x="56" y="1038"/>
                </a:lnTo>
                <a:lnTo>
                  <a:pt x="36" y="1056"/>
                </a:lnTo>
                <a:lnTo>
                  <a:pt x="21" y="1068"/>
                </a:lnTo>
                <a:lnTo>
                  <a:pt x="11" y="1078"/>
                </a:lnTo>
                <a:lnTo>
                  <a:pt x="11" y="1078"/>
                </a:lnTo>
                <a:lnTo>
                  <a:pt x="6" y="1085"/>
                </a:lnTo>
                <a:lnTo>
                  <a:pt x="3" y="1094"/>
                </a:lnTo>
                <a:lnTo>
                  <a:pt x="0" y="1102"/>
                </a:lnTo>
                <a:lnTo>
                  <a:pt x="0" y="1107"/>
                </a:lnTo>
                <a:lnTo>
                  <a:pt x="0" y="1107"/>
                </a:lnTo>
                <a:lnTo>
                  <a:pt x="3" y="1111"/>
                </a:lnTo>
                <a:lnTo>
                  <a:pt x="5" y="1113"/>
                </a:lnTo>
                <a:lnTo>
                  <a:pt x="8" y="1119"/>
                </a:lnTo>
                <a:lnTo>
                  <a:pt x="9" y="1129"/>
                </a:lnTo>
                <a:lnTo>
                  <a:pt x="9" y="1129"/>
                </a:lnTo>
                <a:lnTo>
                  <a:pt x="9" y="1140"/>
                </a:lnTo>
                <a:lnTo>
                  <a:pt x="10" y="1149"/>
                </a:lnTo>
                <a:lnTo>
                  <a:pt x="11" y="1153"/>
                </a:lnTo>
                <a:lnTo>
                  <a:pt x="15" y="1156"/>
                </a:lnTo>
                <a:lnTo>
                  <a:pt x="19" y="1160"/>
                </a:lnTo>
                <a:lnTo>
                  <a:pt x="24" y="1163"/>
                </a:lnTo>
                <a:lnTo>
                  <a:pt x="24" y="1163"/>
                </a:lnTo>
                <a:lnTo>
                  <a:pt x="32" y="1167"/>
                </a:lnTo>
                <a:lnTo>
                  <a:pt x="40" y="1170"/>
                </a:lnTo>
                <a:lnTo>
                  <a:pt x="45" y="1172"/>
                </a:lnTo>
                <a:lnTo>
                  <a:pt x="51" y="1176"/>
                </a:lnTo>
                <a:lnTo>
                  <a:pt x="51" y="1176"/>
                </a:lnTo>
                <a:lnTo>
                  <a:pt x="62" y="1182"/>
                </a:lnTo>
                <a:lnTo>
                  <a:pt x="73" y="1188"/>
                </a:lnTo>
                <a:lnTo>
                  <a:pt x="73" y="1188"/>
                </a:lnTo>
                <a:lnTo>
                  <a:pt x="81" y="1192"/>
                </a:lnTo>
                <a:lnTo>
                  <a:pt x="90" y="1196"/>
                </a:lnTo>
                <a:lnTo>
                  <a:pt x="97" y="1198"/>
                </a:lnTo>
                <a:lnTo>
                  <a:pt x="101" y="1197"/>
                </a:lnTo>
                <a:lnTo>
                  <a:pt x="104" y="1196"/>
                </a:lnTo>
                <a:lnTo>
                  <a:pt x="104" y="1196"/>
                </a:lnTo>
                <a:lnTo>
                  <a:pt x="106" y="1193"/>
                </a:lnTo>
                <a:lnTo>
                  <a:pt x="106" y="1190"/>
                </a:lnTo>
                <a:lnTo>
                  <a:pt x="107" y="1182"/>
                </a:lnTo>
                <a:lnTo>
                  <a:pt x="105" y="1174"/>
                </a:lnTo>
                <a:lnTo>
                  <a:pt x="101" y="1164"/>
                </a:lnTo>
                <a:lnTo>
                  <a:pt x="101" y="1164"/>
                </a:lnTo>
                <a:lnTo>
                  <a:pt x="97" y="1159"/>
                </a:lnTo>
                <a:lnTo>
                  <a:pt x="95" y="1156"/>
                </a:lnTo>
                <a:lnTo>
                  <a:pt x="94" y="1153"/>
                </a:lnTo>
                <a:lnTo>
                  <a:pt x="93" y="1145"/>
                </a:lnTo>
                <a:lnTo>
                  <a:pt x="93" y="1145"/>
                </a:lnTo>
                <a:lnTo>
                  <a:pt x="89" y="1124"/>
                </a:lnTo>
                <a:lnTo>
                  <a:pt x="88" y="1113"/>
                </a:lnTo>
                <a:lnTo>
                  <a:pt x="88" y="1103"/>
                </a:lnTo>
                <a:lnTo>
                  <a:pt x="88" y="1103"/>
                </a:lnTo>
                <a:lnTo>
                  <a:pt x="88" y="1099"/>
                </a:lnTo>
                <a:lnTo>
                  <a:pt x="89" y="1094"/>
                </a:lnTo>
                <a:lnTo>
                  <a:pt x="94" y="1083"/>
                </a:lnTo>
                <a:lnTo>
                  <a:pt x="101" y="1070"/>
                </a:lnTo>
                <a:lnTo>
                  <a:pt x="101" y="1070"/>
                </a:lnTo>
                <a:lnTo>
                  <a:pt x="116" y="1073"/>
                </a:lnTo>
                <a:lnTo>
                  <a:pt x="127" y="1074"/>
                </a:lnTo>
                <a:lnTo>
                  <a:pt x="132" y="1074"/>
                </a:lnTo>
                <a:lnTo>
                  <a:pt x="132" y="1074"/>
                </a:lnTo>
                <a:lnTo>
                  <a:pt x="166" y="1033"/>
                </a:lnTo>
                <a:lnTo>
                  <a:pt x="203" y="988"/>
                </a:lnTo>
                <a:lnTo>
                  <a:pt x="203" y="988"/>
                </a:lnTo>
                <a:lnTo>
                  <a:pt x="216" y="972"/>
                </a:lnTo>
                <a:lnTo>
                  <a:pt x="235" y="942"/>
                </a:lnTo>
                <a:lnTo>
                  <a:pt x="280" y="877"/>
                </a:lnTo>
                <a:lnTo>
                  <a:pt x="280" y="877"/>
                </a:lnTo>
                <a:lnTo>
                  <a:pt x="289" y="864"/>
                </a:lnTo>
                <a:lnTo>
                  <a:pt x="300" y="849"/>
                </a:lnTo>
                <a:lnTo>
                  <a:pt x="325" y="823"/>
                </a:lnTo>
                <a:lnTo>
                  <a:pt x="346" y="802"/>
                </a:lnTo>
                <a:lnTo>
                  <a:pt x="355" y="793"/>
                </a:lnTo>
                <a:lnTo>
                  <a:pt x="420" y="711"/>
                </a:lnTo>
                <a:lnTo>
                  <a:pt x="420" y="711"/>
                </a:lnTo>
                <a:lnTo>
                  <a:pt x="425" y="704"/>
                </a:lnTo>
                <a:lnTo>
                  <a:pt x="428" y="700"/>
                </a:lnTo>
                <a:lnTo>
                  <a:pt x="431" y="699"/>
                </a:lnTo>
                <a:lnTo>
                  <a:pt x="432" y="700"/>
                </a:lnTo>
                <a:lnTo>
                  <a:pt x="432" y="700"/>
                </a:lnTo>
                <a:lnTo>
                  <a:pt x="441" y="718"/>
                </a:lnTo>
                <a:lnTo>
                  <a:pt x="458" y="755"/>
                </a:lnTo>
                <a:lnTo>
                  <a:pt x="476" y="795"/>
                </a:lnTo>
                <a:lnTo>
                  <a:pt x="486" y="822"/>
                </a:lnTo>
                <a:lnTo>
                  <a:pt x="486" y="822"/>
                </a:lnTo>
                <a:lnTo>
                  <a:pt x="494" y="843"/>
                </a:lnTo>
                <a:lnTo>
                  <a:pt x="507" y="873"/>
                </a:lnTo>
                <a:lnTo>
                  <a:pt x="521" y="904"/>
                </a:lnTo>
                <a:lnTo>
                  <a:pt x="528" y="923"/>
                </a:lnTo>
                <a:lnTo>
                  <a:pt x="528" y="923"/>
                </a:lnTo>
                <a:lnTo>
                  <a:pt x="542" y="956"/>
                </a:lnTo>
                <a:lnTo>
                  <a:pt x="549" y="976"/>
                </a:lnTo>
                <a:lnTo>
                  <a:pt x="555" y="996"/>
                </a:lnTo>
                <a:lnTo>
                  <a:pt x="555" y="996"/>
                </a:lnTo>
                <a:lnTo>
                  <a:pt x="565" y="1036"/>
                </a:lnTo>
                <a:lnTo>
                  <a:pt x="570" y="1053"/>
                </a:lnTo>
                <a:lnTo>
                  <a:pt x="571" y="1065"/>
                </a:lnTo>
                <a:lnTo>
                  <a:pt x="571" y="1100"/>
                </a:lnTo>
                <a:lnTo>
                  <a:pt x="582" y="1103"/>
                </a:lnTo>
                <a:lnTo>
                  <a:pt x="582" y="1103"/>
                </a:lnTo>
                <a:lnTo>
                  <a:pt x="581" y="1113"/>
                </a:lnTo>
                <a:lnTo>
                  <a:pt x="580" y="1123"/>
                </a:lnTo>
                <a:lnTo>
                  <a:pt x="577" y="1134"/>
                </a:lnTo>
                <a:lnTo>
                  <a:pt x="577" y="1134"/>
                </a:lnTo>
                <a:lnTo>
                  <a:pt x="572" y="1150"/>
                </a:lnTo>
                <a:lnTo>
                  <a:pt x="572" y="1155"/>
                </a:lnTo>
                <a:lnTo>
                  <a:pt x="574" y="1158"/>
                </a:lnTo>
                <a:lnTo>
                  <a:pt x="575" y="1159"/>
                </a:lnTo>
                <a:lnTo>
                  <a:pt x="575" y="1159"/>
                </a:lnTo>
                <a:lnTo>
                  <a:pt x="577" y="1161"/>
                </a:lnTo>
                <a:lnTo>
                  <a:pt x="582" y="1163"/>
                </a:lnTo>
                <a:lnTo>
                  <a:pt x="593" y="1164"/>
                </a:lnTo>
                <a:lnTo>
                  <a:pt x="606" y="1165"/>
                </a:lnTo>
                <a:lnTo>
                  <a:pt x="616" y="1166"/>
                </a:lnTo>
                <a:lnTo>
                  <a:pt x="616" y="1166"/>
                </a:lnTo>
                <a:lnTo>
                  <a:pt x="632" y="1175"/>
                </a:lnTo>
                <a:lnTo>
                  <a:pt x="643" y="1180"/>
                </a:lnTo>
                <a:lnTo>
                  <a:pt x="656" y="1185"/>
                </a:lnTo>
                <a:lnTo>
                  <a:pt x="656" y="1185"/>
                </a:lnTo>
                <a:lnTo>
                  <a:pt x="686" y="1192"/>
                </a:lnTo>
                <a:lnTo>
                  <a:pt x="697" y="1195"/>
                </a:lnTo>
                <a:lnTo>
                  <a:pt x="705" y="1196"/>
                </a:lnTo>
                <a:lnTo>
                  <a:pt x="705" y="1196"/>
                </a:lnTo>
                <a:lnTo>
                  <a:pt x="721" y="1196"/>
                </a:lnTo>
                <a:lnTo>
                  <a:pt x="727" y="1195"/>
                </a:lnTo>
                <a:lnTo>
                  <a:pt x="730" y="1192"/>
                </a:lnTo>
                <a:lnTo>
                  <a:pt x="730" y="1191"/>
                </a:lnTo>
                <a:lnTo>
                  <a:pt x="730" y="1191"/>
                </a:lnTo>
                <a:lnTo>
                  <a:pt x="731" y="1187"/>
                </a:lnTo>
                <a:lnTo>
                  <a:pt x="731" y="1185"/>
                </a:lnTo>
                <a:lnTo>
                  <a:pt x="729" y="1183"/>
                </a:lnTo>
                <a:lnTo>
                  <a:pt x="725" y="1182"/>
                </a:lnTo>
                <a:lnTo>
                  <a:pt x="725" y="1182"/>
                </a:lnTo>
                <a:lnTo>
                  <a:pt x="723" y="1180"/>
                </a:lnTo>
                <a:lnTo>
                  <a:pt x="720" y="1179"/>
                </a:lnTo>
                <a:lnTo>
                  <a:pt x="716" y="1176"/>
                </a:lnTo>
                <a:lnTo>
                  <a:pt x="709" y="1171"/>
                </a:lnTo>
                <a:lnTo>
                  <a:pt x="709" y="1171"/>
                </a:lnTo>
                <a:lnTo>
                  <a:pt x="700" y="1167"/>
                </a:lnTo>
                <a:lnTo>
                  <a:pt x="696" y="1165"/>
                </a:lnTo>
                <a:lnTo>
                  <a:pt x="687" y="1159"/>
                </a:lnTo>
                <a:lnTo>
                  <a:pt x="687" y="1159"/>
                </a:lnTo>
                <a:lnTo>
                  <a:pt x="680" y="1155"/>
                </a:lnTo>
                <a:lnTo>
                  <a:pt x="672" y="1150"/>
                </a:lnTo>
                <a:lnTo>
                  <a:pt x="665" y="1144"/>
                </a:lnTo>
                <a:lnTo>
                  <a:pt x="657" y="1134"/>
                </a:lnTo>
                <a:lnTo>
                  <a:pt x="657" y="1134"/>
                </a:lnTo>
                <a:lnTo>
                  <a:pt x="649" y="1117"/>
                </a:lnTo>
                <a:lnTo>
                  <a:pt x="645" y="1110"/>
                </a:lnTo>
                <a:lnTo>
                  <a:pt x="687" y="1096"/>
                </a:lnTo>
                <a:lnTo>
                  <a:pt x="687" y="1096"/>
                </a:lnTo>
                <a:lnTo>
                  <a:pt x="678" y="1040"/>
                </a:lnTo>
                <a:lnTo>
                  <a:pt x="672" y="996"/>
                </a:lnTo>
                <a:lnTo>
                  <a:pt x="670" y="968"/>
                </a:lnTo>
                <a:lnTo>
                  <a:pt x="670" y="968"/>
                </a:lnTo>
                <a:lnTo>
                  <a:pt x="667" y="939"/>
                </a:lnTo>
                <a:lnTo>
                  <a:pt x="665" y="892"/>
                </a:lnTo>
                <a:lnTo>
                  <a:pt x="660" y="823"/>
                </a:lnTo>
                <a:lnTo>
                  <a:pt x="660" y="823"/>
                </a:lnTo>
                <a:lnTo>
                  <a:pt x="657" y="811"/>
                </a:lnTo>
                <a:lnTo>
                  <a:pt x="651" y="786"/>
                </a:lnTo>
                <a:lnTo>
                  <a:pt x="630" y="717"/>
                </a:lnTo>
                <a:lnTo>
                  <a:pt x="600" y="619"/>
                </a:lnTo>
                <a:lnTo>
                  <a:pt x="620" y="625"/>
                </a:lnTo>
                <a:lnTo>
                  <a:pt x="620" y="625"/>
                </a:lnTo>
                <a:lnTo>
                  <a:pt x="628" y="613"/>
                </a:lnTo>
                <a:lnTo>
                  <a:pt x="633" y="604"/>
                </a:lnTo>
                <a:lnTo>
                  <a:pt x="635" y="599"/>
                </a:lnTo>
                <a:lnTo>
                  <a:pt x="635" y="599"/>
                </a:lnTo>
                <a:lnTo>
                  <a:pt x="633" y="598"/>
                </a:lnTo>
                <a:lnTo>
                  <a:pt x="629" y="594"/>
                </a:lnTo>
                <a:lnTo>
                  <a:pt x="613" y="586"/>
                </a:lnTo>
                <a:lnTo>
                  <a:pt x="597" y="577"/>
                </a:lnTo>
                <a:lnTo>
                  <a:pt x="585" y="570"/>
                </a:lnTo>
                <a:lnTo>
                  <a:pt x="585" y="570"/>
                </a:lnTo>
                <a:lnTo>
                  <a:pt x="581" y="566"/>
                </a:lnTo>
                <a:lnTo>
                  <a:pt x="577" y="561"/>
                </a:lnTo>
                <a:lnTo>
                  <a:pt x="570" y="549"/>
                </a:lnTo>
                <a:lnTo>
                  <a:pt x="563" y="535"/>
                </a:lnTo>
                <a:lnTo>
                  <a:pt x="563" y="535"/>
                </a:lnTo>
                <a:lnTo>
                  <a:pt x="563" y="525"/>
                </a:lnTo>
                <a:lnTo>
                  <a:pt x="564" y="519"/>
                </a:lnTo>
                <a:lnTo>
                  <a:pt x="564" y="517"/>
                </a:lnTo>
                <a:lnTo>
                  <a:pt x="565" y="517"/>
                </a:lnTo>
                <a:lnTo>
                  <a:pt x="565" y="517"/>
                </a:lnTo>
                <a:lnTo>
                  <a:pt x="568" y="514"/>
                </a:lnTo>
                <a:lnTo>
                  <a:pt x="571" y="509"/>
                </a:lnTo>
                <a:lnTo>
                  <a:pt x="574" y="504"/>
                </a:lnTo>
                <a:lnTo>
                  <a:pt x="575" y="498"/>
                </a:lnTo>
                <a:lnTo>
                  <a:pt x="575" y="498"/>
                </a:lnTo>
                <a:lnTo>
                  <a:pt x="577" y="485"/>
                </a:lnTo>
                <a:lnTo>
                  <a:pt x="579" y="476"/>
                </a:lnTo>
                <a:lnTo>
                  <a:pt x="580" y="471"/>
                </a:lnTo>
                <a:lnTo>
                  <a:pt x="580" y="471"/>
                </a:lnTo>
                <a:lnTo>
                  <a:pt x="585" y="466"/>
                </a:lnTo>
                <a:lnTo>
                  <a:pt x="593" y="460"/>
                </a:lnTo>
                <a:lnTo>
                  <a:pt x="602" y="453"/>
                </a:lnTo>
                <a:lnTo>
                  <a:pt x="604" y="449"/>
                </a:lnTo>
                <a:lnTo>
                  <a:pt x="606" y="447"/>
                </a:lnTo>
                <a:lnTo>
                  <a:pt x="606" y="447"/>
                </a:lnTo>
                <a:lnTo>
                  <a:pt x="603" y="439"/>
                </a:lnTo>
                <a:lnTo>
                  <a:pt x="600" y="429"/>
                </a:lnTo>
                <a:lnTo>
                  <a:pt x="593" y="420"/>
                </a:lnTo>
                <a:lnTo>
                  <a:pt x="593" y="420"/>
                </a:lnTo>
                <a:lnTo>
                  <a:pt x="604" y="408"/>
                </a:lnTo>
                <a:lnTo>
                  <a:pt x="612" y="400"/>
                </a:lnTo>
                <a:lnTo>
                  <a:pt x="617" y="396"/>
                </a:lnTo>
                <a:lnTo>
                  <a:pt x="617" y="396"/>
                </a:lnTo>
                <a:lnTo>
                  <a:pt x="619" y="394"/>
                </a:lnTo>
                <a:lnTo>
                  <a:pt x="623" y="390"/>
                </a:lnTo>
                <a:lnTo>
                  <a:pt x="629" y="388"/>
                </a:lnTo>
                <a:lnTo>
                  <a:pt x="635" y="386"/>
                </a:lnTo>
                <a:lnTo>
                  <a:pt x="635" y="386"/>
                </a:lnTo>
                <a:lnTo>
                  <a:pt x="655" y="383"/>
                </a:lnTo>
                <a:lnTo>
                  <a:pt x="666" y="380"/>
                </a:lnTo>
                <a:lnTo>
                  <a:pt x="675" y="378"/>
                </a:lnTo>
                <a:lnTo>
                  <a:pt x="675" y="378"/>
                </a:lnTo>
                <a:lnTo>
                  <a:pt x="677" y="377"/>
                </a:lnTo>
                <a:lnTo>
                  <a:pt x="680" y="374"/>
                </a:lnTo>
                <a:lnTo>
                  <a:pt x="683" y="369"/>
                </a:lnTo>
                <a:lnTo>
                  <a:pt x="687" y="362"/>
                </a:lnTo>
                <a:lnTo>
                  <a:pt x="687" y="362"/>
                </a:lnTo>
                <a:lnTo>
                  <a:pt x="696" y="368"/>
                </a:lnTo>
                <a:lnTo>
                  <a:pt x="705" y="374"/>
                </a:lnTo>
                <a:lnTo>
                  <a:pt x="719" y="381"/>
                </a:lnTo>
                <a:lnTo>
                  <a:pt x="719" y="381"/>
                </a:lnTo>
                <a:lnTo>
                  <a:pt x="735" y="388"/>
                </a:lnTo>
                <a:lnTo>
                  <a:pt x="748" y="392"/>
                </a:lnTo>
                <a:lnTo>
                  <a:pt x="774" y="399"/>
                </a:lnTo>
                <a:lnTo>
                  <a:pt x="774" y="399"/>
                </a:lnTo>
                <a:lnTo>
                  <a:pt x="782" y="401"/>
                </a:lnTo>
                <a:lnTo>
                  <a:pt x="785" y="402"/>
                </a:lnTo>
                <a:lnTo>
                  <a:pt x="790" y="402"/>
                </a:lnTo>
                <a:lnTo>
                  <a:pt x="801" y="400"/>
                </a:lnTo>
                <a:lnTo>
                  <a:pt x="801" y="400"/>
                </a:lnTo>
                <a:lnTo>
                  <a:pt x="812" y="395"/>
                </a:lnTo>
                <a:lnTo>
                  <a:pt x="822" y="391"/>
                </a:lnTo>
                <a:lnTo>
                  <a:pt x="830" y="386"/>
                </a:lnTo>
                <a:lnTo>
                  <a:pt x="838" y="384"/>
                </a:lnTo>
                <a:lnTo>
                  <a:pt x="838" y="384"/>
                </a:lnTo>
                <a:lnTo>
                  <a:pt x="847" y="381"/>
                </a:lnTo>
                <a:lnTo>
                  <a:pt x="853" y="380"/>
                </a:lnTo>
                <a:lnTo>
                  <a:pt x="855" y="378"/>
                </a:lnTo>
                <a:lnTo>
                  <a:pt x="857" y="375"/>
                </a:lnTo>
                <a:lnTo>
                  <a:pt x="858" y="372"/>
                </a:lnTo>
                <a:lnTo>
                  <a:pt x="858" y="367"/>
                </a:lnTo>
                <a:lnTo>
                  <a:pt x="858" y="367"/>
                </a:lnTo>
                <a:lnTo>
                  <a:pt x="858" y="361"/>
                </a:lnTo>
                <a:lnTo>
                  <a:pt x="857" y="353"/>
                </a:lnTo>
                <a:lnTo>
                  <a:pt x="851" y="337"/>
                </a:lnTo>
                <a:lnTo>
                  <a:pt x="843" y="319"/>
                </a:lnTo>
                <a:lnTo>
                  <a:pt x="843" y="305"/>
                </a:lnTo>
                <a:lnTo>
                  <a:pt x="843" y="305"/>
                </a:lnTo>
                <a:lnTo>
                  <a:pt x="848" y="306"/>
                </a:lnTo>
                <a:lnTo>
                  <a:pt x="852" y="305"/>
                </a:lnTo>
                <a:lnTo>
                  <a:pt x="855" y="303"/>
                </a:lnTo>
                <a:lnTo>
                  <a:pt x="855" y="303"/>
                </a:lnTo>
                <a:lnTo>
                  <a:pt x="859" y="298"/>
                </a:lnTo>
                <a:lnTo>
                  <a:pt x="863" y="290"/>
                </a:lnTo>
                <a:lnTo>
                  <a:pt x="865" y="281"/>
                </a:lnTo>
                <a:lnTo>
                  <a:pt x="865" y="281"/>
                </a:lnTo>
                <a:lnTo>
                  <a:pt x="868" y="282"/>
                </a:lnTo>
                <a:lnTo>
                  <a:pt x="869" y="282"/>
                </a:lnTo>
                <a:lnTo>
                  <a:pt x="873" y="281"/>
                </a:lnTo>
                <a:lnTo>
                  <a:pt x="873" y="281"/>
                </a:lnTo>
                <a:lnTo>
                  <a:pt x="874" y="279"/>
                </a:lnTo>
                <a:lnTo>
                  <a:pt x="874" y="277"/>
                </a:lnTo>
                <a:lnTo>
                  <a:pt x="874" y="272"/>
                </a:lnTo>
                <a:lnTo>
                  <a:pt x="874" y="267"/>
                </a:lnTo>
                <a:lnTo>
                  <a:pt x="874" y="267"/>
                </a:lnTo>
                <a:lnTo>
                  <a:pt x="873" y="260"/>
                </a:lnTo>
                <a:lnTo>
                  <a:pt x="873" y="253"/>
                </a:lnTo>
                <a:lnTo>
                  <a:pt x="874" y="247"/>
                </a:lnTo>
                <a:lnTo>
                  <a:pt x="874" y="247"/>
                </a:lnTo>
                <a:lnTo>
                  <a:pt x="876" y="238"/>
                </a:lnTo>
                <a:lnTo>
                  <a:pt x="878" y="234"/>
                </a:lnTo>
                <a:lnTo>
                  <a:pt x="878" y="231"/>
                </a:lnTo>
                <a:lnTo>
                  <a:pt x="876" y="230"/>
                </a:lnTo>
                <a:lnTo>
                  <a:pt x="876" y="230"/>
                </a:lnTo>
                <a:lnTo>
                  <a:pt x="868" y="225"/>
                </a:lnTo>
                <a:lnTo>
                  <a:pt x="868" y="225"/>
                </a:lnTo>
                <a:lnTo>
                  <a:pt x="867" y="224"/>
                </a:lnTo>
                <a:lnTo>
                  <a:pt x="867" y="220"/>
                </a:lnTo>
                <a:lnTo>
                  <a:pt x="863" y="218"/>
                </a:lnTo>
                <a:lnTo>
                  <a:pt x="862" y="215"/>
                </a:lnTo>
                <a:lnTo>
                  <a:pt x="858" y="215"/>
                </a:lnTo>
                <a:lnTo>
                  <a:pt x="858" y="215"/>
                </a:lnTo>
                <a:lnTo>
                  <a:pt x="852" y="214"/>
                </a:lnTo>
                <a:lnTo>
                  <a:pt x="848" y="215"/>
                </a:lnTo>
                <a:lnTo>
                  <a:pt x="842" y="215"/>
                </a:lnTo>
                <a:lnTo>
                  <a:pt x="842" y="215"/>
                </a:lnTo>
                <a:lnTo>
                  <a:pt x="836" y="213"/>
                </a:lnTo>
                <a:lnTo>
                  <a:pt x="831" y="212"/>
                </a:lnTo>
                <a:lnTo>
                  <a:pt x="828" y="213"/>
                </a:lnTo>
                <a:lnTo>
                  <a:pt x="828" y="213"/>
                </a:lnTo>
                <a:lnTo>
                  <a:pt x="825" y="217"/>
                </a:lnTo>
                <a:lnTo>
                  <a:pt x="822" y="222"/>
                </a:lnTo>
                <a:lnTo>
                  <a:pt x="822" y="222"/>
                </a:lnTo>
                <a:lnTo>
                  <a:pt x="817" y="230"/>
                </a:lnTo>
                <a:lnTo>
                  <a:pt x="814" y="236"/>
                </a:lnTo>
                <a:lnTo>
                  <a:pt x="814" y="236"/>
                </a:lnTo>
                <a:lnTo>
                  <a:pt x="804" y="234"/>
                </a:lnTo>
                <a:lnTo>
                  <a:pt x="798" y="234"/>
                </a:lnTo>
                <a:lnTo>
                  <a:pt x="795" y="234"/>
                </a:lnTo>
                <a:lnTo>
                  <a:pt x="794" y="236"/>
                </a:lnTo>
                <a:lnTo>
                  <a:pt x="794" y="236"/>
                </a:lnTo>
                <a:lnTo>
                  <a:pt x="795" y="246"/>
                </a:lnTo>
                <a:lnTo>
                  <a:pt x="795" y="250"/>
                </a:lnTo>
                <a:lnTo>
                  <a:pt x="794" y="253"/>
                </a:lnTo>
                <a:lnTo>
                  <a:pt x="794" y="253"/>
                </a:lnTo>
                <a:lnTo>
                  <a:pt x="793" y="260"/>
                </a:lnTo>
                <a:lnTo>
                  <a:pt x="791" y="263"/>
                </a:lnTo>
                <a:lnTo>
                  <a:pt x="791" y="263"/>
                </a:lnTo>
                <a:lnTo>
                  <a:pt x="793" y="267"/>
                </a:lnTo>
                <a:lnTo>
                  <a:pt x="793" y="271"/>
                </a:lnTo>
                <a:lnTo>
                  <a:pt x="793" y="271"/>
                </a:lnTo>
                <a:lnTo>
                  <a:pt x="793" y="272"/>
                </a:lnTo>
                <a:lnTo>
                  <a:pt x="790" y="273"/>
                </a:lnTo>
                <a:lnTo>
                  <a:pt x="787" y="274"/>
                </a:lnTo>
                <a:lnTo>
                  <a:pt x="787" y="274"/>
                </a:lnTo>
                <a:lnTo>
                  <a:pt x="783" y="266"/>
                </a:lnTo>
                <a:lnTo>
                  <a:pt x="774" y="250"/>
                </a:lnTo>
                <a:lnTo>
                  <a:pt x="774" y="250"/>
                </a:lnTo>
                <a:lnTo>
                  <a:pt x="766" y="234"/>
                </a:lnTo>
                <a:lnTo>
                  <a:pt x="759" y="223"/>
                </a:lnTo>
                <a:lnTo>
                  <a:pt x="759" y="223"/>
                </a:lnTo>
                <a:lnTo>
                  <a:pt x="743" y="207"/>
                </a:lnTo>
                <a:lnTo>
                  <a:pt x="732" y="192"/>
                </a:lnTo>
                <a:lnTo>
                  <a:pt x="737" y="182"/>
                </a:lnTo>
                <a:lnTo>
                  <a:pt x="737" y="182"/>
                </a:lnTo>
                <a:lnTo>
                  <a:pt x="745" y="180"/>
                </a:lnTo>
                <a:lnTo>
                  <a:pt x="751" y="177"/>
                </a:lnTo>
                <a:lnTo>
                  <a:pt x="753" y="175"/>
                </a:lnTo>
                <a:lnTo>
                  <a:pt x="753" y="175"/>
                </a:lnTo>
                <a:lnTo>
                  <a:pt x="755" y="167"/>
                </a:lnTo>
                <a:lnTo>
                  <a:pt x="755" y="162"/>
                </a:lnTo>
                <a:lnTo>
                  <a:pt x="753" y="156"/>
                </a:lnTo>
                <a:lnTo>
                  <a:pt x="753" y="156"/>
                </a:lnTo>
                <a:lnTo>
                  <a:pt x="752" y="149"/>
                </a:lnTo>
                <a:lnTo>
                  <a:pt x="753" y="143"/>
                </a:lnTo>
                <a:lnTo>
                  <a:pt x="755" y="135"/>
                </a:lnTo>
                <a:lnTo>
                  <a:pt x="758" y="130"/>
                </a:lnTo>
                <a:lnTo>
                  <a:pt x="758" y="130"/>
                </a:lnTo>
                <a:lnTo>
                  <a:pt x="769" y="123"/>
                </a:lnTo>
                <a:lnTo>
                  <a:pt x="775" y="118"/>
                </a:lnTo>
                <a:lnTo>
                  <a:pt x="775" y="118"/>
                </a:lnTo>
                <a:lnTo>
                  <a:pt x="783" y="116"/>
                </a:lnTo>
                <a:lnTo>
                  <a:pt x="789" y="115"/>
                </a:lnTo>
                <a:lnTo>
                  <a:pt x="791" y="112"/>
                </a:lnTo>
                <a:lnTo>
                  <a:pt x="791" y="112"/>
                </a:lnTo>
                <a:lnTo>
                  <a:pt x="798" y="107"/>
                </a:lnTo>
                <a:lnTo>
                  <a:pt x="800" y="103"/>
                </a:lnTo>
                <a:lnTo>
                  <a:pt x="803" y="100"/>
                </a:lnTo>
                <a:lnTo>
                  <a:pt x="803" y="100"/>
                </a:lnTo>
                <a:lnTo>
                  <a:pt x="801" y="96"/>
                </a:lnTo>
                <a:lnTo>
                  <a:pt x="799" y="91"/>
                </a:lnTo>
                <a:lnTo>
                  <a:pt x="796" y="86"/>
                </a:lnTo>
                <a:lnTo>
                  <a:pt x="796" y="86"/>
                </a:lnTo>
                <a:lnTo>
                  <a:pt x="788" y="57"/>
                </a:lnTo>
                <a:lnTo>
                  <a:pt x="788" y="57"/>
                </a:lnTo>
                <a:lnTo>
                  <a:pt x="787" y="41"/>
                </a:lnTo>
                <a:lnTo>
                  <a:pt x="778" y="35"/>
                </a:lnTo>
                <a:lnTo>
                  <a:pt x="756" y="17"/>
                </a:lnTo>
                <a:lnTo>
                  <a:pt x="745" y="20"/>
                </a:lnTo>
                <a:lnTo>
                  <a:pt x="712" y="0"/>
                </a:lnTo>
                <a:lnTo>
                  <a:pt x="700" y="5"/>
                </a:lnTo>
                <a:lnTo>
                  <a:pt x="700" y="5"/>
                </a:lnTo>
                <a:lnTo>
                  <a:pt x="676" y="9"/>
                </a:lnTo>
                <a:lnTo>
                  <a:pt x="676" y="9"/>
                </a:lnTo>
                <a:lnTo>
                  <a:pt x="643" y="15"/>
                </a:lnTo>
                <a:lnTo>
                  <a:pt x="643" y="15"/>
                </a:lnTo>
                <a:lnTo>
                  <a:pt x="643" y="23"/>
                </a:lnTo>
                <a:lnTo>
                  <a:pt x="643" y="23"/>
                </a:lnTo>
                <a:lnTo>
                  <a:pt x="643" y="25"/>
                </a:lnTo>
                <a:lnTo>
                  <a:pt x="640" y="28"/>
                </a:lnTo>
                <a:lnTo>
                  <a:pt x="635" y="33"/>
                </a:lnTo>
                <a:lnTo>
                  <a:pt x="635" y="33"/>
                </a:lnTo>
                <a:lnTo>
                  <a:pt x="633" y="36"/>
                </a:lnTo>
                <a:lnTo>
                  <a:pt x="629" y="38"/>
                </a:lnTo>
                <a:lnTo>
                  <a:pt x="625" y="41"/>
                </a:lnTo>
                <a:lnTo>
                  <a:pt x="624" y="44"/>
                </a:lnTo>
                <a:lnTo>
                  <a:pt x="624" y="44"/>
                </a:lnTo>
                <a:lnTo>
                  <a:pt x="623" y="47"/>
                </a:lnTo>
                <a:lnTo>
                  <a:pt x="622" y="49"/>
                </a:lnTo>
                <a:lnTo>
                  <a:pt x="617" y="54"/>
                </a:lnTo>
                <a:lnTo>
                  <a:pt x="611" y="59"/>
                </a:lnTo>
                <a:lnTo>
                  <a:pt x="611" y="64"/>
                </a:lnTo>
                <a:lnTo>
                  <a:pt x="608" y="74"/>
                </a:lnTo>
                <a:lnTo>
                  <a:pt x="608" y="74"/>
                </a:lnTo>
                <a:lnTo>
                  <a:pt x="612" y="80"/>
                </a:lnTo>
                <a:lnTo>
                  <a:pt x="613" y="84"/>
                </a:lnTo>
                <a:lnTo>
                  <a:pt x="613" y="85"/>
                </a:lnTo>
                <a:lnTo>
                  <a:pt x="613" y="86"/>
                </a:lnTo>
                <a:lnTo>
                  <a:pt x="613" y="8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721099AF-C859-4B9B-AECA-2CD7F227F58E}"/>
              </a:ext>
            </a:extLst>
          </p:cNvPr>
          <p:cNvSpPr>
            <a:spLocks/>
          </p:cNvSpPr>
          <p:nvPr/>
        </p:nvSpPr>
        <p:spPr bwMode="auto">
          <a:xfrm>
            <a:off x="8394039" y="847069"/>
            <a:ext cx="719289" cy="1577134"/>
          </a:xfrm>
          <a:custGeom>
            <a:avLst/>
            <a:gdLst>
              <a:gd name="T0" fmla="*/ 120 w 597"/>
              <a:gd name="T1" fmla="*/ 137 h 1309"/>
              <a:gd name="T2" fmla="*/ 79 w 597"/>
              <a:gd name="T3" fmla="*/ 158 h 1309"/>
              <a:gd name="T4" fmla="*/ 56 w 597"/>
              <a:gd name="T5" fmla="*/ 172 h 1309"/>
              <a:gd name="T6" fmla="*/ 18 w 597"/>
              <a:gd name="T7" fmla="*/ 204 h 1309"/>
              <a:gd name="T8" fmla="*/ 0 w 597"/>
              <a:gd name="T9" fmla="*/ 246 h 1309"/>
              <a:gd name="T10" fmla="*/ 15 w 597"/>
              <a:gd name="T11" fmla="*/ 239 h 1309"/>
              <a:gd name="T12" fmla="*/ 42 w 597"/>
              <a:gd name="T13" fmla="*/ 230 h 1309"/>
              <a:gd name="T14" fmla="*/ 49 w 597"/>
              <a:gd name="T15" fmla="*/ 238 h 1309"/>
              <a:gd name="T16" fmla="*/ 63 w 597"/>
              <a:gd name="T17" fmla="*/ 243 h 1309"/>
              <a:gd name="T18" fmla="*/ 113 w 597"/>
              <a:gd name="T19" fmla="*/ 235 h 1309"/>
              <a:gd name="T20" fmla="*/ 197 w 597"/>
              <a:gd name="T21" fmla="*/ 247 h 1309"/>
              <a:gd name="T22" fmla="*/ 241 w 597"/>
              <a:gd name="T23" fmla="*/ 272 h 1309"/>
              <a:gd name="T24" fmla="*/ 269 w 597"/>
              <a:gd name="T25" fmla="*/ 369 h 1309"/>
              <a:gd name="T26" fmla="*/ 264 w 597"/>
              <a:gd name="T27" fmla="*/ 398 h 1309"/>
              <a:gd name="T28" fmla="*/ 260 w 597"/>
              <a:gd name="T29" fmla="*/ 409 h 1309"/>
              <a:gd name="T30" fmla="*/ 252 w 597"/>
              <a:gd name="T31" fmla="*/ 422 h 1309"/>
              <a:gd name="T32" fmla="*/ 240 w 597"/>
              <a:gd name="T33" fmla="*/ 433 h 1309"/>
              <a:gd name="T34" fmla="*/ 237 w 597"/>
              <a:gd name="T35" fmla="*/ 450 h 1309"/>
              <a:gd name="T36" fmla="*/ 253 w 597"/>
              <a:gd name="T37" fmla="*/ 466 h 1309"/>
              <a:gd name="T38" fmla="*/ 278 w 597"/>
              <a:gd name="T39" fmla="*/ 485 h 1309"/>
              <a:gd name="T40" fmla="*/ 321 w 597"/>
              <a:gd name="T41" fmla="*/ 543 h 1309"/>
              <a:gd name="T42" fmla="*/ 311 w 597"/>
              <a:gd name="T43" fmla="*/ 585 h 1309"/>
              <a:gd name="T44" fmla="*/ 296 w 597"/>
              <a:gd name="T45" fmla="*/ 610 h 1309"/>
              <a:gd name="T46" fmla="*/ 255 w 597"/>
              <a:gd name="T47" fmla="*/ 636 h 1309"/>
              <a:gd name="T48" fmla="*/ 305 w 597"/>
              <a:gd name="T49" fmla="*/ 632 h 1309"/>
              <a:gd name="T50" fmla="*/ 298 w 597"/>
              <a:gd name="T51" fmla="*/ 671 h 1309"/>
              <a:gd name="T52" fmla="*/ 225 w 597"/>
              <a:gd name="T53" fmla="*/ 1106 h 1309"/>
              <a:gd name="T54" fmla="*/ 225 w 597"/>
              <a:gd name="T55" fmla="*/ 1177 h 1309"/>
              <a:gd name="T56" fmla="*/ 204 w 597"/>
              <a:gd name="T57" fmla="*/ 1228 h 1309"/>
              <a:gd name="T58" fmla="*/ 117 w 597"/>
              <a:gd name="T59" fmla="*/ 1268 h 1309"/>
              <a:gd name="T60" fmla="*/ 104 w 597"/>
              <a:gd name="T61" fmla="*/ 1286 h 1309"/>
              <a:gd name="T62" fmla="*/ 246 w 597"/>
              <a:gd name="T63" fmla="*/ 1283 h 1309"/>
              <a:gd name="T64" fmla="*/ 276 w 597"/>
              <a:gd name="T65" fmla="*/ 1257 h 1309"/>
              <a:gd name="T66" fmla="*/ 305 w 597"/>
              <a:gd name="T67" fmla="*/ 1186 h 1309"/>
              <a:gd name="T68" fmla="*/ 368 w 597"/>
              <a:gd name="T69" fmla="*/ 976 h 1309"/>
              <a:gd name="T70" fmla="*/ 418 w 597"/>
              <a:gd name="T71" fmla="*/ 973 h 1309"/>
              <a:gd name="T72" fmla="*/ 458 w 597"/>
              <a:gd name="T73" fmla="*/ 1147 h 1309"/>
              <a:gd name="T74" fmla="*/ 475 w 597"/>
              <a:gd name="T75" fmla="*/ 1224 h 1309"/>
              <a:gd name="T76" fmla="*/ 450 w 597"/>
              <a:gd name="T77" fmla="*/ 1282 h 1309"/>
              <a:gd name="T78" fmla="*/ 445 w 597"/>
              <a:gd name="T79" fmla="*/ 1308 h 1309"/>
              <a:gd name="T80" fmla="*/ 477 w 597"/>
              <a:gd name="T81" fmla="*/ 1308 h 1309"/>
              <a:gd name="T82" fmla="*/ 513 w 597"/>
              <a:gd name="T83" fmla="*/ 1307 h 1309"/>
              <a:gd name="T84" fmla="*/ 525 w 597"/>
              <a:gd name="T85" fmla="*/ 1295 h 1309"/>
              <a:gd name="T86" fmla="*/ 575 w 597"/>
              <a:gd name="T87" fmla="*/ 1186 h 1309"/>
              <a:gd name="T88" fmla="*/ 562 w 597"/>
              <a:gd name="T89" fmla="*/ 887 h 1309"/>
              <a:gd name="T90" fmla="*/ 587 w 597"/>
              <a:gd name="T91" fmla="*/ 605 h 1309"/>
              <a:gd name="T92" fmla="*/ 562 w 597"/>
              <a:gd name="T93" fmla="*/ 514 h 1309"/>
              <a:gd name="T94" fmla="*/ 567 w 597"/>
              <a:gd name="T95" fmla="*/ 434 h 1309"/>
              <a:gd name="T96" fmla="*/ 575 w 597"/>
              <a:gd name="T97" fmla="*/ 348 h 1309"/>
              <a:gd name="T98" fmla="*/ 502 w 597"/>
              <a:gd name="T99" fmla="*/ 202 h 1309"/>
              <a:gd name="T100" fmla="*/ 423 w 597"/>
              <a:gd name="T101" fmla="*/ 155 h 1309"/>
              <a:gd name="T102" fmla="*/ 397 w 597"/>
              <a:gd name="T103" fmla="*/ 126 h 1309"/>
              <a:gd name="T104" fmla="*/ 391 w 597"/>
              <a:gd name="T105" fmla="*/ 78 h 1309"/>
              <a:gd name="T106" fmla="*/ 356 w 597"/>
              <a:gd name="T107" fmla="*/ 13 h 1309"/>
              <a:gd name="T108" fmla="*/ 309 w 597"/>
              <a:gd name="T109" fmla="*/ 0 h 1309"/>
              <a:gd name="T110" fmla="*/ 268 w 597"/>
              <a:gd name="T111" fmla="*/ 3 h 1309"/>
              <a:gd name="T112" fmla="*/ 241 w 597"/>
              <a:gd name="T113" fmla="*/ 24 h 1309"/>
              <a:gd name="T114" fmla="*/ 215 w 597"/>
              <a:gd name="T115" fmla="*/ 38 h 1309"/>
              <a:gd name="T116" fmla="*/ 228 w 597"/>
              <a:gd name="T117" fmla="*/ 78 h 1309"/>
              <a:gd name="T118" fmla="*/ 230 w 597"/>
              <a:gd name="T119" fmla="*/ 122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7" h="1309">
                <a:moveTo>
                  <a:pt x="223" y="138"/>
                </a:moveTo>
                <a:lnTo>
                  <a:pt x="223" y="138"/>
                </a:lnTo>
                <a:lnTo>
                  <a:pt x="194" y="148"/>
                </a:lnTo>
                <a:lnTo>
                  <a:pt x="194" y="148"/>
                </a:lnTo>
                <a:lnTo>
                  <a:pt x="182" y="147"/>
                </a:lnTo>
                <a:lnTo>
                  <a:pt x="156" y="143"/>
                </a:lnTo>
                <a:lnTo>
                  <a:pt x="120" y="137"/>
                </a:lnTo>
                <a:lnTo>
                  <a:pt x="120" y="137"/>
                </a:lnTo>
                <a:lnTo>
                  <a:pt x="104" y="143"/>
                </a:lnTo>
                <a:lnTo>
                  <a:pt x="86" y="149"/>
                </a:lnTo>
                <a:lnTo>
                  <a:pt x="86" y="149"/>
                </a:lnTo>
                <a:lnTo>
                  <a:pt x="84" y="150"/>
                </a:lnTo>
                <a:lnTo>
                  <a:pt x="81" y="153"/>
                </a:lnTo>
                <a:lnTo>
                  <a:pt x="79" y="158"/>
                </a:lnTo>
                <a:lnTo>
                  <a:pt x="79" y="158"/>
                </a:lnTo>
                <a:lnTo>
                  <a:pt x="74" y="163"/>
                </a:lnTo>
                <a:lnTo>
                  <a:pt x="69" y="170"/>
                </a:lnTo>
                <a:lnTo>
                  <a:pt x="69" y="170"/>
                </a:lnTo>
                <a:lnTo>
                  <a:pt x="68" y="171"/>
                </a:lnTo>
                <a:lnTo>
                  <a:pt x="65" y="171"/>
                </a:lnTo>
                <a:lnTo>
                  <a:pt x="56" y="172"/>
                </a:lnTo>
                <a:lnTo>
                  <a:pt x="47" y="174"/>
                </a:lnTo>
                <a:lnTo>
                  <a:pt x="43" y="175"/>
                </a:lnTo>
                <a:lnTo>
                  <a:pt x="40" y="177"/>
                </a:lnTo>
                <a:lnTo>
                  <a:pt x="40" y="177"/>
                </a:lnTo>
                <a:lnTo>
                  <a:pt x="28" y="191"/>
                </a:lnTo>
                <a:lnTo>
                  <a:pt x="22" y="198"/>
                </a:lnTo>
                <a:lnTo>
                  <a:pt x="18" y="204"/>
                </a:lnTo>
                <a:lnTo>
                  <a:pt x="18" y="204"/>
                </a:lnTo>
                <a:lnTo>
                  <a:pt x="13" y="212"/>
                </a:lnTo>
                <a:lnTo>
                  <a:pt x="10" y="217"/>
                </a:lnTo>
                <a:lnTo>
                  <a:pt x="7" y="224"/>
                </a:lnTo>
                <a:lnTo>
                  <a:pt x="7" y="224"/>
                </a:lnTo>
                <a:lnTo>
                  <a:pt x="1" y="240"/>
                </a:lnTo>
                <a:lnTo>
                  <a:pt x="0" y="246"/>
                </a:lnTo>
                <a:lnTo>
                  <a:pt x="1" y="247"/>
                </a:lnTo>
                <a:lnTo>
                  <a:pt x="2" y="247"/>
                </a:lnTo>
                <a:lnTo>
                  <a:pt x="2" y="247"/>
                </a:lnTo>
                <a:lnTo>
                  <a:pt x="7" y="246"/>
                </a:lnTo>
                <a:lnTo>
                  <a:pt x="11" y="243"/>
                </a:lnTo>
                <a:lnTo>
                  <a:pt x="15" y="239"/>
                </a:lnTo>
                <a:lnTo>
                  <a:pt x="15" y="239"/>
                </a:lnTo>
                <a:lnTo>
                  <a:pt x="17" y="240"/>
                </a:lnTo>
                <a:lnTo>
                  <a:pt x="20" y="241"/>
                </a:lnTo>
                <a:lnTo>
                  <a:pt x="24" y="241"/>
                </a:lnTo>
                <a:lnTo>
                  <a:pt x="24" y="241"/>
                </a:lnTo>
                <a:lnTo>
                  <a:pt x="28" y="240"/>
                </a:lnTo>
                <a:lnTo>
                  <a:pt x="33" y="238"/>
                </a:lnTo>
                <a:lnTo>
                  <a:pt x="42" y="230"/>
                </a:lnTo>
                <a:lnTo>
                  <a:pt x="50" y="224"/>
                </a:lnTo>
                <a:lnTo>
                  <a:pt x="53" y="223"/>
                </a:lnTo>
                <a:lnTo>
                  <a:pt x="55" y="224"/>
                </a:lnTo>
                <a:lnTo>
                  <a:pt x="55" y="224"/>
                </a:lnTo>
                <a:lnTo>
                  <a:pt x="55" y="227"/>
                </a:lnTo>
                <a:lnTo>
                  <a:pt x="54" y="230"/>
                </a:lnTo>
                <a:lnTo>
                  <a:pt x="49" y="238"/>
                </a:lnTo>
                <a:lnTo>
                  <a:pt x="47" y="244"/>
                </a:lnTo>
                <a:lnTo>
                  <a:pt x="45" y="246"/>
                </a:lnTo>
                <a:lnTo>
                  <a:pt x="48" y="246"/>
                </a:lnTo>
                <a:lnTo>
                  <a:pt x="48" y="246"/>
                </a:lnTo>
                <a:lnTo>
                  <a:pt x="54" y="247"/>
                </a:lnTo>
                <a:lnTo>
                  <a:pt x="58" y="246"/>
                </a:lnTo>
                <a:lnTo>
                  <a:pt x="63" y="243"/>
                </a:lnTo>
                <a:lnTo>
                  <a:pt x="63" y="243"/>
                </a:lnTo>
                <a:lnTo>
                  <a:pt x="71" y="238"/>
                </a:lnTo>
                <a:lnTo>
                  <a:pt x="80" y="233"/>
                </a:lnTo>
                <a:lnTo>
                  <a:pt x="90" y="229"/>
                </a:lnTo>
                <a:lnTo>
                  <a:pt x="106" y="235"/>
                </a:lnTo>
                <a:lnTo>
                  <a:pt x="106" y="235"/>
                </a:lnTo>
                <a:lnTo>
                  <a:pt x="113" y="235"/>
                </a:lnTo>
                <a:lnTo>
                  <a:pt x="120" y="235"/>
                </a:lnTo>
                <a:lnTo>
                  <a:pt x="130" y="239"/>
                </a:lnTo>
                <a:lnTo>
                  <a:pt x="130" y="239"/>
                </a:lnTo>
                <a:lnTo>
                  <a:pt x="136" y="241"/>
                </a:lnTo>
                <a:lnTo>
                  <a:pt x="146" y="243"/>
                </a:lnTo>
                <a:lnTo>
                  <a:pt x="168" y="246"/>
                </a:lnTo>
                <a:lnTo>
                  <a:pt x="197" y="247"/>
                </a:lnTo>
                <a:lnTo>
                  <a:pt x="197" y="247"/>
                </a:lnTo>
                <a:lnTo>
                  <a:pt x="209" y="254"/>
                </a:lnTo>
                <a:lnTo>
                  <a:pt x="218" y="257"/>
                </a:lnTo>
                <a:lnTo>
                  <a:pt x="221" y="260"/>
                </a:lnTo>
                <a:lnTo>
                  <a:pt x="221" y="260"/>
                </a:lnTo>
                <a:lnTo>
                  <a:pt x="228" y="265"/>
                </a:lnTo>
                <a:lnTo>
                  <a:pt x="241" y="272"/>
                </a:lnTo>
                <a:lnTo>
                  <a:pt x="260" y="283"/>
                </a:lnTo>
                <a:lnTo>
                  <a:pt x="260" y="283"/>
                </a:lnTo>
                <a:lnTo>
                  <a:pt x="261" y="351"/>
                </a:lnTo>
                <a:lnTo>
                  <a:pt x="261" y="351"/>
                </a:lnTo>
                <a:lnTo>
                  <a:pt x="262" y="356"/>
                </a:lnTo>
                <a:lnTo>
                  <a:pt x="266" y="363"/>
                </a:lnTo>
                <a:lnTo>
                  <a:pt x="269" y="369"/>
                </a:lnTo>
                <a:lnTo>
                  <a:pt x="269" y="373"/>
                </a:lnTo>
                <a:lnTo>
                  <a:pt x="269" y="374"/>
                </a:lnTo>
                <a:lnTo>
                  <a:pt x="269" y="374"/>
                </a:lnTo>
                <a:lnTo>
                  <a:pt x="267" y="388"/>
                </a:lnTo>
                <a:lnTo>
                  <a:pt x="266" y="398"/>
                </a:lnTo>
                <a:lnTo>
                  <a:pt x="266" y="398"/>
                </a:lnTo>
                <a:lnTo>
                  <a:pt x="264" y="398"/>
                </a:lnTo>
                <a:lnTo>
                  <a:pt x="261" y="398"/>
                </a:lnTo>
                <a:lnTo>
                  <a:pt x="258" y="399"/>
                </a:lnTo>
                <a:lnTo>
                  <a:pt x="257" y="401"/>
                </a:lnTo>
                <a:lnTo>
                  <a:pt x="257" y="404"/>
                </a:lnTo>
                <a:lnTo>
                  <a:pt x="257" y="404"/>
                </a:lnTo>
                <a:lnTo>
                  <a:pt x="258" y="406"/>
                </a:lnTo>
                <a:lnTo>
                  <a:pt x="260" y="409"/>
                </a:lnTo>
                <a:lnTo>
                  <a:pt x="266" y="412"/>
                </a:lnTo>
                <a:lnTo>
                  <a:pt x="273" y="415"/>
                </a:lnTo>
                <a:lnTo>
                  <a:pt x="273" y="415"/>
                </a:lnTo>
                <a:lnTo>
                  <a:pt x="266" y="418"/>
                </a:lnTo>
                <a:lnTo>
                  <a:pt x="256" y="422"/>
                </a:lnTo>
                <a:lnTo>
                  <a:pt x="256" y="422"/>
                </a:lnTo>
                <a:lnTo>
                  <a:pt x="252" y="422"/>
                </a:lnTo>
                <a:lnTo>
                  <a:pt x="247" y="422"/>
                </a:lnTo>
                <a:lnTo>
                  <a:pt x="244" y="422"/>
                </a:lnTo>
                <a:lnTo>
                  <a:pt x="241" y="423"/>
                </a:lnTo>
                <a:lnTo>
                  <a:pt x="241" y="425"/>
                </a:lnTo>
                <a:lnTo>
                  <a:pt x="241" y="425"/>
                </a:lnTo>
                <a:lnTo>
                  <a:pt x="240" y="430"/>
                </a:lnTo>
                <a:lnTo>
                  <a:pt x="240" y="433"/>
                </a:lnTo>
                <a:lnTo>
                  <a:pt x="241" y="436"/>
                </a:lnTo>
                <a:lnTo>
                  <a:pt x="241" y="436"/>
                </a:lnTo>
                <a:lnTo>
                  <a:pt x="237" y="438"/>
                </a:lnTo>
                <a:lnTo>
                  <a:pt x="235" y="442"/>
                </a:lnTo>
                <a:lnTo>
                  <a:pt x="236" y="446"/>
                </a:lnTo>
                <a:lnTo>
                  <a:pt x="236" y="446"/>
                </a:lnTo>
                <a:lnTo>
                  <a:pt x="237" y="450"/>
                </a:lnTo>
                <a:lnTo>
                  <a:pt x="241" y="454"/>
                </a:lnTo>
                <a:lnTo>
                  <a:pt x="247" y="458"/>
                </a:lnTo>
                <a:lnTo>
                  <a:pt x="247" y="458"/>
                </a:lnTo>
                <a:lnTo>
                  <a:pt x="250" y="460"/>
                </a:lnTo>
                <a:lnTo>
                  <a:pt x="252" y="463"/>
                </a:lnTo>
                <a:lnTo>
                  <a:pt x="253" y="466"/>
                </a:lnTo>
                <a:lnTo>
                  <a:pt x="253" y="466"/>
                </a:lnTo>
                <a:lnTo>
                  <a:pt x="255" y="470"/>
                </a:lnTo>
                <a:lnTo>
                  <a:pt x="257" y="474"/>
                </a:lnTo>
                <a:lnTo>
                  <a:pt x="260" y="476"/>
                </a:lnTo>
                <a:lnTo>
                  <a:pt x="262" y="477"/>
                </a:lnTo>
                <a:lnTo>
                  <a:pt x="262" y="477"/>
                </a:lnTo>
                <a:lnTo>
                  <a:pt x="268" y="480"/>
                </a:lnTo>
                <a:lnTo>
                  <a:pt x="278" y="485"/>
                </a:lnTo>
                <a:lnTo>
                  <a:pt x="296" y="490"/>
                </a:lnTo>
                <a:lnTo>
                  <a:pt x="331" y="529"/>
                </a:lnTo>
                <a:lnTo>
                  <a:pt x="331" y="529"/>
                </a:lnTo>
                <a:lnTo>
                  <a:pt x="327" y="533"/>
                </a:lnTo>
                <a:lnTo>
                  <a:pt x="324" y="538"/>
                </a:lnTo>
                <a:lnTo>
                  <a:pt x="321" y="543"/>
                </a:lnTo>
                <a:lnTo>
                  <a:pt x="321" y="543"/>
                </a:lnTo>
                <a:lnTo>
                  <a:pt x="320" y="549"/>
                </a:lnTo>
                <a:lnTo>
                  <a:pt x="320" y="556"/>
                </a:lnTo>
                <a:lnTo>
                  <a:pt x="321" y="562"/>
                </a:lnTo>
                <a:lnTo>
                  <a:pt x="321" y="567"/>
                </a:lnTo>
                <a:lnTo>
                  <a:pt x="321" y="567"/>
                </a:lnTo>
                <a:lnTo>
                  <a:pt x="311" y="585"/>
                </a:lnTo>
                <a:lnTo>
                  <a:pt x="311" y="585"/>
                </a:lnTo>
                <a:lnTo>
                  <a:pt x="310" y="587"/>
                </a:lnTo>
                <a:lnTo>
                  <a:pt x="310" y="591"/>
                </a:lnTo>
                <a:lnTo>
                  <a:pt x="310" y="597"/>
                </a:lnTo>
                <a:lnTo>
                  <a:pt x="308" y="603"/>
                </a:lnTo>
                <a:lnTo>
                  <a:pt x="308" y="603"/>
                </a:lnTo>
                <a:lnTo>
                  <a:pt x="303" y="607"/>
                </a:lnTo>
                <a:lnTo>
                  <a:pt x="296" y="610"/>
                </a:lnTo>
                <a:lnTo>
                  <a:pt x="277" y="619"/>
                </a:lnTo>
                <a:lnTo>
                  <a:pt x="267" y="624"/>
                </a:lnTo>
                <a:lnTo>
                  <a:pt x="260" y="628"/>
                </a:lnTo>
                <a:lnTo>
                  <a:pt x="255" y="632"/>
                </a:lnTo>
                <a:lnTo>
                  <a:pt x="253" y="634"/>
                </a:lnTo>
                <a:lnTo>
                  <a:pt x="255" y="636"/>
                </a:lnTo>
                <a:lnTo>
                  <a:pt x="255" y="636"/>
                </a:lnTo>
                <a:lnTo>
                  <a:pt x="257" y="639"/>
                </a:lnTo>
                <a:lnTo>
                  <a:pt x="261" y="641"/>
                </a:lnTo>
                <a:lnTo>
                  <a:pt x="268" y="645"/>
                </a:lnTo>
                <a:lnTo>
                  <a:pt x="274" y="646"/>
                </a:lnTo>
                <a:lnTo>
                  <a:pt x="277" y="647"/>
                </a:lnTo>
                <a:lnTo>
                  <a:pt x="305" y="632"/>
                </a:lnTo>
                <a:lnTo>
                  <a:pt x="305" y="632"/>
                </a:lnTo>
                <a:lnTo>
                  <a:pt x="306" y="641"/>
                </a:lnTo>
                <a:lnTo>
                  <a:pt x="308" y="648"/>
                </a:lnTo>
                <a:lnTo>
                  <a:pt x="308" y="655"/>
                </a:lnTo>
                <a:lnTo>
                  <a:pt x="308" y="655"/>
                </a:lnTo>
                <a:lnTo>
                  <a:pt x="301" y="664"/>
                </a:lnTo>
                <a:lnTo>
                  <a:pt x="299" y="668"/>
                </a:lnTo>
                <a:lnTo>
                  <a:pt x="298" y="671"/>
                </a:lnTo>
                <a:lnTo>
                  <a:pt x="298" y="671"/>
                </a:lnTo>
                <a:lnTo>
                  <a:pt x="278" y="773"/>
                </a:lnTo>
                <a:lnTo>
                  <a:pt x="258" y="878"/>
                </a:lnTo>
                <a:lnTo>
                  <a:pt x="258" y="878"/>
                </a:lnTo>
                <a:lnTo>
                  <a:pt x="242" y="990"/>
                </a:lnTo>
                <a:lnTo>
                  <a:pt x="231" y="1067"/>
                </a:lnTo>
                <a:lnTo>
                  <a:pt x="225" y="1106"/>
                </a:lnTo>
                <a:lnTo>
                  <a:pt x="225" y="1106"/>
                </a:lnTo>
                <a:lnTo>
                  <a:pt x="215" y="1148"/>
                </a:lnTo>
                <a:lnTo>
                  <a:pt x="215" y="1148"/>
                </a:lnTo>
                <a:lnTo>
                  <a:pt x="215" y="1155"/>
                </a:lnTo>
                <a:lnTo>
                  <a:pt x="216" y="1164"/>
                </a:lnTo>
                <a:lnTo>
                  <a:pt x="218" y="1175"/>
                </a:lnTo>
                <a:lnTo>
                  <a:pt x="225" y="1177"/>
                </a:lnTo>
                <a:lnTo>
                  <a:pt x="225" y="1177"/>
                </a:lnTo>
                <a:lnTo>
                  <a:pt x="225" y="1185"/>
                </a:lnTo>
                <a:lnTo>
                  <a:pt x="220" y="1201"/>
                </a:lnTo>
                <a:lnTo>
                  <a:pt x="218" y="1209"/>
                </a:lnTo>
                <a:lnTo>
                  <a:pt x="213" y="1218"/>
                </a:lnTo>
                <a:lnTo>
                  <a:pt x="208" y="1225"/>
                </a:lnTo>
                <a:lnTo>
                  <a:pt x="204" y="1228"/>
                </a:lnTo>
                <a:lnTo>
                  <a:pt x="200" y="1230"/>
                </a:lnTo>
                <a:lnTo>
                  <a:pt x="200" y="1230"/>
                </a:lnTo>
                <a:lnTo>
                  <a:pt x="162" y="1251"/>
                </a:lnTo>
                <a:lnTo>
                  <a:pt x="134" y="1266"/>
                </a:lnTo>
                <a:lnTo>
                  <a:pt x="134" y="1266"/>
                </a:lnTo>
                <a:lnTo>
                  <a:pt x="127" y="1267"/>
                </a:lnTo>
                <a:lnTo>
                  <a:pt x="117" y="1268"/>
                </a:lnTo>
                <a:lnTo>
                  <a:pt x="108" y="1270"/>
                </a:lnTo>
                <a:lnTo>
                  <a:pt x="104" y="1271"/>
                </a:lnTo>
                <a:lnTo>
                  <a:pt x="104" y="1273"/>
                </a:lnTo>
                <a:lnTo>
                  <a:pt x="104" y="1273"/>
                </a:lnTo>
                <a:lnTo>
                  <a:pt x="103" y="1282"/>
                </a:lnTo>
                <a:lnTo>
                  <a:pt x="103" y="1284"/>
                </a:lnTo>
                <a:lnTo>
                  <a:pt x="104" y="1286"/>
                </a:lnTo>
                <a:lnTo>
                  <a:pt x="109" y="1286"/>
                </a:lnTo>
                <a:lnTo>
                  <a:pt x="134" y="1284"/>
                </a:lnTo>
                <a:lnTo>
                  <a:pt x="134" y="1284"/>
                </a:lnTo>
                <a:lnTo>
                  <a:pt x="164" y="1283"/>
                </a:lnTo>
                <a:lnTo>
                  <a:pt x="205" y="1282"/>
                </a:lnTo>
                <a:lnTo>
                  <a:pt x="205" y="1282"/>
                </a:lnTo>
                <a:lnTo>
                  <a:pt x="246" y="1283"/>
                </a:lnTo>
                <a:lnTo>
                  <a:pt x="267" y="1284"/>
                </a:lnTo>
                <a:lnTo>
                  <a:pt x="273" y="1283"/>
                </a:lnTo>
                <a:lnTo>
                  <a:pt x="277" y="1282"/>
                </a:lnTo>
                <a:lnTo>
                  <a:pt x="277" y="1282"/>
                </a:lnTo>
                <a:lnTo>
                  <a:pt x="278" y="1279"/>
                </a:lnTo>
                <a:lnTo>
                  <a:pt x="278" y="1273"/>
                </a:lnTo>
                <a:lnTo>
                  <a:pt x="276" y="1257"/>
                </a:lnTo>
                <a:lnTo>
                  <a:pt x="273" y="1240"/>
                </a:lnTo>
                <a:lnTo>
                  <a:pt x="273" y="1234"/>
                </a:lnTo>
                <a:lnTo>
                  <a:pt x="273" y="1230"/>
                </a:lnTo>
                <a:lnTo>
                  <a:pt x="273" y="1230"/>
                </a:lnTo>
                <a:lnTo>
                  <a:pt x="290" y="1188"/>
                </a:lnTo>
                <a:lnTo>
                  <a:pt x="305" y="1186"/>
                </a:lnTo>
                <a:lnTo>
                  <a:pt x="305" y="1186"/>
                </a:lnTo>
                <a:lnTo>
                  <a:pt x="330" y="1094"/>
                </a:lnTo>
                <a:lnTo>
                  <a:pt x="348" y="1030"/>
                </a:lnTo>
                <a:lnTo>
                  <a:pt x="354" y="1008"/>
                </a:lnTo>
                <a:lnTo>
                  <a:pt x="358" y="997"/>
                </a:lnTo>
                <a:lnTo>
                  <a:pt x="358" y="997"/>
                </a:lnTo>
                <a:lnTo>
                  <a:pt x="362" y="990"/>
                </a:lnTo>
                <a:lnTo>
                  <a:pt x="368" y="976"/>
                </a:lnTo>
                <a:lnTo>
                  <a:pt x="383" y="936"/>
                </a:lnTo>
                <a:lnTo>
                  <a:pt x="404" y="880"/>
                </a:lnTo>
                <a:lnTo>
                  <a:pt x="404" y="880"/>
                </a:lnTo>
                <a:lnTo>
                  <a:pt x="411" y="922"/>
                </a:lnTo>
                <a:lnTo>
                  <a:pt x="417" y="954"/>
                </a:lnTo>
                <a:lnTo>
                  <a:pt x="418" y="973"/>
                </a:lnTo>
                <a:lnTo>
                  <a:pt x="418" y="973"/>
                </a:lnTo>
                <a:lnTo>
                  <a:pt x="421" y="990"/>
                </a:lnTo>
                <a:lnTo>
                  <a:pt x="426" y="1017"/>
                </a:lnTo>
                <a:lnTo>
                  <a:pt x="438" y="1077"/>
                </a:lnTo>
                <a:lnTo>
                  <a:pt x="438" y="1077"/>
                </a:lnTo>
                <a:lnTo>
                  <a:pt x="444" y="1101"/>
                </a:lnTo>
                <a:lnTo>
                  <a:pt x="452" y="1126"/>
                </a:lnTo>
                <a:lnTo>
                  <a:pt x="458" y="1147"/>
                </a:lnTo>
                <a:lnTo>
                  <a:pt x="461" y="1161"/>
                </a:lnTo>
                <a:lnTo>
                  <a:pt x="461" y="1161"/>
                </a:lnTo>
                <a:lnTo>
                  <a:pt x="464" y="1182"/>
                </a:lnTo>
                <a:lnTo>
                  <a:pt x="466" y="1193"/>
                </a:lnTo>
                <a:lnTo>
                  <a:pt x="476" y="1198"/>
                </a:lnTo>
                <a:lnTo>
                  <a:pt x="476" y="1198"/>
                </a:lnTo>
                <a:lnTo>
                  <a:pt x="475" y="1224"/>
                </a:lnTo>
                <a:lnTo>
                  <a:pt x="472" y="1245"/>
                </a:lnTo>
                <a:lnTo>
                  <a:pt x="470" y="1255"/>
                </a:lnTo>
                <a:lnTo>
                  <a:pt x="468" y="1262"/>
                </a:lnTo>
                <a:lnTo>
                  <a:pt x="468" y="1262"/>
                </a:lnTo>
                <a:lnTo>
                  <a:pt x="464" y="1267"/>
                </a:lnTo>
                <a:lnTo>
                  <a:pt x="460" y="1273"/>
                </a:lnTo>
                <a:lnTo>
                  <a:pt x="450" y="1282"/>
                </a:lnTo>
                <a:lnTo>
                  <a:pt x="443" y="1291"/>
                </a:lnTo>
                <a:lnTo>
                  <a:pt x="440" y="1295"/>
                </a:lnTo>
                <a:lnTo>
                  <a:pt x="440" y="1299"/>
                </a:lnTo>
                <a:lnTo>
                  <a:pt x="440" y="1299"/>
                </a:lnTo>
                <a:lnTo>
                  <a:pt x="440" y="1304"/>
                </a:lnTo>
                <a:lnTo>
                  <a:pt x="443" y="1307"/>
                </a:lnTo>
                <a:lnTo>
                  <a:pt x="445" y="1308"/>
                </a:lnTo>
                <a:lnTo>
                  <a:pt x="448" y="1309"/>
                </a:lnTo>
                <a:lnTo>
                  <a:pt x="454" y="1309"/>
                </a:lnTo>
                <a:lnTo>
                  <a:pt x="456" y="1309"/>
                </a:lnTo>
                <a:lnTo>
                  <a:pt x="456" y="1309"/>
                </a:lnTo>
                <a:lnTo>
                  <a:pt x="465" y="1308"/>
                </a:lnTo>
                <a:lnTo>
                  <a:pt x="471" y="1307"/>
                </a:lnTo>
                <a:lnTo>
                  <a:pt x="477" y="1308"/>
                </a:lnTo>
                <a:lnTo>
                  <a:pt x="477" y="1308"/>
                </a:lnTo>
                <a:lnTo>
                  <a:pt x="484" y="1308"/>
                </a:lnTo>
                <a:lnTo>
                  <a:pt x="492" y="1309"/>
                </a:lnTo>
                <a:lnTo>
                  <a:pt x="508" y="1309"/>
                </a:lnTo>
                <a:lnTo>
                  <a:pt x="508" y="1309"/>
                </a:lnTo>
                <a:lnTo>
                  <a:pt x="511" y="1308"/>
                </a:lnTo>
                <a:lnTo>
                  <a:pt x="513" y="1307"/>
                </a:lnTo>
                <a:lnTo>
                  <a:pt x="514" y="1304"/>
                </a:lnTo>
                <a:lnTo>
                  <a:pt x="518" y="1303"/>
                </a:lnTo>
                <a:lnTo>
                  <a:pt x="518" y="1303"/>
                </a:lnTo>
                <a:lnTo>
                  <a:pt x="522" y="1304"/>
                </a:lnTo>
                <a:lnTo>
                  <a:pt x="522" y="1304"/>
                </a:lnTo>
                <a:lnTo>
                  <a:pt x="523" y="1302"/>
                </a:lnTo>
                <a:lnTo>
                  <a:pt x="525" y="1295"/>
                </a:lnTo>
                <a:lnTo>
                  <a:pt x="525" y="1295"/>
                </a:lnTo>
                <a:lnTo>
                  <a:pt x="528" y="1287"/>
                </a:lnTo>
                <a:lnTo>
                  <a:pt x="530" y="1275"/>
                </a:lnTo>
                <a:lnTo>
                  <a:pt x="531" y="1251"/>
                </a:lnTo>
                <a:lnTo>
                  <a:pt x="531" y="1251"/>
                </a:lnTo>
                <a:lnTo>
                  <a:pt x="534" y="1200"/>
                </a:lnTo>
                <a:lnTo>
                  <a:pt x="575" y="1186"/>
                </a:lnTo>
                <a:lnTo>
                  <a:pt x="575" y="1186"/>
                </a:lnTo>
                <a:lnTo>
                  <a:pt x="557" y="1061"/>
                </a:lnTo>
                <a:lnTo>
                  <a:pt x="546" y="973"/>
                </a:lnTo>
                <a:lnTo>
                  <a:pt x="544" y="944"/>
                </a:lnTo>
                <a:lnTo>
                  <a:pt x="543" y="929"/>
                </a:lnTo>
                <a:lnTo>
                  <a:pt x="543" y="929"/>
                </a:lnTo>
                <a:lnTo>
                  <a:pt x="562" y="887"/>
                </a:lnTo>
                <a:lnTo>
                  <a:pt x="579" y="849"/>
                </a:lnTo>
                <a:lnTo>
                  <a:pt x="579" y="849"/>
                </a:lnTo>
                <a:lnTo>
                  <a:pt x="581" y="819"/>
                </a:lnTo>
                <a:lnTo>
                  <a:pt x="583" y="757"/>
                </a:lnTo>
                <a:lnTo>
                  <a:pt x="587" y="656"/>
                </a:lnTo>
                <a:lnTo>
                  <a:pt x="587" y="656"/>
                </a:lnTo>
                <a:lnTo>
                  <a:pt x="587" y="605"/>
                </a:lnTo>
                <a:lnTo>
                  <a:pt x="597" y="597"/>
                </a:lnTo>
                <a:lnTo>
                  <a:pt x="597" y="597"/>
                </a:lnTo>
                <a:lnTo>
                  <a:pt x="588" y="571"/>
                </a:lnTo>
                <a:lnTo>
                  <a:pt x="582" y="553"/>
                </a:lnTo>
                <a:lnTo>
                  <a:pt x="577" y="540"/>
                </a:lnTo>
                <a:lnTo>
                  <a:pt x="577" y="540"/>
                </a:lnTo>
                <a:lnTo>
                  <a:pt x="562" y="514"/>
                </a:lnTo>
                <a:lnTo>
                  <a:pt x="551" y="495"/>
                </a:lnTo>
                <a:lnTo>
                  <a:pt x="554" y="450"/>
                </a:lnTo>
                <a:lnTo>
                  <a:pt x="554" y="450"/>
                </a:lnTo>
                <a:lnTo>
                  <a:pt x="557" y="447"/>
                </a:lnTo>
                <a:lnTo>
                  <a:pt x="561" y="442"/>
                </a:lnTo>
                <a:lnTo>
                  <a:pt x="567" y="434"/>
                </a:lnTo>
                <a:lnTo>
                  <a:pt x="567" y="434"/>
                </a:lnTo>
                <a:lnTo>
                  <a:pt x="572" y="426"/>
                </a:lnTo>
                <a:lnTo>
                  <a:pt x="575" y="414"/>
                </a:lnTo>
                <a:lnTo>
                  <a:pt x="576" y="399"/>
                </a:lnTo>
                <a:lnTo>
                  <a:pt x="577" y="377"/>
                </a:lnTo>
                <a:lnTo>
                  <a:pt x="577" y="377"/>
                </a:lnTo>
                <a:lnTo>
                  <a:pt x="576" y="363"/>
                </a:lnTo>
                <a:lnTo>
                  <a:pt x="575" y="348"/>
                </a:lnTo>
                <a:lnTo>
                  <a:pt x="570" y="315"/>
                </a:lnTo>
                <a:lnTo>
                  <a:pt x="563" y="287"/>
                </a:lnTo>
                <a:lnTo>
                  <a:pt x="559" y="272"/>
                </a:lnTo>
                <a:lnTo>
                  <a:pt x="559" y="272"/>
                </a:lnTo>
                <a:lnTo>
                  <a:pt x="529" y="213"/>
                </a:lnTo>
                <a:lnTo>
                  <a:pt x="529" y="213"/>
                </a:lnTo>
                <a:lnTo>
                  <a:pt x="502" y="202"/>
                </a:lnTo>
                <a:lnTo>
                  <a:pt x="466" y="186"/>
                </a:lnTo>
                <a:lnTo>
                  <a:pt x="466" y="186"/>
                </a:lnTo>
                <a:lnTo>
                  <a:pt x="455" y="179"/>
                </a:lnTo>
                <a:lnTo>
                  <a:pt x="442" y="169"/>
                </a:lnTo>
                <a:lnTo>
                  <a:pt x="429" y="159"/>
                </a:lnTo>
                <a:lnTo>
                  <a:pt x="423" y="155"/>
                </a:lnTo>
                <a:lnTo>
                  <a:pt x="423" y="155"/>
                </a:lnTo>
                <a:lnTo>
                  <a:pt x="422" y="153"/>
                </a:lnTo>
                <a:lnTo>
                  <a:pt x="420" y="145"/>
                </a:lnTo>
                <a:lnTo>
                  <a:pt x="416" y="138"/>
                </a:lnTo>
                <a:lnTo>
                  <a:pt x="411" y="132"/>
                </a:lnTo>
                <a:lnTo>
                  <a:pt x="411" y="132"/>
                </a:lnTo>
                <a:lnTo>
                  <a:pt x="405" y="128"/>
                </a:lnTo>
                <a:lnTo>
                  <a:pt x="397" y="126"/>
                </a:lnTo>
                <a:lnTo>
                  <a:pt x="389" y="123"/>
                </a:lnTo>
                <a:lnTo>
                  <a:pt x="389" y="123"/>
                </a:lnTo>
                <a:lnTo>
                  <a:pt x="389" y="105"/>
                </a:lnTo>
                <a:lnTo>
                  <a:pt x="390" y="90"/>
                </a:lnTo>
                <a:lnTo>
                  <a:pt x="391" y="81"/>
                </a:lnTo>
                <a:lnTo>
                  <a:pt x="391" y="81"/>
                </a:lnTo>
                <a:lnTo>
                  <a:pt x="391" y="78"/>
                </a:lnTo>
                <a:lnTo>
                  <a:pt x="391" y="73"/>
                </a:lnTo>
                <a:lnTo>
                  <a:pt x="388" y="62"/>
                </a:lnTo>
                <a:lnTo>
                  <a:pt x="381" y="45"/>
                </a:lnTo>
                <a:lnTo>
                  <a:pt x="381" y="45"/>
                </a:lnTo>
                <a:lnTo>
                  <a:pt x="372" y="26"/>
                </a:lnTo>
                <a:lnTo>
                  <a:pt x="372" y="26"/>
                </a:lnTo>
                <a:lnTo>
                  <a:pt x="356" y="13"/>
                </a:lnTo>
                <a:lnTo>
                  <a:pt x="346" y="6"/>
                </a:lnTo>
                <a:lnTo>
                  <a:pt x="341" y="4"/>
                </a:lnTo>
                <a:lnTo>
                  <a:pt x="338" y="3"/>
                </a:lnTo>
                <a:lnTo>
                  <a:pt x="338" y="3"/>
                </a:lnTo>
                <a:lnTo>
                  <a:pt x="325" y="1"/>
                </a:lnTo>
                <a:lnTo>
                  <a:pt x="316" y="0"/>
                </a:lnTo>
                <a:lnTo>
                  <a:pt x="309" y="0"/>
                </a:lnTo>
                <a:lnTo>
                  <a:pt x="309" y="0"/>
                </a:lnTo>
                <a:lnTo>
                  <a:pt x="283" y="3"/>
                </a:lnTo>
                <a:lnTo>
                  <a:pt x="283" y="3"/>
                </a:lnTo>
                <a:lnTo>
                  <a:pt x="276" y="1"/>
                </a:lnTo>
                <a:lnTo>
                  <a:pt x="272" y="0"/>
                </a:lnTo>
                <a:lnTo>
                  <a:pt x="269" y="1"/>
                </a:lnTo>
                <a:lnTo>
                  <a:pt x="268" y="3"/>
                </a:lnTo>
                <a:lnTo>
                  <a:pt x="268" y="3"/>
                </a:lnTo>
                <a:lnTo>
                  <a:pt x="263" y="10"/>
                </a:lnTo>
                <a:lnTo>
                  <a:pt x="257" y="15"/>
                </a:lnTo>
                <a:lnTo>
                  <a:pt x="257" y="15"/>
                </a:lnTo>
                <a:lnTo>
                  <a:pt x="248" y="20"/>
                </a:lnTo>
                <a:lnTo>
                  <a:pt x="241" y="24"/>
                </a:lnTo>
                <a:lnTo>
                  <a:pt x="241" y="24"/>
                </a:lnTo>
                <a:lnTo>
                  <a:pt x="235" y="24"/>
                </a:lnTo>
                <a:lnTo>
                  <a:pt x="231" y="25"/>
                </a:lnTo>
                <a:lnTo>
                  <a:pt x="228" y="27"/>
                </a:lnTo>
                <a:lnTo>
                  <a:pt x="228" y="27"/>
                </a:lnTo>
                <a:lnTo>
                  <a:pt x="220" y="33"/>
                </a:lnTo>
                <a:lnTo>
                  <a:pt x="215" y="38"/>
                </a:lnTo>
                <a:lnTo>
                  <a:pt x="215" y="38"/>
                </a:lnTo>
                <a:lnTo>
                  <a:pt x="214" y="41"/>
                </a:lnTo>
                <a:lnTo>
                  <a:pt x="213" y="43"/>
                </a:lnTo>
                <a:lnTo>
                  <a:pt x="213" y="46"/>
                </a:lnTo>
                <a:lnTo>
                  <a:pt x="213" y="46"/>
                </a:lnTo>
                <a:lnTo>
                  <a:pt x="219" y="54"/>
                </a:lnTo>
                <a:lnTo>
                  <a:pt x="223" y="63"/>
                </a:lnTo>
                <a:lnTo>
                  <a:pt x="228" y="78"/>
                </a:lnTo>
                <a:lnTo>
                  <a:pt x="228" y="78"/>
                </a:lnTo>
                <a:lnTo>
                  <a:pt x="230" y="86"/>
                </a:lnTo>
                <a:lnTo>
                  <a:pt x="230" y="97"/>
                </a:lnTo>
                <a:lnTo>
                  <a:pt x="230" y="97"/>
                </a:lnTo>
                <a:lnTo>
                  <a:pt x="230" y="112"/>
                </a:lnTo>
                <a:lnTo>
                  <a:pt x="230" y="112"/>
                </a:lnTo>
                <a:lnTo>
                  <a:pt x="230" y="122"/>
                </a:lnTo>
                <a:lnTo>
                  <a:pt x="230" y="122"/>
                </a:lnTo>
                <a:lnTo>
                  <a:pt x="230" y="127"/>
                </a:lnTo>
                <a:lnTo>
                  <a:pt x="228" y="132"/>
                </a:lnTo>
                <a:lnTo>
                  <a:pt x="223" y="138"/>
                </a:lnTo>
                <a:lnTo>
                  <a:pt x="223" y="1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2C8B504-D6D6-4EF5-AC47-9FE6E46581AC}"/>
              </a:ext>
            </a:extLst>
          </p:cNvPr>
          <p:cNvSpPr>
            <a:spLocks noEditPoints="1"/>
          </p:cNvSpPr>
          <p:nvPr/>
        </p:nvSpPr>
        <p:spPr bwMode="auto">
          <a:xfrm>
            <a:off x="7894116" y="5093071"/>
            <a:ext cx="1608090" cy="922802"/>
          </a:xfrm>
          <a:custGeom>
            <a:avLst/>
            <a:gdLst>
              <a:gd name="T0" fmla="*/ 128 w 1652"/>
              <a:gd name="T1" fmla="*/ 234 h 948"/>
              <a:gd name="T2" fmla="*/ 25 w 1652"/>
              <a:gd name="T3" fmla="*/ 253 h 948"/>
              <a:gd name="T4" fmla="*/ 3 w 1652"/>
              <a:gd name="T5" fmla="*/ 360 h 948"/>
              <a:gd name="T6" fmla="*/ 41 w 1652"/>
              <a:gd name="T7" fmla="*/ 426 h 948"/>
              <a:gd name="T8" fmla="*/ 110 w 1652"/>
              <a:gd name="T9" fmla="*/ 422 h 948"/>
              <a:gd name="T10" fmla="*/ 206 w 1652"/>
              <a:gd name="T11" fmla="*/ 397 h 948"/>
              <a:gd name="T12" fmla="*/ 279 w 1652"/>
              <a:gd name="T13" fmla="*/ 545 h 948"/>
              <a:gd name="T14" fmla="*/ 351 w 1652"/>
              <a:gd name="T15" fmla="*/ 648 h 948"/>
              <a:gd name="T16" fmla="*/ 391 w 1652"/>
              <a:gd name="T17" fmla="*/ 721 h 948"/>
              <a:gd name="T18" fmla="*/ 420 w 1652"/>
              <a:gd name="T19" fmla="*/ 736 h 948"/>
              <a:gd name="T20" fmla="*/ 448 w 1652"/>
              <a:gd name="T21" fmla="*/ 739 h 948"/>
              <a:gd name="T22" fmla="*/ 521 w 1652"/>
              <a:gd name="T23" fmla="*/ 773 h 948"/>
              <a:gd name="T24" fmla="*/ 586 w 1652"/>
              <a:gd name="T25" fmla="*/ 857 h 948"/>
              <a:gd name="T26" fmla="*/ 698 w 1652"/>
              <a:gd name="T27" fmla="*/ 784 h 948"/>
              <a:gd name="T28" fmla="*/ 748 w 1652"/>
              <a:gd name="T29" fmla="*/ 657 h 948"/>
              <a:gd name="T30" fmla="*/ 794 w 1652"/>
              <a:gd name="T31" fmla="*/ 573 h 948"/>
              <a:gd name="T32" fmla="*/ 909 w 1652"/>
              <a:gd name="T33" fmla="*/ 549 h 948"/>
              <a:gd name="T34" fmla="*/ 927 w 1652"/>
              <a:gd name="T35" fmla="*/ 613 h 948"/>
              <a:gd name="T36" fmla="*/ 954 w 1652"/>
              <a:gd name="T37" fmla="*/ 650 h 948"/>
              <a:gd name="T38" fmla="*/ 957 w 1652"/>
              <a:gd name="T39" fmla="*/ 550 h 948"/>
              <a:gd name="T40" fmla="*/ 1017 w 1652"/>
              <a:gd name="T41" fmla="*/ 490 h 948"/>
              <a:gd name="T42" fmla="*/ 1163 w 1652"/>
              <a:gd name="T43" fmla="*/ 698 h 948"/>
              <a:gd name="T44" fmla="*/ 1259 w 1652"/>
              <a:gd name="T45" fmla="*/ 833 h 948"/>
              <a:gd name="T46" fmla="*/ 1307 w 1652"/>
              <a:gd name="T47" fmla="*/ 881 h 948"/>
              <a:gd name="T48" fmla="*/ 1215 w 1652"/>
              <a:gd name="T49" fmla="*/ 929 h 948"/>
              <a:gd name="T50" fmla="*/ 1250 w 1652"/>
              <a:gd name="T51" fmla="*/ 946 h 948"/>
              <a:gd name="T52" fmla="*/ 1330 w 1652"/>
              <a:gd name="T53" fmla="*/ 935 h 948"/>
              <a:gd name="T54" fmla="*/ 1435 w 1652"/>
              <a:gd name="T55" fmla="*/ 914 h 948"/>
              <a:gd name="T56" fmla="*/ 1389 w 1652"/>
              <a:gd name="T57" fmla="*/ 834 h 948"/>
              <a:gd name="T58" fmla="*/ 1281 w 1652"/>
              <a:gd name="T59" fmla="*/ 593 h 948"/>
              <a:gd name="T60" fmla="*/ 1362 w 1652"/>
              <a:gd name="T61" fmla="*/ 501 h 948"/>
              <a:gd name="T62" fmla="*/ 1354 w 1652"/>
              <a:gd name="T63" fmla="*/ 470 h 948"/>
              <a:gd name="T64" fmla="*/ 1305 w 1652"/>
              <a:gd name="T65" fmla="*/ 420 h 948"/>
              <a:gd name="T66" fmla="*/ 1487 w 1652"/>
              <a:gd name="T67" fmla="*/ 193 h 948"/>
              <a:gd name="T68" fmla="*/ 1601 w 1652"/>
              <a:gd name="T69" fmla="*/ 160 h 948"/>
              <a:gd name="T70" fmla="*/ 1647 w 1652"/>
              <a:gd name="T71" fmla="*/ 182 h 948"/>
              <a:gd name="T72" fmla="*/ 1621 w 1652"/>
              <a:gd name="T73" fmla="*/ 117 h 948"/>
              <a:gd name="T74" fmla="*/ 1551 w 1652"/>
              <a:gd name="T75" fmla="*/ 68 h 948"/>
              <a:gd name="T76" fmla="*/ 1495 w 1652"/>
              <a:gd name="T77" fmla="*/ 80 h 948"/>
              <a:gd name="T78" fmla="*/ 1306 w 1652"/>
              <a:gd name="T79" fmla="*/ 212 h 948"/>
              <a:gd name="T80" fmla="*/ 1116 w 1652"/>
              <a:gd name="T81" fmla="*/ 246 h 948"/>
              <a:gd name="T82" fmla="*/ 940 w 1652"/>
              <a:gd name="T83" fmla="*/ 235 h 948"/>
              <a:gd name="T84" fmla="*/ 826 w 1652"/>
              <a:gd name="T85" fmla="*/ 124 h 948"/>
              <a:gd name="T86" fmla="*/ 784 w 1652"/>
              <a:gd name="T87" fmla="*/ 17 h 948"/>
              <a:gd name="T88" fmla="*/ 617 w 1652"/>
              <a:gd name="T89" fmla="*/ 11 h 948"/>
              <a:gd name="T90" fmla="*/ 570 w 1652"/>
              <a:gd name="T91" fmla="*/ 15 h 948"/>
              <a:gd name="T92" fmla="*/ 335 w 1652"/>
              <a:gd name="T93" fmla="*/ 82 h 948"/>
              <a:gd name="T94" fmla="*/ 208 w 1652"/>
              <a:gd name="T95" fmla="*/ 167 h 948"/>
              <a:gd name="T96" fmla="*/ 174 w 1652"/>
              <a:gd name="T97" fmla="*/ 224 h 948"/>
              <a:gd name="T98" fmla="*/ 377 w 1652"/>
              <a:gd name="T99" fmla="*/ 561 h 948"/>
              <a:gd name="T100" fmla="*/ 459 w 1652"/>
              <a:gd name="T101" fmla="*/ 584 h 948"/>
              <a:gd name="T102" fmla="*/ 527 w 1652"/>
              <a:gd name="T103" fmla="*/ 582 h 948"/>
              <a:gd name="T104" fmla="*/ 572 w 1652"/>
              <a:gd name="T105" fmla="*/ 584 h 948"/>
              <a:gd name="T106" fmla="*/ 612 w 1652"/>
              <a:gd name="T107" fmla="*/ 680 h 948"/>
              <a:gd name="T108" fmla="*/ 592 w 1652"/>
              <a:gd name="T109" fmla="*/ 709 h 948"/>
              <a:gd name="T110" fmla="*/ 522 w 1652"/>
              <a:gd name="T111" fmla="*/ 705 h 948"/>
              <a:gd name="T112" fmla="*/ 471 w 1652"/>
              <a:gd name="T113" fmla="*/ 677 h 948"/>
              <a:gd name="T114" fmla="*/ 402 w 1652"/>
              <a:gd name="T115" fmla="*/ 609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52" h="948">
                <a:moveTo>
                  <a:pt x="165" y="244"/>
                </a:moveTo>
                <a:lnTo>
                  <a:pt x="154" y="209"/>
                </a:lnTo>
                <a:lnTo>
                  <a:pt x="142" y="228"/>
                </a:lnTo>
                <a:lnTo>
                  <a:pt x="135" y="213"/>
                </a:lnTo>
                <a:lnTo>
                  <a:pt x="135" y="213"/>
                </a:lnTo>
                <a:lnTo>
                  <a:pt x="137" y="221"/>
                </a:lnTo>
                <a:lnTo>
                  <a:pt x="135" y="229"/>
                </a:lnTo>
                <a:lnTo>
                  <a:pt x="135" y="231"/>
                </a:lnTo>
                <a:lnTo>
                  <a:pt x="134" y="233"/>
                </a:lnTo>
                <a:lnTo>
                  <a:pt x="134" y="233"/>
                </a:lnTo>
                <a:lnTo>
                  <a:pt x="132" y="234"/>
                </a:lnTo>
                <a:lnTo>
                  <a:pt x="128" y="234"/>
                </a:lnTo>
                <a:lnTo>
                  <a:pt x="117" y="234"/>
                </a:lnTo>
                <a:lnTo>
                  <a:pt x="103" y="231"/>
                </a:lnTo>
                <a:lnTo>
                  <a:pt x="91" y="228"/>
                </a:lnTo>
                <a:lnTo>
                  <a:pt x="91" y="228"/>
                </a:lnTo>
                <a:lnTo>
                  <a:pt x="81" y="225"/>
                </a:lnTo>
                <a:lnTo>
                  <a:pt x="78" y="226"/>
                </a:lnTo>
                <a:lnTo>
                  <a:pt x="74" y="226"/>
                </a:lnTo>
                <a:lnTo>
                  <a:pt x="63" y="233"/>
                </a:lnTo>
                <a:lnTo>
                  <a:pt x="44" y="241"/>
                </a:lnTo>
                <a:lnTo>
                  <a:pt x="44" y="241"/>
                </a:lnTo>
                <a:lnTo>
                  <a:pt x="35" y="247"/>
                </a:lnTo>
                <a:lnTo>
                  <a:pt x="25" y="253"/>
                </a:lnTo>
                <a:lnTo>
                  <a:pt x="17" y="260"/>
                </a:lnTo>
                <a:lnTo>
                  <a:pt x="11" y="266"/>
                </a:lnTo>
                <a:lnTo>
                  <a:pt x="6" y="272"/>
                </a:lnTo>
                <a:lnTo>
                  <a:pt x="4" y="278"/>
                </a:lnTo>
                <a:lnTo>
                  <a:pt x="1" y="284"/>
                </a:lnTo>
                <a:lnTo>
                  <a:pt x="0" y="290"/>
                </a:lnTo>
                <a:lnTo>
                  <a:pt x="0" y="290"/>
                </a:lnTo>
                <a:lnTo>
                  <a:pt x="0" y="305"/>
                </a:lnTo>
                <a:lnTo>
                  <a:pt x="1" y="325"/>
                </a:lnTo>
                <a:lnTo>
                  <a:pt x="4" y="348"/>
                </a:lnTo>
                <a:lnTo>
                  <a:pt x="4" y="348"/>
                </a:lnTo>
                <a:lnTo>
                  <a:pt x="3" y="360"/>
                </a:lnTo>
                <a:lnTo>
                  <a:pt x="3" y="372"/>
                </a:lnTo>
                <a:lnTo>
                  <a:pt x="4" y="383"/>
                </a:lnTo>
                <a:lnTo>
                  <a:pt x="4" y="383"/>
                </a:lnTo>
                <a:lnTo>
                  <a:pt x="6" y="388"/>
                </a:lnTo>
                <a:lnTo>
                  <a:pt x="10" y="392"/>
                </a:lnTo>
                <a:lnTo>
                  <a:pt x="22" y="402"/>
                </a:lnTo>
                <a:lnTo>
                  <a:pt x="33" y="411"/>
                </a:lnTo>
                <a:lnTo>
                  <a:pt x="37" y="413"/>
                </a:lnTo>
                <a:lnTo>
                  <a:pt x="39" y="417"/>
                </a:lnTo>
                <a:lnTo>
                  <a:pt x="39" y="417"/>
                </a:lnTo>
                <a:lnTo>
                  <a:pt x="41" y="421"/>
                </a:lnTo>
                <a:lnTo>
                  <a:pt x="41" y="426"/>
                </a:lnTo>
                <a:lnTo>
                  <a:pt x="39" y="431"/>
                </a:lnTo>
                <a:lnTo>
                  <a:pt x="48" y="426"/>
                </a:lnTo>
                <a:lnTo>
                  <a:pt x="59" y="433"/>
                </a:lnTo>
                <a:lnTo>
                  <a:pt x="64" y="427"/>
                </a:lnTo>
                <a:lnTo>
                  <a:pt x="64" y="427"/>
                </a:lnTo>
                <a:lnTo>
                  <a:pt x="94" y="431"/>
                </a:lnTo>
                <a:lnTo>
                  <a:pt x="94" y="431"/>
                </a:lnTo>
                <a:lnTo>
                  <a:pt x="96" y="431"/>
                </a:lnTo>
                <a:lnTo>
                  <a:pt x="99" y="429"/>
                </a:lnTo>
                <a:lnTo>
                  <a:pt x="105" y="427"/>
                </a:lnTo>
                <a:lnTo>
                  <a:pt x="110" y="422"/>
                </a:lnTo>
                <a:lnTo>
                  <a:pt x="110" y="422"/>
                </a:lnTo>
                <a:lnTo>
                  <a:pt x="112" y="411"/>
                </a:lnTo>
                <a:lnTo>
                  <a:pt x="116" y="404"/>
                </a:lnTo>
                <a:lnTo>
                  <a:pt x="118" y="401"/>
                </a:lnTo>
                <a:lnTo>
                  <a:pt x="119" y="400"/>
                </a:lnTo>
                <a:lnTo>
                  <a:pt x="119" y="400"/>
                </a:lnTo>
                <a:lnTo>
                  <a:pt x="146" y="402"/>
                </a:lnTo>
                <a:lnTo>
                  <a:pt x="164" y="404"/>
                </a:lnTo>
                <a:lnTo>
                  <a:pt x="178" y="404"/>
                </a:lnTo>
                <a:lnTo>
                  <a:pt x="178" y="404"/>
                </a:lnTo>
                <a:lnTo>
                  <a:pt x="190" y="402"/>
                </a:lnTo>
                <a:lnTo>
                  <a:pt x="198" y="400"/>
                </a:lnTo>
                <a:lnTo>
                  <a:pt x="206" y="397"/>
                </a:lnTo>
                <a:lnTo>
                  <a:pt x="209" y="395"/>
                </a:lnTo>
                <a:lnTo>
                  <a:pt x="209" y="395"/>
                </a:lnTo>
                <a:lnTo>
                  <a:pt x="220" y="381"/>
                </a:lnTo>
                <a:lnTo>
                  <a:pt x="230" y="381"/>
                </a:lnTo>
                <a:lnTo>
                  <a:pt x="230" y="381"/>
                </a:lnTo>
                <a:lnTo>
                  <a:pt x="238" y="423"/>
                </a:lnTo>
                <a:lnTo>
                  <a:pt x="245" y="456"/>
                </a:lnTo>
                <a:lnTo>
                  <a:pt x="250" y="482"/>
                </a:lnTo>
                <a:lnTo>
                  <a:pt x="250" y="482"/>
                </a:lnTo>
                <a:lnTo>
                  <a:pt x="255" y="493"/>
                </a:lnTo>
                <a:lnTo>
                  <a:pt x="261" y="509"/>
                </a:lnTo>
                <a:lnTo>
                  <a:pt x="279" y="545"/>
                </a:lnTo>
                <a:lnTo>
                  <a:pt x="297" y="578"/>
                </a:lnTo>
                <a:lnTo>
                  <a:pt x="308" y="594"/>
                </a:lnTo>
                <a:lnTo>
                  <a:pt x="308" y="594"/>
                </a:lnTo>
                <a:lnTo>
                  <a:pt x="313" y="604"/>
                </a:lnTo>
                <a:lnTo>
                  <a:pt x="320" y="620"/>
                </a:lnTo>
                <a:lnTo>
                  <a:pt x="326" y="636"/>
                </a:lnTo>
                <a:lnTo>
                  <a:pt x="329" y="645"/>
                </a:lnTo>
                <a:lnTo>
                  <a:pt x="329" y="645"/>
                </a:lnTo>
                <a:lnTo>
                  <a:pt x="330" y="646"/>
                </a:lnTo>
                <a:lnTo>
                  <a:pt x="334" y="647"/>
                </a:lnTo>
                <a:lnTo>
                  <a:pt x="342" y="648"/>
                </a:lnTo>
                <a:lnTo>
                  <a:pt x="351" y="648"/>
                </a:lnTo>
                <a:lnTo>
                  <a:pt x="354" y="650"/>
                </a:lnTo>
                <a:lnTo>
                  <a:pt x="356" y="650"/>
                </a:lnTo>
                <a:lnTo>
                  <a:pt x="356" y="650"/>
                </a:lnTo>
                <a:lnTo>
                  <a:pt x="370" y="668"/>
                </a:lnTo>
                <a:lnTo>
                  <a:pt x="384" y="684"/>
                </a:lnTo>
                <a:lnTo>
                  <a:pt x="384" y="684"/>
                </a:lnTo>
                <a:lnTo>
                  <a:pt x="383" y="695"/>
                </a:lnTo>
                <a:lnTo>
                  <a:pt x="383" y="704"/>
                </a:lnTo>
                <a:lnTo>
                  <a:pt x="383" y="707"/>
                </a:lnTo>
                <a:lnTo>
                  <a:pt x="384" y="711"/>
                </a:lnTo>
                <a:lnTo>
                  <a:pt x="384" y="711"/>
                </a:lnTo>
                <a:lnTo>
                  <a:pt x="391" y="721"/>
                </a:lnTo>
                <a:lnTo>
                  <a:pt x="396" y="728"/>
                </a:lnTo>
                <a:lnTo>
                  <a:pt x="396" y="728"/>
                </a:lnTo>
                <a:lnTo>
                  <a:pt x="404" y="741"/>
                </a:lnTo>
                <a:lnTo>
                  <a:pt x="410" y="748"/>
                </a:lnTo>
                <a:lnTo>
                  <a:pt x="414" y="750"/>
                </a:lnTo>
                <a:lnTo>
                  <a:pt x="416" y="752"/>
                </a:lnTo>
                <a:lnTo>
                  <a:pt x="416" y="752"/>
                </a:lnTo>
                <a:lnTo>
                  <a:pt x="418" y="752"/>
                </a:lnTo>
                <a:lnTo>
                  <a:pt x="420" y="749"/>
                </a:lnTo>
                <a:lnTo>
                  <a:pt x="421" y="744"/>
                </a:lnTo>
                <a:lnTo>
                  <a:pt x="420" y="736"/>
                </a:lnTo>
                <a:lnTo>
                  <a:pt x="420" y="736"/>
                </a:lnTo>
                <a:lnTo>
                  <a:pt x="423" y="741"/>
                </a:lnTo>
                <a:lnTo>
                  <a:pt x="426" y="744"/>
                </a:lnTo>
                <a:lnTo>
                  <a:pt x="427" y="744"/>
                </a:lnTo>
                <a:lnTo>
                  <a:pt x="428" y="744"/>
                </a:lnTo>
                <a:lnTo>
                  <a:pt x="428" y="744"/>
                </a:lnTo>
                <a:lnTo>
                  <a:pt x="430" y="743"/>
                </a:lnTo>
                <a:lnTo>
                  <a:pt x="430" y="739"/>
                </a:lnTo>
                <a:lnTo>
                  <a:pt x="428" y="732"/>
                </a:lnTo>
                <a:lnTo>
                  <a:pt x="426" y="720"/>
                </a:lnTo>
                <a:lnTo>
                  <a:pt x="426" y="720"/>
                </a:lnTo>
                <a:lnTo>
                  <a:pt x="434" y="727"/>
                </a:lnTo>
                <a:lnTo>
                  <a:pt x="448" y="739"/>
                </a:lnTo>
                <a:lnTo>
                  <a:pt x="448" y="739"/>
                </a:lnTo>
                <a:lnTo>
                  <a:pt x="455" y="743"/>
                </a:lnTo>
                <a:lnTo>
                  <a:pt x="462" y="745"/>
                </a:lnTo>
                <a:lnTo>
                  <a:pt x="469" y="747"/>
                </a:lnTo>
                <a:lnTo>
                  <a:pt x="474" y="747"/>
                </a:lnTo>
                <a:lnTo>
                  <a:pt x="474" y="747"/>
                </a:lnTo>
                <a:lnTo>
                  <a:pt x="476" y="747"/>
                </a:lnTo>
                <a:lnTo>
                  <a:pt x="481" y="748"/>
                </a:lnTo>
                <a:lnTo>
                  <a:pt x="495" y="754"/>
                </a:lnTo>
                <a:lnTo>
                  <a:pt x="511" y="764"/>
                </a:lnTo>
                <a:lnTo>
                  <a:pt x="511" y="764"/>
                </a:lnTo>
                <a:lnTo>
                  <a:pt x="521" y="773"/>
                </a:lnTo>
                <a:lnTo>
                  <a:pt x="527" y="779"/>
                </a:lnTo>
                <a:lnTo>
                  <a:pt x="529" y="781"/>
                </a:lnTo>
                <a:lnTo>
                  <a:pt x="529" y="784"/>
                </a:lnTo>
                <a:lnTo>
                  <a:pt x="529" y="784"/>
                </a:lnTo>
                <a:lnTo>
                  <a:pt x="530" y="789"/>
                </a:lnTo>
                <a:lnTo>
                  <a:pt x="534" y="797"/>
                </a:lnTo>
                <a:lnTo>
                  <a:pt x="550" y="822"/>
                </a:lnTo>
                <a:lnTo>
                  <a:pt x="560" y="834"/>
                </a:lnTo>
                <a:lnTo>
                  <a:pt x="570" y="845"/>
                </a:lnTo>
                <a:lnTo>
                  <a:pt x="578" y="854"/>
                </a:lnTo>
                <a:lnTo>
                  <a:pt x="582" y="856"/>
                </a:lnTo>
                <a:lnTo>
                  <a:pt x="586" y="857"/>
                </a:lnTo>
                <a:lnTo>
                  <a:pt x="586" y="857"/>
                </a:lnTo>
                <a:lnTo>
                  <a:pt x="593" y="856"/>
                </a:lnTo>
                <a:lnTo>
                  <a:pt x="602" y="854"/>
                </a:lnTo>
                <a:lnTo>
                  <a:pt x="612" y="849"/>
                </a:lnTo>
                <a:lnTo>
                  <a:pt x="620" y="844"/>
                </a:lnTo>
                <a:lnTo>
                  <a:pt x="636" y="834"/>
                </a:lnTo>
                <a:lnTo>
                  <a:pt x="644" y="828"/>
                </a:lnTo>
                <a:lnTo>
                  <a:pt x="644" y="828"/>
                </a:lnTo>
                <a:lnTo>
                  <a:pt x="671" y="808"/>
                </a:lnTo>
                <a:lnTo>
                  <a:pt x="682" y="800"/>
                </a:lnTo>
                <a:lnTo>
                  <a:pt x="690" y="792"/>
                </a:lnTo>
                <a:lnTo>
                  <a:pt x="698" y="784"/>
                </a:lnTo>
                <a:lnTo>
                  <a:pt x="703" y="776"/>
                </a:lnTo>
                <a:lnTo>
                  <a:pt x="703" y="776"/>
                </a:lnTo>
                <a:lnTo>
                  <a:pt x="708" y="764"/>
                </a:lnTo>
                <a:lnTo>
                  <a:pt x="716" y="749"/>
                </a:lnTo>
                <a:lnTo>
                  <a:pt x="725" y="734"/>
                </a:lnTo>
                <a:lnTo>
                  <a:pt x="732" y="717"/>
                </a:lnTo>
                <a:lnTo>
                  <a:pt x="732" y="717"/>
                </a:lnTo>
                <a:lnTo>
                  <a:pt x="738" y="700"/>
                </a:lnTo>
                <a:lnTo>
                  <a:pt x="743" y="682"/>
                </a:lnTo>
                <a:lnTo>
                  <a:pt x="747" y="666"/>
                </a:lnTo>
                <a:lnTo>
                  <a:pt x="748" y="657"/>
                </a:lnTo>
                <a:lnTo>
                  <a:pt x="748" y="657"/>
                </a:lnTo>
                <a:lnTo>
                  <a:pt x="747" y="645"/>
                </a:lnTo>
                <a:lnTo>
                  <a:pt x="746" y="624"/>
                </a:lnTo>
                <a:lnTo>
                  <a:pt x="746" y="613"/>
                </a:lnTo>
                <a:lnTo>
                  <a:pt x="746" y="603"/>
                </a:lnTo>
                <a:lnTo>
                  <a:pt x="748" y="595"/>
                </a:lnTo>
                <a:lnTo>
                  <a:pt x="749" y="594"/>
                </a:lnTo>
                <a:lnTo>
                  <a:pt x="752" y="593"/>
                </a:lnTo>
                <a:lnTo>
                  <a:pt x="752" y="593"/>
                </a:lnTo>
                <a:lnTo>
                  <a:pt x="757" y="592"/>
                </a:lnTo>
                <a:lnTo>
                  <a:pt x="764" y="589"/>
                </a:lnTo>
                <a:lnTo>
                  <a:pt x="778" y="582"/>
                </a:lnTo>
                <a:lnTo>
                  <a:pt x="794" y="573"/>
                </a:lnTo>
                <a:lnTo>
                  <a:pt x="807" y="566"/>
                </a:lnTo>
                <a:lnTo>
                  <a:pt x="807" y="566"/>
                </a:lnTo>
                <a:lnTo>
                  <a:pt x="843" y="551"/>
                </a:lnTo>
                <a:lnTo>
                  <a:pt x="861" y="544"/>
                </a:lnTo>
                <a:lnTo>
                  <a:pt x="875" y="536"/>
                </a:lnTo>
                <a:lnTo>
                  <a:pt x="875" y="536"/>
                </a:lnTo>
                <a:lnTo>
                  <a:pt x="906" y="517"/>
                </a:lnTo>
                <a:lnTo>
                  <a:pt x="906" y="517"/>
                </a:lnTo>
                <a:lnTo>
                  <a:pt x="906" y="531"/>
                </a:lnTo>
                <a:lnTo>
                  <a:pt x="907" y="543"/>
                </a:lnTo>
                <a:lnTo>
                  <a:pt x="908" y="546"/>
                </a:lnTo>
                <a:lnTo>
                  <a:pt x="909" y="549"/>
                </a:lnTo>
                <a:lnTo>
                  <a:pt x="909" y="549"/>
                </a:lnTo>
                <a:lnTo>
                  <a:pt x="919" y="554"/>
                </a:lnTo>
                <a:lnTo>
                  <a:pt x="925" y="556"/>
                </a:lnTo>
                <a:lnTo>
                  <a:pt x="925" y="570"/>
                </a:lnTo>
                <a:lnTo>
                  <a:pt x="925" y="570"/>
                </a:lnTo>
                <a:lnTo>
                  <a:pt x="925" y="572"/>
                </a:lnTo>
                <a:lnTo>
                  <a:pt x="927" y="574"/>
                </a:lnTo>
                <a:lnTo>
                  <a:pt x="930" y="578"/>
                </a:lnTo>
                <a:lnTo>
                  <a:pt x="937" y="582"/>
                </a:lnTo>
                <a:lnTo>
                  <a:pt x="937" y="582"/>
                </a:lnTo>
                <a:lnTo>
                  <a:pt x="933" y="592"/>
                </a:lnTo>
                <a:lnTo>
                  <a:pt x="927" y="613"/>
                </a:lnTo>
                <a:lnTo>
                  <a:pt x="924" y="624"/>
                </a:lnTo>
                <a:lnTo>
                  <a:pt x="923" y="634"/>
                </a:lnTo>
                <a:lnTo>
                  <a:pt x="924" y="642"/>
                </a:lnTo>
                <a:lnTo>
                  <a:pt x="925" y="645"/>
                </a:lnTo>
                <a:lnTo>
                  <a:pt x="927" y="647"/>
                </a:lnTo>
                <a:lnTo>
                  <a:pt x="927" y="647"/>
                </a:lnTo>
                <a:lnTo>
                  <a:pt x="937" y="652"/>
                </a:lnTo>
                <a:lnTo>
                  <a:pt x="945" y="656"/>
                </a:lnTo>
                <a:lnTo>
                  <a:pt x="949" y="656"/>
                </a:lnTo>
                <a:lnTo>
                  <a:pt x="951" y="656"/>
                </a:lnTo>
                <a:lnTo>
                  <a:pt x="954" y="653"/>
                </a:lnTo>
                <a:lnTo>
                  <a:pt x="954" y="650"/>
                </a:lnTo>
                <a:lnTo>
                  <a:pt x="954" y="650"/>
                </a:lnTo>
                <a:lnTo>
                  <a:pt x="961" y="582"/>
                </a:lnTo>
                <a:lnTo>
                  <a:pt x="961" y="582"/>
                </a:lnTo>
                <a:lnTo>
                  <a:pt x="962" y="581"/>
                </a:lnTo>
                <a:lnTo>
                  <a:pt x="965" y="578"/>
                </a:lnTo>
                <a:lnTo>
                  <a:pt x="966" y="574"/>
                </a:lnTo>
                <a:lnTo>
                  <a:pt x="966" y="570"/>
                </a:lnTo>
                <a:lnTo>
                  <a:pt x="966" y="570"/>
                </a:lnTo>
                <a:lnTo>
                  <a:pt x="965" y="563"/>
                </a:lnTo>
                <a:lnTo>
                  <a:pt x="961" y="557"/>
                </a:lnTo>
                <a:lnTo>
                  <a:pt x="957" y="550"/>
                </a:lnTo>
                <a:lnTo>
                  <a:pt x="957" y="550"/>
                </a:lnTo>
                <a:lnTo>
                  <a:pt x="957" y="551"/>
                </a:lnTo>
                <a:lnTo>
                  <a:pt x="955" y="552"/>
                </a:lnTo>
                <a:lnTo>
                  <a:pt x="955" y="549"/>
                </a:lnTo>
                <a:lnTo>
                  <a:pt x="957" y="538"/>
                </a:lnTo>
                <a:lnTo>
                  <a:pt x="957" y="538"/>
                </a:lnTo>
                <a:lnTo>
                  <a:pt x="967" y="492"/>
                </a:lnTo>
                <a:lnTo>
                  <a:pt x="973" y="463"/>
                </a:lnTo>
                <a:lnTo>
                  <a:pt x="993" y="461"/>
                </a:lnTo>
                <a:lnTo>
                  <a:pt x="993" y="461"/>
                </a:lnTo>
                <a:lnTo>
                  <a:pt x="1004" y="472"/>
                </a:lnTo>
                <a:lnTo>
                  <a:pt x="1012" y="482"/>
                </a:lnTo>
                <a:lnTo>
                  <a:pt x="1017" y="490"/>
                </a:lnTo>
                <a:lnTo>
                  <a:pt x="1017" y="490"/>
                </a:lnTo>
                <a:lnTo>
                  <a:pt x="1028" y="518"/>
                </a:lnTo>
                <a:lnTo>
                  <a:pt x="1041" y="552"/>
                </a:lnTo>
                <a:lnTo>
                  <a:pt x="1041" y="552"/>
                </a:lnTo>
                <a:lnTo>
                  <a:pt x="1050" y="567"/>
                </a:lnTo>
                <a:lnTo>
                  <a:pt x="1061" y="588"/>
                </a:lnTo>
                <a:lnTo>
                  <a:pt x="1074" y="610"/>
                </a:lnTo>
                <a:lnTo>
                  <a:pt x="1082" y="620"/>
                </a:lnTo>
                <a:lnTo>
                  <a:pt x="1088" y="629"/>
                </a:lnTo>
                <a:lnTo>
                  <a:pt x="1088" y="629"/>
                </a:lnTo>
                <a:lnTo>
                  <a:pt x="1116" y="656"/>
                </a:lnTo>
                <a:lnTo>
                  <a:pt x="1163" y="698"/>
                </a:lnTo>
                <a:lnTo>
                  <a:pt x="1186" y="720"/>
                </a:lnTo>
                <a:lnTo>
                  <a:pt x="1206" y="741"/>
                </a:lnTo>
                <a:lnTo>
                  <a:pt x="1222" y="758"/>
                </a:lnTo>
                <a:lnTo>
                  <a:pt x="1227" y="764"/>
                </a:lnTo>
                <a:lnTo>
                  <a:pt x="1229" y="770"/>
                </a:lnTo>
                <a:lnTo>
                  <a:pt x="1229" y="770"/>
                </a:lnTo>
                <a:lnTo>
                  <a:pt x="1241" y="807"/>
                </a:lnTo>
                <a:lnTo>
                  <a:pt x="1247" y="823"/>
                </a:lnTo>
                <a:lnTo>
                  <a:pt x="1250" y="828"/>
                </a:lnTo>
                <a:lnTo>
                  <a:pt x="1254" y="832"/>
                </a:lnTo>
                <a:lnTo>
                  <a:pt x="1254" y="832"/>
                </a:lnTo>
                <a:lnTo>
                  <a:pt x="1259" y="833"/>
                </a:lnTo>
                <a:lnTo>
                  <a:pt x="1264" y="833"/>
                </a:lnTo>
                <a:lnTo>
                  <a:pt x="1269" y="832"/>
                </a:lnTo>
                <a:lnTo>
                  <a:pt x="1275" y="830"/>
                </a:lnTo>
                <a:lnTo>
                  <a:pt x="1284" y="825"/>
                </a:lnTo>
                <a:lnTo>
                  <a:pt x="1289" y="823"/>
                </a:lnTo>
                <a:lnTo>
                  <a:pt x="1289" y="823"/>
                </a:lnTo>
                <a:lnTo>
                  <a:pt x="1292" y="830"/>
                </a:lnTo>
                <a:lnTo>
                  <a:pt x="1301" y="849"/>
                </a:lnTo>
                <a:lnTo>
                  <a:pt x="1305" y="859"/>
                </a:lnTo>
                <a:lnTo>
                  <a:pt x="1308" y="868"/>
                </a:lnTo>
                <a:lnTo>
                  <a:pt x="1308" y="877"/>
                </a:lnTo>
                <a:lnTo>
                  <a:pt x="1307" y="881"/>
                </a:lnTo>
                <a:lnTo>
                  <a:pt x="1306" y="883"/>
                </a:lnTo>
                <a:lnTo>
                  <a:pt x="1306" y="883"/>
                </a:lnTo>
                <a:lnTo>
                  <a:pt x="1301" y="889"/>
                </a:lnTo>
                <a:lnTo>
                  <a:pt x="1292" y="896"/>
                </a:lnTo>
                <a:lnTo>
                  <a:pt x="1273" y="907"/>
                </a:lnTo>
                <a:lnTo>
                  <a:pt x="1254" y="916"/>
                </a:lnTo>
                <a:lnTo>
                  <a:pt x="1243" y="921"/>
                </a:lnTo>
                <a:lnTo>
                  <a:pt x="1243" y="921"/>
                </a:lnTo>
                <a:lnTo>
                  <a:pt x="1236" y="923"/>
                </a:lnTo>
                <a:lnTo>
                  <a:pt x="1223" y="925"/>
                </a:lnTo>
                <a:lnTo>
                  <a:pt x="1218" y="926"/>
                </a:lnTo>
                <a:lnTo>
                  <a:pt x="1215" y="929"/>
                </a:lnTo>
                <a:lnTo>
                  <a:pt x="1213" y="931"/>
                </a:lnTo>
                <a:lnTo>
                  <a:pt x="1213" y="934"/>
                </a:lnTo>
                <a:lnTo>
                  <a:pt x="1215" y="935"/>
                </a:lnTo>
                <a:lnTo>
                  <a:pt x="1215" y="935"/>
                </a:lnTo>
                <a:lnTo>
                  <a:pt x="1218" y="939"/>
                </a:lnTo>
                <a:lnTo>
                  <a:pt x="1223" y="941"/>
                </a:lnTo>
                <a:lnTo>
                  <a:pt x="1231" y="944"/>
                </a:lnTo>
                <a:lnTo>
                  <a:pt x="1237" y="945"/>
                </a:lnTo>
                <a:lnTo>
                  <a:pt x="1239" y="945"/>
                </a:lnTo>
                <a:lnTo>
                  <a:pt x="1239" y="945"/>
                </a:lnTo>
                <a:lnTo>
                  <a:pt x="1250" y="946"/>
                </a:lnTo>
                <a:lnTo>
                  <a:pt x="1250" y="946"/>
                </a:lnTo>
                <a:lnTo>
                  <a:pt x="1258" y="947"/>
                </a:lnTo>
                <a:lnTo>
                  <a:pt x="1261" y="948"/>
                </a:lnTo>
                <a:lnTo>
                  <a:pt x="1264" y="948"/>
                </a:lnTo>
                <a:lnTo>
                  <a:pt x="1270" y="947"/>
                </a:lnTo>
                <a:lnTo>
                  <a:pt x="1270" y="947"/>
                </a:lnTo>
                <a:lnTo>
                  <a:pt x="1282" y="945"/>
                </a:lnTo>
                <a:lnTo>
                  <a:pt x="1293" y="945"/>
                </a:lnTo>
                <a:lnTo>
                  <a:pt x="1293" y="945"/>
                </a:lnTo>
                <a:lnTo>
                  <a:pt x="1303" y="944"/>
                </a:lnTo>
                <a:lnTo>
                  <a:pt x="1313" y="941"/>
                </a:lnTo>
                <a:lnTo>
                  <a:pt x="1323" y="939"/>
                </a:lnTo>
                <a:lnTo>
                  <a:pt x="1330" y="935"/>
                </a:lnTo>
                <a:lnTo>
                  <a:pt x="1330" y="935"/>
                </a:lnTo>
                <a:lnTo>
                  <a:pt x="1340" y="932"/>
                </a:lnTo>
                <a:lnTo>
                  <a:pt x="1351" y="929"/>
                </a:lnTo>
                <a:lnTo>
                  <a:pt x="1366" y="928"/>
                </a:lnTo>
                <a:lnTo>
                  <a:pt x="1381" y="926"/>
                </a:lnTo>
                <a:lnTo>
                  <a:pt x="1381" y="926"/>
                </a:lnTo>
                <a:lnTo>
                  <a:pt x="1398" y="926"/>
                </a:lnTo>
                <a:lnTo>
                  <a:pt x="1414" y="926"/>
                </a:lnTo>
                <a:lnTo>
                  <a:pt x="1421" y="925"/>
                </a:lnTo>
                <a:lnTo>
                  <a:pt x="1428" y="923"/>
                </a:lnTo>
                <a:lnTo>
                  <a:pt x="1432" y="919"/>
                </a:lnTo>
                <a:lnTo>
                  <a:pt x="1435" y="914"/>
                </a:lnTo>
                <a:lnTo>
                  <a:pt x="1435" y="914"/>
                </a:lnTo>
                <a:lnTo>
                  <a:pt x="1436" y="903"/>
                </a:lnTo>
                <a:lnTo>
                  <a:pt x="1437" y="897"/>
                </a:lnTo>
                <a:lnTo>
                  <a:pt x="1436" y="891"/>
                </a:lnTo>
                <a:lnTo>
                  <a:pt x="1435" y="884"/>
                </a:lnTo>
                <a:lnTo>
                  <a:pt x="1432" y="880"/>
                </a:lnTo>
                <a:lnTo>
                  <a:pt x="1428" y="875"/>
                </a:lnTo>
                <a:lnTo>
                  <a:pt x="1423" y="870"/>
                </a:lnTo>
                <a:lnTo>
                  <a:pt x="1423" y="870"/>
                </a:lnTo>
                <a:lnTo>
                  <a:pt x="1414" y="864"/>
                </a:lnTo>
                <a:lnTo>
                  <a:pt x="1407" y="855"/>
                </a:lnTo>
                <a:lnTo>
                  <a:pt x="1389" y="834"/>
                </a:lnTo>
                <a:lnTo>
                  <a:pt x="1375" y="813"/>
                </a:lnTo>
                <a:lnTo>
                  <a:pt x="1368" y="803"/>
                </a:lnTo>
                <a:lnTo>
                  <a:pt x="1365" y="795"/>
                </a:lnTo>
                <a:lnTo>
                  <a:pt x="1357" y="775"/>
                </a:lnTo>
                <a:lnTo>
                  <a:pt x="1357" y="775"/>
                </a:lnTo>
                <a:lnTo>
                  <a:pt x="1364" y="773"/>
                </a:lnTo>
                <a:lnTo>
                  <a:pt x="1367" y="770"/>
                </a:lnTo>
                <a:lnTo>
                  <a:pt x="1368" y="768"/>
                </a:lnTo>
                <a:lnTo>
                  <a:pt x="1368" y="768"/>
                </a:lnTo>
                <a:lnTo>
                  <a:pt x="1325" y="682"/>
                </a:lnTo>
                <a:lnTo>
                  <a:pt x="1296" y="622"/>
                </a:lnTo>
                <a:lnTo>
                  <a:pt x="1281" y="593"/>
                </a:lnTo>
                <a:lnTo>
                  <a:pt x="1281" y="593"/>
                </a:lnTo>
                <a:lnTo>
                  <a:pt x="1271" y="540"/>
                </a:lnTo>
                <a:lnTo>
                  <a:pt x="1263" y="491"/>
                </a:lnTo>
                <a:lnTo>
                  <a:pt x="1263" y="491"/>
                </a:lnTo>
                <a:lnTo>
                  <a:pt x="1289" y="488"/>
                </a:lnTo>
                <a:lnTo>
                  <a:pt x="1322" y="486"/>
                </a:lnTo>
                <a:lnTo>
                  <a:pt x="1322" y="486"/>
                </a:lnTo>
                <a:lnTo>
                  <a:pt x="1327" y="487"/>
                </a:lnTo>
                <a:lnTo>
                  <a:pt x="1334" y="490"/>
                </a:lnTo>
                <a:lnTo>
                  <a:pt x="1349" y="496"/>
                </a:lnTo>
                <a:lnTo>
                  <a:pt x="1356" y="498"/>
                </a:lnTo>
                <a:lnTo>
                  <a:pt x="1362" y="501"/>
                </a:lnTo>
                <a:lnTo>
                  <a:pt x="1367" y="501"/>
                </a:lnTo>
                <a:lnTo>
                  <a:pt x="1368" y="499"/>
                </a:lnTo>
                <a:lnTo>
                  <a:pt x="1370" y="498"/>
                </a:lnTo>
                <a:lnTo>
                  <a:pt x="1370" y="498"/>
                </a:lnTo>
                <a:lnTo>
                  <a:pt x="1373" y="493"/>
                </a:lnTo>
                <a:lnTo>
                  <a:pt x="1375" y="491"/>
                </a:lnTo>
                <a:lnTo>
                  <a:pt x="1373" y="490"/>
                </a:lnTo>
                <a:lnTo>
                  <a:pt x="1368" y="486"/>
                </a:lnTo>
                <a:lnTo>
                  <a:pt x="1368" y="486"/>
                </a:lnTo>
                <a:lnTo>
                  <a:pt x="1361" y="479"/>
                </a:lnTo>
                <a:lnTo>
                  <a:pt x="1354" y="470"/>
                </a:lnTo>
                <a:lnTo>
                  <a:pt x="1354" y="470"/>
                </a:lnTo>
                <a:lnTo>
                  <a:pt x="1351" y="465"/>
                </a:lnTo>
                <a:lnTo>
                  <a:pt x="1349" y="461"/>
                </a:lnTo>
                <a:lnTo>
                  <a:pt x="1346" y="458"/>
                </a:lnTo>
                <a:lnTo>
                  <a:pt x="1341" y="454"/>
                </a:lnTo>
                <a:lnTo>
                  <a:pt x="1341" y="454"/>
                </a:lnTo>
                <a:lnTo>
                  <a:pt x="1335" y="451"/>
                </a:lnTo>
                <a:lnTo>
                  <a:pt x="1329" y="449"/>
                </a:lnTo>
                <a:lnTo>
                  <a:pt x="1323" y="445"/>
                </a:lnTo>
                <a:lnTo>
                  <a:pt x="1317" y="438"/>
                </a:lnTo>
                <a:lnTo>
                  <a:pt x="1317" y="438"/>
                </a:lnTo>
                <a:lnTo>
                  <a:pt x="1305" y="420"/>
                </a:lnTo>
                <a:lnTo>
                  <a:pt x="1305" y="420"/>
                </a:lnTo>
                <a:lnTo>
                  <a:pt x="1367" y="367"/>
                </a:lnTo>
                <a:lnTo>
                  <a:pt x="1415" y="330"/>
                </a:lnTo>
                <a:lnTo>
                  <a:pt x="1434" y="316"/>
                </a:lnTo>
                <a:lnTo>
                  <a:pt x="1440" y="311"/>
                </a:lnTo>
                <a:lnTo>
                  <a:pt x="1445" y="310"/>
                </a:lnTo>
                <a:lnTo>
                  <a:pt x="1445" y="310"/>
                </a:lnTo>
                <a:lnTo>
                  <a:pt x="1453" y="306"/>
                </a:lnTo>
                <a:lnTo>
                  <a:pt x="1464" y="300"/>
                </a:lnTo>
                <a:lnTo>
                  <a:pt x="1488" y="285"/>
                </a:lnTo>
                <a:lnTo>
                  <a:pt x="1516" y="267"/>
                </a:lnTo>
                <a:lnTo>
                  <a:pt x="1487" y="193"/>
                </a:lnTo>
                <a:lnTo>
                  <a:pt x="1487" y="193"/>
                </a:lnTo>
                <a:lnTo>
                  <a:pt x="1495" y="187"/>
                </a:lnTo>
                <a:lnTo>
                  <a:pt x="1516" y="172"/>
                </a:lnTo>
                <a:lnTo>
                  <a:pt x="1528" y="164"/>
                </a:lnTo>
                <a:lnTo>
                  <a:pt x="1541" y="158"/>
                </a:lnTo>
                <a:lnTo>
                  <a:pt x="1551" y="153"/>
                </a:lnTo>
                <a:lnTo>
                  <a:pt x="1554" y="151"/>
                </a:lnTo>
                <a:lnTo>
                  <a:pt x="1558" y="151"/>
                </a:lnTo>
                <a:lnTo>
                  <a:pt x="1558" y="151"/>
                </a:lnTo>
                <a:lnTo>
                  <a:pt x="1570" y="151"/>
                </a:lnTo>
                <a:lnTo>
                  <a:pt x="1583" y="154"/>
                </a:lnTo>
                <a:lnTo>
                  <a:pt x="1594" y="156"/>
                </a:lnTo>
                <a:lnTo>
                  <a:pt x="1601" y="160"/>
                </a:lnTo>
                <a:lnTo>
                  <a:pt x="1601" y="160"/>
                </a:lnTo>
                <a:lnTo>
                  <a:pt x="1618" y="169"/>
                </a:lnTo>
                <a:lnTo>
                  <a:pt x="1627" y="173"/>
                </a:lnTo>
                <a:lnTo>
                  <a:pt x="1629" y="176"/>
                </a:lnTo>
                <a:lnTo>
                  <a:pt x="1631" y="177"/>
                </a:lnTo>
                <a:lnTo>
                  <a:pt x="1631" y="177"/>
                </a:lnTo>
                <a:lnTo>
                  <a:pt x="1632" y="181"/>
                </a:lnTo>
                <a:lnTo>
                  <a:pt x="1634" y="183"/>
                </a:lnTo>
                <a:lnTo>
                  <a:pt x="1638" y="185"/>
                </a:lnTo>
                <a:lnTo>
                  <a:pt x="1642" y="185"/>
                </a:lnTo>
                <a:lnTo>
                  <a:pt x="1642" y="185"/>
                </a:lnTo>
                <a:lnTo>
                  <a:pt x="1647" y="182"/>
                </a:lnTo>
                <a:lnTo>
                  <a:pt x="1649" y="178"/>
                </a:lnTo>
                <a:lnTo>
                  <a:pt x="1652" y="175"/>
                </a:lnTo>
                <a:lnTo>
                  <a:pt x="1650" y="171"/>
                </a:lnTo>
                <a:lnTo>
                  <a:pt x="1650" y="171"/>
                </a:lnTo>
                <a:lnTo>
                  <a:pt x="1648" y="166"/>
                </a:lnTo>
                <a:lnTo>
                  <a:pt x="1644" y="162"/>
                </a:lnTo>
                <a:lnTo>
                  <a:pt x="1638" y="156"/>
                </a:lnTo>
                <a:lnTo>
                  <a:pt x="1638" y="156"/>
                </a:lnTo>
                <a:lnTo>
                  <a:pt x="1633" y="140"/>
                </a:lnTo>
                <a:lnTo>
                  <a:pt x="1627" y="128"/>
                </a:lnTo>
                <a:lnTo>
                  <a:pt x="1624" y="122"/>
                </a:lnTo>
                <a:lnTo>
                  <a:pt x="1621" y="117"/>
                </a:lnTo>
                <a:lnTo>
                  <a:pt x="1621" y="117"/>
                </a:lnTo>
                <a:lnTo>
                  <a:pt x="1613" y="110"/>
                </a:lnTo>
                <a:lnTo>
                  <a:pt x="1608" y="105"/>
                </a:lnTo>
                <a:lnTo>
                  <a:pt x="1604" y="102"/>
                </a:lnTo>
                <a:lnTo>
                  <a:pt x="1597" y="100"/>
                </a:lnTo>
                <a:lnTo>
                  <a:pt x="1597" y="100"/>
                </a:lnTo>
                <a:lnTo>
                  <a:pt x="1590" y="96"/>
                </a:lnTo>
                <a:lnTo>
                  <a:pt x="1584" y="92"/>
                </a:lnTo>
                <a:lnTo>
                  <a:pt x="1569" y="82"/>
                </a:lnTo>
                <a:lnTo>
                  <a:pt x="1569" y="82"/>
                </a:lnTo>
                <a:lnTo>
                  <a:pt x="1559" y="76"/>
                </a:lnTo>
                <a:lnTo>
                  <a:pt x="1551" y="68"/>
                </a:lnTo>
                <a:lnTo>
                  <a:pt x="1546" y="64"/>
                </a:lnTo>
                <a:lnTo>
                  <a:pt x="1540" y="62"/>
                </a:lnTo>
                <a:lnTo>
                  <a:pt x="1533" y="60"/>
                </a:lnTo>
                <a:lnTo>
                  <a:pt x="1526" y="60"/>
                </a:lnTo>
                <a:lnTo>
                  <a:pt x="1526" y="60"/>
                </a:lnTo>
                <a:lnTo>
                  <a:pt x="1519" y="60"/>
                </a:lnTo>
                <a:lnTo>
                  <a:pt x="1512" y="63"/>
                </a:lnTo>
                <a:lnTo>
                  <a:pt x="1505" y="65"/>
                </a:lnTo>
                <a:lnTo>
                  <a:pt x="1500" y="69"/>
                </a:lnTo>
                <a:lnTo>
                  <a:pt x="1499" y="73"/>
                </a:lnTo>
                <a:lnTo>
                  <a:pt x="1499" y="73"/>
                </a:lnTo>
                <a:lnTo>
                  <a:pt x="1495" y="80"/>
                </a:lnTo>
                <a:lnTo>
                  <a:pt x="1488" y="92"/>
                </a:lnTo>
                <a:lnTo>
                  <a:pt x="1488" y="92"/>
                </a:lnTo>
                <a:lnTo>
                  <a:pt x="1482" y="100"/>
                </a:lnTo>
                <a:lnTo>
                  <a:pt x="1473" y="108"/>
                </a:lnTo>
                <a:lnTo>
                  <a:pt x="1461" y="118"/>
                </a:lnTo>
                <a:lnTo>
                  <a:pt x="1455" y="108"/>
                </a:lnTo>
                <a:lnTo>
                  <a:pt x="1455" y="108"/>
                </a:lnTo>
                <a:lnTo>
                  <a:pt x="1382" y="158"/>
                </a:lnTo>
                <a:lnTo>
                  <a:pt x="1332" y="192"/>
                </a:lnTo>
                <a:lnTo>
                  <a:pt x="1313" y="205"/>
                </a:lnTo>
                <a:lnTo>
                  <a:pt x="1306" y="212"/>
                </a:lnTo>
                <a:lnTo>
                  <a:pt x="1306" y="212"/>
                </a:lnTo>
                <a:lnTo>
                  <a:pt x="1285" y="237"/>
                </a:lnTo>
                <a:lnTo>
                  <a:pt x="1271" y="252"/>
                </a:lnTo>
                <a:lnTo>
                  <a:pt x="1265" y="260"/>
                </a:lnTo>
                <a:lnTo>
                  <a:pt x="1265" y="260"/>
                </a:lnTo>
                <a:lnTo>
                  <a:pt x="1211" y="268"/>
                </a:lnTo>
                <a:lnTo>
                  <a:pt x="1159" y="276"/>
                </a:lnTo>
                <a:lnTo>
                  <a:pt x="1159" y="276"/>
                </a:lnTo>
                <a:lnTo>
                  <a:pt x="1156" y="272"/>
                </a:lnTo>
                <a:lnTo>
                  <a:pt x="1143" y="262"/>
                </a:lnTo>
                <a:lnTo>
                  <a:pt x="1136" y="257"/>
                </a:lnTo>
                <a:lnTo>
                  <a:pt x="1126" y="251"/>
                </a:lnTo>
                <a:lnTo>
                  <a:pt x="1116" y="246"/>
                </a:lnTo>
                <a:lnTo>
                  <a:pt x="1104" y="241"/>
                </a:lnTo>
                <a:lnTo>
                  <a:pt x="1104" y="241"/>
                </a:lnTo>
                <a:lnTo>
                  <a:pt x="1078" y="234"/>
                </a:lnTo>
                <a:lnTo>
                  <a:pt x="1050" y="228"/>
                </a:lnTo>
                <a:lnTo>
                  <a:pt x="1036" y="225"/>
                </a:lnTo>
                <a:lnTo>
                  <a:pt x="1023" y="224"/>
                </a:lnTo>
                <a:lnTo>
                  <a:pt x="1010" y="223"/>
                </a:lnTo>
                <a:lnTo>
                  <a:pt x="998" y="224"/>
                </a:lnTo>
                <a:lnTo>
                  <a:pt x="998" y="224"/>
                </a:lnTo>
                <a:lnTo>
                  <a:pt x="962" y="229"/>
                </a:lnTo>
                <a:lnTo>
                  <a:pt x="949" y="231"/>
                </a:lnTo>
                <a:lnTo>
                  <a:pt x="940" y="235"/>
                </a:lnTo>
                <a:lnTo>
                  <a:pt x="940" y="235"/>
                </a:lnTo>
                <a:lnTo>
                  <a:pt x="922" y="242"/>
                </a:lnTo>
                <a:lnTo>
                  <a:pt x="911" y="247"/>
                </a:lnTo>
                <a:lnTo>
                  <a:pt x="875" y="244"/>
                </a:lnTo>
                <a:lnTo>
                  <a:pt x="875" y="244"/>
                </a:lnTo>
                <a:lnTo>
                  <a:pt x="870" y="224"/>
                </a:lnTo>
                <a:lnTo>
                  <a:pt x="866" y="207"/>
                </a:lnTo>
                <a:lnTo>
                  <a:pt x="861" y="192"/>
                </a:lnTo>
                <a:lnTo>
                  <a:pt x="861" y="192"/>
                </a:lnTo>
                <a:lnTo>
                  <a:pt x="853" y="175"/>
                </a:lnTo>
                <a:lnTo>
                  <a:pt x="842" y="153"/>
                </a:lnTo>
                <a:lnTo>
                  <a:pt x="826" y="124"/>
                </a:lnTo>
                <a:lnTo>
                  <a:pt x="826" y="124"/>
                </a:lnTo>
                <a:lnTo>
                  <a:pt x="799" y="66"/>
                </a:lnTo>
                <a:lnTo>
                  <a:pt x="799" y="66"/>
                </a:lnTo>
                <a:lnTo>
                  <a:pt x="793" y="49"/>
                </a:lnTo>
                <a:lnTo>
                  <a:pt x="788" y="37"/>
                </a:lnTo>
                <a:lnTo>
                  <a:pt x="788" y="37"/>
                </a:lnTo>
                <a:lnTo>
                  <a:pt x="789" y="30"/>
                </a:lnTo>
                <a:lnTo>
                  <a:pt x="789" y="23"/>
                </a:lnTo>
                <a:lnTo>
                  <a:pt x="789" y="21"/>
                </a:lnTo>
                <a:lnTo>
                  <a:pt x="788" y="19"/>
                </a:lnTo>
                <a:lnTo>
                  <a:pt x="788" y="19"/>
                </a:lnTo>
                <a:lnTo>
                  <a:pt x="784" y="17"/>
                </a:lnTo>
                <a:lnTo>
                  <a:pt x="774" y="15"/>
                </a:lnTo>
                <a:lnTo>
                  <a:pt x="746" y="10"/>
                </a:lnTo>
                <a:lnTo>
                  <a:pt x="713" y="4"/>
                </a:lnTo>
                <a:lnTo>
                  <a:pt x="684" y="1"/>
                </a:lnTo>
                <a:lnTo>
                  <a:pt x="684" y="1"/>
                </a:lnTo>
                <a:lnTo>
                  <a:pt x="665" y="0"/>
                </a:lnTo>
                <a:lnTo>
                  <a:pt x="649" y="1"/>
                </a:lnTo>
                <a:lnTo>
                  <a:pt x="639" y="3"/>
                </a:lnTo>
                <a:lnTo>
                  <a:pt x="633" y="5"/>
                </a:lnTo>
                <a:lnTo>
                  <a:pt x="633" y="5"/>
                </a:lnTo>
                <a:lnTo>
                  <a:pt x="617" y="11"/>
                </a:lnTo>
                <a:lnTo>
                  <a:pt x="617" y="11"/>
                </a:lnTo>
                <a:lnTo>
                  <a:pt x="613" y="10"/>
                </a:lnTo>
                <a:lnTo>
                  <a:pt x="608" y="6"/>
                </a:lnTo>
                <a:lnTo>
                  <a:pt x="608" y="6"/>
                </a:lnTo>
                <a:lnTo>
                  <a:pt x="603" y="6"/>
                </a:lnTo>
                <a:lnTo>
                  <a:pt x="596" y="7"/>
                </a:lnTo>
                <a:lnTo>
                  <a:pt x="582" y="9"/>
                </a:lnTo>
                <a:lnTo>
                  <a:pt x="582" y="9"/>
                </a:lnTo>
                <a:lnTo>
                  <a:pt x="578" y="9"/>
                </a:lnTo>
                <a:lnTo>
                  <a:pt x="575" y="10"/>
                </a:lnTo>
                <a:lnTo>
                  <a:pt x="572" y="12"/>
                </a:lnTo>
                <a:lnTo>
                  <a:pt x="570" y="15"/>
                </a:lnTo>
                <a:lnTo>
                  <a:pt x="570" y="15"/>
                </a:lnTo>
                <a:lnTo>
                  <a:pt x="567" y="22"/>
                </a:lnTo>
                <a:lnTo>
                  <a:pt x="566" y="26"/>
                </a:lnTo>
                <a:lnTo>
                  <a:pt x="566" y="26"/>
                </a:lnTo>
                <a:lnTo>
                  <a:pt x="416" y="57"/>
                </a:lnTo>
                <a:lnTo>
                  <a:pt x="416" y="57"/>
                </a:lnTo>
                <a:lnTo>
                  <a:pt x="386" y="63"/>
                </a:lnTo>
                <a:lnTo>
                  <a:pt x="364" y="68"/>
                </a:lnTo>
                <a:lnTo>
                  <a:pt x="356" y="71"/>
                </a:lnTo>
                <a:lnTo>
                  <a:pt x="348" y="74"/>
                </a:lnTo>
                <a:lnTo>
                  <a:pt x="341" y="79"/>
                </a:lnTo>
                <a:lnTo>
                  <a:pt x="335" y="82"/>
                </a:lnTo>
                <a:lnTo>
                  <a:pt x="335" y="82"/>
                </a:lnTo>
                <a:lnTo>
                  <a:pt x="308" y="105"/>
                </a:lnTo>
                <a:lnTo>
                  <a:pt x="297" y="112"/>
                </a:lnTo>
                <a:lnTo>
                  <a:pt x="289" y="117"/>
                </a:lnTo>
                <a:lnTo>
                  <a:pt x="289" y="117"/>
                </a:lnTo>
                <a:lnTo>
                  <a:pt x="283" y="121"/>
                </a:lnTo>
                <a:lnTo>
                  <a:pt x="276" y="127"/>
                </a:lnTo>
                <a:lnTo>
                  <a:pt x="265" y="134"/>
                </a:lnTo>
                <a:lnTo>
                  <a:pt x="249" y="142"/>
                </a:lnTo>
                <a:lnTo>
                  <a:pt x="249" y="142"/>
                </a:lnTo>
                <a:lnTo>
                  <a:pt x="231" y="150"/>
                </a:lnTo>
                <a:lnTo>
                  <a:pt x="218" y="159"/>
                </a:lnTo>
                <a:lnTo>
                  <a:pt x="208" y="167"/>
                </a:lnTo>
                <a:lnTo>
                  <a:pt x="202" y="173"/>
                </a:lnTo>
                <a:lnTo>
                  <a:pt x="202" y="173"/>
                </a:lnTo>
                <a:lnTo>
                  <a:pt x="190" y="197"/>
                </a:lnTo>
                <a:lnTo>
                  <a:pt x="190" y="197"/>
                </a:lnTo>
                <a:lnTo>
                  <a:pt x="187" y="202"/>
                </a:lnTo>
                <a:lnTo>
                  <a:pt x="186" y="208"/>
                </a:lnTo>
                <a:lnTo>
                  <a:pt x="183" y="215"/>
                </a:lnTo>
                <a:lnTo>
                  <a:pt x="181" y="219"/>
                </a:lnTo>
                <a:lnTo>
                  <a:pt x="181" y="219"/>
                </a:lnTo>
                <a:lnTo>
                  <a:pt x="176" y="221"/>
                </a:lnTo>
                <a:lnTo>
                  <a:pt x="175" y="223"/>
                </a:lnTo>
                <a:lnTo>
                  <a:pt x="174" y="224"/>
                </a:lnTo>
                <a:lnTo>
                  <a:pt x="174" y="224"/>
                </a:lnTo>
                <a:lnTo>
                  <a:pt x="174" y="229"/>
                </a:lnTo>
                <a:lnTo>
                  <a:pt x="174" y="239"/>
                </a:lnTo>
                <a:lnTo>
                  <a:pt x="175" y="251"/>
                </a:lnTo>
                <a:lnTo>
                  <a:pt x="177" y="265"/>
                </a:lnTo>
                <a:lnTo>
                  <a:pt x="165" y="244"/>
                </a:lnTo>
                <a:close/>
                <a:moveTo>
                  <a:pt x="375" y="557"/>
                </a:moveTo>
                <a:lnTo>
                  <a:pt x="377" y="561"/>
                </a:lnTo>
                <a:lnTo>
                  <a:pt x="377" y="561"/>
                </a:lnTo>
                <a:lnTo>
                  <a:pt x="375" y="557"/>
                </a:lnTo>
                <a:lnTo>
                  <a:pt x="375" y="557"/>
                </a:lnTo>
                <a:close/>
                <a:moveTo>
                  <a:pt x="377" y="561"/>
                </a:moveTo>
                <a:lnTo>
                  <a:pt x="377" y="561"/>
                </a:lnTo>
                <a:lnTo>
                  <a:pt x="379" y="565"/>
                </a:lnTo>
                <a:lnTo>
                  <a:pt x="383" y="572"/>
                </a:lnTo>
                <a:lnTo>
                  <a:pt x="383" y="572"/>
                </a:lnTo>
                <a:lnTo>
                  <a:pt x="388" y="577"/>
                </a:lnTo>
                <a:lnTo>
                  <a:pt x="395" y="582"/>
                </a:lnTo>
                <a:lnTo>
                  <a:pt x="406" y="586"/>
                </a:lnTo>
                <a:lnTo>
                  <a:pt x="406" y="586"/>
                </a:lnTo>
                <a:lnTo>
                  <a:pt x="410" y="586"/>
                </a:lnTo>
                <a:lnTo>
                  <a:pt x="417" y="584"/>
                </a:lnTo>
                <a:lnTo>
                  <a:pt x="427" y="582"/>
                </a:lnTo>
                <a:lnTo>
                  <a:pt x="459" y="584"/>
                </a:lnTo>
                <a:lnTo>
                  <a:pt x="459" y="584"/>
                </a:lnTo>
                <a:lnTo>
                  <a:pt x="471" y="586"/>
                </a:lnTo>
                <a:lnTo>
                  <a:pt x="471" y="586"/>
                </a:lnTo>
                <a:lnTo>
                  <a:pt x="485" y="588"/>
                </a:lnTo>
                <a:lnTo>
                  <a:pt x="492" y="589"/>
                </a:lnTo>
                <a:lnTo>
                  <a:pt x="501" y="589"/>
                </a:lnTo>
                <a:lnTo>
                  <a:pt x="501" y="589"/>
                </a:lnTo>
                <a:lnTo>
                  <a:pt x="511" y="589"/>
                </a:lnTo>
                <a:lnTo>
                  <a:pt x="514" y="588"/>
                </a:lnTo>
                <a:lnTo>
                  <a:pt x="519" y="586"/>
                </a:lnTo>
                <a:lnTo>
                  <a:pt x="519" y="586"/>
                </a:lnTo>
                <a:lnTo>
                  <a:pt x="527" y="582"/>
                </a:lnTo>
                <a:lnTo>
                  <a:pt x="533" y="578"/>
                </a:lnTo>
                <a:lnTo>
                  <a:pt x="538" y="573"/>
                </a:lnTo>
                <a:lnTo>
                  <a:pt x="538" y="573"/>
                </a:lnTo>
                <a:lnTo>
                  <a:pt x="550" y="574"/>
                </a:lnTo>
                <a:lnTo>
                  <a:pt x="560" y="576"/>
                </a:lnTo>
                <a:lnTo>
                  <a:pt x="566" y="576"/>
                </a:lnTo>
                <a:lnTo>
                  <a:pt x="566" y="576"/>
                </a:lnTo>
                <a:lnTo>
                  <a:pt x="569" y="576"/>
                </a:lnTo>
                <a:lnTo>
                  <a:pt x="570" y="577"/>
                </a:lnTo>
                <a:lnTo>
                  <a:pt x="570" y="581"/>
                </a:lnTo>
                <a:lnTo>
                  <a:pt x="572" y="584"/>
                </a:lnTo>
                <a:lnTo>
                  <a:pt x="572" y="584"/>
                </a:lnTo>
                <a:lnTo>
                  <a:pt x="580" y="594"/>
                </a:lnTo>
                <a:lnTo>
                  <a:pt x="583" y="602"/>
                </a:lnTo>
                <a:lnTo>
                  <a:pt x="586" y="609"/>
                </a:lnTo>
                <a:lnTo>
                  <a:pt x="586" y="609"/>
                </a:lnTo>
                <a:lnTo>
                  <a:pt x="592" y="629"/>
                </a:lnTo>
                <a:lnTo>
                  <a:pt x="601" y="652"/>
                </a:lnTo>
                <a:lnTo>
                  <a:pt x="601" y="652"/>
                </a:lnTo>
                <a:lnTo>
                  <a:pt x="609" y="672"/>
                </a:lnTo>
                <a:lnTo>
                  <a:pt x="612" y="678"/>
                </a:lnTo>
                <a:lnTo>
                  <a:pt x="612" y="679"/>
                </a:lnTo>
                <a:lnTo>
                  <a:pt x="612" y="680"/>
                </a:lnTo>
                <a:lnTo>
                  <a:pt x="612" y="680"/>
                </a:lnTo>
                <a:lnTo>
                  <a:pt x="606" y="680"/>
                </a:lnTo>
                <a:lnTo>
                  <a:pt x="603" y="682"/>
                </a:lnTo>
                <a:lnTo>
                  <a:pt x="602" y="685"/>
                </a:lnTo>
                <a:lnTo>
                  <a:pt x="602" y="685"/>
                </a:lnTo>
                <a:lnTo>
                  <a:pt x="603" y="689"/>
                </a:lnTo>
                <a:lnTo>
                  <a:pt x="604" y="690"/>
                </a:lnTo>
                <a:lnTo>
                  <a:pt x="608" y="694"/>
                </a:lnTo>
                <a:lnTo>
                  <a:pt x="609" y="698"/>
                </a:lnTo>
                <a:lnTo>
                  <a:pt x="609" y="699"/>
                </a:lnTo>
                <a:lnTo>
                  <a:pt x="608" y="700"/>
                </a:lnTo>
                <a:lnTo>
                  <a:pt x="608" y="700"/>
                </a:lnTo>
                <a:lnTo>
                  <a:pt x="592" y="709"/>
                </a:lnTo>
                <a:lnTo>
                  <a:pt x="583" y="711"/>
                </a:lnTo>
                <a:lnTo>
                  <a:pt x="577" y="712"/>
                </a:lnTo>
                <a:lnTo>
                  <a:pt x="577" y="712"/>
                </a:lnTo>
                <a:lnTo>
                  <a:pt x="553" y="709"/>
                </a:lnTo>
                <a:lnTo>
                  <a:pt x="539" y="706"/>
                </a:lnTo>
                <a:lnTo>
                  <a:pt x="533" y="704"/>
                </a:lnTo>
                <a:lnTo>
                  <a:pt x="533" y="704"/>
                </a:lnTo>
                <a:lnTo>
                  <a:pt x="527" y="701"/>
                </a:lnTo>
                <a:lnTo>
                  <a:pt x="523" y="701"/>
                </a:lnTo>
                <a:lnTo>
                  <a:pt x="522" y="701"/>
                </a:lnTo>
                <a:lnTo>
                  <a:pt x="522" y="701"/>
                </a:lnTo>
                <a:lnTo>
                  <a:pt x="522" y="705"/>
                </a:lnTo>
                <a:lnTo>
                  <a:pt x="522" y="706"/>
                </a:lnTo>
                <a:lnTo>
                  <a:pt x="519" y="707"/>
                </a:lnTo>
                <a:lnTo>
                  <a:pt x="519" y="707"/>
                </a:lnTo>
                <a:lnTo>
                  <a:pt x="517" y="705"/>
                </a:lnTo>
                <a:lnTo>
                  <a:pt x="512" y="700"/>
                </a:lnTo>
                <a:lnTo>
                  <a:pt x="506" y="695"/>
                </a:lnTo>
                <a:lnTo>
                  <a:pt x="498" y="689"/>
                </a:lnTo>
                <a:lnTo>
                  <a:pt x="498" y="689"/>
                </a:lnTo>
                <a:lnTo>
                  <a:pt x="484" y="680"/>
                </a:lnTo>
                <a:lnTo>
                  <a:pt x="476" y="678"/>
                </a:lnTo>
                <a:lnTo>
                  <a:pt x="471" y="677"/>
                </a:lnTo>
                <a:lnTo>
                  <a:pt x="471" y="677"/>
                </a:lnTo>
                <a:lnTo>
                  <a:pt x="466" y="678"/>
                </a:lnTo>
                <a:lnTo>
                  <a:pt x="460" y="679"/>
                </a:lnTo>
                <a:lnTo>
                  <a:pt x="452" y="683"/>
                </a:lnTo>
                <a:lnTo>
                  <a:pt x="452" y="683"/>
                </a:lnTo>
                <a:lnTo>
                  <a:pt x="444" y="678"/>
                </a:lnTo>
                <a:lnTo>
                  <a:pt x="436" y="672"/>
                </a:lnTo>
                <a:lnTo>
                  <a:pt x="436" y="672"/>
                </a:lnTo>
                <a:lnTo>
                  <a:pt x="411" y="636"/>
                </a:lnTo>
                <a:lnTo>
                  <a:pt x="418" y="629"/>
                </a:lnTo>
                <a:lnTo>
                  <a:pt x="418" y="629"/>
                </a:lnTo>
                <a:lnTo>
                  <a:pt x="402" y="609"/>
                </a:lnTo>
                <a:lnTo>
                  <a:pt x="402" y="609"/>
                </a:lnTo>
                <a:lnTo>
                  <a:pt x="398" y="602"/>
                </a:lnTo>
                <a:lnTo>
                  <a:pt x="393" y="597"/>
                </a:lnTo>
                <a:lnTo>
                  <a:pt x="388" y="592"/>
                </a:lnTo>
                <a:lnTo>
                  <a:pt x="388" y="592"/>
                </a:lnTo>
                <a:lnTo>
                  <a:pt x="384" y="588"/>
                </a:lnTo>
                <a:lnTo>
                  <a:pt x="384" y="587"/>
                </a:lnTo>
                <a:lnTo>
                  <a:pt x="386" y="587"/>
                </a:lnTo>
                <a:lnTo>
                  <a:pt x="377" y="5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206708FA-12F8-465B-B659-DFDB058E4001}"/>
              </a:ext>
            </a:extLst>
          </p:cNvPr>
          <p:cNvSpPr>
            <a:spLocks noEditPoints="1"/>
          </p:cNvSpPr>
          <p:nvPr/>
        </p:nvSpPr>
        <p:spPr bwMode="auto">
          <a:xfrm>
            <a:off x="624913" y="4716254"/>
            <a:ext cx="1123126" cy="1582587"/>
          </a:xfrm>
          <a:custGeom>
            <a:avLst/>
            <a:gdLst>
              <a:gd name="T0" fmla="*/ 154 w 1034"/>
              <a:gd name="T1" fmla="*/ 461 h 1457"/>
              <a:gd name="T2" fmla="*/ 89 w 1034"/>
              <a:gd name="T3" fmla="*/ 453 h 1457"/>
              <a:gd name="T4" fmla="*/ 17 w 1034"/>
              <a:gd name="T5" fmla="*/ 482 h 1457"/>
              <a:gd name="T6" fmla="*/ 1 w 1034"/>
              <a:gd name="T7" fmla="*/ 540 h 1457"/>
              <a:gd name="T8" fmla="*/ 10 w 1034"/>
              <a:gd name="T9" fmla="*/ 593 h 1457"/>
              <a:gd name="T10" fmla="*/ 57 w 1034"/>
              <a:gd name="T11" fmla="*/ 625 h 1457"/>
              <a:gd name="T12" fmla="*/ 170 w 1034"/>
              <a:gd name="T13" fmla="*/ 620 h 1457"/>
              <a:gd name="T14" fmla="*/ 143 w 1034"/>
              <a:gd name="T15" fmla="*/ 709 h 1457"/>
              <a:gd name="T16" fmla="*/ 185 w 1034"/>
              <a:gd name="T17" fmla="*/ 800 h 1457"/>
              <a:gd name="T18" fmla="*/ 321 w 1034"/>
              <a:gd name="T19" fmla="*/ 762 h 1457"/>
              <a:gd name="T20" fmla="*/ 344 w 1034"/>
              <a:gd name="T21" fmla="*/ 801 h 1457"/>
              <a:gd name="T22" fmla="*/ 364 w 1034"/>
              <a:gd name="T23" fmla="*/ 835 h 1457"/>
              <a:gd name="T24" fmla="*/ 380 w 1034"/>
              <a:gd name="T25" fmla="*/ 843 h 1457"/>
              <a:gd name="T26" fmla="*/ 427 w 1034"/>
              <a:gd name="T27" fmla="*/ 949 h 1457"/>
              <a:gd name="T28" fmla="*/ 555 w 1034"/>
              <a:gd name="T29" fmla="*/ 1094 h 1457"/>
              <a:gd name="T30" fmla="*/ 546 w 1034"/>
              <a:gd name="T31" fmla="*/ 1164 h 1457"/>
              <a:gd name="T32" fmla="*/ 502 w 1034"/>
              <a:gd name="T33" fmla="*/ 1192 h 1457"/>
              <a:gd name="T34" fmla="*/ 618 w 1034"/>
              <a:gd name="T35" fmla="*/ 1191 h 1457"/>
              <a:gd name="T36" fmla="*/ 688 w 1034"/>
              <a:gd name="T37" fmla="*/ 1251 h 1457"/>
              <a:gd name="T38" fmla="*/ 703 w 1034"/>
              <a:gd name="T39" fmla="*/ 1385 h 1457"/>
              <a:gd name="T40" fmla="*/ 616 w 1034"/>
              <a:gd name="T41" fmla="*/ 1453 h 1457"/>
              <a:gd name="T42" fmla="*/ 669 w 1034"/>
              <a:gd name="T43" fmla="*/ 1444 h 1457"/>
              <a:gd name="T44" fmla="*/ 778 w 1034"/>
              <a:gd name="T45" fmla="*/ 1412 h 1457"/>
              <a:gd name="T46" fmla="*/ 772 w 1034"/>
              <a:gd name="T47" fmla="*/ 1304 h 1457"/>
              <a:gd name="T48" fmla="*/ 823 w 1034"/>
              <a:gd name="T49" fmla="*/ 1338 h 1457"/>
              <a:gd name="T50" fmla="*/ 893 w 1034"/>
              <a:gd name="T51" fmla="*/ 1361 h 1457"/>
              <a:gd name="T52" fmla="*/ 979 w 1034"/>
              <a:gd name="T53" fmla="*/ 1345 h 1457"/>
              <a:gd name="T54" fmla="*/ 1011 w 1034"/>
              <a:gd name="T55" fmla="*/ 1289 h 1457"/>
              <a:gd name="T56" fmla="*/ 925 w 1034"/>
              <a:gd name="T57" fmla="*/ 1214 h 1457"/>
              <a:gd name="T58" fmla="*/ 820 w 1034"/>
              <a:gd name="T59" fmla="*/ 1115 h 1457"/>
              <a:gd name="T60" fmla="*/ 829 w 1034"/>
              <a:gd name="T61" fmla="*/ 1085 h 1457"/>
              <a:gd name="T62" fmla="*/ 940 w 1034"/>
              <a:gd name="T63" fmla="*/ 1199 h 1457"/>
              <a:gd name="T64" fmla="*/ 949 w 1034"/>
              <a:gd name="T65" fmla="*/ 1219 h 1457"/>
              <a:gd name="T66" fmla="*/ 1023 w 1034"/>
              <a:gd name="T67" fmla="*/ 1207 h 1457"/>
              <a:gd name="T68" fmla="*/ 1014 w 1034"/>
              <a:gd name="T69" fmla="*/ 1147 h 1457"/>
              <a:gd name="T70" fmla="*/ 945 w 1034"/>
              <a:gd name="T71" fmla="*/ 1051 h 1457"/>
              <a:gd name="T72" fmla="*/ 875 w 1034"/>
              <a:gd name="T73" fmla="*/ 723 h 1457"/>
              <a:gd name="T74" fmla="*/ 864 w 1034"/>
              <a:gd name="T75" fmla="*/ 586 h 1457"/>
              <a:gd name="T76" fmla="*/ 838 w 1034"/>
              <a:gd name="T77" fmla="*/ 488 h 1457"/>
              <a:gd name="T78" fmla="*/ 741 w 1034"/>
              <a:gd name="T79" fmla="*/ 349 h 1457"/>
              <a:gd name="T80" fmla="*/ 628 w 1034"/>
              <a:gd name="T81" fmla="*/ 151 h 1457"/>
              <a:gd name="T82" fmla="*/ 504 w 1034"/>
              <a:gd name="T83" fmla="*/ 97 h 1457"/>
              <a:gd name="T84" fmla="*/ 437 w 1034"/>
              <a:gd name="T85" fmla="*/ 36 h 1457"/>
              <a:gd name="T86" fmla="*/ 367 w 1034"/>
              <a:gd name="T87" fmla="*/ 1 h 1457"/>
              <a:gd name="T88" fmla="*/ 288 w 1034"/>
              <a:gd name="T89" fmla="*/ 51 h 1457"/>
              <a:gd name="T90" fmla="*/ 277 w 1034"/>
              <a:gd name="T91" fmla="*/ 83 h 1457"/>
              <a:gd name="T92" fmla="*/ 289 w 1034"/>
              <a:gd name="T93" fmla="*/ 112 h 1457"/>
              <a:gd name="T94" fmla="*/ 330 w 1034"/>
              <a:gd name="T95" fmla="*/ 167 h 1457"/>
              <a:gd name="T96" fmla="*/ 331 w 1034"/>
              <a:gd name="T97" fmla="*/ 279 h 1457"/>
              <a:gd name="T98" fmla="*/ 299 w 1034"/>
              <a:gd name="T99" fmla="*/ 313 h 1457"/>
              <a:gd name="T100" fmla="*/ 223 w 1034"/>
              <a:gd name="T101" fmla="*/ 331 h 1457"/>
              <a:gd name="T102" fmla="*/ 226 w 1034"/>
              <a:gd name="T103" fmla="*/ 353 h 1457"/>
              <a:gd name="T104" fmla="*/ 201 w 1034"/>
              <a:gd name="T105" fmla="*/ 386 h 1457"/>
              <a:gd name="T106" fmla="*/ 199 w 1034"/>
              <a:gd name="T107" fmla="*/ 439 h 1457"/>
              <a:gd name="T108" fmla="*/ 194 w 1034"/>
              <a:gd name="T109" fmla="*/ 490 h 1457"/>
              <a:gd name="T110" fmla="*/ 546 w 1034"/>
              <a:gd name="T111" fmla="*/ 492 h 1457"/>
              <a:gd name="T112" fmla="*/ 528 w 1034"/>
              <a:gd name="T113" fmla="*/ 543 h 1457"/>
              <a:gd name="T114" fmla="*/ 566 w 1034"/>
              <a:gd name="T115" fmla="*/ 573 h 1457"/>
              <a:gd name="T116" fmla="*/ 541 w 1034"/>
              <a:gd name="T117" fmla="*/ 576 h 1457"/>
              <a:gd name="T118" fmla="*/ 495 w 1034"/>
              <a:gd name="T119" fmla="*/ 561 h 1457"/>
              <a:gd name="T120" fmla="*/ 416 w 1034"/>
              <a:gd name="T121" fmla="*/ 477 h 1457"/>
              <a:gd name="T122" fmla="*/ 450 w 1034"/>
              <a:gd name="T123" fmla="*/ 439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4" h="1457">
                <a:moveTo>
                  <a:pt x="194" y="490"/>
                </a:moveTo>
                <a:lnTo>
                  <a:pt x="194" y="490"/>
                </a:lnTo>
                <a:lnTo>
                  <a:pt x="187" y="487"/>
                </a:lnTo>
                <a:lnTo>
                  <a:pt x="180" y="485"/>
                </a:lnTo>
                <a:lnTo>
                  <a:pt x="172" y="481"/>
                </a:lnTo>
                <a:lnTo>
                  <a:pt x="169" y="477"/>
                </a:lnTo>
                <a:lnTo>
                  <a:pt x="169" y="477"/>
                </a:lnTo>
                <a:lnTo>
                  <a:pt x="165" y="472"/>
                </a:lnTo>
                <a:lnTo>
                  <a:pt x="160" y="466"/>
                </a:lnTo>
                <a:lnTo>
                  <a:pt x="154" y="461"/>
                </a:lnTo>
                <a:lnTo>
                  <a:pt x="148" y="456"/>
                </a:lnTo>
                <a:lnTo>
                  <a:pt x="148" y="456"/>
                </a:lnTo>
                <a:lnTo>
                  <a:pt x="141" y="454"/>
                </a:lnTo>
                <a:lnTo>
                  <a:pt x="132" y="452"/>
                </a:lnTo>
                <a:lnTo>
                  <a:pt x="116" y="450"/>
                </a:lnTo>
                <a:lnTo>
                  <a:pt x="116" y="450"/>
                </a:lnTo>
                <a:lnTo>
                  <a:pt x="101" y="452"/>
                </a:lnTo>
                <a:lnTo>
                  <a:pt x="93" y="452"/>
                </a:lnTo>
                <a:lnTo>
                  <a:pt x="89" y="453"/>
                </a:lnTo>
                <a:lnTo>
                  <a:pt x="89" y="453"/>
                </a:lnTo>
                <a:lnTo>
                  <a:pt x="75" y="456"/>
                </a:lnTo>
                <a:lnTo>
                  <a:pt x="52" y="463"/>
                </a:lnTo>
                <a:lnTo>
                  <a:pt x="52" y="463"/>
                </a:lnTo>
                <a:lnTo>
                  <a:pt x="43" y="461"/>
                </a:lnTo>
                <a:lnTo>
                  <a:pt x="37" y="461"/>
                </a:lnTo>
                <a:lnTo>
                  <a:pt x="32" y="463"/>
                </a:lnTo>
                <a:lnTo>
                  <a:pt x="32" y="463"/>
                </a:lnTo>
                <a:lnTo>
                  <a:pt x="28" y="466"/>
                </a:lnTo>
                <a:lnTo>
                  <a:pt x="25" y="472"/>
                </a:lnTo>
                <a:lnTo>
                  <a:pt x="17" y="482"/>
                </a:lnTo>
                <a:lnTo>
                  <a:pt x="17" y="482"/>
                </a:lnTo>
                <a:lnTo>
                  <a:pt x="15" y="486"/>
                </a:lnTo>
                <a:lnTo>
                  <a:pt x="9" y="491"/>
                </a:lnTo>
                <a:lnTo>
                  <a:pt x="2" y="497"/>
                </a:lnTo>
                <a:lnTo>
                  <a:pt x="1" y="500"/>
                </a:lnTo>
                <a:lnTo>
                  <a:pt x="0" y="501"/>
                </a:lnTo>
                <a:lnTo>
                  <a:pt x="0" y="501"/>
                </a:lnTo>
                <a:lnTo>
                  <a:pt x="0" y="535"/>
                </a:lnTo>
                <a:lnTo>
                  <a:pt x="0" y="535"/>
                </a:lnTo>
                <a:lnTo>
                  <a:pt x="1" y="540"/>
                </a:lnTo>
                <a:lnTo>
                  <a:pt x="4" y="545"/>
                </a:lnTo>
                <a:lnTo>
                  <a:pt x="5" y="551"/>
                </a:lnTo>
                <a:lnTo>
                  <a:pt x="5" y="556"/>
                </a:lnTo>
                <a:lnTo>
                  <a:pt x="5" y="556"/>
                </a:lnTo>
                <a:lnTo>
                  <a:pt x="4" y="566"/>
                </a:lnTo>
                <a:lnTo>
                  <a:pt x="4" y="566"/>
                </a:lnTo>
                <a:lnTo>
                  <a:pt x="4" y="577"/>
                </a:lnTo>
                <a:lnTo>
                  <a:pt x="4" y="584"/>
                </a:lnTo>
                <a:lnTo>
                  <a:pt x="4" y="584"/>
                </a:lnTo>
                <a:lnTo>
                  <a:pt x="10" y="593"/>
                </a:lnTo>
                <a:lnTo>
                  <a:pt x="13" y="600"/>
                </a:lnTo>
                <a:lnTo>
                  <a:pt x="15" y="608"/>
                </a:lnTo>
                <a:lnTo>
                  <a:pt x="15" y="608"/>
                </a:lnTo>
                <a:lnTo>
                  <a:pt x="13" y="613"/>
                </a:lnTo>
                <a:lnTo>
                  <a:pt x="11" y="618"/>
                </a:lnTo>
                <a:lnTo>
                  <a:pt x="9" y="621"/>
                </a:lnTo>
                <a:lnTo>
                  <a:pt x="29" y="615"/>
                </a:lnTo>
                <a:lnTo>
                  <a:pt x="34" y="631"/>
                </a:lnTo>
                <a:lnTo>
                  <a:pt x="57" y="625"/>
                </a:lnTo>
                <a:lnTo>
                  <a:pt x="57" y="625"/>
                </a:lnTo>
                <a:lnTo>
                  <a:pt x="106" y="629"/>
                </a:lnTo>
                <a:lnTo>
                  <a:pt x="132" y="631"/>
                </a:lnTo>
                <a:lnTo>
                  <a:pt x="132" y="631"/>
                </a:lnTo>
                <a:lnTo>
                  <a:pt x="140" y="631"/>
                </a:lnTo>
                <a:lnTo>
                  <a:pt x="149" y="630"/>
                </a:lnTo>
                <a:lnTo>
                  <a:pt x="156" y="627"/>
                </a:lnTo>
                <a:lnTo>
                  <a:pt x="156" y="627"/>
                </a:lnTo>
                <a:lnTo>
                  <a:pt x="161" y="625"/>
                </a:lnTo>
                <a:lnTo>
                  <a:pt x="166" y="623"/>
                </a:lnTo>
                <a:lnTo>
                  <a:pt x="170" y="620"/>
                </a:lnTo>
                <a:lnTo>
                  <a:pt x="170" y="620"/>
                </a:lnTo>
                <a:lnTo>
                  <a:pt x="161" y="641"/>
                </a:lnTo>
                <a:lnTo>
                  <a:pt x="154" y="658"/>
                </a:lnTo>
                <a:lnTo>
                  <a:pt x="150" y="664"/>
                </a:lnTo>
                <a:lnTo>
                  <a:pt x="146" y="669"/>
                </a:lnTo>
                <a:lnTo>
                  <a:pt x="146" y="669"/>
                </a:lnTo>
                <a:lnTo>
                  <a:pt x="145" y="672"/>
                </a:lnTo>
                <a:lnTo>
                  <a:pt x="144" y="677"/>
                </a:lnTo>
                <a:lnTo>
                  <a:pt x="143" y="690"/>
                </a:lnTo>
                <a:lnTo>
                  <a:pt x="143" y="709"/>
                </a:lnTo>
                <a:lnTo>
                  <a:pt x="144" y="728"/>
                </a:lnTo>
                <a:lnTo>
                  <a:pt x="146" y="749"/>
                </a:lnTo>
                <a:lnTo>
                  <a:pt x="150" y="768"/>
                </a:lnTo>
                <a:lnTo>
                  <a:pt x="155" y="782"/>
                </a:lnTo>
                <a:lnTo>
                  <a:pt x="157" y="787"/>
                </a:lnTo>
                <a:lnTo>
                  <a:pt x="160" y="790"/>
                </a:lnTo>
                <a:lnTo>
                  <a:pt x="160" y="790"/>
                </a:lnTo>
                <a:lnTo>
                  <a:pt x="169" y="796"/>
                </a:lnTo>
                <a:lnTo>
                  <a:pt x="176" y="800"/>
                </a:lnTo>
                <a:lnTo>
                  <a:pt x="185" y="800"/>
                </a:lnTo>
                <a:lnTo>
                  <a:pt x="199" y="798"/>
                </a:lnTo>
                <a:lnTo>
                  <a:pt x="199" y="798"/>
                </a:lnTo>
                <a:lnTo>
                  <a:pt x="217" y="796"/>
                </a:lnTo>
                <a:lnTo>
                  <a:pt x="231" y="792"/>
                </a:lnTo>
                <a:lnTo>
                  <a:pt x="245" y="789"/>
                </a:lnTo>
                <a:lnTo>
                  <a:pt x="258" y="785"/>
                </a:lnTo>
                <a:lnTo>
                  <a:pt x="258" y="785"/>
                </a:lnTo>
                <a:lnTo>
                  <a:pt x="294" y="771"/>
                </a:lnTo>
                <a:lnTo>
                  <a:pt x="311" y="764"/>
                </a:lnTo>
                <a:lnTo>
                  <a:pt x="321" y="762"/>
                </a:lnTo>
                <a:lnTo>
                  <a:pt x="321" y="762"/>
                </a:lnTo>
                <a:lnTo>
                  <a:pt x="330" y="763"/>
                </a:lnTo>
                <a:lnTo>
                  <a:pt x="343" y="766"/>
                </a:lnTo>
                <a:lnTo>
                  <a:pt x="360" y="770"/>
                </a:lnTo>
                <a:lnTo>
                  <a:pt x="360" y="770"/>
                </a:lnTo>
                <a:lnTo>
                  <a:pt x="352" y="781"/>
                </a:lnTo>
                <a:lnTo>
                  <a:pt x="347" y="791"/>
                </a:lnTo>
                <a:lnTo>
                  <a:pt x="344" y="796"/>
                </a:lnTo>
                <a:lnTo>
                  <a:pt x="344" y="801"/>
                </a:lnTo>
                <a:lnTo>
                  <a:pt x="344" y="801"/>
                </a:lnTo>
                <a:lnTo>
                  <a:pt x="340" y="839"/>
                </a:lnTo>
                <a:lnTo>
                  <a:pt x="336" y="861"/>
                </a:lnTo>
                <a:lnTo>
                  <a:pt x="336" y="867"/>
                </a:lnTo>
                <a:lnTo>
                  <a:pt x="336" y="871"/>
                </a:lnTo>
                <a:lnTo>
                  <a:pt x="336" y="871"/>
                </a:lnTo>
                <a:lnTo>
                  <a:pt x="368" y="872"/>
                </a:lnTo>
                <a:lnTo>
                  <a:pt x="368" y="872"/>
                </a:lnTo>
                <a:lnTo>
                  <a:pt x="365" y="856"/>
                </a:lnTo>
                <a:lnTo>
                  <a:pt x="364" y="842"/>
                </a:lnTo>
                <a:lnTo>
                  <a:pt x="364" y="835"/>
                </a:lnTo>
                <a:lnTo>
                  <a:pt x="365" y="830"/>
                </a:lnTo>
                <a:lnTo>
                  <a:pt x="365" y="830"/>
                </a:lnTo>
                <a:lnTo>
                  <a:pt x="369" y="822"/>
                </a:lnTo>
                <a:lnTo>
                  <a:pt x="374" y="817"/>
                </a:lnTo>
                <a:lnTo>
                  <a:pt x="379" y="812"/>
                </a:lnTo>
                <a:lnTo>
                  <a:pt x="379" y="812"/>
                </a:lnTo>
                <a:lnTo>
                  <a:pt x="378" y="821"/>
                </a:lnTo>
                <a:lnTo>
                  <a:pt x="378" y="830"/>
                </a:lnTo>
                <a:lnTo>
                  <a:pt x="380" y="843"/>
                </a:lnTo>
                <a:lnTo>
                  <a:pt x="380" y="843"/>
                </a:lnTo>
                <a:lnTo>
                  <a:pt x="386" y="856"/>
                </a:lnTo>
                <a:lnTo>
                  <a:pt x="395" y="871"/>
                </a:lnTo>
                <a:lnTo>
                  <a:pt x="401" y="885"/>
                </a:lnTo>
                <a:lnTo>
                  <a:pt x="404" y="889"/>
                </a:lnTo>
                <a:lnTo>
                  <a:pt x="405" y="893"/>
                </a:lnTo>
                <a:lnTo>
                  <a:pt x="405" y="893"/>
                </a:lnTo>
                <a:lnTo>
                  <a:pt x="407" y="904"/>
                </a:lnTo>
                <a:lnTo>
                  <a:pt x="415" y="920"/>
                </a:lnTo>
                <a:lnTo>
                  <a:pt x="427" y="949"/>
                </a:lnTo>
                <a:lnTo>
                  <a:pt x="427" y="949"/>
                </a:lnTo>
                <a:lnTo>
                  <a:pt x="431" y="953"/>
                </a:lnTo>
                <a:lnTo>
                  <a:pt x="438" y="962"/>
                </a:lnTo>
                <a:lnTo>
                  <a:pt x="456" y="981"/>
                </a:lnTo>
                <a:lnTo>
                  <a:pt x="481" y="1005"/>
                </a:lnTo>
                <a:lnTo>
                  <a:pt x="481" y="1005"/>
                </a:lnTo>
                <a:lnTo>
                  <a:pt x="497" y="1027"/>
                </a:lnTo>
                <a:lnTo>
                  <a:pt x="519" y="1057"/>
                </a:lnTo>
                <a:lnTo>
                  <a:pt x="519" y="1057"/>
                </a:lnTo>
                <a:lnTo>
                  <a:pt x="540" y="1079"/>
                </a:lnTo>
                <a:lnTo>
                  <a:pt x="555" y="1094"/>
                </a:lnTo>
                <a:lnTo>
                  <a:pt x="555" y="1094"/>
                </a:lnTo>
                <a:lnTo>
                  <a:pt x="556" y="1100"/>
                </a:lnTo>
                <a:lnTo>
                  <a:pt x="560" y="1115"/>
                </a:lnTo>
                <a:lnTo>
                  <a:pt x="561" y="1133"/>
                </a:lnTo>
                <a:lnTo>
                  <a:pt x="561" y="1142"/>
                </a:lnTo>
                <a:lnTo>
                  <a:pt x="559" y="1149"/>
                </a:lnTo>
                <a:lnTo>
                  <a:pt x="559" y="1149"/>
                </a:lnTo>
                <a:lnTo>
                  <a:pt x="556" y="1154"/>
                </a:lnTo>
                <a:lnTo>
                  <a:pt x="551" y="1160"/>
                </a:lnTo>
                <a:lnTo>
                  <a:pt x="546" y="1164"/>
                </a:lnTo>
                <a:lnTo>
                  <a:pt x="540" y="1167"/>
                </a:lnTo>
                <a:lnTo>
                  <a:pt x="528" y="1174"/>
                </a:lnTo>
                <a:lnTo>
                  <a:pt x="517" y="1177"/>
                </a:lnTo>
                <a:lnTo>
                  <a:pt x="517" y="1177"/>
                </a:lnTo>
                <a:lnTo>
                  <a:pt x="508" y="1180"/>
                </a:lnTo>
                <a:lnTo>
                  <a:pt x="502" y="1183"/>
                </a:lnTo>
                <a:lnTo>
                  <a:pt x="501" y="1185"/>
                </a:lnTo>
                <a:lnTo>
                  <a:pt x="500" y="1187"/>
                </a:lnTo>
                <a:lnTo>
                  <a:pt x="501" y="1190"/>
                </a:lnTo>
                <a:lnTo>
                  <a:pt x="502" y="1192"/>
                </a:lnTo>
                <a:lnTo>
                  <a:pt x="502" y="1192"/>
                </a:lnTo>
                <a:lnTo>
                  <a:pt x="506" y="1193"/>
                </a:lnTo>
                <a:lnTo>
                  <a:pt x="511" y="1195"/>
                </a:lnTo>
                <a:lnTo>
                  <a:pt x="522" y="1195"/>
                </a:lnTo>
                <a:lnTo>
                  <a:pt x="538" y="1193"/>
                </a:lnTo>
                <a:lnTo>
                  <a:pt x="538" y="1193"/>
                </a:lnTo>
                <a:lnTo>
                  <a:pt x="591" y="1193"/>
                </a:lnTo>
                <a:lnTo>
                  <a:pt x="591" y="1193"/>
                </a:lnTo>
                <a:lnTo>
                  <a:pt x="608" y="1192"/>
                </a:lnTo>
                <a:lnTo>
                  <a:pt x="618" y="1191"/>
                </a:lnTo>
                <a:lnTo>
                  <a:pt x="618" y="1191"/>
                </a:lnTo>
                <a:lnTo>
                  <a:pt x="621" y="1188"/>
                </a:lnTo>
                <a:lnTo>
                  <a:pt x="624" y="1187"/>
                </a:lnTo>
                <a:lnTo>
                  <a:pt x="629" y="1181"/>
                </a:lnTo>
                <a:lnTo>
                  <a:pt x="634" y="1174"/>
                </a:lnTo>
                <a:lnTo>
                  <a:pt x="655" y="1196"/>
                </a:lnTo>
                <a:lnTo>
                  <a:pt x="667" y="1192"/>
                </a:lnTo>
                <a:lnTo>
                  <a:pt x="667" y="1192"/>
                </a:lnTo>
                <a:lnTo>
                  <a:pt x="673" y="1209"/>
                </a:lnTo>
                <a:lnTo>
                  <a:pt x="688" y="1251"/>
                </a:lnTo>
                <a:lnTo>
                  <a:pt x="695" y="1274"/>
                </a:lnTo>
                <a:lnTo>
                  <a:pt x="701" y="1297"/>
                </a:lnTo>
                <a:lnTo>
                  <a:pt x="706" y="1315"/>
                </a:lnTo>
                <a:lnTo>
                  <a:pt x="708" y="1329"/>
                </a:lnTo>
                <a:lnTo>
                  <a:pt x="708" y="1329"/>
                </a:lnTo>
                <a:lnTo>
                  <a:pt x="708" y="1363"/>
                </a:lnTo>
                <a:lnTo>
                  <a:pt x="705" y="1377"/>
                </a:lnTo>
                <a:lnTo>
                  <a:pt x="704" y="1382"/>
                </a:lnTo>
                <a:lnTo>
                  <a:pt x="703" y="1385"/>
                </a:lnTo>
                <a:lnTo>
                  <a:pt x="703" y="1385"/>
                </a:lnTo>
                <a:lnTo>
                  <a:pt x="699" y="1389"/>
                </a:lnTo>
                <a:lnTo>
                  <a:pt x="690" y="1395"/>
                </a:lnTo>
                <a:lnTo>
                  <a:pt x="667" y="1409"/>
                </a:lnTo>
                <a:lnTo>
                  <a:pt x="644" y="1423"/>
                </a:lnTo>
                <a:lnTo>
                  <a:pt x="629" y="1433"/>
                </a:lnTo>
                <a:lnTo>
                  <a:pt x="629" y="1433"/>
                </a:lnTo>
                <a:lnTo>
                  <a:pt x="621" y="1441"/>
                </a:lnTo>
                <a:lnTo>
                  <a:pt x="616" y="1447"/>
                </a:lnTo>
                <a:lnTo>
                  <a:pt x="616" y="1450"/>
                </a:lnTo>
                <a:lnTo>
                  <a:pt x="616" y="1453"/>
                </a:lnTo>
                <a:lnTo>
                  <a:pt x="618" y="1455"/>
                </a:lnTo>
                <a:lnTo>
                  <a:pt x="623" y="1457"/>
                </a:lnTo>
                <a:lnTo>
                  <a:pt x="623" y="1457"/>
                </a:lnTo>
                <a:lnTo>
                  <a:pt x="628" y="1457"/>
                </a:lnTo>
                <a:lnTo>
                  <a:pt x="634" y="1455"/>
                </a:lnTo>
                <a:lnTo>
                  <a:pt x="646" y="1452"/>
                </a:lnTo>
                <a:lnTo>
                  <a:pt x="658" y="1447"/>
                </a:lnTo>
                <a:lnTo>
                  <a:pt x="663" y="1445"/>
                </a:lnTo>
                <a:lnTo>
                  <a:pt x="669" y="1444"/>
                </a:lnTo>
                <a:lnTo>
                  <a:pt x="669" y="1444"/>
                </a:lnTo>
                <a:lnTo>
                  <a:pt x="680" y="1443"/>
                </a:lnTo>
                <a:lnTo>
                  <a:pt x="693" y="1439"/>
                </a:lnTo>
                <a:lnTo>
                  <a:pt x="721" y="1432"/>
                </a:lnTo>
                <a:lnTo>
                  <a:pt x="721" y="1432"/>
                </a:lnTo>
                <a:lnTo>
                  <a:pt x="738" y="1429"/>
                </a:lnTo>
                <a:lnTo>
                  <a:pt x="754" y="1427"/>
                </a:lnTo>
                <a:lnTo>
                  <a:pt x="762" y="1425"/>
                </a:lnTo>
                <a:lnTo>
                  <a:pt x="769" y="1422"/>
                </a:lnTo>
                <a:lnTo>
                  <a:pt x="774" y="1417"/>
                </a:lnTo>
                <a:lnTo>
                  <a:pt x="778" y="1412"/>
                </a:lnTo>
                <a:lnTo>
                  <a:pt x="778" y="1412"/>
                </a:lnTo>
                <a:lnTo>
                  <a:pt x="786" y="1395"/>
                </a:lnTo>
                <a:lnTo>
                  <a:pt x="789" y="1390"/>
                </a:lnTo>
                <a:lnTo>
                  <a:pt x="788" y="1384"/>
                </a:lnTo>
                <a:lnTo>
                  <a:pt x="788" y="1384"/>
                </a:lnTo>
                <a:lnTo>
                  <a:pt x="784" y="1367"/>
                </a:lnTo>
                <a:lnTo>
                  <a:pt x="780" y="1345"/>
                </a:lnTo>
                <a:lnTo>
                  <a:pt x="780" y="1345"/>
                </a:lnTo>
                <a:lnTo>
                  <a:pt x="775" y="1319"/>
                </a:lnTo>
                <a:lnTo>
                  <a:pt x="772" y="1304"/>
                </a:lnTo>
                <a:lnTo>
                  <a:pt x="799" y="1324"/>
                </a:lnTo>
                <a:lnTo>
                  <a:pt x="852" y="1310"/>
                </a:lnTo>
                <a:lnTo>
                  <a:pt x="852" y="1310"/>
                </a:lnTo>
                <a:lnTo>
                  <a:pt x="849" y="1318"/>
                </a:lnTo>
                <a:lnTo>
                  <a:pt x="845" y="1322"/>
                </a:lnTo>
                <a:lnTo>
                  <a:pt x="842" y="1327"/>
                </a:lnTo>
                <a:lnTo>
                  <a:pt x="842" y="1327"/>
                </a:lnTo>
                <a:lnTo>
                  <a:pt x="834" y="1331"/>
                </a:lnTo>
                <a:lnTo>
                  <a:pt x="826" y="1336"/>
                </a:lnTo>
                <a:lnTo>
                  <a:pt x="823" y="1338"/>
                </a:lnTo>
                <a:lnTo>
                  <a:pt x="822" y="1341"/>
                </a:lnTo>
                <a:lnTo>
                  <a:pt x="822" y="1343"/>
                </a:lnTo>
                <a:lnTo>
                  <a:pt x="824" y="1346"/>
                </a:lnTo>
                <a:lnTo>
                  <a:pt x="824" y="1346"/>
                </a:lnTo>
                <a:lnTo>
                  <a:pt x="833" y="1350"/>
                </a:lnTo>
                <a:lnTo>
                  <a:pt x="842" y="1351"/>
                </a:lnTo>
                <a:lnTo>
                  <a:pt x="869" y="1356"/>
                </a:lnTo>
                <a:lnTo>
                  <a:pt x="869" y="1356"/>
                </a:lnTo>
                <a:lnTo>
                  <a:pt x="883" y="1358"/>
                </a:lnTo>
                <a:lnTo>
                  <a:pt x="893" y="1361"/>
                </a:lnTo>
                <a:lnTo>
                  <a:pt x="906" y="1361"/>
                </a:lnTo>
                <a:lnTo>
                  <a:pt x="925" y="1358"/>
                </a:lnTo>
                <a:lnTo>
                  <a:pt x="925" y="1358"/>
                </a:lnTo>
                <a:lnTo>
                  <a:pt x="947" y="1356"/>
                </a:lnTo>
                <a:lnTo>
                  <a:pt x="960" y="1356"/>
                </a:lnTo>
                <a:lnTo>
                  <a:pt x="965" y="1354"/>
                </a:lnTo>
                <a:lnTo>
                  <a:pt x="968" y="1353"/>
                </a:lnTo>
                <a:lnTo>
                  <a:pt x="973" y="1350"/>
                </a:lnTo>
                <a:lnTo>
                  <a:pt x="979" y="1345"/>
                </a:lnTo>
                <a:lnTo>
                  <a:pt x="979" y="1345"/>
                </a:lnTo>
                <a:lnTo>
                  <a:pt x="993" y="1332"/>
                </a:lnTo>
                <a:lnTo>
                  <a:pt x="1004" y="1320"/>
                </a:lnTo>
                <a:lnTo>
                  <a:pt x="1008" y="1314"/>
                </a:lnTo>
                <a:lnTo>
                  <a:pt x="1010" y="1308"/>
                </a:lnTo>
                <a:lnTo>
                  <a:pt x="1011" y="1303"/>
                </a:lnTo>
                <a:lnTo>
                  <a:pt x="1010" y="1298"/>
                </a:lnTo>
                <a:lnTo>
                  <a:pt x="1010" y="1298"/>
                </a:lnTo>
                <a:lnTo>
                  <a:pt x="1009" y="1294"/>
                </a:lnTo>
                <a:lnTo>
                  <a:pt x="1009" y="1292"/>
                </a:lnTo>
                <a:lnTo>
                  <a:pt x="1011" y="1289"/>
                </a:lnTo>
                <a:lnTo>
                  <a:pt x="1010" y="1288"/>
                </a:lnTo>
                <a:lnTo>
                  <a:pt x="1009" y="1287"/>
                </a:lnTo>
                <a:lnTo>
                  <a:pt x="995" y="1278"/>
                </a:lnTo>
                <a:lnTo>
                  <a:pt x="995" y="1278"/>
                </a:lnTo>
                <a:lnTo>
                  <a:pt x="972" y="1262"/>
                </a:lnTo>
                <a:lnTo>
                  <a:pt x="947" y="1244"/>
                </a:lnTo>
                <a:lnTo>
                  <a:pt x="920" y="1223"/>
                </a:lnTo>
                <a:lnTo>
                  <a:pt x="920" y="1223"/>
                </a:lnTo>
                <a:lnTo>
                  <a:pt x="922" y="1220"/>
                </a:lnTo>
                <a:lnTo>
                  <a:pt x="925" y="1214"/>
                </a:lnTo>
                <a:lnTo>
                  <a:pt x="927" y="1212"/>
                </a:lnTo>
                <a:lnTo>
                  <a:pt x="927" y="1208"/>
                </a:lnTo>
                <a:lnTo>
                  <a:pt x="924" y="1206"/>
                </a:lnTo>
                <a:lnTo>
                  <a:pt x="922" y="1203"/>
                </a:lnTo>
                <a:lnTo>
                  <a:pt x="922" y="1203"/>
                </a:lnTo>
                <a:lnTo>
                  <a:pt x="914" y="1199"/>
                </a:lnTo>
                <a:lnTo>
                  <a:pt x="902" y="1190"/>
                </a:lnTo>
                <a:lnTo>
                  <a:pt x="869" y="1161"/>
                </a:lnTo>
                <a:lnTo>
                  <a:pt x="837" y="1132"/>
                </a:lnTo>
                <a:lnTo>
                  <a:pt x="820" y="1115"/>
                </a:lnTo>
                <a:lnTo>
                  <a:pt x="820" y="1115"/>
                </a:lnTo>
                <a:lnTo>
                  <a:pt x="802" y="1099"/>
                </a:lnTo>
                <a:lnTo>
                  <a:pt x="769" y="1072"/>
                </a:lnTo>
                <a:lnTo>
                  <a:pt x="725" y="1033"/>
                </a:lnTo>
                <a:lnTo>
                  <a:pt x="711" y="967"/>
                </a:lnTo>
                <a:lnTo>
                  <a:pt x="711" y="967"/>
                </a:lnTo>
                <a:lnTo>
                  <a:pt x="769" y="1025"/>
                </a:lnTo>
                <a:lnTo>
                  <a:pt x="810" y="1065"/>
                </a:lnTo>
                <a:lnTo>
                  <a:pt x="829" y="1085"/>
                </a:lnTo>
                <a:lnTo>
                  <a:pt x="829" y="1085"/>
                </a:lnTo>
                <a:lnTo>
                  <a:pt x="833" y="1090"/>
                </a:lnTo>
                <a:lnTo>
                  <a:pt x="840" y="1096"/>
                </a:lnTo>
                <a:lnTo>
                  <a:pt x="849" y="1104"/>
                </a:lnTo>
                <a:lnTo>
                  <a:pt x="891" y="1099"/>
                </a:lnTo>
                <a:lnTo>
                  <a:pt x="955" y="1159"/>
                </a:lnTo>
                <a:lnTo>
                  <a:pt x="955" y="1159"/>
                </a:lnTo>
                <a:lnTo>
                  <a:pt x="947" y="1179"/>
                </a:lnTo>
                <a:lnTo>
                  <a:pt x="943" y="1192"/>
                </a:lnTo>
                <a:lnTo>
                  <a:pt x="940" y="1199"/>
                </a:lnTo>
                <a:lnTo>
                  <a:pt x="940" y="1199"/>
                </a:lnTo>
                <a:lnTo>
                  <a:pt x="940" y="1201"/>
                </a:lnTo>
                <a:lnTo>
                  <a:pt x="939" y="1203"/>
                </a:lnTo>
                <a:lnTo>
                  <a:pt x="935" y="1206"/>
                </a:lnTo>
                <a:lnTo>
                  <a:pt x="934" y="1208"/>
                </a:lnTo>
                <a:lnTo>
                  <a:pt x="933" y="1209"/>
                </a:lnTo>
                <a:lnTo>
                  <a:pt x="934" y="1212"/>
                </a:lnTo>
                <a:lnTo>
                  <a:pt x="936" y="1214"/>
                </a:lnTo>
                <a:lnTo>
                  <a:pt x="936" y="1214"/>
                </a:lnTo>
                <a:lnTo>
                  <a:pt x="943" y="1218"/>
                </a:lnTo>
                <a:lnTo>
                  <a:pt x="949" y="1219"/>
                </a:lnTo>
                <a:lnTo>
                  <a:pt x="956" y="1219"/>
                </a:lnTo>
                <a:lnTo>
                  <a:pt x="966" y="1217"/>
                </a:lnTo>
                <a:lnTo>
                  <a:pt x="966" y="1217"/>
                </a:lnTo>
                <a:lnTo>
                  <a:pt x="979" y="1215"/>
                </a:lnTo>
                <a:lnTo>
                  <a:pt x="994" y="1215"/>
                </a:lnTo>
                <a:lnTo>
                  <a:pt x="1002" y="1214"/>
                </a:lnTo>
                <a:lnTo>
                  <a:pt x="1009" y="1213"/>
                </a:lnTo>
                <a:lnTo>
                  <a:pt x="1015" y="1211"/>
                </a:lnTo>
                <a:lnTo>
                  <a:pt x="1023" y="1207"/>
                </a:lnTo>
                <a:lnTo>
                  <a:pt x="1023" y="1207"/>
                </a:lnTo>
                <a:lnTo>
                  <a:pt x="1027" y="1202"/>
                </a:lnTo>
                <a:lnTo>
                  <a:pt x="1031" y="1196"/>
                </a:lnTo>
                <a:lnTo>
                  <a:pt x="1034" y="1191"/>
                </a:lnTo>
                <a:lnTo>
                  <a:pt x="1034" y="1185"/>
                </a:lnTo>
                <a:lnTo>
                  <a:pt x="1032" y="1177"/>
                </a:lnTo>
                <a:lnTo>
                  <a:pt x="1030" y="1171"/>
                </a:lnTo>
                <a:lnTo>
                  <a:pt x="1026" y="1165"/>
                </a:lnTo>
                <a:lnTo>
                  <a:pt x="1023" y="1158"/>
                </a:lnTo>
                <a:lnTo>
                  <a:pt x="1023" y="1158"/>
                </a:lnTo>
                <a:lnTo>
                  <a:pt x="1014" y="1147"/>
                </a:lnTo>
                <a:lnTo>
                  <a:pt x="1004" y="1137"/>
                </a:lnTo>
                <a:lnTo>
                  <a:pt x="997" y="1127"/>
                </a:lnTo>
                <a:lnTo>
                  <a:pt x="989" y="1116"/>
                </a:lnTo>
                <a:lnTo>
                  <a:pt x="989" y="1116"/>
                </a:lnTo>
                <a:lnTo>
                  <a:pt x="984" y="1110"/>
                </a:lnTo>
                <a:lnTo>
                  <a:pt x="977" y="1102"/>
                </a:lnTo>
                <a:lnTo>
                  <a:pt x="959" y="1084"/>
                </a:lnTo>
                <a:lnTo>
                  <a:pt x="936" y="1063"/>
                </a:lnTo>
                <a:lnTo>
                  <a:pt x="945" y="1051"/>
                </a:lnTo>
                <a:lnTo>
                  <a:pt x="945" y="1051"/>
                </a:lnTo>
                <a:lnTo>
                  <a:pt x="929" y="1026"/>
                </a:lnTo>
                <a:lnTo>
                  <a:pt x="917" y="1008"/>
                </a:lnTo>
                <a:lnTo>
                  <a:pt x="909" y="995"/>
                </a:lnTo>
                <a:lnTo>
                  <a:pt x="909" y="995"/>
                </a:lnTo>
                <a:lnTo>
                  <a:pt x="882" y="946"/>
                </a:lnTo>
                <a:lnTo>
                  <a:pt x="859" y="903"/>
                </a:lnTo>
                <a:lnTo>
                  <a:pt x="848" y="877"/>
                </a:lnTo>
                <a:lnTo>
                  <a:pt x="848" y="877"/>
                </a:lnTo>
                <a:lnTo>
                  <a:pt x="864" y="791"/>
                </a:lnTo>
                <a:lnTo>
                  <a:pt x="875" y="723"/>
                </a:lnTo>
                <a:lnTo>
                  <a:pt x="879" y="696"/>
                </a:lnTo>
                <a:lnTo>
                  <a:pt x="880" y="677"/>
                </a:lnTo>
                <a:lnTo>
                  <a:pt x="880" y="677"/>
                </a:lnTo>
                <a:lnTo>
                  <a:pt x="880" y="663"/>
                </a:lnTo>
                <a:lnTo>
                  <a:pt x="879" y="650"/>
                </a:lnTo>
                <a:lnTo>
                  <a:pt x="875" y="624"/>
                </a:lnTo>
                <a:lnTo>
                  <a:pt x="870" y="604"/>
                </a:lnTo>
                <a:lnTo>
                  <a:pt x="866" y="595"/>
                </a:lnTo>
                <a:lnTo>
                  <a:pt x="866" y="595"/>
                </a:lnTo>
                <a:lnTo>
                  <a:pt x="864" y="586"/>
                </a:lnTo>
                <a:lnTo>
                  <a:pt x="863" y="578"/>
                </a:lnTo>
                <a:lnTo>
                  <a:pt x="871" y="556"/>
                </a:lnTo>
                <a:lnTo>
                  <a:pt x="871" y="556"/>
                </a:lnTo>
                <a:lnTo>
                  <a:pt x="870" y="554"/>
                </a:lnTo>
                <a:lnTo>
                  <a:pt x="869" y="545"/>
                </a:lnTo>
                <a:lnTo>
                  <a:pt x="864" y="530"/>
                </a:lnTo>
                <a:lnTo>
                  <a:pt x="859" y="520"/>
                </a:lnTo>
                <a:lnTo>
                  <a:pt x="852" y="509"/>
                </a:lnTo>
                <a:lnTo>
                  <a:pt x="852" y="509"/>
                </a:lnTo>
                <a:lnTo>
                  <a:pt x="838" y="488"/>
                </a:lnTo>
                <a:lnTo>
                  <a:pt x="828" y="474"/>
                </a:lnTo>
                <a:lnTo>
                  <a:pt x="821" y="465"/>
                </a:lnTo>
                <a:lnTo>
                  <a:pt x="817" y="463"/>
                </a:lnTo>
                <a:lnTo>
                  <a:pt x="817" y="463"/>
                </a:lnTo>
                <a:lnTo>
                  <a:pt x="802" y="454"/>
                </a:lnTo>
                <a:lnTo>
                  <a:pt x="791" y="448"/>
                </a:lnTo>
                <a:lnTo>
                  <a:pt x="786" y="423"/>
                </a:lnTo>
                <a:lnTo>
                  <a:pt x="786" y="423"/>
                </a:lnTo>
                <a:lnTo>
                  <a:pt x="762" y="384"/>
                </a:lnTo>
                <a:lnTo>
                  <a:pt x="741" y="349"/>
                </a:lnTo>
                <a:lnTo>
                  <a:pt x="732" y="332"/>
                </a:lnTo>
                <a:lnTo>
                  <a:pt x="726" y="317"/>
                </a:lnTo>
                <a:lnTo>
                  <a:pt x="726" y="317"/>
                </a:lnTo>
                <a:lnTo>
                  <a:pt x="717" y="300"/>
                </a:lnTo>
                <a:lnTo>
                  <a:pt x="706" y="279"/>
                </a:lnTo>
                <a:lnTo>
                  <a:pt x="679" y="230"/>
                </a:lnTo>
                <a:lnTo>
                  <a:pt x="653" y="186"/>
                </a:lnTo>
                <a:lnTo>
                  <a:pt x="639" y="163"/>
                </a:lnTo>
                <a:lnTo>
                  <a:pt x="639" y="163"/>
                </a:lnTo>
                <a:lnTo>
                  <a:pt x="628" y="151"/>
                </a:lnTo>
                <a:lnTo>
                  <a:pt x="610" y="137"/>
                </a:lnTo>
                <a:lnTo>
                  <a:pt x="586" y="118"/>
                </a:lnTo>
                <a:lnTo>
                  <a:pt x="586" y="118"/>
                </a:lnTo>
                <a:lnTo>
                  <a:pt x="564" y="111"/>
                </a:lnTo>
                <a:lnTo>
                  <a:pt x="546" y="105"/>
                </a:lnTo>
                <a:lnTo>
                  <a:pt x="530" y="101"/>
                </a:lnTo>
                <a:lnTo>
                  <a:pt x="530" y="101"/>
                </a:lnTo>
                <a:lnTo>
                  <a:pt x="512" y="99"/>
                </a:lnTo>
                <a:lnTo>
                  <a:pt x="506" y="97"/>
                </a:lnTo>
                <a:lnTo>
                  <a:pt x="504" y="97"/>
                </a:lnTo>
                <a:lnTo>
                  <a:pt x="504" y="96"/>
                </a:lnTo>
                <a:lnTo>
                  <a:pt x="504" y="96"/>
                </a:lnTo>
                <a:lnTo>
                  <a:pt x="502" y="94"/>
                </a:lnTo>
                <a:lnTo>
                  <a:pt x="498" y="90"/>
                </a:lnTo>
                <a:lnTo>
                  <a:pt x="487" y="83"/>
                </a:lnTo>
                <a:lnTo>
                  <a:pt x="471" y="73"/>
                </a:lnTo>
                <a:lnTo>
                  <a:pt x="444" y="74"/>
                </a:lnTo>
                <a:lnTo>
                  <a:pt x="444" y="74"/>
                </a:lnTo>
                <a:lnTo>
                  <a:pt x="440" y="52"/>
                </a:lnTo>
                <a:lnTo>
                  <a:pt x="437" y="36"/>
                </a:lnTo>
                <a:lnTo>
                  <a:pt x="436" y="30"/>
                </a:lnTo>
                <a:lnTo>
                  <a:pt x="434" y="26"/>
                </a:lnTo>
                <a:lnTo>
                  <a:pt x="434" y="26"/>
                </a:lnTo>
                <a:lnTo>
                  <a:pt x="427" y="20"/>
                </a:lnTo>
                <a:lnTo>
                  <a:pt x="416" y="12"/>
                </a:lnTo>
                <a:lnTo>
                  <a:pt x="402" y="6"/>
                </a:lnTo>
                <a:lnTo>
                  <a:pt x="397" y="4"/>
                </a:lnTo>
                <a:lnTo>
                  <a:pt x="392" y="3"/>
                </a:lnTo>
                <a:lnTo>
                  <a:pt x="392" y="3"/>
                </a:lnTo>
                <a:lnTo>
                  <a:pt x="367" y="1"/>
                </a:lnTo>
                <a:lnTo>
                  <a:pt x="352" y="0"/>
                </a:lnTo>
                <a:lnTo>
                  <a:pt x="344" y="0"/>
                </a:lnTo>
                <a:lnTo>
                  <a:pt x="344" y="0"/>
                </a:lnTo>
                <a:lnTo>
                  <a:pt x="328" y="6"/>
                </a:lnTo>
                <a:lnTo>
                  <a:pt x="317" y="11"/>
                </a:lnTo>
                <a:lnTo>
                  <a:pt x="317" y="11"/>
                </a:lnTo>
                <a:lnTo>
                  <a:pt x="306" y="27"/>
                </a:lnTo>
                <a:lnTo>
                  <a:pt x="298" y="40"/>
                </a:lnTo>
                <a:lnTo>
                  <a:pt x="293" y="46"/>
                </a:lnTo>
                <a:lnTo>
                  <a:pt x="288" y="51"/>
                </a:lnTo>
                <a:lnTo>
                  <a:pt x="288" y="51"/>
                </a:lnTo>
                <a:lnTo>
                  <a:pt x="280" y="57"/>
                </a:lnTo>
                <a:lnTo>
                  <a:pt x="276" y="60"/>
                </a:lnTo>
                <a:lnTo>
                  <a:pt x="273" y="64"/>
                </a:lnTo>
                <a:lnTo>
                  <a:pt x="273" y="68"/>
                </a:lnTo>
                <a:lnTo>
                  <a:pt x="273" y="68"/>
                </a:lnTo>
                <a:lnTo>
                  <a:pt x="273" y="71"/>
                </a:lnTo>
                <a:lnTo>
                  <a:pt x="274" y="75"/>
                </a:lnTo>
                <a:lnTo>
                  <a:pt x="276" y="79"/>
                </a:lnTo>
                <a:lnTo>
                  <a:pt x="277" y="83"/>
                </a:lnTo>
                <a:lnTo>
                  <a:pt x="277" y="83"/>
                </a:lnTo>
                <a:lnTo>
                  <a:pt x="278" y="87"/>
                </a:lnTo>
                <a:lnTo>
                  <a:pt x="279" y="90"/>
                </a:lnTo>
                <a:lnTo>
                  <a:pt x="279" y="94"/>
                </a:lnTo>
                <a:lnTo>
                  <a:pt x="279" y="94"/>
                </a:lnTo>
                <a:lnTo>
                  <a:pt x="279" y="100"/>
                </a:lnTo>
                <a:lnTo>
                  <a:pt x="279" y="103"/>
                </a:lnTo>
                <a:lnTo>
                  <a:pt x="280" y="105"/>
                </a:lnTo>
                <a:lnTo>
                  <a:pt x="280" y="105"/>
                </a:lnTo>
                <a:lnTo>
                  <a:pt x="289" y="112"/>
                </a:lnTo>
                <a:lnTo>
                  <a:pt x="294" y="117"/>
                </a:lnTo>
                <a:lnTo>
                  <a:pt x="303" y="129"/>
                </a:lnTo>
                <a:lnTo>
                  <a:pt x="303" y="129"/>
                </a:lnTo>
                <a:lnTo>
                  <a:pt x="309" y="137"/>
                </a:lnTo>
                <a:lnTo>
                  <a:pt x="314" y="143"/>
                </a:lnTo>
                <a:lnTo>
                  <a:pt x="317" y="148"/>
                </a:lnTo>
                <a:lnTo>
                  <a:pt x="317" y="148"/>
                </a:lnTo>
                <a:lnTo>
                  <a:pt x="320" y="154"/>
                </a:lnTo>
                <a:lnTo>
                  <a:pt x="324" y="160"/>
                </a:lnTo>
                <a:lnTo>
                  <a:pt x="330" y="167"/>
                </a:lnTo>
                <a:lnTo>
                  <a:pt x="330" y="167"/>
                </a:lnTo>
                <a:lnTo>
                  <a:pt x="330" y="170"/>
                </a:lnTo>
                <a:lnTo>
                  <a:pt x="331" y="172"/>
                </a:lnTo>
                <a:lnTo>
                  <a:pt x="333" y="176"/>
                </a:lnTo>
                <a:lnTo>
                  <a:pt x="341" y="187"/>
                </a:lnTo>
                <a:lnTo>
                  <a:pt x="331" y="204"/>
                </a:lnTo>
                <a:lnTo>
                  <a:pt x="331" y="217"/>
                </a:lnTo>
                <a:lnTo>
                  <a:pt x="331" y="235"/>
                </a:lnTo>
                <a:lnTo>
                  <a:pt x="331" y="279"/>
                </a:lnTo>
                <a:lnTo>
                  <a:pt x="331" y="279"/>
                </a:lnTo>
                <a:lnTo>
                  <a:pt x="330" y="306"/>
                </a:lnTo>
                <a:lnTo>
                  <a:pt x="330" y="306"/>
                </a:lnTo>
                <a:lnTo>
                  <a:pt x="327" y="309"/>
                </a:lnTo>
                <a:lnTo>
                  <a:pt x="325" y="311"/>
                </a:lnTo>
                <a:lnTo>
                  <a:pt x="321" y="314"/>
                </a:lnTo>
                <a:lnTo>
                  <a:pt x="321" y="314"/>
                </a:lnTo>
                <a:lnTo>
                  <a:pt x="316" y="314"/>
                </a:lnTo>
                <a:lnTo>
                  <a:pt x="309" y="313"/>
                </a:lnTo>
                <a:lnTo>
                  <a:pt x="303" y="313"/>
                </a:lnTo>
                <a:lnTo>
                  <a:pt x="299" y="313"/>
                </a:lnTo>
                <a:lnTo>
                  <a:pt x="296" y="315"/>
                </a:lnTo>
                <a:lnTo>
                  <a:pt x="296" y="315"/>
                </a:lnTo>
                <a:lnTo>
                  <a:pt x="294" y="316"/>
                </a:lnTo>
                <a:lnTo>
                  <a:pt x="288" y="317"/>
                </a:lnTo>
                <a:lnTo>
                  <a:pt x="274" y="319"/>
                </a:lnTo>
                <a:lnTo>
                  <a:pt x="256" y="319"/>
                </a:lnTo>
                <a:lnTo>
                  <a:pt x="241" y="324"/>
                </a:lnTo>
                <a:lnTo>
                  <a:pt x="241" y="324"/>
                </a:lnTo>
                <a:lnTo>
                  <a:pt x="230" y="327"/>
                </a:lnTo>
                <a:lnTo>
                  <a:pt x="223" y="331"/>
                </a:lnTo>
                <a:lnTo>
                  <a:pt x="220" y="333"/>
                </a:lnTo>
                <a:lnTo>
                  <a:pt x="219" y="335"/>
                </a:lnTo>
                <a:lnTo>
                  <a:pt x="219" y="335"/>
                </a:lnTo>
                <a:lnTo>
                  <a:pt x="218" y="337"/>
                </a:lnTo>
                <a:lnTo>
                  <a:pt x="217" y="340"/>
                </a:lnTo>
                <a:lnTo>
                  <a:pt x="215" y="342"/>
                </a:lnTo>
                <a:lnTo>
                  <a:pt x="218" y="345"/>
                </a:lnTo>
                <a:lnTo>
                  <a:pt x="218" y="345"/>
                </a:lnTo>
                <a:lnTo>
                  <a:pt x="224" y="349"/>
                </a:lnTo>
                <a:lnTo>
                  <a:pt x="226" y="353"/>
                </a:lnTo>
                <a:lnTo>
                  <a:pt x="228" y="354"/>
                </a:lnTo>
                <a:lnTo>
                  <a:pt x="228" y="354"/>
                </a:lnTo>
                <a:lnTo>
                  <a:pt x="224" y="364"/>
                </a:lnTo>
                <a:lnTo>
                  <a:pt x="220" y="372"/>
                </a:lnTo>
                <a:lnTo>
                  <a:pt x="220" y="372"/>
                </a:lnTo>
                <a:lnTo>
                  <a:pt x="212" y="375"/>
                </a:lnTo>
                <a:lnTo>
                  <a:pt x="204" y="380"/>
                </a:lnTo>
                <a:lnTo>
                  <a:pt x="202" y="383"/>
                </a:lnTo>
                <a:lnTo>
                  <a:pt x="201" y="386"/>
                </a:lnTo>
                <a:lnTo>
                  <a:pt x="201" y="386"/>
                </a:lnTo>
                <a:lnTo>
                  <a:pt x="198" y="390"/>
                </a:lnTo>
                <a:lnTo>
                  <a:pt x="197" y="391"/>
                </a:lnTo>
                <a:lnTo>
                  <a:pt x="196" y="393"/>
                </a:lnTo>
                <a:lnTo>
                  <a:pt x="194" y="397"/>
                </a:lnTo>
                <a:lnTo>
                  <a:pt x="194" y="397"/>
                </a:lnTo>
                <a:lnTo>
                  <a:pt x="196" y="405"/>
                </a:lnTo>
                <a:lnTo>
                  <a:pt x="197" y="411"/>
                </a:lnTo>
                <a:lnTo>
                  <a:pt x="198" y="416"/>
                </a:lnTo>
                <a:lnTo>
                  <a:pt x="199" y="420"/>
                </a:lnTo>
                <a:lnTo>
                  <a:pt x="199" y="439"/>
                </a:lnTo>
                <a:lnTo>
                  <a:pt x="199" y="439"/>
                </a:lnTo>
                <a:lnTo>
                  <a:pt x="202" y="468"/>
                </a:lnTo>
                <a:lnTo>
                  <a:pt x="202" y="468"/>
                </a:lnTo>
                <a:lnTo>
                  <a:pt x="202" y="471"/>
                </a:lnTo>
                <a:lnTo>
                  <a:pt x="202" y="479"/>
                </a:lnTo>
                <a:lnTo>
                  <a:pt x="201" y="484"/>
                </a:lnTo>
                <a:lnTo>
                  <a:pt x="199" y="486"/>
                </a:lnTo>
                <a:lnTo>
                  <a:pt x="198" y="488"/>
                </a:lnTo>
                <a:lnTo>
                  <a:pt x="194" y="490"/>
                </a:lnTo>
                <a:lnTo>
                  <a:pt x="194" y="490"/>
                </a:lnTo>
                <a:close/>
                <a:moveTo>
                  <a:pt x="480" y="390"/>
                </a:moveTo>
                <a:lnTo>
                  <a:pt x="480" y="390"/>
                </a:lnTo>
                <a:lnTo>
                  <a:pt x="523" y="450"/>
                </a:lnTo>
                <a:lnTo>
                  <a:pt x="523" y="450"/>
                </a:lnTo>
                <a:lnTo>
                  <a:pt x="533" y="463"/>
                </a:lnTo>
                <a:lnTo>
                  <a:pt x="541" y="474"/>
                </a:lnTo>
                <a:lnTo>
                  <a:pt x="544" y="477"/>
                </a:lnTo>
                <a:lnTo>
                  <a:pt x="546" y="482"/>
                </a:lnTo>
                <a:lnTo>
                  <a:pt x="548" y="487"/>
                </a:lnTo>
                <a:lnTo>
                  <a:pt x="546" y="492"/>
                </a:lnTo>
                <a:lnTo>
                  <a:pt x="546" y="492"/>
                </a:lnTo>
                <a:lnTo>
                  <a:pt x="541" y="516"/>
                </a:lnTo>
                <a:lnTo>
                  <a:pt x="541" y="516"/>
                </a:lnTo>
                <a:lnTo>
                  <a:pt x="530" y="520"/>
                </a:lnTo>
                <a:lnTo>
                  <a:pt x="523" y="525"/>
                </a:lnTo>
                <a:lnTo>
                  <a:pt x="520" y="528"/>
                </a:lnTo>
                <a:lnTo>
                  <a:pt x="522" y="530"/>
                </a:lnTo>
                <a:lnTo>
                  <a:pt x="522" y="530"/>
                </a:lnTo>
                <a:lnTo>
                  <a:pt x="525" y="539"/>
                </a:lnTo>
                <a:lnTo>
                  <a:pt x="528" y="543"/>
                </a:lnTo>
                <a:lnTo>
                  <a:pt x="534" y="543"/>
                </a:lnTo>
                <a:lnTo>
                  <a:pt x="534" y="543"/>
                </a:lnTo>
                <a:lnTo>
                  <a:pt x="544" y="541"/>
                </a:lnTo>
                <a:lnTo>
                  <a:pt x="556" y="538"/>
                </a:lnTo>
                <a:lnTo>
                  <a:pt x="572" y="533"/>
                </a:lnTo>
                <a:lnTo>
                  <a:pt x="572" y="555"/>
                </a:lnTo>
                <a:lnTo>
                  <a:pt x="572" y="555"/>
                </a:lnTo>
                <a:lnTo>
                  <a:pt x="572" y="560"/>
                </a:lnTo>
                <a:lnTo>
                  <a:pt x="571" y="564"/>
                </a:lnTo>
                <a:lnTo>
                  <a:pt x="566" y="573"/>
                </a:lnTo>
                <a:lnTo>
                  <a:pt x="562" y="581"/>
                </a:lnTo>
                <a:lnTo>
                  <a:pt x="560" y="586"/>
                </a:lnTo>
                <a:lnTo>
                  <a:pt x="560" y="586"/>
                </a:lnTo>
                <a:lnTo>
                  <a:pt x="560" y="587"/>
                </a:lnTo>
                <a:lnTo>
                  <a:pt x="557" y="587"/>
                </a:lnTo>
                <a:lnTo>
                  <a:pt x="552" y="586"/>
                </a:lnTo>
                <a:lnTo>
                  <a:pt x="545" y="582"/>
                </a:lnTo>
                <a:lnTo>
                  <a:pt x="545" y="582"/>
                </a:lnTo>
                <a:lnTo>
                  <a:pt x="545" y="580"/>
                </a:lnTo>
                <a:lnTo>
                  <a:pt x="541" y="576"/>
                </a:lnTo>
                <a:lnTo>
                  <a:pt x="536" y="572"/>
                </a:lnTo>
                <a:lnTo>
                  <a:pt x="534" y="571"/>
                </a:lnTo>
                <a:lnTo>
                  <a:pt x="530" y="570"/>
                </a:lnTo>
                <a:lnTo>
                  <a:pt x="530" y="570"/>
                </a:lnTo>
                <a:lnTo>
                  <a:pt x="523" y="568"/>
                </a:lnTo>
                <a:lnTo>
                  <a:pt x="516" y="566"/>
                </a:lnTo>
                <a:lnTo>
                  <a:pt x="508" y="564"/>
                </a:lnTo>
                <a:lnTo>
                  <a:pt x="501" y="562"/>
                </a:lnTo>
                <a:lnTo>
                  <a:pt x="501" y="562"/>
                </a:lnTo>
                <a:lnTo>
                  <a:pt x="495" y="561"/>
                </a:lnTo>
                <a:lnTo>
                  <a:pt x="486" y="557"/>
                </a:lnTo>
                <a:lnTo>
                  <a:pt x="466" y="548"/>
                </a:lnTo>
                <a:lnTo>
                  <a:pt x="466" y="548"/>
                </a:lnTo>
                <a:lnTo>
                  <a:pt x="459" y="543"/>
                </a:lnTo>
                <a:lnTo>
                  <a:pt x="450" y="536"/>
                </a:lnTo>
                <a:lnTo>
                  <a:pt x="429" y="520"/>
                </a:lnTo>
                <a:lnTo>
                  <a:pt x="405" y="500"/>
                </a:lnTo>
                <a:lnTo>
                  <a:pt x="405" y="500"/>
                </a:lnTo>
                <a:lnTo>
                  <a:pt x="410" y="487"/>
                </a:lnTo>
                <a:lnTo>
                  <a:pt x="416" y="477"/>
                </a:lnTo>
                <a:lnTo>
                  <a:pt x="418" y="474"/>
                </a:lnTo>
                <a:lnTo>
                  <a:pt x="422" y="471"/>
                </a:lnTo>
                <a:lnTo>
                  <a:pt x="422" y="471"/>
                </a:lnTo>
                <a:lnTo>
                  <a:pt x="427" y="469"/>
                </a:lnTo>
                <a:lnTo>
                  <a:pt x="432" y="466"/>
                </a:lnTo>
                <a:lnTo>
                  <a:pt x="436" y="463"/>
                </a:lnTo>
                <a:lnTo>
                  <a:pt x="440" y="455"/>
                </a:lnTo>
                <a:lnTo>
                  <a:pt x="440" y="455"/>
                </a:lnTo>
                <a:lnTo>
                  <a:pt x="447" y="448"/>
                </a:lnTo>
                <a:lnTo>
                  <a:pt x="450" y="439"/>
                </a:lnTo>
                <a:lnTo>
                  <a:pt x="454" y="431"/>
                </a:lnTo>
                <a:lnTo>
                  <a:pt x="456" y="423"/>
                </a:lnTo>
                <a:lnTo>
                  <a:pt x="456" y="423"/>
                </a:lnTo>
                <a:lnTo>
                  <a:pt x="460" y="415"/>
                </a:lnTo>
                <a:lnTo>
                  <a:pt x="465" y="406"/>
                </a:lnTo>
                <a:lnTo>
                  <a:pt x="471" y="395"/>
                </a:lnTo>
                <a:lnTo>
                  <a:pt x="480" y="3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120E10D3-C990-4853-BA97-E9A09BFD8F43}"/>
              </a:ext>
            </a:extLst>
          </p:cNvPr>
          <p:cNvSpPr>
            <a:spLocks/>
          </p:cNvSpPr>
          <p:nvPr/>
        </p:nvSpPr>
        <p:spPr bwMode="auto">
          <a:xfrm>
            <a:off x="2432720" y="4720148"/>
            <a:ext cx="1235993" cy="1590561"/>
          </a:xfrm>
          <a:custGeom>
            <a:avLst/>
            <a:gdLst>
              <a:gd name="T0" fmla="*/ 542 w 990"/>
              <a:gd name="T1" fmla="*/ 559 h 1274"/>
              <a:gd name="T2" fmla="*/ 446 w 990"/>
              <a:gd name="T3" fmla="*/ 575 h 1274"/>
              <a:gd name="T4" fmla="*/ 347 w 990"/>
              <a:gd name="T5" fmla="*/ 661 h 1274"/>
              <a:gd name="T6" fmla="*/ 224 w 990"/>
              <a:gd name="T7" fmla="*/ 799 h 1274"/>
              <a:gd name="T8" fmla="*/ 78 w 990"/>
              <a:gd name="T9" fmla="*/ 946 h 1274"/>
              <a:gd name="T10" fmla="*/ 70 w 990"/>
              <a:gd name="T11" fmla="*/ 973 h 1274"/>
              <a:gd name="T12" fmla="*/ 37 w 990"/>
              <a:gd name="T13" fmla="*/ 1028 h 1274"/>
              <a:gd name="T14" fmla="*/ 2 w 990"/>
              <a:gd name="T15" fmla="*/ 1065 h 1274"/>
              <a:gd name="T16" fmla="*/ 16 w 990"/>
              <a:gd name="T17" fmla="*/ 1075 h 1274"/>
              <a:gd name="T18" fmla="*/ 47 w 990"/>
              <a:gd name="T19" fmla="*/ 1108 h 1274"/>
              <a:gd name="T20" fmla="*/ 48 w 990"/>
              <a:gd name="T21" fmla="*/ 1142 h 1274"/>
              <a:gd name="T22" fmla="*/ 70 w 990"/>
              <a:gd name="T23" fmla="*/ 1171 h 1274"/>
              <a:gd name="T24" fmla="*/ 101 w 990"/>
              <a:gd name="T25" fmla="*/ 1179 h 1274"/>
              <a:gd name="T26" fmla="*/ 105 w 990"/>
              <a:gd name="T27" fmla="*/ 1117 h 1274"/>
              <a:gd name="T28" fmla="*/ 117 w 990"/>
              <a:gd name="T29" fmla="*/ 1066 h 1274"/>
              <a:gd name="T30" fmla="*/ 166 w 990"/>
              <a:gd name="T31" fmla="*/ 1030 h 1274"/>
              <a:gd name="T32" fmla="*/ 377 w 990"/>
              <a:gd name="T33" fmla="*/ 923 h 1274"/>
              <a:gd name="T34" fmla="*/ 451 w 990"/>
              <a:gd name="T35" fmla="*/ 923 h 1274"/>
              <a:gd name="T36" fmla="*/ 433 w 990"/>
              <a:gd name="T37" fmla="*/ 963 h 1274"/>
              <a:gd name="T38" fmla="*/ 452 w 990"/>
              <a:gd name="T39" fmla="*/ 966 h 1274"/>
              <a:gd name="T40" fmla="*/ 437 w 990"/>
              <a:gd name="T41" fmla="*/ 1007 h 1274"/>
              <a:gd name="T42" fmla="*/ 465 w 990"/>
              <a:gd name="T43" fmla="*/ 1018 h 1274"/>
              <a:gd name="T44" fmla="*/ 506 w 990"/>
              <a:gd name="T45" fmla="*/ 991 h 1274"/>
              <a:gd name="T46" fmla="*/ 542 w 990"/>
              <a:gd name="T47" fmla="*/ 989 h 1274"/>
              <a:gd name="T48" fmla="*/ 593 w 990"/>
              <a:gd name="T49" fmla="*/ 997 h 1274"/>
              <a:gd name="T50" fmla="*/ 554 w 990"/>
              <a:gd name="T51" fmla="*/ 1086 h 1274"/>
              <a:gd name="T52" fmla="*/ 537 w 990"/>
              <a:gd name="T53" fmla="*/ 1117 h 1274"/>
              <a:gd name="T54" fmla="*/ 555 w 990"/>
              <a:gd name="T55" fmla="*/ 1211 h 1274"/>
              <a:gd name="T56" fmla="*/ 629 w 990"/>
              <a:gd name="T57" fmla="*/ 1221 h 1274"/>
              <a:gd name="T58" fmla="*/ 705 w 990"/>
              <a:gd name="T59" fmla="*/ 1228 h 1274"/>
              <a:gd name="T60" fmla="*/ 704 w 990"/>
              <a:gd name="T61" fmla="*/ 1206 h 1274"/>
              <a:gd name="T62" fmla="*/ 741 w 990"/>
              <a:gd name="T63" fmla="*/ 1200 h 1274"/>
              <a:gd name="T64" fmla="*/ 757 w 990"/>
              <a:gd name="T65" fmla="*/ 1230 h 1274"/>
              <a:gd name="T66" fmla="*/ 806 w 990"/>
              <a:gd name="T67" fmla="*/ 1268 h 1274"/>
              <a:gd name="T68" fmla="*/ 863 w 990"/>
              <a:gd name="T69" fmla="*/ 1263 h 1274"/>
              <a:gd name="T70" fmla="*/ 929 w 990"/>
              <a:gd name="T71" fmla="*/ 1221 h 1274"/>
              <a:gd name="T72" fmla="*/ 912 w 990"/>
              <a:gd name="T73" fmla="*/ 1094 h 1274"/>
              <a:gd name="T74" fmla="*/ 950 w 990"/>
              <a:gd name="T75" fmla="*/ 1054 h 1274"/>
              <a:gd name="T76" fmla="*/ 990 w 990"/>
              <a:gd name="T77" fmla="*/ 946 h 1274"/>
              <a:gd name="T78" fmla="*/ 969 w 990"/>
              <a:gd name="T79" fmla="*/ 627 h 1274"/>
              <a:gd name="T80" fmla="*/ 936 w 990"/>
              <a:gd name="T81" fmla="*/ 547 h 1274"/>
              <a:gd name="T82" fmla="*/ 878 w 990"/>
              <a:gd name="T83" fmla="*/ 506 h 1274"/>
              <a:gd name="T84" fmla="*/ 765 w 990"/>
              <a:gd name="T85" fmla="*/ 446 h 1274"/>
              <a:gd name="T86" fmla="*/ 719 w 990"/>
              <a:gd name="T87" fmla="*/ 385 h 1274"/>
              <a:gd name="T88" fmla="*/ 773 w 990"/>
              <a:gd name="T89" fmla="*/ 205 h 1274"/>
              <a:gd name="T90" fmla="*/ 774 w 990"/>
              <a:gd name="T91" fmla="*/ 174 h 1274"/>
              <a:gd name="T92" fmla="*/ 830 w 990"/>
              <a:gd name="T93" fmla="*/ 118 h 1274"/>
              <a:gd name="T94" fmla="*/ 874 w 990"/>
              <a:gd name="T95" fmla="*/ 76 h 1274"/>
              <a:gd name="T96" fmla="*/ 851 w 990"/>
              <a:gd name="T97" fmla="*/ 45 h 1274"/>
              <a:gd name="T98" fmla="*/ 763 w 990"/>
              <a:gd name="T99" fmla="*/ 9 h 1274"/>
              <a:gd name="T100" fmla="*/ 697 w 990"/>
              <a:gd name="T101" fmla="*/ 2 h 1274"/>
              <a:gd name="T102" fmla="*/ 709 w 990"/>
              <a:gd name="T103" fmla="*/ 27 h 1274"/>
              <a:gd name="T104" fmla="*/ 736 w 990"/>
              <a:gd name="T105" fmla="*/ 38 h 1274"/>
              <a:gd name="T106" fmla="*/ 755 w 990"/>
              <a:gd name="T107" fmla="*/ 76 h 1274"/>
              <a:gd name="T108" fmla="*/ 731 w 990"/>
              <a:gd name="T109" fmla="*/ 140 h 1274"/>
              <a:gd name="T110" fmla="*/ 670 w 990"/>
              <a:gd name="T111" fmla="*/ 128 h 1274"/>
              <a:gd name="T112" fmla="*/ 595 w 990"/>
              <a:gd name="T113" fmla="*/ 268 h 1274"/>
              <a:gd name="T114" fmla="*/ 557 w 990"/>
              <a:gd name="T115" fmla="*/ 360 h 1274"/>
              <a:gd name="T116" fmla="*/ 592 w 990"/>
              <a:gd name="T117" fmla="*/ 500 h 1274"/>
              <a:gd name="T118" fmla="*/ 629 w 990"/>
              <a:gd name="T119" fmla="*/ 569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0" h="1274">
                <a:moveTo>
                  <a:pt x="632" y="574"/>
                </a:moveTo>
                <a:lnTo>
                  <a:pt x="632" y="574"/>
                </a:lnTo>
                <a:lnTo>
                  <a:pt x="602" y="572"/>
                </a:lnTo>
                <a:lnTo>
                  <a:pt x="559" y="567"/>
                </a:lnTo>
                <a:lnTo>
                  <a:pt x="559" y="567"/>
                </a:lnTo>
                <a:lnTo>
                  <a:pt x="553" y="565"/>
                </a:lnTo>
                <a:lnTo>
                  <a:pt x="549" y="563"/>
                </a:lnTo>
                <a:lnTo>
                  <a:pt x="542" y="559"/>
                </a:lnTo>
                <a:lnTo>
                  <a:pt x="537" y="558"/>
                </a:lnTo>
                <a:lnTo>
                  <a:pt x="529" y="557"/>
                </a:lnTo>
                <a:lnTo>
                  <a:pt x="518" y="557"/>
                </a:lnTo>
                <a:lnTo>
                  <a:pt x="502" y="558"/>
                </a:lnTo>
                <a:lnTo>
                  <a:pt x="502" y="558"/>
                </a:lnTo>
                <a:lnTo>
                  <a:pt x="484" y="562"/>
                </a:lnTo>
                <a:lnTo>
                  <a:pt x="465" y="568"/>
                </a:lnTo>
                <a:lnTo>
                  <a:pt x="446" y="575"/>
                </a:lnTo>
                <a:lnTo>
                  <a:pt x="429" y="584"/>
                </a:lnTo>
                <a:lnTo>
                  <a:pt x="413" y="594"/>
                </a:lnTo>
                <a:lnTo>
                  <a:pt x="398" y="602"/>
                </a:lnTo>
                <a:lnTo>
                  <a:pt x="387" y="612"/>
                </a:lnTo>
                <a:lnTo>
                  <a:pt x="379" y="620"/>
                </a:lnTo>
                <a:lnTo>
                  <a:pt x="379" y="620"/>
                </a:lnTo>
                <a:lnTo>
                  <a:pt x="366" y="638"/>
                </a:lnTo>
                <a:lnTo>
                  <a:pt x="347" y="661"/>
                </a:lnTo>
                <a:lnTo>
                  <a:pt x="328" y="686"/>
                </a:lnTo>
                <a:lnTo>
                  <a:pt x="310" y="712"/>
                </a:lnTo>
                <a:lnTo>
                  <a:pt x="310" y="712"/>
                </a:lnTo>
                <a:lnTo>
                  <a:pt x="299" y="725"/>
                </a:lnTo>
                <a:lnTo>
                  <a:pt x="286" y="741"/>
                </a:lnTo>
                <a:lnTo>
                  <a:pt x="270" y="757"/>
                </a:lnTo>
                <a:lnTo>
                  <a:pt x="253" y="773"/>
                </a:lnTo>
                <a:lnTo>
                  <a:pt x="224" y="799"/>
                </a:lnTo>
                <a:lnTo>
                  <a:pt x="212" y="810"/>
                </a:lnTo>
                <a:lnTo>
                  <a:pt x="212" y="810"/>
                </a:lnTo>
                <a:lnTo>
                  <a:pt x="148" y="871"/>
                </a:lnTo>
                <a:lnTo>
                  <a:pt x="102" y="915"/>
                </a:lnTo>
                <a:lnTo>
                  <a:pt x="86" y="931"/>
                </a:lnTo>
                <a:lnTo>
                  <a:pt x="80" y="939"/>
                </a:lnTo>
                <a:lnTo>
                  <a:pt x="80" y="939"/>
                </a:lnTo>
                <a:lnTo>
                  <a:pt x="78" y="946"/>
                </a:lnTo>
                <a:lnTo>
                  <a:pt x="78" y="952"/>
                </a:lnTo>
                <a:lnTo>
                  <a:pt x="78" y="957"/>
                </a:lnTo>
                <a:lnTo>
                  <a:pt x="80" y="968"/>
                </a:lnTo>
                <a:lnTo>
                  <a:pt x="80" y="968"/>
                </a:lnTo>
                <a:lnTo>
                  <a:pt x="79" y="968"/>
                </a:lnTo>
                <a:lnTo>
                  <a:pt x="78" y="968"/>
                </a:lnTo>
                <a:lnTo>
                  <a:pt x="75" y="969"/>
                </a:lnTo>
                <a:lnTo>
                  <a:pt x="70" y="973"/>
                </a:lnTo>
                <a:lnTo>
                  <a:pt x="70" y="973"/>
                </a:lnTo>
                <a:lnTo>
                  <a:pt x="66" y="978"/>
                </a:lnTo>
                <a:lnTo>
                  <a:pt x="63" y="985"/>
                </a:lnTo>
                <a:lnTo>
                  <a:pt x="59" y="992"/>
                </a:lnTo>
                <a:lnTo>
                  <a:pt x="54" y="1002"/>
                </a:lnTo>
                <a:lnTo>
                  <a:pt x="54" y="1002"/>
                </a:lnTo>
                <a:lnTo>
                  <a:pt x="42" y="1021"/>
                </a:lnTo>
                <a:lnTo>
                  <a:pt x="37" y="1028"/>
                </a:lnTo>
                <a:lnTo>
                  <a:pt x="32" y="1032"/>
                </a:lnTo>
                <a:lnTo>
                  <a:pt x="32" y="1032"/>
                </a:lnTo>
                <a:lnTo>
                  <a:pt x="24" y="1039"/>
                </a:lnTo>
                <a:lnTo>
                  <a:pt x="15" y="1046"/>
                </a:lnTo>
                <a:lnTo>
                  <a:pt x="15" y="1046"/>
                </a:lnTo>
                <a:lnTo>
                  <a:pt x="9" y="1053"/>
                </a:lnTo>
                <a:lnTo>
                  <a:pt x="3" y="1061"/>
                </a:lnTo>
                <a:lnTo>
                  <a:pt x="2" y="1065"/>
                </a:lnTo>
                <a:lnTo>
                  <a:pt x="0" y="1069"/>
                </a:lnTo>
                <a:lnTo>
                  <a:pt x="0" y="1071"/>
                </a:lnTo>
                <a:lnTo>
                  <a:pt x="3" y="1072"/>
                </a:lnTo>
                <a:lnTo>
                  <a:pt x="3" y="1072"/>
                </a:lnTo>
                <a:lnTo>
                  <a:pt x="10" y="1075"/>
                </a:lnTo>
                <a:lnTo>
                  <a:pt x="13" y="1075"/>
                </a:lnTo>
                <a:lnTo>
                  <a:pt x="16" y="1075"/>
                </a:lnTo>
                <a:lnTo>
                  <a:pt x="16" y="1075"/>
                </a:lnTo>
                <a:lnTo>
                  <a:pt x="24" y="1073"/>
                </a:lnTo>
                <a:lnTo>
                  <a:pt x="32" y="1070"/>
                </a:lnTo>
                <a:lnTo>
                  <a:pt x="43" y="1065"/>
                </a:lnTo>
                <a:lnTo>
                  <a:pt x="43" y="1065"/>
                </a:lnTo>
                <a:lnTo>
                  <a:pt x="46" y="1083"/>
                </a:lnTo>
                <a:lnTo>
                  <a:pt x="47" y="1097"/>
                </a:lnTo>
                <a:lnTo>
                  <a:pt x="47" y="1103"/>
                </a:lnTo>
                <a:lnTo>
                  <a:pt x="47" y="1108"/>
                </a:lnTo>
                <a:lnTo>
                  <a:pt x="47" y="1108"/>
                </a:lnTo>
                <a:lnTo>
                  <a:pt x="45" y="1115"/>
                </a:lnTo>
                <a:lnTo>
                  <a:pt x="42" y="1123"/>
                </a:lnTo>
                <a:lnTo>
                  <a:pt x="43" y="1130"/>
                </a:lnTo>
                <a:lnTo>
                  <a:pt x="45" y="1134"/>
                </a:lnTo>
                <a:lnTo>
                  <a:pt x="47" y="1137"/>
                </a:lnTo>
                <a:lnTo>
                  <a:pt x="47" y="1137"/>
                </a:lnTo>
                <a:lnTo>
                  <a:pt x="48" y="1142"/>
                </a:lnTo>
                <a:lnTo>
                  <a:pt x="50" y="1147"/>
                </a:lnTo>
                <a:lnTo>
                  <a:pt x="51" y="1157"/>
                </a:lnTo>
                <a:lnTo>
                  <a:pt x="53" y="1164"/>
                </a:lnTo>
                <a:lnTo>
                  <a:pt x="54" y="1168"/>
                </a:lnTo>
                <a:lnTo>
                  <a:pt x="58" y="1169"/>
                </a:lnTo>
                <a:lnTo>
                  <a:pt x="58" y="1169"/>
                </a:lnTo>
                <a:lnTo>
                  <a:pt x="64" y="1171"/>
                </a:lnTo>
                <a:lnTo>
                  <a:pt x="70" y="1171"/>
                </a:lnTo>
                <a:lnTo>
                  <a:pt x="77" y="1169"/>
                </a:lnTo>
                <a:lnTo>
                  <a:pt x="77" y="1169"/>
                </a:lnTo>
                <a:lnTo>
                  <a:pt x="82" y="1174"/>
                </a:lnTo>
                <a:lnTo>
                  <a:pt x="85" y="1177"/>
                </a:lnTo>
                <a:lnTo>
                  <a:pt x="91" y="1179"/>
                </a:lnTo>
                <a:lnTo>
                  <a:pt x="91" y="1179"/>
                </a:lnTo>
                <a:lnTo>
                  <a:pt x="96" y="1179"/>
                </a:lnTo>
                <a:lnTo>
                  <a:pt x="101" y="1179"/>
                </a:lnTo>
                <a:lnTo>
                  <a:pt x="105" y="1178"/>
                </a:lnTo>
                <a:lnTo>
                  <a:pt x="106" y="1174"/>
                </a:lnTo>
                <a:lnTo>
                  <a:pt x="106" y="1174"/>
                </a:lnTo>
                <a:lnTo>
                  <a:pt x="107" y="1167"/>
                </a:lnTo>
                <a:lnTo>
                  <a:pt x="107" y="1155"/>
                </a:lnTo>
                <a:lnTo>
                  <a:pt x="106" y="1129"/>
                </a:lnTo>
                <a:lnTo>
                  <a:pt x="106" y="1129"/>
                </a:lnTo>
                <a:lnTo>
                  <a:pt x="105" y="1117"/>
                </a:lnTo>
                <a:lnTo>
                  <a:pt x="104" y="1105"/>
                </a:lnTo>
                <a:lnTo>
                  <a:pt x="104" y="1099"/>
                </a:lnTo>
                <a:lnTo>
                  <a:pt x="104" y="1094"/>
                </a:lnTo>
                <a:lnTo>
                  <a:pt x="105" y="1088"/>
                </a:lnTo>
                <a:lnTo>
                  <a:pt x="109" y="1083"/>
                </a:lnTo>
                <a:lnTo>
                  <a:pt x="109" y="1083"/>
                </a:lnTo>
                <a:lnTo>
                  <a:pt x="114" y="1073"/>
                </a:lnTo>
                <a:lnTo>
                  <a:pt x="117" y="1066"/>
                </a:lnTo>
                <a:lnTo>
                  <a:pt x="121" y="1061"/>
                </a:lnTo>
                <a:lnTo>
                  <a:pt x="126" y="1054"/>
                </a:lnTo>
                <a:lnTo>
                  <a:pt x="126" y="1054"/>
                </a:lnTo>
                <a:lnTo>
                  <a:pt x="133" y="1046"/>
                </a:lnTo>
                <a:lnTo>
                  <a:pt x="144" y="1038"/>
                </a:lnTo>
                <a:lnTo>
                  <a:pt x="155" y="1028"/>
                </a:lnTo>
                <a:lnTo>
                  <a:pt x="166" y="1030"/>
                </a:lnTo>
                <a:lnTo>
                  <a:pt x="166" y="1030"/>
                </a:lnTo>
                <a:lnTo>
                  <a:pt x="217" y="997"/>
                </a:lnTo>
                <a:lnTo>
                  <a:pt x="251" y="975"/>
                </a:lnTo>
                <a:lnTo>
                  <a:pt x="269" y="964"/>
                </a:lnTo>
                <a:lnTo>
                  <a:pt x="269" y="964"/>
                </a:lnTo>
                <a:lnTo>
                  <a:pt x="314" y="948"/>
                </a:lnTo>
                <a:lnTo>
                  <a:pt x="363" y="930"/>
                </a:lnTo>
                <a:lnTo>
                  <a:pt x="363" y="930"/>
                </a:lnTo>
                <a:lnTo>
                  <a:pt x="377" y="923"/>
                </a:lnTo>
                <a:lnTo>
                  <a:pt x="395" y="914"/>
                </a:lnTo>
                <a:lnTo>
                  <a:pt x="414" y="904"/>
                </a:lnTo>
                <a:lnTo>
                  <a:pt x="425" y="900"/>
                </a:lnTo>
                <a:lnTo>
                  <a:pt x="425" y="900"/>
                </a:lnTo>
                <a:lnTo>
                  <a:pt x="452" y="896"/>
                </a:lnTo>
                <a:lnTo>
                  <a:pt x="453" y="911"/>
                </a:lnTo>
                <a:lnTo>
                  <a:pt x="453" y="911"/>
                </a:lnTo>
                <a:lnTo>
                  <a:pt x="451" y="923"/>
                </a:lnTo>
                <a:lnTo>
                  <a:pt x="448" y="939"/>
                </a:lnTo>
                <a:lnTo>
                  <a:pt x="448" y="939"/>
                </a:lnTo>
                <a:lnTo>
                  <a:pt x="449" y="941"/>
                </a:lnTo>
                <a:lnTo>
                  <a:pt x="452" y="942"/>
                </a:lnTo>
                <a:lnTo>
                  <a:pt x="456" y="942"/>
                </a:lnTo>
                <a:lnTo>
                  <a:pt x="456" y="942"/>
                </a:lnTo>
                <a:lnTo>
                  <a:pt x="442" y="954"/>
                </a:lnTo>
                <a:lnTo>
                  <a:pt x="433" y="963"/>
                </a:lnTo>
                <a:lnTo>
                  <a:pt x="432" y="966"/>
                </a:lnTo>
                <a:lnTo>
                  <a:pt x="432" y="968"/>
                </a:lnTo>
                <a:lnTo>
                  <a:pt x="433" y="969"/>
                </a:lnTo>
                <a:lnTo>
                  <a:pt x="433" y="969"/>
                </a:lnTo>
                <a:lnTo>
                  <a:pt x="436" y="970"/>
                </a:lnTo>
                <a:lnTo>
                  <a:pt x="438" y="970"/>
                </a:lnTo>
                <a:lnTo>
                  <a:pt x="445" y="969"/>
                </a:lnTo>
                <a:lnTo>
                  <a:pt x="452" y="966"/>
                </a:lnTo>
                <a:lnTo>
                  <a:pt x="458" y="970"/>
                </a:lnTo>
                <a:lnTo>
                  <a:pt x="458" y="970"/>
                </a:lnTo>
                <a:lnTo>
                  <a:pt x="458" y="976"/>
                </a:lnTo>
                <a:lnTo>
                  <a:pt x="457" y="984"/>
                </a:lnTo>
                <a:lnTo>
                  <a:pt x="457" y="984"/>
                </a:lnTo>
                <a:lnTo>
                  <a:pt x="449" y="994"/>
                </a:lnTo>
                <a:lnTo>
                  <a:pt x="445" y="1001"/>
                </a:lnTo>
                <a:lnTo>
                  <a:pt x="437" y="1007"/>
                </a:lnTo>
                <a:lnTo>
                  <a:pt x="451" y="1011"/>
                </a:lnTo>
                <a:lnTo>
                  <a:pt x="451" y="1011"/>
                </a:lnTo>
                <a:lnTo>
                  <a:pt x="449" y="1011"/>
                </a:lnTo>
                <a:lnTo>
                  <a:pt x="449" y="1012"/>
                </a:lnTo>
                <a:lnTo>
                  <a:pt x="451" y="1013"/>
                </a:lnTo>
                <a:lnTo>
                  <a:pt x="456" y="1014"/>
                </a:lnTo>
                <a:lnTo>
                  <a:pt x="456" y="1014"/>
                </a:lnTo>
                <a:lnTo>
                  <a:pt x="465" y="1018"/>
                </a:lnTo>
                <a:lnTo>
                  <a:pt x="474" y="1018"/>
                </a:lnTo>
                <a:lnTo>
                  <a:pt x="474" y="1018"/>
                </a:lnTo>
                <a:lnTo>
                  <a:pt x="485" y="1016"/>
                </a:lnTo>
                <a:lnTo>
                  <a:pt x="489" y="1014"/>
                </a:lnTo>
                <a:lnTo>
                  <a:pt x="493" y="1012"/>
                </a:lnTo>
                <a:lnTo>
                  <a:pt x="493" y="1012"/>
                </a:lnTo>
                <a:lnTo>
                  <a:pt x="499" y="1005"/>
                </a:lnTo>
                <a:lnTo>
                  <a:pt x="506" y="991"/>
                </a:lnTo>
                <a:lnTo>
                  <a:pt x="517" y="974"/>
                </a:lnTo>
                <a:lnTo>
                  <a:pt x="517" y="974"/>
                </a:lnTo>
                <a:lnTo>
                  <a:pt x="518" y="976"/>
                </a:lnTo>
                <a:lnTo>
                  <a:pt x="525" y="981"/>
                </a:lnTo>
                <a:lnTo>
                  <a:pt x="533" y="986"/>
                </a:lnTo>
                <a:lnTo>
                  <a:pt x="537" y="987"/>
                </a:lnTo>
                <a:lnTo>
                  <a:pt x="542" y="989"/>
                </a:lnTo>
                <a:lnTo>
                  <a:pt x="542" y="989"/>
                </a:lnTo>
                <a:lnTo>
                  <a:pt x="550" y="987"/>
                </a:lnTo>
                <a:lnTo>
                  <a:pt x="558" y="986"/>
                </a:lnTo>
                <a:lnTo>
                  <a:pt x="564" y="985"/>
                </a:lnTo>
                <a:lnTo>
                  <a:pt x="564" y="985"/>
                </a:lnTo>
                <a:lnTo>
                  <a:pt x="574" y="991"/>
                </a:lnTo>
                <a:lnTo>
                  <a:pt x="587" y="997"/>
                </a:lnTo>
                <a:lnTo>
                  <a:pt x="587" y="997"/>
                </a:lnTo>
                <a:lnTo>
                  <a:pt x="593" y="997"/>
                </a:lnTo>
                <a:lnTo>
                  <a:pt x="602" y="996"/>
                </a:lnTo>
                <a:lnTo>
                  <a:pt x="613" y="995"/>
                </a:lnTo>
                <a:lnTo>
                  <a:pt x="613" y="995"/>
                </a:lnTo>
                <a:lnTo>
                  <a:pt x="589" y="1035"/>
                </a:lnTo>
                <a:lnTo>
                  <a:pt x="569" y="1067"/>
                </a:lnTo>
                <a:lnTo>
                  <a:pt x="560" y="1078"/>
                </a:lnTo>
                <a:lnTo>
                  <a:pt x="554" y="1086"/>
                </a:lnTo>
                <a:lnTo>
                  <a:pt x="554" y="1086"/>
                </a:lnTo>
                <a:lnTo>
                  <a:pt x="550" y="1089"/>
                </a:lnTo>
                <a:lnTo>
                  <a:pt x="547" y="1091"/>
                </a:lnTo>
                <a:lnTo>
                  <a:pt x="542" y="1092"/>
                </a:lnTo>
                <a:lnTo>
                  <a:pt x="539" y="1094"/>
                </a:lnTo>
                <a:lnTo>
                  <a:pt x="538" y="1098"/>
                </a:lnTo>
                <a:lnTo>
                  <a:pt x="537" y="1105"/>
                </a:lnTo>
                <a:lnTo>
                  <a:pt x="537" y="1117"/>
                </a:lnTo>
                <a:lnTo>
                  <a:pt x="537" y="1117"/>
                </a:lnTo>
                <a:lnTo>
                  <a:pt x="537" y="1144"/>
                </a:lnTo>
                <a:lnTo>
                  <a:pt x="538" y="1169"/>
                </a:lnTo>
                <a:lnTo>
                  <a:pt x="539" y="1180"/>
                </a:lnTo>
                <a:lnTo>
                  <a:pt x="542" y="1190"/>
                </a:lnTo>
                <a:lnTo>
                  <a:pt x="544" y="1199"/>
                </a:lnTo>
                <a:lnTo>
                  <a:pt x="548" y="1204"/>
                </a:lnTo>
                <a:lnTo>
                  <a:pt x="548" y="1204"/>
                </a:lnTo>
                <a:lnTo>
                  <a:pt x="555" y="1211"/>
                </a:lnTo>
                <a:lnTo>
                  <a:pt x="561" y="1215"/>
                </a:lnTo>
                <a:lnTo>
                  <a:pt x="566" y="1216"/>
                </a:lnTo>
                <a:lnTo>
                  <a:pt x="574" y="1217"/>
                </a:lnTo>
                <a:lnTo>
                  <a:pt x="574" y="1217"/>
                </a:lnTo>
                <a:lnTo>
                  <a:pt x="600" y="1219"/>
                </a:lnTo>
                <a:lnTo>
                  <a:pt x="600" y="1219"/>
                </a:lnTo>
                <a:lnTo>
                  <a:pt x="616" y="1220"/>
                </a:lnTo>
                <a:lnTo>
                  <a:pt x="629" y="1221"/>
                </a:lnTo>
                <a:lnTo>
                  <a:pt x="641" y="1224"/>
                </a:lnTo>
                <a:lnTo>
                  <a:pt x="641" y="1224"/>
                </a:lnTo>
                <a:lnTo>
                  <a:pt x="655" y="1227"/>
                </a:lnTo>
                <a:lnTo>
                  <a:pt x="662" y="1228"/>
                </a:lnTo>
                <a:lnTo>
                  <a:pt x="676" y="1230"/>
                </a:lnTo>
                <a:lnTo>
                  <a:pt x="676" y="1230"/>
                </a:lnTo>
                <a:lnTo>
                  <a:pt x="692" y="1230"/>
                </a:lnTo>
                <a:lnTo>
                  <a:pt x="705" y="1228"/>
                </a:lnTo>
                <a:lnTo>
                  <a:pt x="713" y="1226"/>
                </a:lnTo>
                <a:lnTo>
                  <a:pt x="715" y="1225"/>
                </a:lnTo>
                <a:lnTo>
                  <a:pt x="715" y="1224"/>
                </a:lnTo>
                <a:lnTo>
                  <a:pt x="717" y="1214"/>
                </a:lnTo>
                <a:lnTo>
                  <a:pt x="717" y="1214"/>
                </a:lnTo>
                <a:lnTo>
                  <a:pt x="709" y="1209"/>
                </a:lnTo>
                <a:lnTo>
                  <a:pt x="709" y="1209"/>
                </a:lnTo>
                <a:lnTo>
                  <a:pt x="704" y="1206"/>
                </a:lnTo>
                <a:lnTo>
                  <a:pt x="703" y="1205"/>
                </a:lnTo>
                <a:lnTo>
                  <a:pt x="704" y="1204"/>
                </a:lnTo>
                <a:lnTo>
                  <a:pt x="704" y="1204"/>
                </a:lnTo>
                <a:lnTo>
                  <a:pt x="710" y="1204"/>
                </a:lnTo>
                <a:lnTo>
                  <a:pt x="721" y="1204"/>
                </a:lnTo>
                <a:lnTo>
                  <a:pt x="733" y="1203"/>
                </a:lnTo>
                <a:lnTo>
                  <a:pt x="737" y="1201"/>
                </a:lnTo>
                <a:lnTo>
                  <a:pt x="741" y="1200"/>
                </a:lnTo>
                <a:lnTo>
                  <a:pt x="741" y="1200"/>
                </a:lnTo>
                <a:lnTo>
                  <a:pt x="746" y="1194"/>
                </a:lnTo>
                <a:lnTo>
                  <a:pt x="749" y="1193"/>
                </a:lnTo>
                <a:lnTo>
                  <a:pt x="749" y="1193"/>
                </a:lnTo>
                <a:lnTo>
                  <a:pt x="749" y="1198"/>
                </a:lnTo>
                <a:lnTo>
                  <a:pt x="751" y="1209"/>
                </a:lnTo>
                <a:lnTo>
                  <a:pt x="755" y="1222"/>
                </a:lnTo>
                <a:lnTo>
                  <a:pt x="757" y="1230"/>
                </a:lnTo>
                <a:lnTo>
                  <a:pt x="761" y="1236"/>
                </a:lnTo>
                <a:lnTo>
                  <a:pt x="761" y="1236"/>
                </a:lnTo>
                <a:lnTo>
                  <a:pt x="772" y="1252"/>
                </a:lnTo>
                <a:lnTo>
                  <a:pt x="776" y="1254"/>
                </a:lnTo>
                <a:lnTo>
                  <a:pt x="782" y="1258"/>
                </a:lnTo>
                <a:lnTo>
                  <a:pt x="782" y="1258"/>
                </a:lnTo>
                <a:lnTo>
                  <a:pt x="792" y="1263"/>
                </a:lnTo>
                <a:lnTo>
                  <a:pt x="806" y="1268"/>
                </a:lnTo>
                <a:lnTo>
                  <a:pt x="821" y="1273"/>
                </a:lnTo>
                <a:lnTo>
                  <a:pt x="829" y="1274"/>
                </a:lnTo>
                <a:lnTo>
                  <a:pt x="835" y="1274"/>
                </a:lnTo>
                <a:lnTo>
                  <a:pt x="835" y="1274"/>
                </a:lnTo>
                <a:lnTo>
                  <a:pt x="846" y="1272"/>
                </a:lnTo>
                <a:lnTo>
                  <a:pt x="856" y="1268"/>
                </a:lnTo>
                <a:lnTo>
                  <a:pt x="863" y="1263"/>
                </a:lnTo>
                <a:lnTo>
                  <a:pt x="863" y="1263"/>
                </a:lnTo>
                <a:lnTo>
                  <a:pt x="878" y="1256"/>
                </a:lnTo>
                <a:lnTo>
                  <a:pt x="891" y="1248"/>
                </a:lnTo>
                <a:lnTo>
                  <a:pt x="906" y="1240"/>
                </a:lnTo>
                <a:lnTo>
                  <a:pt x="906" y="1240"/>
                </a:lnTo>
                <a:lnTo>
                  <a:pt x="917" y="1232"/>
                </a:lnTo>
                <a:lnTo>
                  <a:pt x="925" y="1227"/>
                </a:lnTo>
                <a:lnTo>
                  <a:pt x="927" y="1225"/>
                </a:lnTo>
                <a:lnTo>
                  <a:pt x="929" y="1221"/>
                </a:lnTo>
                <a:lnTo>
                  <a:pt x="932" y="1212"/>
                </a:lnTo>
                <a:lnTo>
                  <a:pt x="932" y="1212"/>
                </a:lnTo>
                <a:lnTo>
                  <a:pt x="933" y="1196"/>
                </a:lnTo>
                <a:lnTo>
                  <a:pt x="934" y="1179"/>
                </a:lnTo>
                <a:lnTo>
                  <a:pt x="934" y="1157"/>
                </a:lnTo>
                <a:lnTo>
                  <a:pt x="921" y="1120"/>
                </a:lnTo>
                <a:lnTo>
                  <a:pt x="912" y="1094"/>
                </a:lnTo>
                <a:lnTo>
                  <a:pt x="912" y="1094"/>
                </a:lnTo>
                <a:lnTo>
                  <a:pt x="918" y="1094"/>
                </a:lnTo>
                <a:lnTo>
                  <a:pt x="928" y="1094"/>
                </a:lnTo>
                <a:lnTo>
                  <a:pt x="928" y="1094"/>
                </a:lnTo>
                <a:lnTo>
                  <a:pt x="931" y="1092"/>
                </a:lnTo>
                <a:lnTo>
                  <a:pt x="934" y="1088"/>
                </a:lnTo>
                <a:lnTo>
                  <a:pt x="942" y="1075"/>
                </a:lnTo>
                <a:lnTo>
                  <a:pt x="948" y="1061"/>
                </a:lnTo>
                <a:lnTo>
                  <a:pt x="950" y="1054"/>
                </a:lnTo>
                <a:lnTo>
                  <a:pt x="950" y="1054"/>
                </a:lnTo>
                <a:lnTo>
                  <a:pt x="952" y="1049"/>
                </a:lnTo>
                <a:lnTo>
                  <a:pt x="957" y="1039"/>
                </a:lnTo>
                <a:lnTo>
                  <a:pt x="968" y="1014"/>
                </a:lnTo>
                <a:lnTo>
                  <a:pt x="968" y="1014"/>
                </a:lnTo>
                <a:lnTo>
                  <a:pt x="974" y="997"/>
                </a:lnTo>
                <a:lnTo>
                  <a:pt x="981" y="974"/>
                </a:lnTo>
                <a:lnTo>
                  <a:pt x="990" y="946"/>
                </a:lnTo>
                <a:lnTo>
                  <a:pt x="960" y="752"/>
                </a:lnTo>
                <a:lnTo>
                  <a:pt x="960" y="702"/>
                </a:lnTo>
                <a:lnTo>
                  <a:pt x="960" y="674"/>
                </a:lnTo>
                <a:lnTo>
                  <a:pt x="960" y="674"/>
                </a:lnTo>
                <a:lnTo>
                  <a:pt x="965" y="655"/>
                </a:lnTo>
                <a:lnTo>
                  <a:pt x="968" y="639"/>
                </a:lnTo>
                <a:lnTo>
                  <a:pt x="969" y="627"/>
                </a:lnTo>
                <a:lnTo>
                  <a:pt x="969" y="627"/>
                </a:lnTo>
                <a:lnTo>
                  <a:pt x="969" y="590"/>
                </a:lnTo>
                <a:lnTo>
                  <a:pt x="968" y="572"/>
                </a:lnTo>
                <a:lnTo>
                  <a:pt x="966" y="565"/>
                </a:lnTo>
                <a:lnTo>
                  <a:pt x="966" y="563"/>
                </a:lnTo>
                <a:lnTo>
                  <a:pt x="966" y="563"/>
                </a:lnTo>
                <a:lnTo>
                  <a:pt x="954" y="556"/>
                </a:lnTo>
                <a:lnTo>
                  <a:pt x="945" y="551"/>
                </a:lnTo>
                <a:lnTo>
                  <a:pt x="936" y="547"/>
                </a:lnTo>
                <a:lnTo>
                  <a:pt x="936" y="547"/>
                </a:lnTo>
                <a:lnTo>
                  <a:pt x="931" y="546"/>
                </a:lnTo>
                <a:lnTo>
                  <a:pt x="923" y="541"/>
                </a:lnTo>
                <a:lnTo>
                  <a:pt x="905" y="530"/>
                </a:lnTo>
                <a:lnTo>
                  <a:pt x="889" y="519"/>
                </a:lnTo>
                <a:lnTo>
                  <a:pt x="881" y="511"/>
                </a:lnTo>
                <a:lnTo>
                  <a:pt x="881" y="511"/>
                </a:lnTo>
                <a:lnTo>
                  <a:pt x="878" y="506"/>
                </a:lnTo>
                <a:lnTo>
                  <a:pt x="873" y="499"/>
                </a:lnTo>
                <a:lnTo>
                  <a:pt x="865" y="493"/>
                </a:lnTo>
                <a:lnTo>
                  <a:pt x="861" y="489"/>
                </a:lnTo>
                <a:lnTo>
                  <a:pt x="856" y="488"/>
                </a:lnTo>
                <a:lnTo>
                  <a:pt x="856" y="488"/>
                </a:lnTo>
                <a:lnTo>
                  <a:pt x="817" y="473"/>
                </a:lnTo>
                <a:lnTo>
                  <a:pt x="789" y="462"/>
                </a:lnTo>
                <a:lnTo>
                  <a:pt x="765" y="446"/>
                </a:lnTo>
                <a:lnTo>
                  <a:pt x="765" y="446"/>
                </a:lnTo>
                <a:lnTo>
                  <a:pt x="757" y="440"/>
                </a:lnTo>
                <a:lnTo>
                  <a:pt x="745" y="428"/>
                </a:lnTo>
                <a:lnTo>
                  <a:pt x="745" y="428"/>
                </a:lnTo>
                <a:lnTo>
                  <a:pt x="739" y="418"/>
                </a:lnTo>
                <a:lnTo>
                  <a:pt x="730" y="404"/>
                </a:lnTo>
                <a:lnTo>
                  <a:pt x="719" y="385"/>
                </a:lnTo>
                <a:lnTo>
                  <a:pt x="719" y="385"/>
                </a:lnTo>
                <a:lnTo>
                  <a:pt x="693" y="345"/>
                </a:lnTo>
                <a:lnTo>
                  <a:pt x="693" y="345"/>
                </a:lnTo>
                <a:lnTo>
                  <a:pt x="713" y="308"/>
                </a:lnTo>
                <a:lnTo>
                  <a:pt x="729" y="281"/>
                </a:lnTo>
                <a:lnTo>
                  <a:pt x="739" y="263"/>
                </a:lnTo>
                <a:lnTo>
                  <a:pt x="739" y="263"/>
                </a:lnTo>
                <a:lnTo>
                  <a:pt x="758" y="233"/>
                </a:lnTo>
                <a:lnTo>
                  <a:pt x="773" y="205"/>
                </a:lnTo>
                <a:lnTo>
                  <a:pt x="773" y="205"/>
                </a:lnTo>
                <a:lnTo>
                  <a:pt x="776" y="198"/>
                </a:lnTo>
                <a:lnTo>
                  <a:pt x="777" y="189"/>
                </a:lnTo>
                <a:lnTo>
                  <a:pt x="778" y="178"/>
                </a:lnTo>
                <a:lnTo>
                  <a:pt x="778" y="178"/>
                </a:lnTo>
                <a:lnTo>
                  <a:pt x="777" y="177"/>
                </a:lnTo>
                <a:lnTo>
                  <a:pt x="776" y="176"/>
                </a:lnTo>
                <a:lnTo>
                  <a:pt x="774" y="174"/>
                </a:lnTo>
                <a:lnTo>
                  <a:pt x="776" y="172"/>
                </a:lnTo>
                <a:lnTo>
                  <a:pt x="777" y="169"/>
                </a:lnTo>
                <a:lnTo>
                  <a:pt x="781" y="166"/>
                </a:lnTo>
                <a:lnTo>
                  <a:pt x="788" y="161"/>
                </a:lnTo>
                <a:lnTo>
                  <a:pt x="788" y="161"/>
                </a:lnTo>
                <a:lnTo>
                  <a:pt x="797" y="153"/>
                </a:lnTo>
                <a:lnTo>
                  <a:pt x="808" y="142"/>
                </a:lnTo>
                <a:lnTo>
                  <a:pt x="830" y="118"/>
                </a:lnTo>
                <a:lnTo>
                  <a:pt x="849" y="97"/>
                </a:lnTo>
                <a:lnTo>
                  <a:pt x="857" y="89"/>
                </a:lnTo>
                <a:lnTo>
                  <a:pt x="862" y="87"/>
                </a:lnTo>
                <a:lnTo>
                  <a:pt x="862" y="87"/>
                </a:lnTo>
                <a:lnTo>
                  <a:pt x="865" y="86"/>
                </a:lnTo>
                <a:lnTo>
                  <a:pt x="869" y="83"/>
                </a:lnTo>
                <a:lnTo>
                  <a:pt x="872" y="80"/>
                </a:lnTo>
                <a:lnTo>
                  <a:pt x="874" y="76"/>
                </a:lnTo>
                <a:lnTo>
                  <a:pt x="875" y="72"/>
                </a:lnTo>
                <a:lnTo>
                  <a:pt x="877" y="69"/>
                </a:lnTo>
                <a:lnTo>
                  <a:pt x="875" y="65"/>
                </a:lnTo>
                <a:lnTo>
                  <a:pt x="873" y="61"/>
                </a:lnTo>
                <a:lnTo>
                  <a:pt x="873" y="61"/>
                </a:lnTo>
                <a:lnTo>
                  <a:pt x="867" y="55"/>
                </a:lnTo>
                <a:lnTo>
                  <a:pt x="859" y="50"/>
                </a:lnTo>
                <a:lnTo>
                  <a:pt x="851" y="45"/>
                </a:lnTo>
                <a:lnTo>
                  <a:pt x="840" y="40"/>
                </a:lnTo>
                <a:lnTo>
                  <a:pt x="840" y="40"/>
                </a:lnTo>
                <a:lnTo>
                  <a:pt x="815" y="33"/>
                </a:lnTo>
                <a:lnTo>
                  <a:pt x="804" y="28"/>
                </a:lnTo>
                <a:lnTo>
                  <a:pt x="793" y="23"/>
                </a:lnTo>
                <a:lnTo>
                  <a:pt x="793" y="23"/>
                </a:lnTo>
                <a:lnTo>
                  <a:pt x="772" y="13"/>
                </a:lnTo>
                <a:lnTo>
                  <a:pt x="763" y="9"/>
                </a:lnTo>
                <a:lnTo>
                  <a:pt x="755" y="7"/>
                </a:lnTo>
                <a:lnTo>
                  <a:pt x="755" y="7"/>
                </a:lnTo>
                <a:lnTo>
                  <a:pt x="733" y="3"/>
                </a:lnTo>
                <a:lnTo>
                  <a:pt x="719" y="1"/>
                </a:lnTo>
                <a:lnTo>
                  <a:pt x="708" y="0"/>
                </a:lnTo>
                <a:lnTo>
                  <a:pt x="708" y="0"/>
                </a:lnTo>
                <a:lnTo>
                  <a:pt x="699" y="1"/>
                </a:lnTo>
                <a:lnTo>
                  <a:pt x="697" y="2"/>
                </a:lnTo>
                <a:lnTo>
                  <a:pt x="694" y="3"/>
                </a:lnTo>
                <a:lnTo>
                  <a:pt x="694" y="5"/>
                </a:lnTo>
                <a:lnTo>
                  <a:pt x="694" y="7"/>
                </a:lnTo>
                <a:lnTo>
                  <a:pt x="697" y="11"/>
                </a:lnTo>
                <a:lnTo>
                  <a:pt x="697" y="11"/>
                </a:lnTo>
                <a:lnTo>
                  <a:pt x="704" y="18"/>
                </a:lnTo>
                <a:lnTo>
                  <a:pt x="709" y="22"/>
                </a:lnTo>
                <a:lnTo>
                  <a:pt x="709" y="27"/>
                </a:lnTo>
                <a:lnTo>
                  <a:pt x="709" y="27"/>
                </a:lnTo>
                <a:lnTo>
                  <a:pt x="713" y="30"/>
                </a:lnTo>
                <a:lnTo>
                  <a:pt x="718" y="34"/>
                </a:lnTo>
                <a:lnTo>
                  <a:pt x="721" y="37"/>
                </a:lnTo>
                <a:lnTo>
                  <a:pt x="721" y="37"/>
                </a:lnTo>
                <a:lnTo>
                  <a:pt x="726" y="37"/>
                </a:lnTo>
                <a:lnTo>
                  <a:pt x="731" y="37"/>
                </a:lnTo>
                <a:lnTo>
                  <a:pt x="736" y="38"/>
                </a:lnTo>
                <a:lnTo>
                  <a:pt x="740" y="39"/>
                </a:lnTo>
                <a:lnTo>
                  <a:pt x="742" y="43"/>
                </a:lnTo>
                <a:lnTo>
                  <a:pt x="742" y="43"/>
                </a:lnTo>
                <a:lnTo>
                  <a:pt x="747" y="49"/>
                </a:lnTo>
                <a:lnTo>
                  <a:pt x="751" y="56"/>
                </a:lnTo>
                <a:lnTo>
                  <a:pt x="753" y="65"/>
                </a:lnTo>
                <a:lnTo>
                  <a:pt x="755" y="76"/>
                </a:lnTo>
                <a:lnTo>
                  <a:pt x="755" y="76"/>
                </a:lnTo>
                <a:lnTo>
                  <a:pt x="755" y="82"/>
                </a:lnTo>
                <a:lnTo>
                  <a:pt x="753" y="88"/>
                </a:lnTo>
                <a:lnTo>
                  <a:pt x="751" y="103"/>
                </a:lnTo>
                <a:lnTo>
                  <a:pt x="745" y="123"/>
                </a:lnTo>
                <a:lnTo>
                  <a:pt x="745" y="123"/>
                </a:lnTo>
                <a:lnTo>
                  <a:pt x="742" y="128"/>
                </a:lnTo>
                <a:lnTo>
                  <a:pt x="737" y="132"/>
                </a:lnTo>
                <a:lnTo>
                  <a:pt x="731" y="140"/>
                </a:lnTo>
                <a:lnTo>
                  <a:pt x="731" y="140"/>
                </a:lnTo>
                <a:lnTo>
                  <a:pt x="723" y="136"/>
                </a:lnTo>
                <a:lnTo>
                  <a:pt x="704" y="130"/>
                </a:lnTo>
                <a:lnTo>
                  <a:pt x="693" y="126"/>
                </a:lnTo>
                <a:lnTo>
                  <a:pt x="683" y="125"/>
                </a:lnTo>
                <a:lnTo>
                  <a:pt x="675" y="125"/>
                </a:lnTo>
                <a:lnTo>
                  <a:pt x="672" y="126"/>
                </a:lnTo>
                <a:lnTo>
                  <a:pt x="670" y="128"/>
                </a:lnTo>
                <a:lnTo>
                  <a:pt x="670" y="128"/>
                </a:lnTo>
                <a:lnTo>
                  <a:pt x="660" y="139"/>
                </a:lnTo>
                <a:lnTo>
                  <a:pt x="656" y="145"/>
                </a:lnTo>
                <a:lnTo>
                  <a:pt x="650" y="156"/>
                </a:lnTo>
                <a:lnTo>
                  <a:pt x="650" y="156"/>
                </a:lnTo>
                <a:lnTo>
                  <a:pt x="638" y="184"/>
                </a:lnTo>
                <a:lnTo>
                  <a:pt x="617" y="226"/>
                </a:lnTo>
                <a:lnTo>
                  <a:pt x="595" y="268"/>
                </a:lnTo>
                <a:lnTo>
                  <a:pt x="581" y="294"/>
                </a:lnTo>
                <a:lnTo>
                  <a:pt x="581" y="294"/>
                </a:lnTo>
                <a:lnTo>
                  <a:pt x="577" y="300"/>
                </a:lnTo>
                <a:lnTo>
                  <a:pt x="574" y="310"/>
                </a:lnTo>
                <a:lnTo>
                  <a:pt x="565" y="329"/>
                </a:lnTo>
                <a:lnTo>
                  <a:pt x="559" y="349"/>
                </a:lnTo>
                <a:lnTo>
                  <a:pt x="557" y="360"/>
                </a:lnTo>
                <a:lnTo>
                  <a:pt x="557" y="360"/>
                </a:lnTo>
                <a:lnTo>
                  <a:pt x="555" y="378"/>
                </a:lnTo>
                <a:lnTo>
                  <a:pt x="554" y="406"/>
                </a:lnTo>
                <a:lnTo>
                  <a:pt x="554" y="406"/>
                </a:lnTo>
                <a:lnTo>
                  <a:pt x="557" y="414"/>
                </a:lnTo>
                <a:lnTo>
                  <a:pt x="560" y="426"/>
                </a:lnTo>
                <a:lnTo>
                  <a:pt x="573" y="457"/>
                </a:lnTo>
                <a:lnTo>
                  <a:pt x="592" y="500"/>
                </a:lnTo>
                <a:lnTo>
                  <a:pt x="592" y="500"/>
                </a:lnTo>
                <a:lnTo>
                  <a:pt x="596" y="509"/>
                </a:lnTo>
                <a:lnTo>
                  <a:pt x="603" y="522"/>
                </a:lnTo>
                <a:lnTo>
                  <a:pt x="611" y="535"/>
                </a:lnTo>
                <a:lnTo>
                  <a:pt x="613" y="541"/>
                </a:lnTo>
                <a:lnTo>
                  <a:pt x="613" y="541"/>
                </a:lnTo>
                <a:lnTo>
                  <a:pt x="616" y="548"/>
                </a:lnTo>
                <a:lnTo>
                  <a:pt x="623" y="559"/>
                </a:lnTo>
                <a:lnTo>
                  <a:pt x="629" y="569"/>
                </a:lnTo>
                <a:lnTo>
                  <a:pt x="632" y="574"/>
                </a:lnTo>
                <a:lnTo>
                  <a:pt x="632" y="57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3CFAC38B-112A-42B5-B757-FF1038D94B35}"/>
              </a:ext>
            </a:extLst>
          </p:cNvPr>
          <p:cNvSpPr>
            <a:spLocks noEditPoints="1"/>
          </p:cNvSpPr>
          <p:nvPr/>
        </p:nvSpPr>
        <p:spPr bwMode="auto">
          <a:xfrm>
            <a:off x="4222900" y="4736561"/>
            <a:ext cx="1487787" cy="1544231"/>
          </a:xfrm>
          <a:custGeom>
            <a:avLst/>
            <a:gdLst>
              <a:gd name="T0" fmla="*/ 236 w 1028"/>
              <a:gd name="T1" fmla="*/ 668 h 1067"/>
              <a:gd name="T2" fmla="*/ 153 w 1028"/>
              <a:gd name="T3" fmla="*/ 863 h 1067"/>
              <a:gd name="T4" fmla="*/ 128 w 1028"/>
              <a:gd name="T5" fmla="*/ 956 h 1067"/>
              <a:gd name="T6" fmla="*/ 189 w 1028"/>
              <a:gd name="T7" fmla="*/ 1037 h 1067"/>
              <a:gd name="T8" fmla="*/ 169 w 1028"/>
              <a:gd name="T9" fmla="*/ 1053 h 1067"/>
              <a:gd name="T10" fmla="*/ 127 w 1028"/>
              <a:gd name="T11" fmla="*/ 1053 h 1067"/>
              <a:gd name="T12" fmla="*/ 61 w 1028"/>
              <a:gd name="T13" fmla="*/ 1002 h 1067"/>
              <a:gd name="T14" fmla="*/ 31 w 1028"/>
              <a:gd name="T15" fmla="*/ 920 h 1067"/>
              <a:gd name="T16" fmla="*/ 79 w 1028"/>
              <a:gd name="T17" fmla="*/ 679 h 1067"/>
              <a:gd name="T18" fmla="*/ 52 w 1028"/>
              <a:gd name="T19" fmla="*/ 450 h 1067"/>
              <a:gd name="T20" fmla="*/ 21 w 1028"/>
              <a:gd name="T21" fmla="*/ 351 h 1067"/>
              <a:gd name="T22" fmla="*/ 47 w 1028"/>
              <a:gd name="T23" fmla="*/ 224 h 1067"/>
              <a:gd name="T24" fmla="*/ 16 w 1028"/>
              <a:gd name="T25" fmla="*/ 193 h 1067"/>
              <a:gd name="T26" fmla="*/ 109 w 1028"/>
              <a:gd name="T27" fmla="*/ 152 h 1067"/>
              <a:gd name="T28" fmla="*/ 260 w 1028"/>
              <a:gd name="T29" fmla="*/ 43 h 1067"/>
              <a:gd name="T30" fmla="*/ 492 w 1028"/>
              <a:gd name="T31" fmla="*/ 16 h 1067"/>
              <a:gd name="T32" fmla="*/ 638 w 1028"/>
              <a:gd name="T33" fmla="*/ 31 h 1067"/>
              <a:gd name="T34" fmla="*/ 711 w 1028"/>
              <a:gd name="T35" fmla="*/ 5 h 1067"/>
              <a:gd name="T36" fmla="*/ 786 w 1028"/>
              <a:gd name="T37" fmla="*/ 30 h 1067"/>
              <a:gd name="T38" fmla="*/ 810 w 1028"/>
              <a:gd name="T39" fmla="*/ 75 h 1067"/>
              <a:gd name="T40" fmla="*/ 809 w 1028"/>
              <a:gd name="T41" fmla="*/ 128 h 1067"/>
              <a:gd name="T42" fmla="*/ 783 w 1028"/>
              <a:gd name="T43" fmla="*/ 186 h 1067"/>
              <a:gd name="T44" fmla="*/ 826 w 1028"/>
              <a:gd name="T45" fmla="*/ 213 h 1067"/>
              <a:gd name="T46" fmla="*/ 890 w 1028"/>
              <a:gd name="T47" fmla="*/ 180 h 1067"/>
              <a:gd name="T48" fmla="*/ 906 w 1028"/>
              <a:gd name="T49" fmla="*/ 195 h 1067"/>
              <a:gd name="T50" fmla="*/ 1016 w 1028"/>
              <a:gd name="T51" fmla="*/ 327 h 1067"/>
              <a:gd name="T52" fmla="*/ 1019 w 1028"/>
              <a:gd name="T53" fmla="*/ 422 h 1067"/>
              <a:gd name="T54" fmla="*/ 926 w 1028"/>
              <a:gd name="T55" fmla="*/ 631 h 1067"/>
              <a:gd name="T56" fmla="*/ 954 w 1028"/>
              <a:gd name="T57" fmla="*/ 676 h 1067"/>
              <a:gd name="T58" fmla="*/ 964 w 1028"/>
              <a:gd name="T59" fmla="*/ 774 h 1067"/>
              <a:gd name="T60" fmla="*/ 932 w 1028"/>
              <a:gd name="T61" fmla="*/ 802 h 1067"/>
              <a:gd name="T62" fmla="*/ 879 w 1028"/>
              <a:gd name="T63" fmla="*/ 817 h 1067"/>
              <a:gd name="T64" fmla="*/ 820 w 1028"/>
              <a:gd name="T65" fmla="*/ 790 h 1067"/>
              <a:gd name="T66" fmla="*/ 788 w 1028"/>
              <a:gd name="T67" fmla="*/ 786 h 1067"/>
              <a:gd name="T68" fmla="*/ 679 w 1028"/>
              <a:gd name="T69" fmla="*/ 808 h 1067"/>
              <a:gd name="T70" fmla="*/ 564 w 1028"/>
              <a:gd name="T71" fmla="*/ 827 h 1067"/>
              <a:gd name="T72" fmla="*/ 460 w 1028"/>
              <a:gd name="T73" fmla="*/ 845 h 1067"/>
              <a:gd name="T74" fmla="*/ 409 w 1028"/>
              <a:gd name="T75" fmla="*/ 925 h 1067"/>
              <a:gd name="T76" fmla="*/ 387 w 1028"/>
              <a:gd name="T77" fmla="*/ 973 h 1067"/>
              <a:gd name="T78" fmla="*/ 440 w 1028"/>
              <a:gd name="T79" fmla="*/ 1020 h 1067"/>
              <a:gd name="T80" fmla="*/ 472 w 1028"/>
              <a:gd name="T81" fmla="*/ 1030 h 1067"/>
              <a:gd name="T82" fmla="*/ 453 w 1028"/>
              <a:gd name="T83" fmla="*/ 1051 h 1067"/>
              <a:gd name="T84" fmla="*/ 416 w 1028"/>
              <a:gd name="T85" fmla="*/ 1067 h 1067"/>
              <a:gd name="T86" fmla="*/ 300 w 1028"/>
              <a:gd name="T87" fmla="*/ 1046 h 1067"/>
              <a:gd name="T88" fmla="*/ 266 w 1028"/>
              <a:gd name="T89" fmla="*/ 1011 h 1067"/>
              <a:gd name="T90" fmla="*/ 301 w 1028"/>
              <a:gd name="T91" fmla="*/ 957 h 1067"/>
              <a:gd name="T92" fmla="*/ 276 w 1028"/>
              <a:gd name="T93" fmla="*/ 877 h 1067"/>
              <a:gd name="T94" fmla="*/ 512 w 1028"/>
              <a:gd name="T95" fmla="*/ 325 h 1067"/>
              <a:gd name="T96" fmla="*/ 532 w 1028"/>
              <a:gd name="T97" fmla="*/ 374 h 1067"/>
              <a:gd name="T98" fmla="*/ 551 w 1028"/>
              <a:gd name="T99" fmla="*/ 315 h 1067"/>
              <a:gd name="T100" fmla="*/ 600 w 1028"/>
              <a:gd name="T101" fmla="*/ 594 h 1067"/>
              <a:gd name="T102" fmla="*/ 618 w 1028"/>
              <a:gd name="T103" fmla="*/ 684 h 1067"/>
              <a:gd name="T104" fmla="*/ 619 w 1028"/>
              <a:gd name="T105" fmla="*/ 628 h 1067"/>
              <a:gd name="T106" fmla="*/ 371 w 1028"/>
              <a:gd name="T107" fmla="*/ 529 h 1067"/>
              <a:gd name="T108" fmla="*/ 423 w 1028"/>
              <a:gd name="T109" fmla="*/ 597 h 1067"/>
              <a:gd name="T110" fmla="*/ 816 w 1028"/>
              <a:gd name="T111" fmla="*/ 282 h 1067"/>
              <a:gd name="T112" fmla="*/ 823 w 1028"/>
              <a:gd name="T113" fmla="*/ 332 h 1067"/>
              <a:gd name="T114" fmla="*/ 868 w 1028"/>
              <a:gd name="T115" fmla="*/ 325 h 1067"/>
              <a:gd name="T116" fmla="*/ 816 w 1028"/>
              <a:gd name="T117" fmla="*/ 282 h 1067"/>
              <a:gd name="T118" fmla="*/ 903 w 1028"/>
              <a:gd name="T119" fmla="*/ 352 h 1067"/>
              <a:gd name="T120" fmla="*/ 891 w 1028"/>
              <a:gd name="T121" fmla="*/ 389 h 1067"/>
              <a:gd name="T122" fmla="*/ 925 w 1028"/>
              <a:gd name="T123" fmla="*/ 364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8" h="1067">
                <a:moveTo>
                  <a:pt x="269" y="790"/>
                </a:moveTo>
                <a:lnTo>
                  <a:pt x="269" y="790"/>
                </a:lnTo>
                <a:lnTo>
                  <a:pt x="268" y="779"/>
                </a:lnTo>
                <a:lnTo>
                  <a:pt x="263" y="763"/>
                </a:lnTo>
                <a:lnTo>
                  <a:pt x="252" y="725"/>
                </a:lnTo>
                <a:lnTo>
                  <a:pt x="240" y="688"/>
                </a:lnTo>
                <a:lnTo>
                  <a:pt x="236" y="669"/>
                </a:lnTo>
                <a:lnTo>
                  <a:pt x="236" y="669"/>
                </a:lnTo>
                <a:lnTo>
                  <a:pt x="236" y="668"/>
                </a:lnTo>
                <a:lnTo>
                  <a:pt x="236" y="668"/>
                </a:lnTo>
                <a:lnTo>
                  <a:pt x="236" y="669"/>
                </a:lnTo>
                <a:lnTo>
                  <a:pt x="236" y="669"/>
                </a:lnTo>
                <a:lnTo>
                  <a:pt x="226" y="694"/>
                </a:lnTo>
                <a:lnTo>
                  <a:pt x="206" y="741"/>
                </a:lnTo>
                <a:lnTo>
                  <a:pt x="173" y="815"/>
                </a:lnTo>
                <a:lnTo>
                  <a:pt x="173" y="815"/>
                </a:lnTo>
                <a:lnTo>
                  <a:pt x="160" y="843"/>
                </a:lnTo>
                <a:lnTo>
                  <a:pt x="153" y="863"/>
                </a:lnTo>
                <a:lnTo>
                  <a:pt x="132" y="865"/>
                </a:lnTo>
                <a:lnTo>
                  <a:pt x="132" y="865"/>
                </a:lnTo>
                <a:lnTo>
                  <a:pt x="130" y="877"/>
                </a:lnTo>
                <a:lnTo>
                  <a:pt x="127" y="906"/>
                </a:lnTo>
                <a:lnTo>
                  <a:pt x="126" y="920"/>
                </a:lnTo>
                <a:lnTo>
                  <a:pt x="125" y="935"/>
                </a:lnTo>
                <a:lnTo>
                  <a:pt x="126" y="947"/>
                </a:lnTo>
                <a:lnTo>
                  <a:pt x="127" y="952"/>
                </a:lnTo>
                <a:lnTo>
                  <a:pt x="128" y="956"/>
                </a:lnTo>
                <a:lnTo>
                  <a:pt x="128" y="956"/>
                </a:lnTo>
                <a:lnTo>
                  <a:pt x="151" y="987"/>
                </a:lnTo>
                <a:lnTo>
                  <a:pt x="163" y="1004"/>
                </a:lnTo>
                <a:lnTo>
                  <a:pt x="168" y="1011"/>
                </a:lnTo>
                <a:lnTo>
                  <a:pt x="173" y="1016"/>
                </a:lnTo>
                <a:lnTo>
                  <a:pt x="173" y="1016"/>
                </a:lnTo>
                <a:lnTo>
                  <a:pt x="178" y="1020"/>
                </a:lnTo>
                <a:lnTo>
                  <a:pt x="181" y="1026"/>
                </a:lnTo>
                <a:lnTo>
                  <a:pt x="189" y="1037"/>
                </a:lnTo>
                <a:lnTo>
                  <a:pt x="191" y="1042"/>
                </a:lnTo>
                <a:lnTo>
                  <a:pt x="192" y="1047"/>
                </a:lnTo>
                <a:lnTo>
                  <a:pt x="192" y="1051"/>
                </a:lnTo>
                <a:lnTo>
                  <a:pt x="191" y="1053"/>
                </a:lnTo>
                <a:lnTo>
                  <a:pt x="191" y="1053"/>
                </a:lnTo>
                <a:lnTo>
                  <a:pt x="185" y="1054"/>
                </a:lnTo>
                <a:lnTo>
                  <a:pt x="178" y="1054"/>
                </a:lnTo>
                <a:lnTo>
                  <a:pt x="169" y="1053"/>
                </a:lnTo>
                <a:lnTo>
                  <a:pt x="169" y="1053"/>
                </a:lnTo>
                <a:lnTo>
                  <a:pt x="154" y="1056"/>
                </a:lnTo>
                <a:lnTo>
                  <a:pt x="143" y="1056"/>
                </a:lnTo>
                <a:lnTo>
                  <a:pt x="140" y="1056"/>
                </a:lnTo>
                <a:lnTo>
                  <a:pt x="137" y="1056"/>
                </a:lnTo>
                <a:lnTo>
                  <a:pt x="137" y="1056"/>
                </a:lnTo>
                <a:lnTo>
                  <a:pt x="136" y="1054"/>
                </a:lnTo>
                <a:lnTo>
                  <a:pt x="133" y="1053"/>
                </a:lnTo>
                <a:lnTo>
                  <a:pt x="127" y="1053"/>
                </a:lnTo>
                <a:lnTo>
                  <a:pt x="127" y="1053"/>
                </a:lnTo>
                <a:lnTo>
                  <a:pt x="121" y="1053"/>
                </a:lnTo>
                <a:lnTo>
                  <a:pt x="115" y="1052"/>
                </a:lnTo>
                <a:lnTo>
                  <a:pt x="115" y="1052"/>
                </a:lnTo>
                <a:lnTo>
                  <a:pt x="106" y="1050"/>
                </a:lnTo>
                <a:lnTo>
                  <a:pt x="100" y="1045"/>
                </a:lnTo>
                <a:lnTo>
                  <a:pt x="100" y="1045"/>
                </a:lnTo>
                <a:lnTo>
                  <a:pt x="84" y="1027"/>
                </a:lnTo>
                <a:lnTo>
                  <a:pt x="61" y="1002"/>
                </a:lnTo>
                <a:lnTo>
                  <a:pt x="61" y="1002"/>
                </a:lnTo>
                <a:lnTo>
                  <a:pt x="50" y="988"/>
                </a:lnTo>
                <a:lnTo>
                  <a:pt x="36" y="971"/>
                </a:lnTo>
                <a:lnTo>
                  <a:pt x="26" y="955"/>
                </a:lnTo>
                <a:lnTo>
                  <a:pt x="23" y="949"/>
                </a:lnTo>
                <a:lnTo>
                  <a:pt x="21" y="943"/>
                </a:lnTo>
                <a:lnTo>
                  <a:pt x="21" y="943"/>
                </a:lnTo>
                <a:lnTo>
                  <a:pt x="23" y="936"/>
                </a:lnTo>
                <a:lnTo>
                  <a:pt x="24" y="933"/>
                </a:lnTo>
                <a:lnTo>
                  <a:pt x="31" y="920"/>
                </a:lnTo>
                <a:lnTo>
                  <a:pt x="31" y="920"/>
                </a:lnTo>
                <a:lnTo>
                  <a:pt x="39" y="904"/>
                </a:lnTo>
                <a:lnTo>
                  <a:pt x="47" y="885"/>
                </a:lnTo>
                <a:lnTo>
                  <a:pt x="57" y="859"/>
                </a:lnTo>
                <a:lnTo>
                  <a:pt x="47" y="849"/>
                </a:lnTo>
                <a:lnTo>
                  <a:pt x="47" y="849"/>
                </a:lnTo>
                <a:lnTo>
                  <a:pt x="63" y="768"/>
                </a:lnTo>
                <a:lnTo>
                  <a:pt x="74" y="710"/>
                </a:lnTo>
                <a:lnTo>
                  <a:pt x="79" y="679"/>
                </a:lnTo>
                <a:lnTo>
                  <a:pt x="79" y="679"/>
                </a:lnTo>
                <a:lnTo>
                  <a:pt x="85" y="598"/>
                </a:lnTo>
                <a:lnTo>
                  <a:pt x="89" y="545"/>
                </a:lnTo>
                <a:lnTo>
                  <a:pt x="90" y="527"/>
                </a:lnTo>
                <a:lnTo>
                  <a:pt x="89" y="517"/>
                </a:lnTo>
                <a:lnTo>
                  <a:pt x="89" y="517"/>
                </a:lnTo>
                <a:lnTo>
                  <a:pt x="63" y="457"/>
                </a:lnTo>
                <a:lnTo>
                  <a:pt x="63" y="457"/>
                </a:lnTo>
                <a:lnTo>
                  <a:pt x="52" y="450"/>
                </a:lnTo>
                <a:lnTo>
                  <a:pt x="31" y="436"/>
                </a:lnTo>
                <a:lnTo>
                  <a:pt x="19" y="427"/>
                </a:lnTo>
                <a:lnTo>
                  <a:pt x="9" y="418"/>
                </a:lnTo>
                <a:lnTo>
                  <a:pt x="3" y="412"/>
                </a:lnTo>
                <a:lnTo>
                  <a:pt x="0" y="409"/>
                </a:lnTo>
                <a:lnTo>
                  <a:pt x="0" y="406"/>
                </a:lnTo>
                <a:lnTo>
                  <a:pt x="0" y="406"/>
                </a:lnTo>
                <a:lnTo>
                  <a:pt x="8" y="387"/>
                </a:lnTo>
                <a:lnTo>
                  <a:pt x="21" y="351"/>
                </a:lnTo>
                <a:lnTo>
                  <a:pt x="44" y="291"/>
                </a:lnTo>
                <a:lnTo>
                  <a:pt x="44" y="291"/>
                </a:lnTo>
                <a:lnTo>
                  <a:pt x="50" y="276"/>
                </a:lnTo>
                <a:lnTo>
                  <a:pt x="60" y="256"/>
                </a:lnTo>
                <a:lnTo>
                  <a:pt x="72" y="230"/>
                </a:lnTo>
                <a:lnTo>
                  <a:pt x="72" y="230"/>
                </a:lnTo>
                <a:lnTo>
                  <a:pt x="69" y="229"/>
                </a:lnTo>
                <a:lnTo>
                  <a:pt x="64" y="228"/>
                </a:lnTo>
                <a:lnTo>
                  <a:pt x="47" y="224"/>
                </a:lnTo>
                <a:lnTo>
                  <a:pt x="30" y="220"/>
                </a:lnTo>
                <a:lnTo>
                  <a:pt x="24" y="218"/>
                </a:lnTo>
                <a:lnTo>
                  <a:pt x="23" y="217"/>
                </a:lnTo>
                <a:lnTo>
                  <a:pt x="21" y="216"/>
                </a:lnTo>
                <a:lnTo>
                  <a:pt x="21" y="216"/>
                </a:lnTo>
                <a:lnTo>
                  <a:pt x="20" y="209"/>
                </a:lnTo>
                <a:lnTo>
                  <a:pt x="18" y="201"/>
                </a:lnTo>
                <a:lnTo>
                  <a:pt x="16" y="197"/>
                </a:lnTo>
                <a:lnTo>
                  <a:pt x="16" y="193"/>
                </a:lnTo>
                <a:lnTo>
                  <a:pt x="19" y="188"/>
                </a:lnTo>
                <a:lnTo>
                  <a:pt x="21" y="186"/>
                </a:lnTo>
                <a:lnTo>
                  <a:pt x="21" y="186"/>
                </a:lnTo>
                <a:lnTo>
                  <a:pt x="28" y="182"/>
                </a:lnTo>
                <a:lnTo>
                  <a:pt x="36" y="179"/>
                </a:lnTo>
                <a:lnTo>
                  <a:pt x="60" y="170"/>
                </a:lnTo>
                <a:lnTo>
                  <a:pt x="87" y="160"/>
                </a:lnTo>
                <a:lnTo>
                  <a:pt x="109" y="152"/>
                </a:lnTo>
                <a:lnTo>
                  <a:pt x="109" y="152"/>
                </a:lnTo>
                <a:lnTo>
                  <a:pt x="156" y="132"/>
                </a:lnTo>
                <a:lnTo>
                  <a:pt x="188" y="95"/>
                </a:lnTo>
                <a:lnTo>
                  <a:pt x="188" y="95"/>
                </a:lnTo>
                <a:lnTo>
                  <a:pt x="191" y="90"/>
                </a:lnTo>
                <a:lnTo>
                  <a:pt x="206" y="78"/>
                </a:lnTo>
                <a:lnTo>
                  <a:pt x="216" y="69"/>
                </a:lnTo>
                <a:lnTo>
                  <a:pt x="228" y="61"/>
                </a:lnTo>
                <a:lnTo>
                  <a:pt x="243" y="52"/>
                </a:lnTo>
                <a:lnTo>
                  <a:pt x="260" y="43"/>
                </a:lnTo>
                <a:lnTo>
                  <a:pt x="260" y="43"/>
                </a:lnTo>
                <a:lnTo>
                  <a:pt x="280" y="36"/>
                </a:lnTo>
                <a:lnTo>
                  <a:pt x="300" y="30"/>
                </a:lnTo>
                <a:lnTo>
                  <a:pt x="322" y="26"/>
                </a:lnTo>
                <a:lnTo>
                  <a:pt x="344" y="24"/>
                </a:lnTo>
                <a:lnTo>
                  <a:pt x="392" y="21"/>
                </a:lnTo>
                <a:lnTo>
                  <a:pt x="444" y="19"/>
                </a:lnTo>
                <a:lnTo>
                  <a:pt x="444" y="19"/>
                </a:lnTo>
                <a:lnTo>
                  <a:pt x="492" y="16"/>
                </a:lnTo>
                <a:lnTo>
                  <a:pt x="531" y="15"/>
                </a:lnTo>
                <a:lnTo>
                  <a:pt x="558" y="15"/>
                </a:lnTo>
                <a:lnTo>
                  <a:pt x="570" y="16"/>
                </a:lnTo>
                <a:lnTo>
                  <a:pt x="570" y="16"/>
                </a:lnTo>
                <a:lnTo>
                  <a:pt x="596" y="30"/>
                </a:lnTo>
                <a:lnTo>
                  <a:pt x="619" y="43"/>
                </a:lnTo>
                <a:lnTo>
                  <a:pt x="619" y="43"/>
                </a:lnTo>
                <a:lnTo>
                  <a:pt x="629" y="36"/>
                </a:lnTo>
                <a:lnTo>
                  <a:pt x="638" y="31"/>
                </a:lnTo>
                <a:lnTo>
                  <a:pt x="643" y="25"/>
                </a:lnTo>
                <a:lnTo>
                  <a:pt x="643" y="25"/>
                </a:lnTo>
                <a:lnTo>
                  <a:pt x="644" y="24"/>
                </a:lnTo>
                <a:lnTo>
                  <a:pt x="647" y="21"/>
                </a:lnTo>
                <a:lnTo>
                  <a:pt x="654" y="20"/>
                </a:lnTo>
                <a:lnTo>
                  <a:pt x="663" y="19"/>
                </a:lnTo>
                <a:lnTo>
                  <a:pt x="691" y="11"/>
                </a:lnTo>
                <a:lnTo>
                  <a:pt x="691" y="11"/>
                </a:lnTo>
                <a:lnTo>
                  <a:pt x="711" y="5"/>
                </a:lnTo>
                <a:lnTo>
                  <a:pt x="724" y="1"/>
                </a:lnTo>
                <a:lnTo>
                  <a:pt x="731" y="0"/>
                </a:lnTo>
                <a:lnTo>
                  <a:pt x="731" y="0"/>
                </a:lnTo>
                <a:lnTo>
                  <a:pt x="743" y="9"/>
                </a:lnTo>
                <a:lnTo>
                  <a:pt x="751" y="16"/>
                </a:lnTo>
                <a:lnTo>
                  <a:pt x="779" y="20"/>
                </a:lnTo>
                <a:lnTo>
                  <a:pt x="779" y="20"/>
                </a:lnTo>
                <a:lnTo>
                  <a:pt x="782" y="25"/>
                </a:lnTo>
                <a:lnTo>
                  <a:pt x="786" y="30"/>
                </a:lnTo>
                <a:lnTo>
                  <a:pt x="788" y="32"/>
                </a:lnTo>
                <a:lnTo>
                  <a:pt x="788" y="32"/>
                </a:lnTo>
                <a:lnTo>
                  <a:pt x="797" y="38"/>
                </a:lnTo>
                <a:lnTo>
                  <a:pt x="800" y="42"/>
                </a:lnTo>
                <a:lnTo>
                  <a:pt x="803" y="45"/>
                </a:lnTo>
                <a:lnTo>
                  <a:pt x="803" y="45"/>
                </a:lnTo>
                <a:lnTo>
                  <a:pt x="807" y="62"/>
                </a:lnTo>
                <a:lnTo>
                  <a:pt x="810" y="75"/>
                </a:lnTo>
                <a:lnTo>
                  <a:pt x="810" y="75"/>
                </a:lnTo>
                <a:lnTo>
                  <a:pt x="809" y="84"/>
                </a:lnTo>
                <a:lnTo>
                  <a:pt x="809" y="90"/>
                </a:lnTo>
                <a:lnTo>
                  <a:pt x="810" y="93"/>
                </a:lnTo>
                <a:lnTo>
                  <a:pt x="810" y="93"/>
                </a:lnTo>
                <a:lnTo>
                  <a:pt x="810" y="97"/>
                </a:lnTo>
                <a:lnTo>
                  <a:pt x="810" y="107"/>
                </a:lnTo>
                <a:lnTo>
                  <a:pt x="810" y="123"/>
                </a:lnTo>
                <a:lnTo>
                  <a:pt x="810" y="123"/>
                </a:lnTo>
                <a:lnTo>
                  <a:pt x="809" y="128"/>
                </a:lnTo>
                <a:lnTo>
                  <a:pt x="810" y="136"/>
                </a:lnTo>
                <a:lnTo>
                  <a:pt x="810" y="136"/>
                </a:lnTo>
                <a:lnTo>
                  <a:pt x="810" y="143"/>
                </a:lnTo>
                <a:lnTo>
                  <a:pt x="808" y="150"/>
                </a:lnTo>
                <a:lnTo>
                  <a:pt x="808" y="150"/>
                </a:lnTo>
                <a:lnTo>
                  <a:pt x="802" y="163"/>
                </a:lnTo>
                <a:lnTo>
                  <a:pt x="798" y="170"/>
                </a:lnTo>
                <a:lnTo>
                  <a:pt x="795" y="176"/>
                </a:lnTo>
                <a:lnTo>
                  <a:pt x="783" y="186"/>
                </a:lnTo>
                <a:lnTo>
                  <a:pt x="783" y="186"/>
                </a:lnTo>
                <a:lnTo>
                  <a:pt x="786" y="191"/>
                </a:lnTo>
                <a:lnTo>
                  <a:pt x="788" y="195"/>
                </a:lnTo>
                <a:lnTo>
                  <a:pt x="791" y="196"/>
                </a:lnTo>
                <a:lnTo>
                  <a:pt x="791" y="196"/>
                </a:lnTo>
                <a:lnTo>
                  <a:pt x="803" y="203"/>
                </a:lnTo>
                <a:lnTo>
                  <a:pt x="816" y="211"/>
                </a:lnTo>
                <a:lnTo>
                  <a:pt x="816" y="211"/>
                </a:lnTo>
                <a:lnTo>
                  <a:pt x="826" y="213"/>
                </a:lnTo>
                <a:lnTo>
                  <a:pt x="832" y="214"/>
                </a:lnTo>
                <a:lnTo>
                  <a:pt x="832" y="214"/>
                </a:lnTo>
                <a:lnTo>
                  <a:pt x="846" y="201"/>
                </a:lnTo>
                <a:lnTo>
                  <a:pt x="856" y="191"/>
                </a:lnTo>
                <a:lnTo>
                  <a:pt x="861" y="187"/>
                </a:lnTo>
                <a:lnTo>
                  <a:pt x="864" y="186"/>
                </a:lnTo>
                <a:lnTo>
                  <a:pt x="864" y="186"/>
                </a:lnTo>
                <a:lnTo>
                  <a:pt x="882" y="181"/>
                </a:lnTo>
                <a:lnTo>
                  <a:pt x="890" y="180"/>
                </a:lnTo>
                <a:lnTo>
                  <a:pt x="893" y="180"/>
                </a:lnTo>
                <a:lnTo>
                  <a:pt x="895" y="180"/>
                </a:lnTo>
                <a:lnTo>
                  <a:pt x="895" y="180"/>
                </a:lnTo>
                <a:lnTo>
                  <a:pt x="896" y="181"/>
                </a:lnTo>
                <a:lnTo>
                  <a:pt x="896" y="182"/>
                </a:lnTo>
                <a:lnTo>
                  <a:pt x="895" y="184"/>
                </a:lnTo>
                <a:lnTo>
                  <a:pt x="895" y="186"/>
                </a:lnTo>
                <a:lnTo>
                  <a:pt x="898" y="187"/>
                </a:lnTo>
                <a:lnTo>
                  <a:pt x="906" y="195"/>
                </a:lnTo>
                <a:lnTo>
                  <a:pt x="906" y="195"/>
                </a:lnTo>
                <a:lnTo>
                  <a:pt x="915" y="202"/>
                </a:lnTo>
                <a:lnTo>
                  <a:pt x="928" y="216"/>
                </a:lnTo>
                <a:lnTo>
                  <a:pt x="962" y="254"/>
                </a:lnTo>
                <a:lnTo>
                  <a:pt x="995" y="293"/>
                </a:lnTo>
                <a:lnTo>
                  <a:pt x="1006" y="309"/>
                </a:lnTo>
                <a:lnTo>
                  <a:pt x="1012" y="319"/>
                </a:lnTo>
                <a:lnTo>
                  <a:pt x="1012" y="319"/>
                </a:lnTo>
                <a:lnTo>
                  <a:pt x="1016" y="327"/>
                </a:lnTo>
                <a:lnTo>
                  <a:pt x="1018" y="337"/>
                </a:lnTo>
                <a:lnTo>
                  <a:pt x="1023" y="359"/>
                </a:lnTo>
                <a:lnTo>
                  <a:pt x="1026" y="379"/>
                </a:lnTo>
                <a:lnTo>
                  <a:pt x="1027" y="393"/>
                </a:lnTo>
                <a:lnTo>
                  <a:pt x="1027" y="393"/>
                </a:lnTo>
                <a:lnTo>
                  <a:pt x="1028" y="398"/>
                </a:lnTo>
                <a:lnTo>
                  <a:pt x="1028" y="399"/>
                </a:lnTo>
                <a:lnTo>
                  <a:pt x="1027" y="405"/>
                </a:lnTo>
                <a:lnTo>
                  <a:pt x="1019" y="422"/>
                </a:lnTo>
                <a:lnTo>
                  <a:pt x="1019" y="422"/>
                </a:lnTo>
                <a:lnTo>
                  <a:pt x="1012" y="443"/>
                </a:lnTo>
                <a:lnTo>
                  <a:pt x="1007" y="458"/>
                </a:lnTo>
                <a:lnTo>
                  <a:pt x="1002" y="478"/>
                </a:lnTo>
                <a:lnTo>
                  <a:pt x="1002" y="478"/>
                </a:lnTo>
                <a:lnTo>
                  <a:pt x="991" y="503"/>
                </a:lnTo>
                <a:lnTo>
                  <a:pt x="973" y="548"/>
                </a:lnTo>
                <a:lnTo>
                  <a:pt x="944" y="608"/>
                </a:lnTo>
                <a:lnTo>
                  <a:pt x="926" y="631"/>
                </a:lnTo>
                <a:lnTo>
                  <a:pt x="926" y="631"/>
                </a:lnTo>
                <a:lnTo>
                  <a:pt x="927" y="636"/>
                </a:lnTo>
                <a:lnTo>
                  <a:pt x="928" y="646"/>
                </a:lnTo>
                <a:lnTo>
                  <a:pt x="928" y="646"/>
                </a:lnTo>
                <a:lnTo>
                  <a:pt x="928" y="651"/>
                </a:lnTo>
                <a:lnTo>
                  <a:pt x="927" y="658"/>
                </a:lnTo>
                <a:lnTo>
                  <a:pt x="926" y="667"/>
                </a:lnTo>
                <a:lnTo>
                  <a:pt x="939" y="668"/>
                </a:lnTo>
                <a:lnTo>
                  <a:pt x="954" y="676"/>
                </a:lnTo>
                <a:lnTo>
                  <a:pt x="954" y="676"/>
                </a:lnTo>
                <a:lnTo>
                  <a:pt x="959" y="688"/>
                </a:lnTo>
                <a:lnTo>
                  <a:pt x="959" y="688"/>
                </a:lnTo>
                <a:lnTo>
                  <a:pt x="968" y="700"/>
                </a:lnTo>
                <a:lnTo>
                  <a:pt x="971" y="736"/>
                </a:lnTo>
                <a:lnTo>
                  <a:pt x="975" y="746"/>
                </a:lnTo>
                <a:lnTo>
                  <a:pt x="970" y="758"/>
                </a:lnTo>
                <a:lnTo>
                  <a:pt x="964" y="774"/>
                </a:lnTo>
                <a:lnTo>
                  <a:pt x="964" y="774"/>
                </a:lnTo>
                <a:lnTo>
                  <a:pt x="955" y="786"/>
                </a:lnTo>
                <a:lnTo>
                  <a:pt x="955" y="786"/>
                </a:lnTo>
                <a:lnTo>
                  <a:pt x="952" y="792"/>
                </a:lnTo>
                <a:lnTo>
                  <a:pt x="951" y="794"/>
                </a:lnTo>
                <a:lnTo>
                  <a:pt x="948" y="795"/>
                </a:lnTo>
                <a:lnTo>
                  <a:pt x="948" y="795"/>
                </a:lnTo>
                <a:lnTo>
                  <a:pt x="939" y="797"/>
                </a:lnTo>
                <a:lnTo>
                  <a:pt x="935" y="800"/>
                </a:lnTo>
                <a:lnTo>
                  <a:pt x="932" y="802"/>
                </a:lnTo>
                <a:lnTo>
                  <a:pt x="932" y="802"/>
                </a:lnTo>
                <a:lnTo>
                  <a:pt x="931" y="805"/>
                </a:lnTo>
                <a:lnTo>
                  <a:pt x="928" y="807"/>
                </a:lnTo>
                <a:lnTo>
                  <a:pt x="926" y="810"/>
                </a:lnTo>
                <a:lnTo>
                  <a:pt x="916" y="815"/>
                </a:lnTo>
                <a:lnTo>
                  <a:pt x="911" y="819"/>
                </a:lnTo>
                <a:lnTo>
                  <a:pt x="900" y="818"/>
                </a:lnTo>
                <a:lnTo>
                  <a:pt x="894" y="827"/>
                </a:lnTo>
                <a:lnTo>
                  <a:pt x="879" y="817"/>
                </a:lnTo>
                <a:lnTo>
                  <a:pt x="879" y="817"/>
                </a:lnTo>
                <a:lnTo>
                  <a:pt x="868" y="815"/>
                </a:lnTo>
                <a:lnTo>
                  <a:pt x="851" y="810"/>
                </a:lnTo>
                <a:lnTo>
                  <a:pt x="851" y="810"/>
                </a:lnTo>
                <a:lnTo>
                  <a:pt x="843" y="806"/>
                </a:lnTo>
                <a:lnTo>
                  <a:pt x="836" y="800"/>
                </a:lnTo>
                <a:lnTo>
                  <a:pt x="827" y="794"/>
                </a:lnTo>
                <a:lnTo>
                  <a:pt x="824" y="791"/>
                </a:lnTo>
                <a:lnTo>
                  <a:pt x="820" y="790"/>
                </a:lnTo>
                <a:lnTo>
                  <a:pt x="820" y="790"/>
                </a:lnTo>
                <a:lnTo>
                  <a:pt x="814" y="789"/>
                </a:lnTo>
                <a:lnTo>
                  <a:pt x="809" y="789"/>
                </a:lnTo>
                <a:lnTo>
                  <a:pt x="800" y="790"/>
                </a:lnTo>
                <a:lnTo>
                  <a:pt x="800" y="790"/>
                </a:lnTo>
                <a:lnTo>
                  <a:pt x="792" y="789"/>
                </a:lnTo>
                <a:lnTo>
                  <a:pt x="789" y="788"/>
                </a:lnTo>
                <a:lnTo>
                  <a:pt x="788" y="786"/>
                </a:lnTo>
                <a:lnTo>
                  <a:pt x="788" y="786"/>
                </a:lnTo>
                <a:lnTo>
                  <a:pt x="778" y="786"/>
                </a:lnTo>
                <a:lnTo>
                  <a:pt x="756" y="789"/>
                </a:lnTo>
                <a:lnTo>
                  <a:pt x="729" y="792"/>
                </a:lnTo>
                <a:lnTo>
                  <a:pt x="718" y="796"/>
                </a:lnTo>
                <a:lnTo>
                  <a:pt x="711" y="799"/>
                </a:lnTo>
                <a:lnTo>
                  <a:pt x="711" y="799"/>
                </a:lnTo>
                <a:lnTo>
                  <a:pt x="703" y="802"/>
                </a:lnTo>
                <a:lnTo>
                  <a:pt x="696" y="805"/>
                </a:lnTo>
                <a:lnTo>
                  <a:pt x="679" y="808"/>
                </a:lnTo>
                <a:lnTo>
                  <a:pt x="661" y="812"/>
                </a:lnTo>
                <a:lnTo>
                  <a:pt x="647" y="813"/>
                </a:lnTo>
                <a:lnTo>
                  <a:pt x="647" y="813"/>
                </a:lnTo>
                <a:lnTo>
                  <a:pt x="638" y="815"/>
                </a:lnTo>
                <a:lnTo>
                  <a:pt x="627" y="816"/>
                </a:lnTo>
                <a:lnTo>
                  <a:pt x="601" y="822"/>
                </a:lnTo>
                <a:lnTo>
                  <a:pt x="587" y="826"/>
                </a:lnTo>
                <a:lnTo>
                  <a:pt x="575" y="827"/>
                </a:lnTo>
                <a:lnTo>
                  <a:pt x="564" y="827"/>
                </a:lnTo>
                <a:lnTo>
                  <a:pt x="555" y="826"/>
                </a:lnTo>
                <a:lnTo>
                  <a:pt x="555" y="826"/>
                </a:lnTo>
                <a:lnTo>
                  <a:pt x="547" y="821"/>
                </a:lnTo>
                <a:lnTo>
                  <a:pt x="538" y="812"/>
                </a:lnTo>
                <a:lnTo>
                  <a:pt x="530" y="801"/>
                </a:lnTo>
                <a:lnTo>
                  <a:pt x="521" y="790"/>
                </a:lnTo>
                <a:lnTo>
                  <a:pt x="506" y="770"/>
                </a:lnTo>
                <a:lnTo>
                  <a:pt x="500" y="762"/>
                </a:lnTo>
                <a:lnTo>
                  <a:pt x="460" y="845"/>
                </a:lnTo>
                <a:lnTo>
                  <a:pt x="460" y="845"/>
                </a:lnTo>
                <a:lnTo>
                  <a:pt x="437" y="875"/>
                </a:lnTo>
                <a:lnTo>
                  <a:pt x="423" y="897"/>
                </a:lnTo>
                <a:lnTo>
                  <a:pt x="419" y="906"/>
                </a:lnTo>
                <a:lnTo>
                  <a:pt x="416" y="909"/>
                </a:lnTo>
                <a:lnTo>
                  <a:pt x="416" y="909"/>
                </a:lnTo>
                <a:lnTo>
                  <a:pt x="416" y="913"/>
                </a:lnTo>
                <a:lnTo>
                  <a:pt x="414" y="919"/>
                </a:lnTo>
                <a:lnTo>
                  <a:pt x="409" y="925"/>
                </a:lnTo>
                <a:lnTo>
                  <a:pt x="397" y="924"/>
                </a:lnTo>
                <a:lnTo>
                  <a:pt x="397" y="924"/>
                </a:lnTo>
                <a:lnTo>
                  <a:pt x="393" y="930"/>
                </a:lnTo>
                <a:lnTo>
                  <a:pt x="387" y="944"/>
                </a:lnTo>
                <a:lnTo>
                  <a:pt x="383" y="952"/>
                </a:lnTo>
                <a:lnTo>
                  <a:pt x="382" y="961"/>
                </a:lnTo>
                <a:lnTo>
                  <a:pt x="383" y="968"/>
                </a:lnTo>
                <a:lnTo>
                  <a:pt x="384" y="971"/>
                </a:lnTo>
                <a:lnTo>
                  <a:pt x="387" y="973"/>
                </a:lnTo>
                <a:lnTo>
                  <a:pt x="387" y="973"/>
                </a:lnTo>
                <a:lnTo>
                  <a:pt x="397" y="983"/>
                </a:lnTo>
                <a:lnTo>
                  <a:pt x="407" y="994"/>
                </a:lnTo>
                <a:lnTo>
                  <a:pt x="416" y="1004"/>
                </a:lnTo>
                <a:lnTo>
                  <a:pt x="420" y="1006"/>
                </a:lnTo>
                <a:lnTo>
                  <a:pt x="424" y="1009"/>
                </a:lnTo>
                <a:lnTo>
                  <a:pt x="424" y="1009"/>
                </a:lnTo>
                <a:lnTo>
                  <a:pt x="431" y="1014"/>
                </a:lnTo>
                <a:lnTo>
                  <a:pt x="440" y="1020"/>
                </a:lnTo>
                <a:lnTo>
                  <a:pt x="447" y="1026"/>
                </a:lnTo>
                <a:lnTo>
                  <a:pt x="451" y="1029"/>
                </a:lnTo>
                <a:lnTo>
                  <a:pt x="455" y="1029"/>
                </a:lnTo>
                <a:lnTo>
                  <a:pt x="455" y="1029"/>
                </a:lnTo>
                <a:lnTo>
                  <a:pt x="466" y="1027"/>
                </a:lnTo>
                <a:lnTo>
                  <a:pt x="469" y="1029"/>
                </a:lnTo>
                <a:lnTo>
                  <a:pt x="471" y="1029"/>
                </a:lnTo>
                <a:lnTo>
                  <a:pt x="472" y="1030"/>
                </a:lnTo>
                <a:lnTo>
                  <a:pt x="472" y="1030"/>
                </a:lnTo>
                <a:lnTo>
                  <a:pt x="472" y="1035"/>
                </a:lnTo>
                <a:lnTo>
                  <a:pt x="472" y="1040"/>
                </a:lnTo>
                <a:lnTo>
                  <a:pt x="471" y="1043"/>
                </a:lnTo>
                <a:lnTo>
                  <a:pt x="468" y="1046"/>
                </a:lnTo>
                <a:lnTo>
                  <a:pt x="468" y="1046"/>
                </a:lnTo>
                <a:lnTo>
                  <a:pt x="458" y="1048"/>
                </a:lnTo>
                <a:lnTo>
                  <a:pt x="452" y="1050"/>
                </a:lnTo>
                <a:lnTo>
                  <a:pt x="452" y="1050"/>
                </a:lnTo>
                <a:lnTo>
                  <a:pt x="453" y="1051"/>
                </a:lnTo>
                <a:lnTo>
                  <a:pt x="455" y="1053"/>
                </a:lnTo>
                <a:lnTo>
                  <a:pt x="456" y="1054"/>
                </a:lnTo>
                <a:lnTo>
                  <a:pt x="455" y="1057"/>
                </a:lnTo>
                <a:lnTo>
                  <a:pt x="453" y="1058"/>
                </a:lnTo>
                <a:lnTo>
                  <a:pt x="451" y="1061"/>
                </a:lnTo>
                <a:lnTo>
                  <a:pt x="451" y="1061"/>
                </a:lnTo>
                <a:lnTo>
                  <a:pt x="441" y="1064"/>
                </a:lnTo>
                <a:lnTo>
                  <a:pt x="430" y="1066"/>
                </a:lnTo>
                <a:lnTo>
                  <a:pt x="416" y="1067"/>
                </a:lnTo>
                <a:lnTo>
                  <a:pt x="404" y="1066"/>
                </a:lnTo>
                <a:lnTo>
                  <a:pt x="404" y="1066"/>
                </a:lnTo>
                <a:lnTo>
                  <a:pt x="389" y="1063"/>
                </a:lnTo>
                <a:lnTo>
                  <a:pt x="370" y="1059"/>
                </a:lnTo>
                <a:lnTo>
                  <a:pt x="350" y="1056"/>
                </a:lnTo>
                <a:lnTo>
                  <a:pt x="336" y="1053"/>
                </a:lnTo>
                <a:lnTo>
                  <a:pt x="336" y="1053"/>
                </a:lnTo>
                <a:lnTo>
                  <a:pt x="322" y="1051"/>
                </a:lnTo>
                <a:lnTo>
                  <a:pt x="300" y="1046"/>
                </a:lnTo>
                <a:lnTo>
                  <a:pt x="288" y="1041"/>
                </a:lnTo>
                <a:lnTo>
                  <a:pt x="279" y="1036"/>
                </a:lnTo>
                <a:lnTo>
                  <a:pt x="271" y="1031"/>
                </a:lnTo>
                <a:lnTo>
                  <a:pt x="269" y="1027"/>
                </a:lnTo>
                <a:lnTo>
                  <a:pt x="268" y="1025"/>
                </a:lnTo>
                <a:lnTo>
                  <a:pt x="268" y="1025"/>
                </a:lnTo>
                <a:lnTo>
                  <a:pt x="265" y="1020"/>
                </a:lnTo>
                <a:lnTo>
                  <a:pt x="265" y="1015"/>
                </a:lnTo>
                <a:lnTo>
                  <a:pt x="266" y="1011"/>
                </a:lnTo>
                <a:lnTo>
                  <a:pt x="266" y="1008"/>
                </a:lnTo>
                <a:lnTo>
                  <a:pt x="270" y="1003"/>
                </a:lnTo>
                <a:lnTo>
                  <a:pt x="275" y="998"/>
                </a:lnTo>
                <a:lnTo>
                  <a:pt x="275" y="998"/>
                </a:lnTo>
                <a:lnTo>
                  <a:pt x="288" y="984"/>
                </a:lnTo>
                <a:lnTo>
                  <a:pt x="296" y="976"/>
                </a:lnTo>
                <a:lnTo>
                  <a:pt x="300" y="970"/>
                </a:lnTo>
                <a:lnTo>
                  <a:pt x="300" y="970"/>
                </a:lnTo>
                <a:lnTo>
                  <a:pt x="301" y="957"/>
                </a:lnTo>
                <a:lnTo>
                  <a:pt x="301" y="943"/>
                </a:lnTo>
                <a:lnTo>
                  <a:pt x="301" y="943"/>
                </a:lnTo>
                <a:lnTo>
                  <a:pt x="296" y="882"/>
                </a:lnTo>
                <a:lnTo>
                  <a:pt x="296" y="882"/>
                </a:lnTo>
                <a:lnTo>
                  <a:pt x="286" y="881"/>
                </a:lnTo>
                <a:lnTo>
                  <a:pt x="280" y="879"/>
                </a:lnTo>
                <a:lnTo>
                  <a:pt x="277" y="879"/>
                </a:lnTo>
                <a:lnTo>
                  <a:pt x="276" y="877"/>
                </a:lnTo>
                <a:lnTo>
                  <a:pt x="276" y="877"/>
                </a:lnTo>
                <a:lnTo>
                  <a:pt x="274" y="840"/>
                </a:lnTo>
                <a:lnTo>
                  <a:pt x="269" y="790"/>
                </a:lnTo>
                <a:lnTo>
                  <a:pt x="269" y="790"/>
                </a:lnTo>
                <a:close/>
                <a:moveTo>
                  <a:pt x="531" y="297"/>
                </a:moveTo>
                <a:lnTo>
                  <a:pt x="523" y="294"/>
                </a:lnTo>
                <a:lnTo>
                  <a:pt x="523" y="294"/>
                </a:lnTo>
                <a:lnTo>
                  <a:pt x="519" y="307"/>
                </a:lnTo>
                <a:lnTo>
                  <a:pt x="515" y="316"/>
                </a:lnTo>
                <a:lnTo>
                  <a:pt x="512" y="325"/>
                </a:lnTo>
                <a:lnTo>
                  <a:pt x="512" y="325"/>
                </a:lnTo>
                <a:lnTo>
                  <a:pt x="512" y="336"/>
                </a:lnTo>
                <a:lnTo>
                  <a:pt x="512" y="345"/>
                </a:lnTo>
                <a:lnTo>
                  <a:pt x="512" y="345"/>
                </a:lnTo>
                <a:lnTo>
                  <a:pt x="515" y="350"/>
                </a:lnTo>
                <a:lnTo>
                  <a:pt x="521" y="359"/>
                </a:lnTo>
                <a:lnTo>
                  <a:pt x="527" y="369"/>
                </a:lnTo>
                <a:lnTo>
                  <a:pt x="532" y="374"/>
                </a:lnTo>
                <a:lnTo>
                  <a:pt x="532" y="374"/>
                </a:lnTo>
                <a:lnTo>
                  <a:pt x="538" y="380"/>
                </a:lnTo>
                <a:lnTo>
                  <a:pt x="541" y="384"/>
                </a:lnTo>
                <a:lnTo>
                  <a:pt x="541" y="384"/>
                </a:lnTo>
                <a:lnTo>
                  <a:pt x="546" y="374"/>
                </a:lnTo>
                <a:lnTo>
                  <a:pt x="552" y="364"/>
                </a:lnTo>
                <a:lnTo>
                  <a:pt x="552" y="364"/>
                </a:lnTo>
                <a:lnTo>
                  <a:pt x="557" y="334"/>
                </a:lnTo>
                <a:lnTo>
                  <a:pt x="557" y="334"/>
                </a:lnTo>
                <a:lnTo>
                  <a:pt x="551" y="315"/>
                </a:lnTo>
                <a:lnTo>
                  <a:pt x="551" y="315"/>
                </a:lnTo>
                <a:lnTo>
                  <a:pt x="547" y="311"/>
                </a:lnTo>
                <a:lnTo>
                  <a:pt x="539" y="304"/>
                </a:lnTo>
                <a:lnTo>
                  <a:pt x="531" y="297"/>
                </a:lnTo>
                <a:lnTo>
                  <a:pt x="531" y="297"/>
                </a:lnTo>
                <a:close/>
                <a:moveTo>
                  <a:pt x="610" y="614"/>
                </a:moveTo>
                <a:lnTo>
                  <a:pt x="610" y="614"/>
                </a:lnTo>
                <a:lnTo>
                  <a:pt x="603" y="602"/>
                </a:lnTo>
                <a:lnTo>
                  <a:pt x="600" y="594"/>
                </a:lnTo>
                <a:lnTo>
                  <a:pt x="599" y="592"/>
                </a:lnTo>
                <a:lnTo>
                  <a:pt x="599" y="592"/>
                </a:lnTo>
                <a:lnTo>
                  <a:pt x="600" y="636"/>
                </a:lnTo>
                <a:lnTo>
                  <a:pt x="600" y="636"/>
                </a:lnTo>
                <a:lnTo>
                  <a:pt x="603" y="688"/>
                </a:lnTo>
                <a:lnTo>
                  <a:pt x="603" y="688"/>
                </a:lnTo>
                <a:lnTo>
                  <a:pt x="608" y="687"/>
                </a:lnTo>
                <a:lnTo>
                  <a:pt x="613" y="685"/>
                </a:lnTo>
                <a:lnTo>
                  <a:pt x="618" y="684"/>
                </a:lnTo>
                <a:lnTo>
                  <a:pt x="618" y="684"/>
                </a:lnTo>
                <a:lnTo>
                  <a:pt x="623" y="683"/>
                </a:lnTo>
                <a:lnTo>
                  <a:pt x="631" y="680"/>
                </a:lnTo>
                <a:lnTo>
                  <a:pt x="639" y="678"/>
                </a:lnTo>
                <a:lnTo>
                  <a:pt x="639" y="678"/>
                </a:lnTo>
                <a:lnTo>
                  <a:pt x="628" y="656"/>
                </a:lnTo>
                <a:lnTo>
                  <a:pt x="628" y="656"/>
                </a:lnTo>
                <a:lnTo>
                  <a:pt x="624" y="642"/>
                </a:lnTo>
                <a:lnTo>
                  <a:pt x="619" y="628"/>
                </a:lnTo>
                <a:lnTo>
                  <a:pt x="619" y="628"/>
                </a:lnTo>
                <a:lnTo>
                  <a:pt x="617" y="621"/>
                </a:lnTo>
                <a:lnTo>
                  <a:pt x="613" y="618"/>
                </a:lnTo>
                <a:lnTo>
                  <a:pt x="610" y="614"/>
                </a:lnTo>
                <a:lnTo>
                  <a:pt x="610" y="614"/>
                </a:lnTo>
                <a:close/>
                <a:moveTo>
                  <a:pt x="409" y="430"/>
                </a:moveTo>
                <a:lnTo>
                  <a:pt x="361" y="473"/>
                </a:lnTo>
                <a:lnTo>
                  <a:pt x="361" y="473"/>
                </a:lnTo>
                <a:lnTo>
                  <a:pt x="371" y="529"/>
                </a:lnTo>
                <a:lnTo>
                  <a:pt x="371" y="529"/>
                </a:lnTo>
                <a:lnTo>
                  <a:pt x="378" y="571"/>
                </a:lnTo>
                <a:lnTo>
                  <a:pt x="384" y="613"/>
                </a:lnTo>
                <a:lnTo>
                  <a:pt x="384" y="613"/>
                </a:lnTo>
                <a:lnTo>
                  <a:pt x="388" y="672"/>
                </a:lnTo>
                <a:lnTo>
                  <a:pt x="388" y="672"/>
                </a:lnTo>
                <a:lnTo>
                  <a:pt x="404" y="636"/>
                </a:lnTo>
                <a:lnTo>
                  <a:pt x="423" y="597"/>
                </a:lnTo>
                <a:lnTo>
                  <a:pt x="423" y="597"/>
                </a:lnTo>
                <a:lnTo>
                  <a:pt x="426" y="576"/>
                </a:lnTo>
                <a:lnTo>
                  <a:pt x="429" y="561"/>
                </a:lnTo>
                <a:lnTo>
                  <a:pt x="429" y="549"/>
                </a:lnTo>
                <a:lnTo>
                  <a:pt x="429" y="549"/>
                </a:lnTo>
                <a:lnTo>
                  <a:pt x="429" y="519"/>
                </a:lnTo>
                <a:lnTo>
                  <a:pt x="429" y="490"/>
                </a:lnTo>
                <a:lnTo>
                  <a:pt x="429" y="454"/>
                </a:lnTo>
                <a:lnTo>
                  <a:pt x="409" y="430"/>
                </a:lnTo>
                <a:close/>
                <a:moveTo>
                  <a:pt x="816" y="282"/>
                </a:moveTo>
                <a:lnTo>
                  <a:pt x="808" y="289"/>
                </a:lnTo>
                <a:lnTo>
                  <a:pt x="808" y="289"/>
                </a:lnTo>
                <a:lnTo>
                  <a:pt x="809" y="297"/>
                </a:lnTo>
                <a:lnTo>
                  <a:pt x="810" y="303"/>
                </a:lnTo>
                <a:lnTo>
                  <a:pt x="810" y="307"/>
                </a:lnTo>
                <a:lnTo>
                  <a:pt x="810" y="307"/>
                </a:lnTo>
                <a:lnTo>
                  <a:pt x="811" y="311"/>
                </a:lnTo>
                <a:lnTo>
                  <a:pt x="815" y="320"/>
                </a:lnTo>
                <a:lnTo>
                  <a:pt x="823" y="332"/>
                </a:lnTo>
                <a:lnTo>
                  <a:pt x="836" y="342"/>
                </a:lnTo>
                <a:lnTo>
                  <a:pt x="843" y="335"/>
                </a:lnTo>
                <a:lnTo>
                  <a:pt x="843" y="335"/>
                </a:lnTo>
                <a:lnTo>
                  <a:pt x="847" y="335"/>
                </a:lnTo>
                <a:lnTo>
                  <a:pt x="853" y="334"/>
                </a:lnTo>
                <a:lnTo>
                  <a:pt x="867" y="334"/>
                </a:lnTo>
                <a:lnTo>
                  <a:pt x="883" y="334"/>
                </a:lnTo>
                <a:lnTo>
                  <a:pt x="883" y="334"/>
                </a:lnTo>
                <a:lnTo>
                  <a:pt x="868" y="325"/>
                </a:lnTo>
                <a:lnTo>
                  <a:pt x="868" y="325"/>
                </a:lnTo>
                <a:lnTo>
                  <a:pt x="856" y="315"/>
                </a:lnTo>
                <a:lnTo>
                  <a:pt x="847" y="309"/>
                </a:lnTo>
                <a:lnTo>
                  <a:pt x="840" y="305"/>
                </a:lnTo>
                <a:lnTo>
                  <a:pt x="840" y="305"/>
                </a:lnTo>
                <a:lnTo>
                  <a:pt x="834" y="300"/>
                </a:lnTo>
                <a:lnTo>
                  <a:pt x="826" y="293"/>
                </a:lnTo>
                <a:lnTo>
                  <a:pt x="816" y="282"/>
                </a:lnTo>
                <a:lnTo>
                  <a:pt x="816" y="282"/>
                </a:lnTo>
                <a:close/>
                <a:moveTo>
                  <a:pt x="920" y="358"/>
                </a:moveTo>
                <a:lnTo>
                  <a:pt x="920" y="358"/>
                </a:lnTo>
                <a:lnTo>
                  <a:pt x="912" y="350"/>
                </a:lnTo>
                <a:lnTo>
                  <a:pt x="906" y="343"/>
                </a:lnTo>
                <a:lnTo>
                  <a:pt x="903" y="341"/>
                </a:lnTo>
                <a:lnTo>
                  <a:pt x="900" y="341"/>
                </a:lnTo>
                <a:lnTo>
                  <a:pt x="900" y="341"/>
                </a:lnTo>
                <a:lnTo>
                  <a:pt x="901" y="346"/>
                </a:lnTo>
                <a:lnTo>
                  <a:pt x="903" y="352"/>
                </a:lnTo>
                <a:lnTo>
                  <a:pt x="900" y="357"/>
                </a:lnTo>
                <a:lnTo>
                  <a:pt x="900" y="357"/>
                </a:lnTo>
                <a:lnTo>
                  <a:pt x="894" y="369"/>
                </a:lnTo>
                <a:lnTo>
                  <a:pt x="890" y="380"/>
                </a:lnTo>
                <a:lnTo>
                  <a:pt x="890" y="380"/>
                </a:lnTo>
                <a:lnTo>
                  <a:pt x="890" y="383"/>
                </a:lnTo>
                <a:lnTo>
                  <a:pt x="890" y="385"/>
                </a:lnTo>
                <a:lnTo>
                  <a:pt x="891" y="389"/>
                </a:lnTo>
                <a:lnTo>
                  <a:pt x="891" y="389"/>
                </a:lnTo>
                <a:lnTo>
                  <a:pt x="907" y="377"/>
                </a:lnTo>
                <a:lnTo>
                  <a:pt x="923" y="364"/>
                </a:lnTo>
                <a:lnTo>
                  <a:pt x="923" y="364"/>
                </a:lnTo>
                <a:lnTo>
                  <a:pt x="920" y="358"/>
                </a:lnTo>
                <a:lnTo>
                  <a:pt x="920" y="358"/>
                </a:lnTo>
                <a:close/>
                <a:moveTo>
                  <a:pt x="926" y="367"/>
                </a:moveTo>
                <a:lnTo>
                  <a:pt x="926" y="367"/>
                </a:lnTo>
                <a:lnTo>
                  <a:pt x="925" y="364"/>
                </a:lnTo>
                <a:lnTo>
                  <a:pt x="925" y="364"/>
                </a:lnTo>
                <a:lnTo>
                  <a:pt x="923" y="364"/>
                </a:lnTo>
                <a:lnTo>
                  <a:pt x="923" y="364"/>
                </a:lnTo>
                <a:lnTo>
                  <a:pt x="926" y="367"/>
                </a:lnTo>
                <a:lnTo>
                  <a:pt x="926" y="36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742B5DC7-E9FF-46BB-A7EA-A0F05F6D3272}"/>
              </a:ext>
            </a:extLst>
          </p:cNvPr>
          <p:cNvSpPr>
            <a:spLocks noEditPoints="1"/>
          </p:cNvSpPr>
          <p:nvPr/>
        </p:nvSpPr>
        <p:spPr bwMode="auto">
          <a:xfrm>
            <a:off x="6024713" y="4822825"/>
            <a:ext cx="1607239" cy="1412083"/>
          </a:xfrm>
          <a:custGeom>
            <a:avLst/>
            <a:gdLst>
              <a:gd name="T0" fmla="*/ 1218 w 1293"/>
              <a:gd name="T1" fmla="*/ 612 h 1136"/>
              <a:gd name="T2" fmla="*/ 1293 w 1293"/>
              <a:gd name="T3" fmla="*/ 692 h 1136"/>
              <a:gd name="T4" fmla="*/ 1281 w 1293"/>
              <a:gd name="T5" fmla="*/ 759 h 1136"/>
              <a:gd name="T6" fmla="*/ 1260 w 1293"/>
              <a:gd name="T7" fmla="*/ 799 h 1136"/>
              <a:gd name="T8" fmla="*/ 1213 w 1293"/>
              <a:gd name="T9" fmla="*/ 830 h 1136"/>
              <a:gd name="T10" fmla="*/ 1161 w 1293"/>
              <a:gd name="T11" fmla="*/ 801 h 1136"/>
              <a:gd name="T12" fmla="*/ 1089 w 1293"/>
              <a:gd name="T13" fmla="*/ 765 h 1136"/>
              <a:gd name="T14" fmla="*/ 880 w 1293"/>
              <a:gd name="T15" fmla="*/ 936 h 1136"/>
              <a:gd name="T16" fmla="*/ 763 w 1293"/>
              <a:gd name="T17" fmla="*/ 986 h 1136"/>
              <a:gd name="T18" fmla="*/ 754 w 1293"/>
              <a:gd name="T19" fmla="*/ 1023 h 1136"/>
              <a:gd name="T20" fmla="*/ 788 w 1293"/>
              <a:gd name="T21" fmla="*/ 1063 h 1136"/>
              <a:gd name="T22" fmla="*/ 784 w 1293"/>
              <a:gd name="T23" fmla="*/ 1088 h 1136"/>
              <a:gd name="T24" fmla="*/ 717 w 1293"/>
              <a:gd name="T25" fmla="*/ 1080 h 1136"/>
              <a:gd name="T26" fmla="*/ 636 w 1293"/>
              <a:gd name="T27" fmla="*/ 999 h 1136"/>
              <a:gd name="T28" fmla="*/ 679 w 1293"/>
              <a:gd name="T29" fmla="*/ 878 h 1136"/>
              <a:gd name="T30" fmla="*/ 738 w 1293"/>
              <a:gd name="T31" fmla="*/ 710 h 1136"/>
              <a:gd name="T32" fmla="*/ 750 w 1293"/>
              <a:gd name="T33" fmla="*/ 595 h 1136"/>
              <a:gd name="T34" fmla="*/ 679 w 1293"/>
              <a:gd name="T35" fmla="*/ 494 h 1136"/>
              <a:gd name="T36" fmla="*/ 619 w 1293"/>
              <a:gd name="T37" fmla="*/ 483 h 1136"/>
              <a:gd name="T38" fmla="*/ 589 w 1293"/>
              <a:gd name="T39" fmla="*/ 637 h 1136"/>
              <a:gd name="T40" fmla="*/ 498 w 1293"/>
              <a:gd name="T41" fmla="*/ 625 h 1136"/>
              <a:gd name="T42" fmla="*/ 464 w 1293"/>
              <a:gd name="T43" fmla="*/ 535 h 1136"/>
              <a:gd name="T44" fmla="*/ 418 w 1293"/>
              <a:gd name="T45" fmla="*/ 525 h 1136"/>
              <a:gd name="T46" fmla="*/ 333 w 1293"/>
              <a:gd name="T47" fmla="*/ 737 h 1136"/>
              <a:gd name="T48" fmla="*/ 291 w 1293"/>
              <a:gd name="T49" fmla="*/ 872 h 1136"/>
              <a:gd name="T50" fmla="*/ 288 w 1293"/>
              <a:gd name="T51" fmla="*/ 1054 h 1136"/>
              <a:gd name="T52" fmla="*/ 306 w 1293"/>
              <a:gd name="T53" fmla="*/ 1124 h 1136"/>
              <a:gd name="T54" fmla="*/ 269 w 1293"/>
              <a:gd name="T55" fmla="*/ 1136 h 1136"/>
              <a:gd name="T56" fmla="*/ 235 w 1293"/>
              <a:gd name="T57" fmla="*/ 1126 h 1136"/>
              <a:gd name="T58" fmla="*/ 214 w 1293"/>
              <a:gd name="T59" fmla="*/ 1117 h 1136"/>
              <a:gd name="T60" fmla="*/ 213 w 1293"/>
              <a:gd name="T61" fmla="*/ 1049 h 1136"/>
              <a:gd name="T62" fmla="*/ 215 w 1293"/>
              <a:gd name="T63" fmla="*/ 772 h 1136"/>
              <a:gd name="T64" fmla="*/ 238 w 1293"/>
              <a:gd name="T65" fmla="*/ 545 h 1136"/>
              <a:gd name="T66" fmla="*/ 263 w 1293"/>
              <a:gd name="T67" fmla="*/ 358 h 1136"/>
              <a:gd name="T68" fmla="*/ 290 w 1293"/>
              <a:gd name="T69" fmla="*/ 213 h 1136"/>
              <a:gd name="T70" fmla="*/ 246 w 1293"/>
              <a:gd name="T71" fmla="*/ 173 h 1136"/>
              <a:gd name="T72" fmla="*/ 182 w 1293"/>
              <a:gd name="T73" fmla="*/ 195 h 1136"/>
              <a:gd name="T74" fmla="*/ 128 w 1293"/>
              <a:gd name="T75" fmla="*/ 286 h 1136"/>
              <a:gd name="T76" fmla="*/ 92 w 1293"/>
              <a:gd name="T77" fmla="*/ 344 h 1136"/>
              <a:gd name="T78" fmla="*/ 62 w 1293"/>
              <a:gd name="T79" fmla="*/ 416 h 1136"/>
              <a:gd name="T80" fmla="*/ 46 w 1293"/>
              <a:gd name="T81" fmla="*/ 457 h 1136"/>
              <a:gd name="T82" fmla="*/ 39 w 1293"/>
              <a:gd name="T83" fmla="*/ 483 h 1136"/>
              <a:gd name="T84" fmla="*/ 1 w 1293"/>
              <a:gd name="T85" fmla="*/ 409 h 1136"/>
              <a:gd name="T86" fmla="*/ 16 w 1293"/>
              <a:gd name="T87" fmla="*/ 248 h 1136"/>
              <a:gd name="T88" fmla="*/ 98 w 1293"/>
              <a:gd name="T89" fmla="*/ 109 h 1136"/>
              <a:gd name="T90" fmla="*/ 273 w 1293"/>
              <a:gd name="T91" fmla="*/ 12 h 1136"/>
              <a:gd name="T92" fmla="*/ 483 w 1293"/>
              <a:gd name="T93" fmla="*/ 5 h 1136"/>
              <a:gd name="T94" fmla="*/ 731 w 1293"/>
              <a:gd name="T95" fmla="*/ 62 h 1136"/>
              <a:gd name="T96" fmla="*/ 768 w 1293"/>
              <a:gd name="T97" fmla="*/ 109 h 1136"/>
              <a:gd name="T98" fmla="*/ 852 w 1293"/>
              <a:gd name="T99" fmla="*/ 154 h 1136"/>
              <a:gd name="T100" fmla="*/ 985 w 1293"/>
              <a:gd name="T101" fmla="*/ 179 h 1136"/>
              <a:gd name="T102" fmla="*/ 1042 w 1293"/>
              <a:gd name="T103" fmla="*/ 288 h 1136"/>
              <a:gd name="T104" fmla="*/ 1120 w 1293"/>
              <a:gd name="T105" fmla="*/ 440 h 1136"/>
              <a:gd name="T106" fmla="*/ 1166 w 1293"/>
              <a:gd name="T107" fmla="*/ 573 h 1136"/>
              <a:gd name="T108" fmla="*/ 881 w 1293"/>
              <a:gd name="T109" fmla="*/ 652 h 1136"/>
              <a:gd name="T110" fmla="*/ 856 w 1293"/>
              <a:gd name="T111" fmla="*/ 745 h 1136"/>
              <a:gd name="T112" fmla="*/ 904 w 1293"/>
              <a:gd name="T113" fmla="*/ 718 h 1136"/>
              <a:gd name="T114" fmla="*/ 909 w 1293"/>
              <a:gd name="T115" fmla="*/ 678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3" h="1136">
                <a:moveTo>
                  <a:pt x="1186" y="600"/>
                </a:moveTo>
                <a:lnTo>
                  <a:pt x="1198" y="598"/>
                </a:lnTo>
                <a:lnTo>
                  <a:pt x="1198" y="598"/>
                </a:lnTo>
                <a:lnTo>
                  <a:pt x="1198" y="601"/>
                </a:lnTo>
                <a:lnTo>
                  <a:pt x="1198" y="604"/>
                </a:lnTo>
                <a:lnTo>
                  <a:pt x="1198" y="605"/>
                </a:lnTo>
                <a:lnTo>
                  <a:pt x="1198" y="605"/>
                </a:lnTo>
                <a:lnTo>
                  <a:pt x="1214" y="606"/>
                </a:lnTo>
                <a:lnTo>
                  <a:pt x="1214" y="606"/>
                </a:lnTo>
                <a:lnTo>
                  <a:pt x="1218" y="612"/>
                </a:lnTo>
                <a:lnTo>
                  <a:pt x="1218" y="612"/>
                </a:lnTo>
                <a:lnTo>
                  <a:pt x="1222" y="615"/>
                </a:lnTo>
                <a:lnTo>
                  <a:pt x="1229" y="618"/>
                </a:lnTo>
                <a:lnTo>
                  <a:pt x="1245" y="626"/>
                </a:lnTo>
                <a:lnTo>
                  <a:pt x="1245" y="626"/>
                </a:lnTo>
                <a:lnTo>
                  <a:pt x="1256" y="631"/>
                </a:lnTo>
                <a:lnTo>
                  <a:pt x="1260" y="633"/>
                </a:lnTo>
                <a:lnTo>
                  <a:pt x="1262" y="636"/>
                </a:lnTo>
                <a:lnTo>
                  <a:pt x="1262" y="636"/>
                </a:lnTo>
                <a:lnTo>
                  <a:pt x="1293" y="692"/>
                </a:lnTo>
                <a:lnTo>
                  <a:pt x="1293" y="692"/>
                </a:lnTo>
                <a:lnTo>
                  <a:pt x="1289" y="712"/>
                </a:lnTo>
                <a:lnTo>
                  <a:pt x="1289" y="712"/>
                </a:lnTo>
                <a:lnTo>
                  <a:pt x="1289" y="724"/>
                </a:lnTo>
                <a:lnTo>
                  <a:pt x="1289" y="737"/>
                </a:lnTo>
                <a:lnTo>
                  <a:pt x="1289" y="737"/>
                </a:lnTo>
                <a:lnTo>
                  <a:pt x="1287" y="745"/>
                </a:lnTo>
                <a:lnTo>
                  <a:pt x="1284" y="753"/>
                </a:lnTo>
                <a:lnTo>
                  <a:pt x="1284" y="753"/>
                </a:lnTo>
                <a:lnTo>
                  <a:pt x="1281" y="759"/>
                </a:lnTo>
                <a:lnTo>
                  <a:pt x="1277" y="765"/>
                </a:lnTo>
                <a:lnTo>
                  <a:pt x="1273" y="770"/>
                </a:lnTo>
                <a:lnTo>
                  <a:pt x="1272" y="775"/>
                </a:lnTo>
                <a:lnTo>
                  <a:pt x="1272" y="775"/>
                </a:lnTo>
                <a:lnTo>
                  <a:pt x="1271" y="781"/>
                </a:lnTo>
                <a:lnTo>
                  <a:pt x="1270" y="787"/>
                </a:lnTo>
                <a:lnTo>
                  <a:pt x="1270" y="787"/>
                </a:lnTo>
                <a:lnTo>
                  <a:pt x="1266" y="793"/>
                </a:lnTo>
                <a:lnTo>
                  <a:pt x="1262" y="797"/>
                </a:lnTo>
                <a:lnTo>
                  <a:pt x="1260" y="799"/>
                </a:lnTo>
                <a:lnTo>
                  <a:pt x="1260" y="799"/>
                </a:lnTo>
                <a:lnTo>
                  <a:pt x="1251" y="804"/>
                </a:lnTo>
                <a:lnTo>
                  <a:pt x="1244" y="810"/>
                </a:lnTo>
                <a:lnTo>
                  <a:pt x="1244" y="810"/>
                </a:lnTo>
                <a:lnTo>
                  <a:pt x="1238" y="814"/>
                </a:lnTo>
                <a:lnTo>
                  <a:pt x="1233" y="819"/>
                </a:lnTo>
                <a:lnTo>
                  <a:pt x="1233" y="819"/>
                </a:lnTo>
                <a:lnTo>
                  <a:pt x="1228" y="821"/>
                </a:lnTo>
                <a:lnTo>
                  <a:pt x="1222" y="825"/>
                </a:lnTo>
                <a:lnTo>
                  <a:pt x="1213" y="830"/>
                </a:lnTo>
                <a:lnTo>
                  <a:pt x="1213" y="830"/>
                </a:lnTo>
                <a:lnTo>
                  <a:pt x="1198" y="826"/>
                </a:lnTo>
                <a:lnTo>
                  <a:pt x="1182" y="824"/>
                </a:lnTo>
                <a:lnTo>
                  <a:pt x="1182" y="824"/>
                </a:lnTo>
                <a:lnTo>
                  <a:pt x="1174" y="828"/>
                </a:lnTo>
                <a:lnTo>
                  <a:pt x="1174" y="828"/>
                </a:lnTo>
                <a:lnTo>
                  <a:pt x="1170" y="823"/>
                </a:lnTo>
                <a:lnTo>
                  <a:pt x="1166" y="817"/>
                </a:lnTo>
                <a:lnTo>
                  <a:pt x="1166" y="817"/>
                </a:lnTo>
                <a:lnTo>
                  <a:pt x="1161" y="801"/>
                </a:lnTo>
                <a:lnTo>
                  <a:pt x="1145" y="794"/>
                </a:lnTo>
                <a:lnTo>
                  <a:pt x="1129" y="785"/>
                </a:lnTo>
                <a:lnTo>
                  <a:pt x="1129" y="785"/>
                </a:lnTo>
                <a:lnTo>
                  <a:pt x="1111" y="786"/>
                </a:lnTo>
                <a:lnTo>
                  <a:pt x="1099" y="785"/>
                </a:lnTo>
                <a:lnTo>
                  <a:pt x="1094" y="785"/>
                </a:lnTo>
                <a:lnTo>
                  <a:pt x="1092" y="783"/>
                </a:lnTo>
                <a:lnTo>
                  <a:pt x="1092" y="783"/>
                </a:lnTo>
                <a:lnTo>
                  <a:pt x="1090" y="772"/>
                </a:lnTo>
                <a:lnTo>
                  <a:pt x="1089" y="765"/>
                </a:lnTo>
                <a:lnTo>
                  <a:pt x="1073" y="764"/>
                </a:lnTo>
                <a:lnTo>
                  <a:pt x="1073" y="764"/>
                </a:lnTo>
                <a:lnTo>
                  <a:pt x="1017" y="814"/>
                </a:lnTo>
                <a:lnTo>
                  <a:pt x="976" y="851"/>
                </a:lnTo>
                <a:lnTo>
                  <a:pt x="958" y="864"/>
                </a:lnTo>
                <a:lnTo>
                  <a:pt x="948" y="872"/>
                </a:lnTo>
                <a:lnTo>
                  <a:pt x="948" y="872"/>
                </a:lnTo>
                <a:lnTo>
                  <a:pt x="937" y="880"/>
                </a:lnTo>
                <a:lnTo>
                  <a:pt x="921" y="895"/>
                </a:lnTo>
                <a:lnTo>
                  <a:pt x="880" y="936"/>
                </a:lnTo>
                <a:lnTo>
                  <a:pt x="840" y="974"/>
                </a:lnTo>
                <a:lnTo>
                  <a:pt x="820" y="994"/>
                </a:lnTo>
                <a:lnTo>
                  <a:pt x="820" y="994"/>
                </a:lnTo>
                <a:lnTo>
                  <a:pt x="816" y="996"/>
                </a:lnTo>
                <a:lnTo>
                  <a:pt x="811" y="997"/>
                </a:lnTo>
                <a:lnTo>
                  <a:pt x="804" y="999"/>
                </a:lnTo>
                <a:lnTo>
                  <a:pt x="804" y="999"/>
                </a:lnTo>
                <a:lnTo>
                  <a:pt x="782" y="992"/>
                </a:lnTo>
                <a:lnTo>
                  <a:pt x="763" y="986"/>
                </a:lnTo>
                <a:lnTo>
                  <a:pt x="763" y="986"/>
                </a:lnTo>
                <a:lnTo>
                  <a:pt x="761" y="987"/>
                </a:lnTo>
                <a:lnTo>
                  <a:pt x="759" y="990"/>
                </a:lnTo>
                <a:lnTo>
                  <a:pt x="758" y="994"/>
                </a:lnTo>
                <a:lnTo>
                  <a:pt x="758" y="994"/>
                </a:lnTo>
                <a:lnTo>
                  <a:pt x="755" y="1001"/>
                </a:lnTo>
                <a:lnTo>
                  <a:pt x="753" y="1010"/>
                </a:lnTo>
                <a:lnTo>
                  <a:pt x="753" y="1010"/>
                </a:lnTo>
                <a:lnTo>
                  <a:pt x="752" y="1012"/>
                </a:lnTo>
                <a:lnTo>
                  <a:pt x="752" y="1016"/>
                </a:lnTo>
                <a:lnTo>
                  <a:pt x="754" y="1023"/>
                </a:lnTo>
                <a:lnTo>
                  <a:pt x="755" y="1031"/>
                </a:lnTo>
                <a:lnTo>
                  <a:pt x="754" y="1034"/>
                </a:lnTo>
                <a:lnTo>
                  <a:pt x="753" y="1037"/>
                </a:lnTo>
                <a:lnTo>
                  <a:pt x="753" y="1037"/>
                </a:lnTo>
                <a:lnTo>
                  <a:pt x="743" y="1042"/>
                </a:lnTo>
                <a:lnTo>
                  <a:pt x="743" y="1042"/>
                </a:lnTo>
                <a:lnTo>
                  <a:pt x="764" y="1050"/>
                </a:lnTo>
                <a:lnTo>
                  <a:pt x="779" y="1058"/>
                </a:lnTo>
                <a:lnTo>
                  <a:pt x="788" y="1063"/>
                </a:lnTo>
                <a:lnTo>
                  <a:pt x="788" y="1063"/>
                </a:lnTo>
                <a:lnTo>
                  <a:pt x="792" y="1066"/>
                </a:lnTo>
                <a:lnTo>
                  <a:pt x="796" y="1069"/>
                </a:lnTo>
                <a:lnTo>
                  <a:pt x="796" y="1071"/>
                </a:lnTo>
                <a:lnTo>
                  <a:pt x="796" y="1072"/>
                </a:lnTo>
                <a:lnTo>
                  <a:pt x="796" y="1075"/>
                </a:lnTo>
                <a:lnTo>
                  <a:pt x="793" y="1077"/>
                </a:lnTo>
                <a:lnTo>
                  <a:pt x="793" y="1077"/>
                </a:lnTo>
                <a:lnTo>
                  <a:pt x="790" y="1082"/>
                </a:lnTo>
                <a:lnTo>
                  <a:pt x="786" y="1087"/>
                </a:lnTo>
                <a:lnTo>
                  <a:pt x="784" y="1088"/>
                </a:lnTo>
                <a:lnTo>
                  <a:pt x="780" y="1090"/>
                </a:lnTo>
                <a:lnTo>
                  <a:pt x="776" y="1091"/>
                </a:lnTo>
                <a:lnTo>
                  <a:pt x="770" y="1091"/>
                </a:lnTo>
                <a:lnTo>
                  <a:pt x="770" y="1091"/>
                </a:lnTo>
                <a:lnTo>
                  <a:pt x="758" y="1091"/>
                </a:lnTo>
                <a:lnTo>
                  <a:pt x="745" y="1090"/>
                </a:lnTo>
                <a:lnTo>
                  <a:pt x="736" y="1088"/>
                </a:lnTo>
                <a:lnTo>
                  <a:pt x="729" y="1086"/>
                </a:lnTo>
                <a:lnTo>
                  <a:pt x="729" y="1086"/>
                </a:lnTo>
                <a:lnTo>
                  <a:pt x="717" y="1080"/>
                </a:lnTo>
                <a:lnTo>
                  <a:pt x="696" y="1066"/>
                </a:lnTo>
                <a:lnTo>
                  <a:pt x="661" y="1043"/>
                </a:lnTo>
                <a:lnTo>
                  <a:pt x="661" y="1043"/>
                </a:lnTo>
                <a:lnTo>
                  <a:pt x="651" y="1035"/>
                </a:lnTo>
                <a:lnTo>
                  <a:pt x="642" y="1027"/>
                </a:lnTo>
                <a:lnTo>
                  <a:pt x="636" y="1018"/>
                </a:lnTo>
                <a:lnTo>
                  <a:pt x="633" y="1013"/>
                </a:lnTo>
                <a:lnTo>
                  <a:pt x="633" y="1013"/>
                </a:lnTo>
                <a:lnTo>
                  <a:pt x="633" y="1007"/>
                </a:lnTo>
                <a:lnTo>
                  <a:pt x="636" y="999"/>
                </a:lnTo>
                <a:lnTo>
                  <a:pt x="641" y="987"/>
                </a:lnTo>
                <a:lnTo>
                  <a:pt x="647" y="974"/>
                </a:lnTo>
                <a:lnTo>
                  <a:pt x="647" y="974"/>
                </a:lnTo>
                <a:lnTo>
                  <a:pt x="681" y="910"/>
                </a:lnTo>
                <a:lnTo>
                  <a:pt x="681" y="910"/>
                </a:lnTo>
                <a:lnTo>
                  <a:pt x="685" y="903"/>
                </a:lnTo>
                <a:lnTo>
                  <a:pt x="686" y="898"/>
                </a:lnTo>
                <a:lnTo>
                  <a:pt x="689" y="892"/>
                </a:lnTo>
                <a:lnTo>
                  <a:pt x="679" y="878"/>
                </a:lnTo>
                <a:lnTo>
                  <a:pt x="679" y="878"/>
                </a:lnTo>
                <a:lnTo>
                  <a:pt x="685" y="869"/>
                </a:lnTo>
                <a:lnTo>
                  <a:pt x="694" y="855"/>
                </a:lnTo>
                <a:lnTo>
                  <a:pt x="694" y="855"/>
                </a:lnTo>
                <a:lnTo>
                  <a:pt x="701" y="833"/>
                </a:lnTo>
                <a:lnTo>
                  <a:pt x="712" y="793"/>
                </a:lnTo>
                <a:lnTo>
                  <a:pt x="725" y="753"/>
                </a:lnTo>
                <a:lnTo>
                  <a:pt x="731" y="732"/>
                </a:lnTo>
                <a:lnTo>
                  <a:pt x="731" y="732"/>
                </a:lnTo>
                <a:lnTo>
                  <a:pt x="734" y="722"/>
                </a:lnTo>
                <a:lnTo>
                  <a:pt x="738" y="710"/>
                </a:lnTo>
                <a:lnTo>
                  <a:pt x="743" y="685"/>
                </a:lnTo>
                <a:lnTo>
                  <a:pt x="743" y="685"/>
                </a:lnTo>
                <a:lnTo>
                  <a:pt x="745" y="673"/>
                </a:lnTo>
                <a:lnTo>
                  <a:pt x="747" y="655"/>
                </a:lnTo>
                <a:lnTo>
                  <a:pt x="748" y="638"/>
                </a:lnTo>
                <a:lnTo>
                  <a:pt x="749" y="628"/>
                </a:lnTo>
                <a:lnTo>
                  <a:pt x="749" y="628"/>
                </a:lnTo>
                <a:lnTo>
                  <a:pt x="750" y="621"/>
                </a:lnTo>
                <a:lnTo>
                  <a:pt x="752" y="609"/>
                </a:lnTo>
                <a:lnTo>
                  <a:pt x="750" y="595"/>
                </a:lnTo>
                <a:lnTo>
                  <a:pt x="749" y="589"/>
                </a:lnTo>
                <a:lnTo>
                  <a:pt x="747" y="584"/>
                </a:lnTo>
                <a:lnTo>
                  <a:pt x="747" y="584"/>
                </a:lnTo>
                <a:lnTo>
                  <a:pt x="742" y="572"/>
                </a:lnTo>
                <a:lnTo>
                  <a:pt x="736" y="557"/>
                </a:lnTo>
                <a:lnTo>
                  <a:pt x="729" y="541"/>
                </a:lnTo>
                <a:lnTo>
                  <a:pt x="729" y="541"/>
                </a:lnTo>
                <a:lnTo>
                  <a:pt x="704" y="516"/>
                </a:lnTo>
                <a:lnTo>
                  <a:pt x="686" y="500"/>
                </a:lnTo>
                <a:lnTo>
                  <a:pt x="679" y="494"/>
                </a:lnTo>
                <a:lnTo>
                  <a:pt x="677" y="493"/>
                </a:lnTo>
                <a:lnTo>
                  <a:pt x="677" y="493"/>
                </a:lnTo>
                <a:lnTo>
                  <a:pt x="661" y="492"/>
                </a:lnTo>
                <a:lnTo>
                  <a:pt x="651" y="491"/>
                </a:lnTo>
                <a:lnTo>
                  <a:pt x="645" y="489"/>
                </a:lnTo>
                <a:lnTo>
                  <a:pt x="645" y="489"/>
                </a:lnTo>
                <a:lnTo>
                  <a:pt x="637" y="487"/>
                </a:lnTo>
                <a:lnTo>
                  <a:pt x="630" y="486"/>
                </a:lnTo>
                <a:lnTo>
                  <a:pt x="619" y="483"/>
                </a:lnTo>
                <a:lnTo>
                  <a:pt x="619" y="483"/>
                </a:lnTo>
                <a:lnTo>
                  <a:pt x="616" y="519"/>
                </a:lnTo>
                <a:lnTo>
                  <a:pt x="614" y="569"/>
                </a:lnTo>
                <a:lnTo>
                  <a:pt x="614" y="569"/>
                </a:lnTo>
                <a:lnTo>
                  <a:pt x="611" y="586"/>
                </a:lnTo>
                <a:lnTo>
                  <a:pt x="606" y="606"/>
                </a:lnTo>
                <a:lnTo>
                  <a:pt x="603" y="615"/>
                </a:lnTo>
                <a:lnTo>
                  <a:pt x="599" y="623"/>
                </a:lnTo>
                <a:lnTo>
                  <a:pt x="594" y="631"/>
                </a:lnTo>
                <a:lnTo>
                  <a:pt x="589" y="637"/>
                </a:lnTo>
                <a:lnTo>
                  <a:pt x="589" y="637"/>
                </a:lnTo>
                <a:lnTo>
                  <a:pt x="582" y="642"/>
                </a:lnTo>
                <a:lnTo>
                  <a:pt x="571" y="644"/>
                </a:lnTo>
                <a:lnTo>
                  <a:pt x="558" y="647"/>
                </a:lnTo>
                <a:lnTo>
                  <a:pt x="545" y="647"/>
                </a:lnTo>
                <a:lnTo>
                  <a:pt x="531" y="644"/>
                </a:lnTo>
                <a:lnTo>
                  <a:pt x="518" y="641"/>
                </a:lnTo>
                <a:lnTo>
                  <a:pt x="512" y="638"/>
                </a:lnTo>
                <a:lnTo>
                  <a:pt x="507" y="634"/>
                </a:lnTo>
                <a:lnTo>
                  <a:pt x="502" y="630"/>
                </a:lnTo>
                <a:lnTo>
                  <a:pt x="498" y="625"/>
                </a:lnTo>
                <a:lnTo>
                  <a:pt x="498" y="625"/>
                </a:lnTo>
                <a:lnTo>
                  <a:pt x="487" y="605"/>
                </a:lnTo>
                <a:lnTo>
                  <a:pt x="480" y="590"/>
                </a:lnTo>
                <a:lnTo>
                  <a:pt x="477" y="579"/>
                </a:lnTo>
                <a:lnTo>
                  <a:pt x="475" y="571"/>
                </a:lnTo>
                <a:lnTo>
                  <a:pt x="475" y="571"/>
                </a:lnTo>
                <a:lnTo>
                  <a:pt x="471" y="550"/>
                </a:lnTo>
                <a:lnTo>
                  <a:pt x="470" y="535"/>
                </a:lnTo>
                <a:lnTo>
                  <a:pt x="470" y="535"/>
                </a:lnTo>
                <a:lnTo>
                  <a:pt x="464" y="535"/>
                </a:lnTo>
                <a:lnTo>
                  <a:pt x="457" y="532"/>
                </a:lnTo>
                <a:lnTo>
                  <a:pt x="450" y="530"/>
                </a:lnTo>
                <a:lnTo>
                  <a:pt x="450" y="530"/>
                </a:lnTo>
                <a:lnTo>
                  <a:pt x="443" y="527"/>
                </a:lnTo>
                <a:lnTo>
                  <a:pt x="437" y="525"/>
                </a:lnTo>
                <a:lnTo>
                  <a:pt x="430" y="525"/>
                </a:lnTo>
                <a:lnTo>
                  <a:pt x="425" y="525"/>
                </a:lnTo>
                <a:lnTo>
                  <a:pt x="425" y="525"/>
                </a:lnTo>
                <a:lnTo>
                  <a:pt x="419" y="525"/>
                </a:lnTo>
                <a:lnTo>
                  <a:pt x="418" y="525"/>
                </a:lnTo>
                <a:lnTo>
                  <a:pt x="406" y="499"/>
                </a:lnTo>
                <a:lnTo>
                  <a:pt x="406" y="499"/>
                </a:lnTo>
                <a:lnTo>
                  <a:pt x="392" y="542"/>
                </a:lnTo>
                <a:lnTo>
                  <a:pt x="371" y="605"/>
                </a:lnTo>
                <a:lnTo>
                  <a:pt x="371" y="605"/>
                </a:lnTo>
                <a:lnTo>
                  <a:pt x="349" y="674"/>
                </a:lnTo>
                <a:lnTo>
                  <a:pt x="338" y="711"/>
                </a:lnTo>
                <a:lnTo>
                  <a:pt x="334" y="727"/>
                </a:lnTo>
                <a:lnTo>
                  <a:pt x="333" y="737"/>
                </a:lnTo>
                <a:lnTo>
                  <a:pt x="333" y="737"/>
                </a:lnTo>
                <a:lnTo>
                  <a:pt x="331" y="761"/>
                </a:lnTo>
                <a:lnTo>
                  <a:pt x="325" y="796"/>
                </a:lnTo>
                <a:lnTo>
                  <a:pt x="317" y="847"/>
                </a:lnTo>
                <a:lnTo>
                  <a:pt x="317" y="847"/>
                </a:lnTo>
                <a:lnTo>
                  <a:pt x="316" y="851"/>
                </a:lnTo>
                <a:lnTo>
                  <a:pt x="313" y="856"/>
                </a:lnTo>
                <a:lnTo>
                  <a:pt x="309" y="863"/>
                </a:lnTo>
                <a:lnTo>
                  <a:pt x="302" y="872"/>
                </a:lnTo>
                <a:lnTo>
                  <a:pt x="291" y="872"/>
                </a:lnTo>
                <a:lnTo>
                  <a:pt x="291" y="872"/>
                </a:lnTo>
                <a:lnTo>
                  <a:pt x="289" y="899"/>
                </a:lnTo>
                <a:lnTo>
                  <a:pt x="288" y="921"/>
                </a:lnTo>
                <a:lnTo>
                  <a:pt x="286" y="938"/>
                </a:lnTo>
                <a:lnTo>
                  <a:pt x="286" y="938"/>
                </a:lnTo>
                <a:lnTo>
                  <a:pt x="286" y="965"/>
                </a:lnTo>
                <a:lnTo>
                  <a:pt x="286" y="997"/>
                </a:lnTo>
                <a:lnTo>
                  <a:pt x="286" y="997"/>
                </a:lnTo>
                <a:lnTo>
                  <a:pt x="286" y="1024"/>
                </a:lnTo>
                <a:lnTo>
                  <a:pt x="286" y="1038"/>
                </a:lnTo>
                <a:lnTo>
                  <a:pt x="288" y="1054"/>
                </a:lnTo>
                <a:lnTo>
                  <a:pt x="288" y="1054"/>
                </a:lnTo>
                <a:lnTo>
                  <a:pt x="291" y="1071"/>
                </a:lnTo>
                <a:lnTo>
                  <a:pt x="296" y="1086"/>
                </a:lnTo>
                <a:lnTo>
                  <a:pt x="301" y="1098"/>
                </a:lnTo>
                <a:lnTo>
                  <a:pt x="304" y="1108"/>
                </a:lnTo>
                <a:lnTo>
                  <a:pt x="304" y="1108"/>
                </a:lnTo>
                <a:lnTo>
                  <a:pt x="306" y="1114"/>
                </a:lnTo>
                <a:lnTo>
                  <a:pt x="307" y="1119"/>
                </a:lnTo>
                <a:lnTo>
                  <a:pt x="307" y="1122"/>
                </a:lnTo>
                <a:lnTo>
                  <a:pt x="306" y="1124"/>
                </a:lnTo>
                <a:lnTo>
                  <a:pt x="301" y="1129"/>
                </a:lnTo>
                <a:lnTo>
                  <a:pt x="301" y="1129"/>
                </a:lnTo>
                <a:lnTo>
                  <a:pt x="296" y="1131"/>
                </a:lnTo>
                <a:lnTo>
                  <a:pt x="293" y="1133"/>
                </a:lnTo>
                <a:lnTo>
                  <a:pt x="285" y="1134"/>
                </a:lnTo>
                <a:lnTo>
                  <a:pt x="281" y="1133"/>
                </a:lnTo>
                <a:lnTo>
                  <a:pt x="279" y="1133"/>
                </a:lnTo>
                <a:lnTo>
                  <a:pt x="279" y="1133"/>
                </a:lnTo>
                <a:lnTo>
                  <a:pt x="274" y="1135"/>
                </a:lnTo>
                <a:lnTo>
                  <a:pt x="269" y="1136"/>
                </a:lnTo>
                <a:lnTo>
                  <a:pt x="263" y="1136"/>
                </a:lnTo>
                <a:lnTo>
                  <a:pt x="263" y="1136"/>
                </a:lnTo>
                <a:lnTo>
                  <a:pt x="256" y="1134"/>
                </a:lnTo>
                <a:lnTo>
                  <a:pt x="253" y="1133"/>
                </a:lnTo>
                <a:lnTo>
                  <a:pt x="253" y="1133"/>
                </a:lnTo>
                <a:lnTo>
                  <a:pt x="249" y="1134"/>
                </a:lnTo>
                <a:lnTo>
                  <a:pt x="246" y="1134"/>
                </a:lnTo>
                <a:lnTo>
                  <a:pt x="242" y="1133"/>
                </a:lnTo>
                <a:lnTo>
                  <a:pt x="242" y="1133"/>
                </a:lnTo>
                <a:lnTo>
                  <a:pt x="235" y="1126"/>
                </a:lnTo>
                <a:lnTo>
                  <a:pt x="235" y="1126"/>
                </a:lnTo>
                <a:lnTo>
                  <a:pt x="236" y="1126"/>
                </a:lnTo>
                <a:lnTo>
                  <a:pt x="235" y="1125"/>
                </a:lnTo>
                <a:lnTo>
                  <a:pt x="231" y="1125"/>
                </a:lnTo>
                <a:lnTo>
                  <a:pt x="231" y="1125"/>
                </a:lnTo>
                <a:lnTo>
                  <a:pt x="226" y="1124"/>
                </a:lnTo>
                <a:lnTo>
                  <a:pt x="222" y="1122"/>
                </a:lnTo>
                <a:lnTo>
                  <a:pt x="219" y="1118"/>
                </a:lnTo>
                <a:lnTo>
                  <a:pt x="219" y="1118"/>
                </a:lnTo>
                <a:lnTo>
                  <a:pt x="214" y="1117"/>
                </a:lnTo>
                <a:lnTo>
                  <a:pt x="210" y="1115"/>
                </a:lnTo>
                <a:lnTo>
                  <a:pt x="206" y="1113"/>
                </a:lnTo>
                <a:lnTo>
                  <a:pt x="206" y="1113"/>
                </a:lnTo>
                <a:lnTo>
                  <a:pt x="204" y="1107"/>
                </a:lnTo>
                <a:lnTo>
                  <a:pt x="203" y="1097"/>
                </a:lnTo>
                <a:lnTo>
                  <a:pt x="201" y="1087"/>
                </a:lnTo>
                <a:lnTo>
                  <a:pt x="201" y="1081"/>
                </a:lnTo>
                <a:lnTo>
                  <a:pt x="203" y="1077"/>
                </a:lnTo>
                <a:lnTo>
                  <a:pt x="203" y="1077"/>
                </a:lnTo>
                <a:lnTo>
                  <a:pt x="213" y="1049"/>
                </a:lnTo>
                <a:lnTo>
                  <a:pt x="220" y="1032"/>
                </a:lnTo>
                <a:lnTo>
                  <a:pt x="224" y="1015"/>
                </a:lnTo>
                <a:lnTo>
                  <a:pt x="224" y="1015"/>
                </a:lnTo>
                <a:lnTo>
                  <a:pt x="225" y="1003"/>
                </a:lnTo>
                <a:lnTo>
                  <a:pt x="226" y="985"/>
                </a:lnTo>
                <a:lnTo>
                  <a:pt x="225" y="938"/>
                </a:lnTo>
                <a:lnTo>
                  <a:pt x="222" y="876"/>
                </a:lnTo>
                <a:lnTo>
                  <a:pt x="210" y="868"/>
                </a:lnTo>
                <a:lnTo>
                  <a:pt x="210" y="868"/>
                </a:lnTo>
                <a:lnTo>
                  <a:pt x="215" y="772"/>
                </a:lnTo>
                <a:lnTo>
                  <a:pt x="220" y="703"/>
                </a:lnTo>
                <a:lnTo>
                  <a:pt x="222" y="665"/>
                </a:lnTo>
                <a:lnTo>
                  <a:pt x="222" y="665"/>
                </a:lnTo>
                <a:lnTo>
                  <a:pt x="231" y="623"/>
                </a:lnTo>
                <a:lnTo>
                  <a:pt x="236" y="599"/>
                </a:lnTo>
                <a:lnTo>
                  <a:pt x="238" y="584"/>
                </a:lnTo>
                <a:lnTo>
                  <a:pt x="238" y="584"/>
                </a:lnTo>
                <a:lnTo>
                  <a:pt x="238" y="564"/>
                </a:lnTo>
                <a:lnTo>
                  <a:pt x="238" y="545"/>
                </a:lnTo>
                <a:lnTo>
                  <a:pt x="238" y="545"/>
                </a:lnTo>
                <a:lnTo>
                  <a:pt x="240" y="482"/>
                </a:lnTo>
                <a:lnTo>
                  <a:pt x="240" y="482"/>
                </a:lnTo>
                <a:lnTo>
                  <a:pt x="243" y="461"/>
                </a:lnTo>
                <a:lnTo>
                  <a:pt x="248" y="432"/>
                </a:lnTo>
                <a:lnTo>
                  <a:pt x="258" y="387"/>
                </a:lnTo>
                <a:lnTo>
                  <a:pt x="258" y="387"/>
                </a:lnTo>
                <a:lnTo>
                  <a:pt x="261" y="370"/>
                </a:lnTo>
                <a:lnTo>
                  <a:pt x="262" y="363"/>
                </a:lnTo>
                <a:lnTo>
                  <a:pt x="263" y="358"/>
                </a:lnTo>
                <a:lnTo>
                  <a:pt x="263" y="358"/>
                </a:lnTo>
                <a:lnTo>
                  <a:pt x="268" y="340"/>
                </a:lnTo>
                <a:lnTo>
                  <a:pt x="277" y="306"/>
                </a:lnTo>
                <a:lnTo>
                  <a:pt x="285" y="270"/>
                </a:lnTo>
                <a:lnTo>
                  <a:pt x="288" y="258"/>
                </a:lnTo>
                <a:lnTo>
                  <a:pt x="288" y="251"/>
                </a:lnTo>
                <a:lnTo>
                  <a:pt x="288" y="251"/>
                </a:lnTo>
                <a:lnTo>
                  <a:pt x="289" y="241"/>
                </a:lnTo>
                <a:lnTo>
                  <a:pt x="289" y="231"/>
                </a:lnTo>
                <a:lnTo>
                  <a:pt x="290" y="221"/>
                </a:lnTo>
                <a:lnTo>
                  <a:pt x="290" y="213"/>
                </a:lnTo>
                <a:lnTo>
                  <a:pt x="290" y="213"/>
                </a:lnTo>
                <a:lnTo>
                  <a:pt x="290" y="205"/>
                </a:lnTo>
                <a:lnTo>
                  <a:pt x="291" y="197"/>
                </a:lnTo>
                <a:lnTo>
                  <a:pt x="291" y="188"/>
                </a:lnTo>
                <a:lnTo>
                  <a:pt x="291" y="185"/>
                </a:lnTo>
                <a:lnTo>
                  <a:pt x="290" y="184"/>
                </a:lnTo>
                <a:lnTo>
                  <a:pt x="290" y="184"/>
                </a:lnTo>
                <a:lnTo>
                  <a:pt x="263" y="172"/>
                </a:lnTo>
                <a:lnTo>
                  <a:pt x="263" y="172"/>
                </a:lnTo>
                <a:lnTo>
                  <a:pt x="246" y="173"/>
                </a:lnTo>
                <a:lnTo>
                  <a:pt x="224" y="176"/>
                </a:lnTo>
                <a:lnTo>
                  <a:pt x="224" y="176"/>
                </a:lnTo>
                <a:lnTo>
                  <a:pt x="210" y="177"/>
                </a:lnTo>
                <a:lnTo>
                  <a:pt x="203" y="178"/>
                </a:lnTo>
                <a:lnTo>
                  <a:pt x="199" y="181"/>
                </a:lnTo>
                <a:lnTo>
                  <a:pt x="199" y="181"/>
                </a:lnTo>
                <a:lnTo>
                  <a:pt x="197" y="183"/>
                </a:lnTo>
                <a:lnTo>
                  <a:pt x="192" y="187"/>
                </a:lnTo>
                <a:lnTo>
                  <a:pt x="185" y="192"/>
                </a:lnTo>
                <a:lnTo>
                  <a:pt x="182" y="195"/>
                </a:lnTo>
                <a:lnTo>
                  <a:pt x="182" y="195"/>
                </a:lnTo>
                <a:lnTo>
                  <a:pt x="174" y="206"/>
                </a:lnTo>
                <a:lnTo>
                  <a:pt x="162" y="227"/>
                </a:lnTo>
                <a:lnTo>
                  <a:pt x="146" y="256"/>
                </a:lnTo>
                <a:lnTo>
                  <a:pt x="146" y="256"/>
                </a:lnTo>
                <a:lnTo>
                  <a:pt x="142" y="263"/>
                </a:lnTo>
                <a:lnTo>
                  <a:pt x="139" y="270"/>
                </a:lnTo>
                <a:lnTo>
                  <a:pt x="134" y="279"/>
                </a:lnTo>
                <a:lnTo>
                  <a:pt x="134" y="279"/>
                </a:lnTo>
                <a:lnTo>
                  <a:pt x="128" y="286"/>
                </a:lnTo>
                <a:lnTo>
                  <a:pt x="123" y="291"/>
                </a:lnTo>
                <a:lnTo>
                  <a:pt x="118" y="296"/>
                </a:lnTo>
                <a:lnTo>
                  <a:pt x="114" y="302"/>
                </a:lnTo>
                <a:lnTo>
                  <a:pt x="114" y="302"/>
                </a:lnTo>
                <a:lnTo>
                  <a:pt x="107" y="317"/>
                </a:lnTo>
                <a:lnTo>
                  <a:pt x="102" y="331"/>
                </a:lnTo>
                <a:lnTo>
                  <a:pt x="102" y="331"/>
                </a:lnTo>
                <a:lnTo>
                  <a:pt x="98" y="344"/>
                </a:lnTo>
                <a:lnTo>
                  <a:pt x="92" y="344"/>
                </a:lnTo>
                <a:lnTo>
                  <a:pt x="92" y="344"/>
                </a:lnTo>
                <a:lnTo>
                  <a:pt x="92" y="354"/>
                </a:lnTo>
                <a:lnTo>
                  <a:pt x="91" y="363"/>
                </a:lnTo>
                <a:lnTo>
                  <a:pt x="90" y="370"/>
                </a:lnTo>
                <a:lnTo>
                  <a:pt x="90" y="370"/>
                </a:lnTo>
                <a:lnTo>
                  <a:pt x="83" y="384"/>
                </a:lnTo>
                <a:lnTo>
                  <a:pt x="81" y="390"/>
                </a:lnTo>
                <a:lnTo>
                  <a:pt x="76" y="396"/>
                </a:lnTo>
                <a:lnTo>
                  <a:pt x="76" y="396"/>
                </a:lnTo>
                <a:lnTo>
                  <a:pt x="67" y="408"/>
                </a:lnTo>
                <a:lnTo>
                  <a:pt x="62" y="416"/>
                </a:lnTo>
                <a:lnTo>
                  <a:pt x="62" y="416"/>
                </a:lnTo>
                <a:lnTo>
                  <a:pt x="55" y="428"/>
                </a:lnTo>
                <a:lnTo>
                  <a:pt x="50" y="435"/>
                </a:lnTo>
                <a:lnTo>
                  <a:pt x="48" y="441"/>
                </a:lnTo>
                <a:lnTo>
                  <a:pt x="48" y="441"/>
                </a:lnTo>
                <a:lnTo>
                  <a:pt x="48" y="445"/>
                </a:lnTo>
                <a:lnTo>
                  <a:pt x="48" y="450"/>
                </a:lnTo>
                <a:lnTo>
                  <a:pt x="48" y="455"/>
                </a:lnTo>
                <a:lnTo>
                  <a:pt x="46" y="457"/>
                </a:lnTo>
                <a:lnTo>
                  <a:pt x="46" y="457"/>
                </a:lnTo>
                <a:lnTo>
                  <a:pt x="43" y="459"/>
                </a:lnTo>
                <a:lnTo>
                  <a:pt x="43" y="459"/>
                </a:lnTo>
                <a:lnTo>
                  <a:pt x="44" y="466"/>
                </a:lnTo>
                <a:lnTo>
                  <a:pt x="46" y="475"/>
                </a:lnTo>
                <a:lnTo>
                  <a:pt x="46" y="475"/>
                </a:lnTo>
                <a:lnTo>
                  <a:pt x="46" y="481"/>
                </a:lnTo>
                <a:lnTo>
                  <a:pt x="46" y="484"/>
                </a:lnTo>
                <a:lnTo>
                  <a:pt x="44" y="486"/>
                </a:lnTo>
                <a:lnTo>
                  <a:pt x="44" y="486"/>
                </a:lnTo>
                <a:lnTo>
                  <a:pt x="39" y="483"/>
                </a:lnTo>
                <a:lnTo>
                  <a:pt x="30" y="477"/>
                </a:lnTo>
                <a:lnTo>
                  <a:pt x="18" y="467"/>
                </a:lnTo>
                <a:lnTo>
                  <a:pt x="18" y="467"/>
                </a:lnTo>
                <a:lnTo>
                  <a:pt x="12" y="457"/>
                </a:lnTo>
                <a:lnTo>
                  <a:pt x="3" y="443"/>
                </a:lnTo>
                <a:lnTo>
                  <a:pt x="3" y="443"/>
                </a:lnTo>
                <a:lnTo>
                  <a:pt x="2" y="435"/>
                </a:lnTo>
                <a:lnTo>
                  <a:pt x="0" y="425"/>
                </a:lnTo>
                <a:lnTo>
                  <a:pt x="0" y="414"/>
                </a:lnTo>
                <a:lnTo>
                  <a:pt x="1" y="409"/>
                </a:lnTo>
                <a:lnTo>
                  <a:pt x="2" y="406"/>
                </a:lnTo>
                <a:lnTo>
                  <a:pt x="2" y="406"/>
                </a:lnTo>
                <a:lnTo>
                  <a:pt x="8" y="392"/>
                </a:lnTo>
                <a:lnTo>
                  <a:pt x="14" y="382"/>
                </a:lnTo>
                <a:lnTo>
                  <a:pt x="14" y="382"/>
                </a:lnTo>
                <a:lnTo>
                  <a:pt x="32" y="359"/>
                </a:lnTo>
                <a:lnTo>
                  <a:pt x="32" y="359"/>
                </a:lnTo>
                <a:lnTo>
                  <a:pt x="58" y="323"/>
                </a:lnTo>
                <a:lnTo>
                  <a:pt x="16" y="248"/>
                </a:lnTo>
                <a:lnTo>
                  <a:pt x="16" y="248"/>
                </a:lnTo>
                <a:lnTo>
                  <a:pt x="16" y="240"/>
                </a:lnTo>
                <a:lnTo>
                  <a:pt x="16" y="233"/>
                </a:lnTo>
                <a:lnTo>
                  <a:pt x="16" y="229"/>
                </a:lnTo>
                <a:lnTo>
                  <a:pt x="16" y="229"/>
                </a:lnTo>
                <a:lnTo>
                  <a:pt x="19" y="219"/>
                </a:lnTo>
                <a:lnTo>
                  <a:pt x="22" y="213"/>
                </a:lnTo>
                <a:lnTo>
                  <a:pt x="26" y="208"/>
                </a:lnTo>
                <a:lnTo>
                  <a:pt x="26" y="208"/>
                </a:lnTo>
                <a:lnTo>
                  <a:pt x="69" y="149"/>
                </a:lnTo>
                <a:lnTo>
                  <a:pt x="98" y="109"/>
                </a:lnTo>
                <a:lnTo>
                  <a:pt x="114" y="86"/>
                </a:lnTo>
                <a:lnTo>
                  <a:pt x="114" y="86"/>
                </a:lnTo>
                <a:lnTo>
                  <a:pt x="117" y="83"/>
                </a:lnTo>
                <a:lnTo>
                  <a:pt x="120" y="81"/>
                </a:lnTo>
                <a:lnTo>
                  <a:pt x="133" y="74"/>
                </a:lnTo>
                <a:lnTo>
                  <a:pt x="167" y="55"/>
                </a:lnTo>
                <a:lnTo>
                  <a:pt x="227" y="28"/>
                </a:lnTo>
                <a:lnTo>
                  <a:pt x="227" y="28"/>
                </a:lnTo>
                <a:lnTo>
                  <a:pt x="246" y="21"/>
                </a:lnTo>
                <a:lnTo>
                  <a:pt x="273" y="12"/>
                </a:lnTo>
                <a:lnTo>
                  <a:pt x="311" y="1"/>
                </a:lnTo>
                <a:lnTo>
                  <a:pt x="311" y="1"/>
                </a:lnTo>
                <a:lnTo>
                  <a:pt x="322" y="0"/>
                </a:lnTo>
                <a:lnTo>
                  <a:pt x="341" y="1"/>
                </a:lnTo>
                <a:lnTo>
                  <a:pt x="390" y="2"/>
                </a:lnTo>
                <a:lnTo>
                  <a:pt x="390" y="2"/>
                </a:lnTo>
                <a:lnTo>
                  <a:pt x="414" y="3"/>
                </a:lnTo>
                <a:lnTo>
                  <a:pt x="438" y="2"/>
                </a:lnTo>
                <a:lnTo>
                  <a:pt x="461" y="2"/>
                </a:lnTo>
                <a:lnTo>
                  <a:pt x="483" y="5"/>
                </a:lnTo>
                <a:lnTo>
                  <a:pt x="483" y="5"/>
                </a:lnTo>
                <a:lnTo>
                  <a:pt x="513" y="8"/>
                </a:lnTo>
                <a:lnTo>
                  <a:pt x="547" y="16"/>
                </a:lnTo>
                <a:lnTo>
                  <a:pt x="598" y="28"/>
                </a:lnTo>
                <a:lnTo>
                  <a:pt x="598" y="28"/>
                </a:lnTo>
                <a:lnTo>
                  <a:pt x="651" y="42"/>
                </a:lnTo>
                <a:lnTo>
                  <a:pt x="651" y="42"/>
                </a:lnTo>
                <a:lnTo>
                  <a:pt x="721" y="60"/>
                </a:lnTo>
                <a:lnTo>
                  <a:pt x="721" y="60"/>
                </a:lnTo>
                <a:lnTo>
                  <a:pt x="731" y="62"/>
                </a:lnTo>
                <a:lnTo>
                  <a:pt x="737" y="64"/>
                </a:lnTo>
                <a:lnTo>
                  <a:pt x="741" y="66"/>
                </a:lnTo>
                <a:lnTo>
                  <a:pt x="743" y="72"/>
                </a:lnTo>
                <a:lnTo>
                  <a:pt x="743" y="72"/>
                </a:lnTo>
                <a:lnTo>
                  <a:pt x="748" y="81"/>
                </a:lnTo>
                <a:lnTo>
                  <a:pt x="752" y="92"/>
                </a:lnTo>
                <a:lnTo>
                  <a:pt x="758" y="106"/>
                </a:lnTo>
                <a:lnTo>
                  <a:pt x="758" y="106"/>
                </a:lnTo>
                <a:lnTo>
                  <a:pt x="761" y="107"/>
                </a:lnTo>
                <a:lnTo>
                  <a:pt x="768" y="109"/>
                </a:lnTo>
                <a:lnTo>
                  <a:pt x="779" y="112"/>
                </a:lnTo>
                <a:lnTo>
                  <a:pt x="779" y="112"/>
                </a:lnTo>
                <a:lnTo>
                  <a:pt x="787" y="114"/>
                </a:lnTo>
                <a:lnTo>
                  <a:pt x="801" y="122"/>
                </a:lnTo>
                <a:lnTo>
                  <a:pt x="801" y="122"/>
                </a:lnTo>
                <a:lnTo>
                  <a:pt x="818" y="134"/>
                </a:lnTo>
                <a:lnTo>
                  <a:pt x="830" y="141"/>
                </a:lnTo>
                <a:lnTo>
                  <a:pt x="830" y="141"/>
                </a:lnTo>
                <a:lnTo>
                  <a:pt x="838" y="146"/>
                </a:lnTo>
                <a:lnTo>
                  <a:pt x="852" y="154"/>
                </a:lnTo>
                <a:lnTo>
                  <a:pt x="867" y="160"/>
                </a:lnTo>
                <a:lnTo>
                  <a:pt x="877" y="163"/>
                </a:lnTo>
                <a:lnTo>
                  <a:pt x="877" y="163"/>
                </a:lnTo>
                <a:lnTo>
                  <a:pt x="892" y="163"/>
                </a:lnTo>
                <a:lnTo>
                  <a:pt x="920" y="163"/>
                </a:lnTo>
                <a:lnTo>
                  <a:pt x="937" y="165"/>
                </a:lnTo>
                <a:lnTo>
                  <a:pt x="955" y="167"/>
                </a:lnTo>
                <a:lnTo>
                  <a:pt x="971" y="172"/>
                </a:lnTo>
                <a:lnTo>
                  <a:pt x="978" y="176"/>
                </a:lnTo>
                <a:lnTo>
                  <a:pt x="985" y="179"/>
                </a:lnTo>
                <a:lnTo>
                  <a:pt x="985" y="179"/>
                </a:lnTo>
                <a:lnTo>
                  <a:pt x="992" y="183"/>
                </a:lnTo>
                <a:lnTo>
                  <a:pt x="998" y="189"/>
                </a:lnTo>
                <a:lnTo>
                  <a:pt x="1004" y="195"/>
                </a:lnTo>
                <a:lnTo>
                  <a:pt x="1009" y="203"/>
                </a:lnTo>
                <a:lnTo>
                  <a:pt x="1019" y="217"/>
                </a:lnTo>
                <a:lnTo>
                  <a:pt x="1026" y="235"/>
                </a:lnTo>
                <a:lnTo>
                  <a:pt x="1032" y="251"/>
                </a:lnTo>
                <a:lnTo>
                  <a:pt x="1037" y="267"/>
                </a:lnTo>
                <a:lnTo>
                  <a:pt x="1042" y="288"/>
                </a:lnTo>
                <a:lnTo>
                  <a:pt x="1042" y="288"/>
                </a:lnTo>
                <a:lnTo>
                  <a:pt x="1044" y="295"/>
                </a:lnTo>
                <a:lnTo>
                  <a:pt x="1049" y="305"/>
                </a:lnTo>
                <a:lnTo>
                  <a:pt x="1064" y="327"/>
                </a:lnTo>
                <a:lnTo>
                  <a:pt x="1080" y="349"/>
                </a:lnTo>
                <a:lnTo>
                  <a:pt x="1086" y="359"/>
                </a:lnTo>
                <a:lnTo>
                  <a:pt x="1090" y="368"/>
                </a:lnTo>
                <a:lnTo>
                  <a:pt x="1090" y="368"/>
                </a:lnTo>
                <a:lnTo>
                  <a:pt x="1110" y="416"/>
                </a:lnTo>
                <a:lnTo>
                  <a:pt x="1120" y="440"/>
                </a:lnTo>
                <a:lnTo>
                  <a:pt x="1124" y="455"/>
                </a:lnTo>
                <a:lnTo>
                  <a:pt x="1124" y="455"/>
                </a:lnTo>
                <a:lnTo>
                  <a:pt x="1129" y="481"/>
                </a:lnTo>
                <a:lnTo>
                  <a:pt x="1134" y="507"/>
                </a:lnTo>
                <a:lnTo>
                  <a:pt x="1134" y="507"/>
                </a:lnTo>
                <a:lnTo>
                  <a:pt x="1143" y="531"/>
                </a:lnTo>
                <a:lnTo>
                  <a:pt x="1153" y="552"/>
                </a:lnTo>
                <a:lnTo>
                  <a:pt x="1153" y="552"/>
                </a:lnTo>
                <a:lnTo>
                  <a:pt x="1160" y="563"/>
                </a:lnTo>
                <a:lnTo>
                  <a:pt x="1166" y="573"/>
                </a:lnTo>
                <a:lnTo>
                  <a:pt x="1166" y="573"/>
                </a:lnTo>
                <a:lnTo>
                  <a:pt x="1174" y="579"/>
                </a:lnTo>
                <a:lnTo>
                  <a:pt x="1176" y="582"/>
                </a:lnTo>
                <a:lnTo>
                  <a:pt x="1180" y="585"/>
                </a:lnTo>
                <a:lnTo>
                  <a:pt x="1180" y="585"/>
                </a:lnTo>
                <a:lnTo>
                  <a:pt x="1186" y="600"/>
                </a:lnTo>
                <a:lnTo>
                  <a:pt x="1186" y="600"/>
                </a:lnTo>
                <a:close/>
                <a:moveTo>
                  <a:pt x="886" y="658"/>
                </a:moveTo>
                <a:lnTo>
                  <a:pt x="881" y="652"/>
                </a:lnTo>
                <a:lnTo>
                  <a:pt x="881" y="652"/>
                </a:lnTo>
                <a:lnTo>
                  <a:pt x="878" y="669"/>
                </a:lnTo>
                <a:lnTo>
                  <a:pt x="875" y="692"/>
                </a:lnTo>
                <a:lnTo>
                  <a:pt x="875" y="692"/>
                </a:lnTo>
                <a:lnTo>
                  <a:pt x="872" y="702"/>
                </a:lnTo>
                <a:lnTo>
                  <a:pt x="870" y="710"/>
                </a:lnTo>
                <a:lnTo>
                  <a:pt x="870" y="710"/>
                </a:lnTo>
                <a:lnTo>
                  <a:pt x="864" y="725"/>
                </a:lnTo>
                <a:lnTo>
                  <a:pt x="857" y="739"/>
                </a:lnTo>
                <a:lnTo>
                  <a:pt x="857" y="739"/>
                </a:lnTo>
                <a:lnTo>
                  <a:pt x="856" y="745"/>
                </a:lnTo>
                <a:lnTo>
                  <a:pt x="856" y="755"/>
                </a:lnTo>
                <a:lnTo>
                  <a:pt x="855" y="769"/>
                </a:lnTo>
                <a:lnTo>
                  <a:pt x="855" y="769"/>
                </a:lnTo>
                <a:lnTo>
                  <a:pt x="868" y="755"/>
                </a:lnTo>
                <a:lnTo>
                  <a:pt x="877" y="745"/>
                </a:lnTo>
                <a:lnTo>
                  <a:pt x="884" y="737"/>
                </a:lnTo>
                <a:lnTo>
                  <a:pt x="884" y="737"/>
                </a:lnTo>
                <a:lnTo>
                  <a:pt x="889" y="730"/>
                </a:lnTo>
                <a:lnTo>
                  <a:pt x="897" y="724"/>
                </a:lnTo>
                <a:lnTo>
                  <a:pt x="904" y="718"/>
                </a:lnTo>
                <a:lnTo>
                  <a:pt x="910" y="712"/>
                </a:lnTo>
                <a:lnTo>
                  <a:pt x="910" y="712"/>
                </a:lnTo>
                <a:lnTo>
                  <a:pt x="923" y="697"/>
                </a:lnTo>
                <a:lnTo>
                  <a:pt x="923" y="697"/>
                </a:lnTo>
                <a:lnTo>
                  <a:pt x="923" y="692"/>
                </a:lnTo>
                <a:lnTo>
                  <a:pt x="921" y="687"/>
                </a:lnTo>
                <a:lnTo>
                  <a:pt x="920" y="685"/>
                </a:lnTo>
                <a:lnTo>
                  <a:pt x="920" y="685"/>
                </a:lnTo>
                <a:lnTo>
                  <a:pt x="914" y="681"/>
                </a:lnTo>
                <a:lnTo>
                  <a:pt x="909" y="678"/>
                </a:lnTo>
                <a:lnTo>
                  <a:pt x="909" y="678"/>
                </a:lnTo>
                <a:lnTo>
                  <a:pt x="903" y="675"/>
                </a:lnTo>
                <a:lnTo>
                  <a:pt x="893" y="669"/>
                </a:lnTo>
                <a:lnTo>
                  <a:pt x="893" y="669"/>
                </a:lnTo>
                <a:lnTo>
                  <a:pt x="888" y="666"/>
                </a:lnTo>
                <a:lnTo>
                  <a:pt x="887" y="663"/>
                </a:lnTo>
                <a:lnTo>
                  <a:pt x="886" y="658"/>
                </a:lnTo>
                <a:lnTo>
                  <a:pt x="886" y="6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C99AE882-3FBA-49E4-996F-D33E384E52F4}"/>
              </a:ext>
            </a:extLst>
          </p:cNvPr>
          <p:cNvSpPr>
            <a:spLocks noEditPoints="1"/>
          </p:cNvSpPr>
          <p:nvPr/>
        </p:nvSpPr>
        <p:spPr bwMode="auto">
          <a:xfrm>
            <a:off x="484188" y="2800921"/>
            <a:ext cx="1458439" cy="1574438"/>
          </a:xfrm>
          <a:custGeom>
            <a:avLst/>
            <a:gdLst>
              <a:gd name="T0" fmla="*/ 408 w 1295"/>
              <a:gd name="T1" fmla="*/ 99 h 1398"/>
              <a:gd name="T2" fmla="*/ 335 w 1295"/>
              <a:gd name="T3" fmla="*/ 165 h 1398"/>
              <a:gd name="T4" fmla="*/ 161 w 1295"/>
              <a:gd name="T5" fmla="*/ 366 h 1398"/>
              <a:gd name="T6" fmla="*/ 0 w 1295"/>
              <a:gd name="T7" fmla="*/ 550 h 1398"/>
              <a:gd name="T8" fmla="*/ 45 w 1295"/>
              <a:gd name="T9" fmla="*/ 657 h 1398"/>
              <a:gd name="T10" fmla="*/ 85 w 1295"/>
              <a:gd name="T11" fmla="*/ 1219 h 1398"/>
              <a:gd name="T12" fmla="*/ 116 w 1295"/>
              <a:gd name="T13" fmla="*/ 1395 h 1398"/>
              <a:gd name="T14" fmla="*/ 237 w 1295"/>
              <a:gd name="T15" fmla="*/ 1381 h 1398"/>
              <a:gd name="T16" fmla="*/ 194 w 1295"/>
              <a:gd name="T17" fmla="*/ 1344 h 1398"/>
              <a:gd name="T18" fmla="*/ 266 w 1295"/>
              <a:gd name="T19" fmla="*/ 1281 h 1398"/>
              <a:gd name="T20" fmla="*/ 287 w 1295"/>
              <a:gd name="T21" fmla="*/ 810 h 1398"/>
              <a:gd name="T22" fmla="*/ 418 w 1295"/>
              <a:gd name="T23" fmla="*/ 1089 h 1398"/>
              <a:gd name="T24" fmla="*/ 421 w 1295"/>
              <a:gd name="T25" fmla="*/ 1203 h 1398"/>
              <a:gd name="T26" fmla="*/ 380 w 1295"/>
              <a:gd name="T27" fmla="*/ 1183 h 1398"/>
              <a:gd name="T28" fmla="*/ 365 w 1295"/>
              <a:gd name="T29" fmla="*/ 1210 h 1398"/>
              <a:gd name="T30" fmla="*/ 452 w 1295"/>
              <a:gd name="T31" fmla="*/ 1319 h 1398"/>
              <a:gd name="T32" fmla="*/ 576 w 1295"/>
              <a:gd name="T33" fmla="*/ 1352 h 1398"/>
              <a:gd name="T34" fmla="*/ 664 w 1295"/>
              <a:gd name="T35" fmla="*/ 1338 h 1398"/>
              <a:gd name="T36" fmla="*/ 566 w 1295"/>
              <a:gd name="T37" fmla="*/ 1246 h 1398"/>
              <a:gd name="T38" fmla="*/ 838 w 1295"/>
              <a:gd name="T39" fmla="*/ 1004 h 1398"/>
              <a:gd name="T40" fmla="*/ 983 w 1295"/>
              <a:gd name="T41" fmla="*/ 935 h 1398"/>
              <a:gd name="T42" fmla="*/ 877 w 1295"/>
              <a:gd name="T43" fmla="*/ 1240 h 1398"/>
              <a:gd name="T44" fmla="*/ 907 w 1295"/>
              <a:gd name="T45" fmla="*/ 1361 h 1398"/>
              <a:gd name="T46" fmla="*/ 943 w 1295"/>
              <a:gd name="T47" fmla="*/ 1395 h 1398"/>
              <a:gd name="T48" fmla="*/ 983 w 1295"/>
              <a:gd name="T49" fmla="*/ 1366 h 1398"/>
              <a:gd name="T50" fmla="*/ 1088 w 1295"/>
              <a:gd name="T51" fmla="*/ 1107 h 1398"/>
              <a:gd name="T52" fmla="*/ 1280 w 1295"/>
              <a:gd name="T53" fmla="*/ 826 h 1398"/>
              <a:gd name="T54" fmla="*/ 1295 w 1295"/>
              <a:gd name="T55" fmla="*/ 561 h 1398"/>
              <a:gd name="T56" fmla="*/ 1234 w 1295"/>
              <a:gd name="T57" fmla="*/ 318 h 1398"/>
              <a:gd name="T58" fmla="*/ 1078 w 1295"/>
              <a:gd name="T59" fmla="*/ 146 h 1398"/>
              <a:gd name="T60" fmla="*/ 1053 w 1295"/>
              <a:gd name="T61" fmla="*/ 50 h 1398"/>
              <a:gd name="T62" fmla="*/ 963 w 1295"/>
              <a:gd name="T63" fmla="*/ 14 h 1398"/>
              <a:gd name="T64" fmla="*/ 870 w 1295"/>
              <a:gd name="T65" fmla="*/ 34 h 1398"/>
              <a:gd name="T66" fmla="*/ 850 w 1295"/>
              <a:gd name="T67" fmla="*/ 91 h 1398"/>
              <a:gd name="T68" fmla="*/ 860 w 1295"/>
              <a:gd name="T69" fmla="*/ 134 h 1398"/>
              <a:gd name="T70" fmla="*/ 786 w 1295"/>
              <a:gd name="T71" fmla="*/ 226 h 1398"/>
              <a:gd name="T72" fmla="*/ 758 w 1295"/>
              <a:gd name="T73" fmla="*/ 205 h 1398"/>
              <a:gd name="T74" fmla="*/ 797 w 1295"/>
              <a:gd name="T75" fmla="*/ 146 h 1398"/>
              <a:gd name="T76" fmla="*/ 749 w 1295"/>
              <a:gd name="T77" fmla="*/ 39 h 1398"/>
              <a:gd name="T78" fmla="*/ 646 w 1295"/>
              <a:gd name="T79" fmla="*/ 7 h 1398"/>
              <a:gd name="T80" fmla="*/ 624 w 1295"/>
              <a:gd name="T81" fmla="*/ 23 h 1398"/>
              <a:gd name="T82" fmla="*/ 421 w 1295"/>
              <a:gd name="T83" fmla="*/ 521 h 1398"/>
              <a:gd name="T84" fmla="*/ 495 w 1295"/>
              <a:gd name="T85" fmla="*/ 630 h 1398"/>
              <a:gd name="T86" fmla="*/ 555 w 1295"/>
              <a:gd name="T87" fmla="*/ 644 h 1398"/>
              <a:gd name="T88" fmla="*/ 639 w 1295"/>
              <a:gd name="T89" fmla="*/ 597 h 1398"/>
              <a:gd name="T90" fmla="*/ 720 w 1295"/>
              <a:gd name="T91" fmla="*/ 614 h 1398"/>
              <a:gd name="T92" fmla="*/ 804 w 1295"/>
              <a:gd name="T93" fmla="*/ 684 h 1398"/>
              <a:gd name="T94" fmla="*/ 847 w 1295"/>
              <a:gd name="T95" fmla="*/ 736 h 1398"/>
              <a:gd name="T96" fmla="*/ 628 w 1295"/>
              <a:gd name="T97" fmla="*/ 971 h 1398"/>
              <a:gd name="T98" fmla="*/ 463 w 1295"/>
              <a:gd name="T99" fmla="*/ 670 h 1398"/>
              <a:gd name="T100" fmla="*/ 402 w 1295"/>
              <a:gd name="T101" fmla="*/ 539 h 1398"/>
              <a:gd name="T102" fmla="*/ 682 w 1295"/>
              <a:gd name="T103" fmla="*/ 427 h 1398"/>
              <a:gd name="T104" fmla="*/ 648 w 1295"/>
              <a:gd name="T105" fmla="*/ 444 h 1398"/>
              <a:gd name="T106" fmla="*/ 575 w 1295"/>
              <a:gd name="T107" fmla="*/ 485 h 1398"/>
              <a:gd name="T108" fmla="*/ 596 w 1295"/>
              <a:gd name="T109" fmla="*/ 427 h 1398"/>
              <a:gd name="T110" fmla="*/ 784 w 1295"/>
              <a:gd name="T111" fmla="*/ 436 h 1398"/>
              <a:gd name="T112" fmla="*/ 736 w 1295"/>
              <a:gd name="T113" fmla="*/ 542 h 1398"/>
              <a:gd name="T114" fmla="*/ 710 w 1295"/>
              <a:gd name="T115" fmla="*/ 490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5" h="1398">
                <a:moveTo>
                  <a:pt x="591" y="59"/>
                </a:moveTo>
                <a:lnTo>
                  <a:pt x="591" y="59"/>
                </a:lnTo>
                <a:lnTo>
                  <a:pt x="580" y="58"/>
                </a:lnTo>
                <a:lnTo>
                  <a:pt x="554" y="56"/>
                </a:lnTo>
                <a:lnTo>
                  <a:pt x="538" y="55"/>
                </a:lnTo>
                <a:lnTo>
                  <a:pt x="523" y="56"/>
                </a:lnTo>
                <a:lnTo>
                  <a:pt x="509" y="57"/>
                </a:lnTo>
                <a:lnTo>
                  <a:pt x="498" y="61"/>
                </a:lnTo>
                <a:lnTo>
                  <a:pt x="498" y="61"/>
                </a:lnTo>
                <a:lnTo>
                  <a:pt x="438" y="87"/>
                </a:lnTo>
                <a:lnTo>
                  <a:pt x="408" y="99"/>
                </a:lnTo>
                <a:lnTo>
                  <a:pt x="399" y="104"/>
                </a:lnTo>
                <a:lnTo>
                  <a:pt x="394" y="107"/>
                </a:lnTo>
                <a:lnTo>
                  <a:pt x="394" y="107"/>
                </a:lnTo>
                <a:lnTo>
                  <a:pt x="385" y="115"/>
                </a:lnTo>
                <a:lnTo>
                  <a:pt x="370" y="127"/>
                </a:lnTo>
                <a:lnTo>
                  <a:pt x="354" y="139"/>
                </a:lnTo>
                <a:lnTo>
                  <a:pt x="348" y="146"/>
                </a:lnTo>
                <a:lnTo>
                  <a:pt x="346" y="150"/>
                </a:lnTo>
                <a:lnTo>
                  <a:pt x="346" y="150"/>
                </a:lnTo>
                <a:lnTo>
                  <a:pt x="341" y="157"/>
                </a:lnTo>
                <a:lnTo>
                  <a:pt x="335" y="165"/>
                </a:lnTo>
                <a:lnTo>
                  <a:pt x="314" y="187"/>
                </a:lnTo>
                <a:lnTo>
                  <a:pt x="294" y="210"/>
                </a:lnTo>
                <a:lnTo>
                  <a:pt x="282" y="223"/>
                </a:lnTo>
                <a:lnTo>
                  <a:pt x="282" y="223"/>
                </a:lnTo>
                <a:lnTo>
                  <a:pt x="260" y="249"/>
                </a:lnTo>
                <a:lnTo>
                  <a:pt x="219" y="294"/>
                </a:lnTo>
                <a:lnTo>
                  <a:pt x="180" y="340"/>
                </a:lnTo>
                <a:lnTo>
                  <a:pt x="167" y="356"/>
                </a:lnTo>
                <a:lnTo>
                  <a:pt x="162" y="363"/>
                </a:lnTo>
                <a:lnTo>
                  <a:pt x="162" y="363"/>
                </a:lnTo>
                <a:lnTo>
                  <a:pt x="161" y="366"/>
                </a:lnTo>
                <a:lnTo>
                  <a:pt x="157" y="371"/>
                </a:lnTo>
                <a:lnTo>
                  <a:pt x="149" y="379"/>
                </a:lnTo>
                <a:lnTo>
                  <a:pt x="135" y="392"/>
                </a:lnTo>
                <a:lnTo>
                  <a:pt x="117" y="412"/>
                </a:lnTo>
                <a:lnTo>
                  <a:pt x="117" y="412"/>
                </a:lnTo>
                <a:lnTo>
                  <a:pt x="58" y="479"/>
                </a:lnTo>
                <a:lnTo>
                  <a:pt x="18" y="526"/>
                </a:lnTo>
                <a:lnTo>
                  <a:pt x="5" y="543"/>
                </a:lnTo>
                <a:lnTo>
                  <a:pt x="1" y="548"/>
                </a:lnTo>
                <a:lnTo>
                  <a:pt x="0" y="550"/>
                </a:lnTo>
                <a:lnTo>
                  <a:pt x="0" y="550"/>
                </a:lnTo>
                <a:lnTo>
                  <a:pt x="1" y="554"/>
                </a:lnTo>
                <a:lnTo>
                  <a:pt x="2" y="558"/>
                </a:lnTo>
                <a:lnTo>
                  <a:pt x="9" y="564"/>
                </a:lnTo>
                <a:lnTo>
                  <a:pt x="13" y="570"/>
                </a:lnTo>
                <a:lnTo>
                  <a:pt x="17" y="574"/>
                </a:lnTo>
                <a:lnTo>
                  <a:pt x="17" y="574"/>
                </a:lnTo>
                <a:lnTo>
                  <a:pt x="26" y="595"/>
                </a:lnTo>
                <a:lnTo>
                  <a:pt x="32" y="608"/>
                </a:lnTo>
                <a:lnTo>
                  <a:pt x="34" y="617"/>
                </a:lnTo>
                <a:lnTo>
                  <a:pt x="34" y="617"/>
                </a:lnTo>
                <a:lnTo>
                  <a:pt x="45" y="657"/>
                </a:lnTo>
                <a:lnTo>
                  <a:pt x="70" y="742"/>
                </a:lnTo>
                <a:lnTo>
                  <a:pt x="105" y="863"/>
                </a:lnTo>
                <a:lnTo>
                  <a:pt x="105" y="863"/>
                </a:lnTo>
                <a:lnTo>
                  <a:pt x="97" y="941"/>
                </a:lnTo>
                <a:lnTo>
                  <a:pt x="90" y="1029"/>
                </a:lnTo>
                <a:lnTo>
                  <a:pt x="90" y="1029"/>
                </a:lnTo>
                <a:lnTo>
                  <a:pt x="87" y="1120"/>
                </a:lnTo>
                <a:lnTo>
                  <a:pt x="86" y="1181"/>
                </a:lnTo>
                <a:lnTo>
                  <a:pt x="85" y="1213"/>
                </a:lnTo>
                <a:lnTo>
                  <a:pt x="85" y="1213"/>
                </a:lnTo>
                <a:lnTo>
                  <a:pt x="85" y="1219"/>
                </a:lnTo>
                <a:lnTo>
                  <a:pt x="89" y="1228"/>
                </a:lnTo>
                <a:lnTo>
                  <a:pt x="98" y="1248"/>
                </a:lnTo>
                <a:lnTo>
                  <a:pt x="113" y="1274"/>
                </a:lnTo>
                <a:lnTo>
                  <a:pt x="113" y="1274"/>
                </a:lnTo>
                <a:lnTo>
                  <a:pt x="111" y="1291"/>
                </a:lnTo>
                <a:lnTo>
                  <a:pt x="109" y="1331"/>
                </a:lnTo>
                <a:lnTo>
                  <a:pt x="109" y="1353"/>
                </a:lnTo>
                <a:lnTo>
                  <a:pt x="109" y="1373"/>
                </a:lnTo>
                <a:lnTo>
                  <a:pt x="112" y="1388"/>
                </a:lnTo>
                <a:lnTo>
                  <a:pt x="113" y="1393"/>
                </a:lnTo>
                <a:lnTo>
                  <a:pt x="116" y="1395"/>
                </a:lnTo>
                <a:lnTo>
                  <a:pt x="116" y="1395"/>
                </a:lnTo>
                <a:lnTo>
                  <a:pt x="121" y="1397"/>
                </a:lnTo>
                <a:lnTo>
                  <a:pt x="128" y="1398"/>
                </a:lnTo>
                <a:lnTo>
                  <a:pt x="145" y="1398"/>
                </a:lnTo>
                <a:lnTo>
                  <a:pt x="181" y="1394"/>
                </a:lnTo>
                <a:lnTo>
                  <a:pt x="181" y="1394"/>
                </a:lnTo>
                <a:lnTo>
                  <a:pt x="198" y="1392"/>
                </a:lnTo>
                <a:lnTo>
                  <a:pt x="218" y="1389"/>
                </a:lnTo>
                <a:lnTo>
                  <a:pt x="226" y="1387"/>
                </a:lnTo>
                <a:lnTo>
                  <a:pt x="234" y="1384"/>
                </a:lnTo>
                <a:lnTo>
                  <a:pt x="237" y="1381"/>
                </a:lnTo>
                <a:lnTo>
                  <a:pt x="239" y="1379"/>
                </a:lnTo>
                <a:lnTo>
                  <a:pt x="239" y="1377"/>
                </a:lnTo>
                <a:lnTo>
                  <a:pt x="239" y="1377"/>
                </a:lnTo>
                <a:lnTo>
                  <a:pt x="239" y="1373"/>
                </a:lnTo>
                <a:lnTo>
                  <a:pt x="236" y="1371"/>
                </a:lnTo>
                <a:lnTo>
                  <a:pt x="230" y="1367"/>
                </a:lnTo>
                <a:lnTo>
                  <a:pt x="223" y="1363"/>
                </a:lnTo>
                <a:lnTo>
                  <a:pt x="215" y="1360"/>
                </a:lnTo>
                <a:lnTo>
                  <a:pt x="215" y="1360"/>
                </a:lnTo>
                <a:lnTo>
                  <a:pt x="201" y="1349"/>
                </a:lnTo>
                <a:lnTo>
                  <a:pt x="194" y="1344"/>
                </a:lnTo>
                <a:lnTo>
                  <a:pt x="193" y="1341"/>
                </a:lnTo>
                <a:lnTo>
                  <a:pt x="192" y="1339"/>
                </a:lnTo>
                <a:lnTo>
                  <a:pt x="192" y="1339"/>
                </a:lnTo>
                <a:lnTo>
                  <a:pt x="188" y="1294"/>
                </a:lnTo>
                <a:lnTo>
                  <a:pt x="188" y="1294"/>
                </a:lnTo>
                <a:lnTo>
                  <a:pt x="201" y="1294"/>
                </a:lnTo>
                <a:lnTo>
                  <a:pt x="228" y="1292"/>
                </a:lnTo>
                <a:lnTo>
                  <a:pt x="241" y="1290"/>
                </a:lnTo>
                <a:lnTo>
                  <a:pt x="255" y="1287"/>
                </a:lnTo>
                <a:lnTo>
                  <a:pt x="263" y="1283"/>
                </a:lnTo>
                <a:lnTo>
                  <a:pt x="266" y="1281"/>
                </a:lnTo>
                <a:lnTo>
                  <a:pt x="267" y="1278"/>
                </a:lnTo>
                <a:lnTo>
                  <a:pt x="267" y="1278"/>
                </a:lnTo>
                <a:lnTo>
                  <a:pt x="260" y="1203"/>
                </a:lnTo>
                <a:lnTo>
                  <a:pt x="253" y="1130"/>
                </a:lnTo>
                <a:lnTo>
                  <a:pt x="253" y="1130"/>
                </a:lnTo>
                <a:lnTo>
                  <a:pt x="257" y="1046"/>
                </a:lnTo>
                <a:lnTo>
                  <a:pt x="261" y="988"/>
                </a:lnTo>
                <a:lnTo>
                  <a:pt x="263" y="950"/>
                </a:lnTo>
                <a:lnTo>
                  <a:pt x="263" y="950"/>
                </a:lnTo>
                <a:lnTo>
                  <a:pt x="278" y="858"/>
                </a:lnTo>
                <a:lnTo>
                  <a:pt x="287" y="810"/>
                </a:lnTo>
                <a:lnTo>
                  <a:pt x="290" y="795"/>
                </a:lnTo>
                <a:lnTo>
                  <a:pt x="292" y="791"/>
                </a:lnTo>
                <a:lnTo>
                  <a:pt x="292" y="791"/>
                </a:lnTo>
                <a:lnTo>
                  <a:pt x="292" y="791"/>
                </a:lnTo>
                <a:lnTo>
                  <a:pt x="311" y="816"/>
                </a:lnTo>
                <a:lnTo>
                  <a:pt x="352" y="863"/>
                </a:lnTo>
                <a:lnTo>
                  <a:pt x="411" y="929"/>
                </a:lnTo>
                <a:lnTo>
                  <a:pt x="411" y="929"/>
                </a:lnTo>
                <a:lnTo>
                  <a:pt x="415" y="1005"/>
                </a:lnTo>
                <a:lnTo>
                  <a:pt x="418" y="1089"/>
                </a:lnTo>
                <a:lnTo>
                  <a:pt x="418" y="1089"/>
                </a:lnTo>
                <a:lnTo>
                  <a:pt x="428" y="1135"/>
                </a:lnTo>
                <a:lnTo>
                  <a:pt x="437" y="1174"/>
                </a:lnTo>
                <a:lnTo>
                  <a:pt x="437" y="1174"/>
                </a:lnTo>
                <a:lnTo>
                  <a:pt x="443" y="1176"/>
                </a:lnTo>
                <a:lnTo>
                  <a:pt x="448" y="1180"/>
                </a:lnTo>
                <a:lnTo>
                  <a:pt x="449" y="1183"/>
                </a:lnTo>
                <a:lnTo>
                  <a:pt x="449" y="1205"/>
                </a:lnTo>
                <a:lnTo>
                  <a:pt x="449" y="1205"/>
                </a:lnTo>
                <a:lnTo>
                  <a:pt x="437" y="1206"/>
                </a:lnTo>
                <a:lnTo>
                  <a:pt x="426" y="1205"/>
                </a:lnTo>
                <a:lnTo>
                  <a:pt x="421" y="1203"/>
                </a:lnTo>
                <a:lnTo>
                  <a:pt x="416" y="1202"/>
                </a:lnTo>
                <a:lnTo>
                  <a:pt x="416" y="1202"/>
                </a:lnTo>
                <a:lnTo>
                  <a:pt x="408" y="1197"/>
                </a:lnTo>
                <a:lnTo>
                  <a:pt x="404" y="1192"/>
                </a:lnTo>
                <a:lnTo>
                  <a:pt x="400" y="1189"/>
                </a:lnTo>
                <a:lnTo>
                  <a:pt x="395" y="1184"/>
                </a:lnTo>
                <a:lnTo>
                  <a:pt x="395" y="1184"/>
                </a:lnTo>
                <a:lnTo>
                  <a:pt x="390" y="1181"/>
                </a:lnTo>
                <a:lnTo>
                  <a:pt x="385" y="1180"/>
                </a:lnTo>
                <a:lnTo>
                  <a:pt x="381" y="1180"/>
                </a:lnTo>
                <a:lnTo>
                  <a:pt x="380" y="1183"/>
                </a:lnTo>
                <a:lnTo>
                  <a:pt x="380" y="1184"/>
                </a:lnTo>
                <a:lnTo>
                  <a:pt x="380" y="1184"/>
                </a:lnTo>
                <a:lnTo>
                  <a:pt x="379" y="1186"/>
                </a:lnTo>
                <a:lnTo>
                  <a:pt x="378" y="1187"/>
                </a:lnTo>
                <a:lnTo>
                  <a:pt x="373" y="1189"/>
                </a:lnTo>
                <a:lnTo>
                  <a:pt x="367" y="1191"/>
                </a:lnTo>
                <a:lnTo>
                  <a:pt x="365" y="1192"/>
                </a:lnTo>
                <a:lnTo>
                  <a:pt x="364" y="1195"/>
                </a:lnTo>
                <a:lnTo>
                  <a:pt x="364" y="1195"/>
                </a:lnTo>
                <a:lnTo>
                  <a:pt x="364" y="1202"/>
                </a:lnTo>
                <a:lnTo>
                  <a:pt x="365" y="1210"/>
                </a:lnTo>
                <a:lnTo>
                  <a:pt x="370" y="1217"/>
                </a:lnTo>
                <a:lnTo>
                  <a:pt x="380" y="1227"/>
                </a:lnTo>
                <a:lnTo>
                  <a:pt x="380" y="1227"/>
                </a:lnTo>
                <a:lnTo>
                  <a:pt x="395" y="1242"/>
                </a:lnTo>
                <a:lnTo>
                  <a:pt x="412" y="1261"/>
                </a:lnTo>
                <a:lnTo>
                  <a:pt x="433" y="1287"/>
                </a:lnTo>
                <a:lnTo>
                  <a:pt x="433" y="1287"/>
                </a:lnTo>
                <a:lnTo>
                  <a:pt x="436" y="1293"/>
                </a:lnTo>
                <a:lnTo>
                  <a:pt x="443" y="1306"/>
                </a:lnTo>
                <a:lnTo>
                  <a:pt x="447" y="1312"/>
                </a:lnTo>
                <a:lnTo>
                  <a:pt x="452" y="1319"/>
                </a:lnTo>
                <a:lnTo>
                  <a:pt x="456" y="1325"/>
                </a:lnTo>
                <a:lnTo>
                  <a:pt x="463" y="1329"/>
                </a:lnTo>
                <a:lnTo>
                  <a:pt x="463" y="1329"/>
                </a:lnTo>
                <a:lnTo>
                  <a:pt x="470" y="1331"/>
                </a:lnTo>
                <a:lnTo>
                  <a:pt x="481" y="1333"/>
                </a:lnTo>
                <a:lnTo>
                  <a:pt x="511" y="1336"/>
                </a:lnTo>
                <a:lnTo>
                  <a:pt x="540" y="1341"/>
                </a:lnTo>
                <a:lnTo>
                  <a:pt x="554" y="1344"/>
                </a:lnTo>
                <a:lnTo>
                  <a:pt x="565" y="1349"/>
                </a:lnTo>
                <a:lnTo>
                  <a:pt x="565" y="1349"/>
                </a:lnTo>
                <a:lnTo>
                  <a:pt x="576" y="1352"/>
                </a:lnTo>
                <a:lnTo>
                  <a:pt x="591" y="1355"/>
                </a:lnTo>
                <a:lnTo>
                  <a:pt x="607" y="1356"/>
                </a:lnTo>
                <a:lnTo>
                  <a:pt x="623" y="1357"/>
                </a:lnTo>
                <a:lnTo>
                  <a:pt x="637" y="1356"/>
                </a:lnTo>
                <a:lnTo>
                  <a:pt x="650" y="1355"/>
                </a:lnTo>
                <a:lnTo>
                  <a:pt x="658" y="1352"/>
                </a:lnTo>
                <a:lnTo>
                  <a:pt x="661" y="1350"/>
                </a:lnTo>
                <a:lnTo>
                  <a:pt x="662" y="1349"/>
                </a:lnTo>
                <a:lnTo>
                  <a:pt x="662" y="1349"/>
                </a:lnTo>
                <a:lnTo>
                  <a:pt x="664" y="1341"/>
                </a:lnTo>
                <a:lnTo>
                  <a:pt x="664" y="1338"/>
                </a:lnTo>
                <a:lnTo>
                  <a:pt x="662" y="1334"/>
                </a:lnTo>
                <a:lnTo>
                  <a:pt x="656" y="1331"/>
                </a:lnTo>
                <a:lnTo>
                  <a:pt x="656" y="1331"/>
                </a:lnTo>
                <a:lnTo>
                  <a:pt x="619" y="1313"/>
                </a:lnTo>
                <a:lnTo>
                  <a:pt x="586" y="1298"/>
                </a:lnTo>
                <a:lnTo>
                  <a:pt x="586" y="1298"/>
                </a:lnTo>
                <a:lnTo>
                  <a:pt x="577" y="1292"/>
                </a:lnTo>
                <a:lnTo>
                  <a:pt x="564" y="1283"/>
                </a:lnTo>
                <a:lnTo>
                  <a:pt x="545" y="1270"/>
                </a:lnTo>
                <a:lnTo>
                  <a:pt x="545" y="1248"/>
                </a:lnTo>
                <a:lnTo>
                  <a:pt x="566" y="1246"/>
                </a:lnTo>
                <a:lnTo>
                  <a:pt x="678" y="1101"/>
                </a:lnTo>
                <a:lnTo>
                  <a:pt x="678" y="1101"/>
                </a:lnTo>
                <a:lnTo>
                  <a:pt x="692" y="1093"/>
                </a:lnTo>
                <a:lnTo>
                  <a:pt x="724" y="1071"/>
                </a:lnTo>
                <a:lnTo>
                  <a:pt x="762" y="1046"/>
                </a:lnTo>
                <a:lnTo>
                  <a:pt x="780" y="1037"/>
                </a:lnTo>
                <a:lnTo>
                  <a:pt x="794" y="1030"/>
                </a:lnTo>
                <a:lnTo>
                  <a:pt x="794" y="1030"/>
                </a:lnTo>
                <a:lnTo>
                  <a:pt x="801" y="1028"/>
                </a:lnTo>
                <a:lnTo>
                  <a:pt x="812" y="1021"/>
                </a:lnTo>
                <a:lnTo>
                  <a:pt x="838" y="1004"/>
                </a:lnTo>
                <a:lnTo>
                  <a:pt x="902" y="960"/>
                </a:lnTo>
                <a:lnTo>
                  <a:pt x="934" y="939"/>
                </a:lnTo>
                <a:lnTo>
                  <a:pt x="961" y="922"/>
                </a:lnTo>
                <a:lnTo>
                  <a:pt x="972" y="916"/>
                </a:lnTo>
                <a:lnTo>
                  <a:pt x="979" y="912"/>
                </a:lnTo>
                <a:lnTo>
                  <a:pt x="986" y="911"/>
                </a:lnTo>
                <a:lnTo>
                  <a:pt x="987" y="911"/>
                </a:lnTo>
                <a:lnTo>
                  <a:pt x="987" y="912"/>
                </a:lnTo>
                <a:lnTo>
                  <a:pt x="987" y="912"/>
                </a:lnTo>
                <a:lnTo>
                  <a:pt x="987" y="922"/>
                </a:lnTo>
                <a:lnTo>
                  <a:pt x="983" y="935"/>
                </a:lnTo>
                <a:lnTo>
                  <a:pt x="973" y="968"/>
                </a:lnTo>
                <a:lnTo>
                  <a:pt x="962" y="1002"/>
                </a:lnTo>
                <a:lnTo>
                  <a:pt x="955" y="1026"/>
                </a:lnTo>
                <a:lnTo>
                  <a:pt x="955" y="1026"/>
                </a:lnTo>
                <a:lnTo>
                  <a:pt x="940" y="1090"/>
                </a:lnTo>
                <a:lnTo>
                  <a:pt x="930" y="1137"/>
                </a:lnTo>
                <a:lnTo>
                  <a:pt x="930" y="1137"/>
                </a:lnTo>
                <a:lnTo>
                  <a:pt x="902" y="1187"/>
                </a:lnTo>
                <a:lnTo>
                  <a:pt x="883" y="1223"/>
                </a:lnTo>
                <a:lnTo>
                  <a:pt x="879" y="1235"/>
                </a:lnTo>
                <a:lnTo>
                  <a:pt x="877" y="1240"/>
                </a:lnTo>
                <a:lnTo>
                  <a:pt x="876" y="1243"/>
                </a:lnTo>
                <a:lnTo>
                  <a:pt x="876" y="1243"/>
                </a:lnTo>
                <a:lnTo>
                  <a:pt x="879" y="1245"/>
                </a:lnTo>
                <a:lnTo>
                  <a:pt x="882" y="1250"/>
                </a:lnTo>
                <a:lnTo>
                  <a:pt x="895" y="1262"/>
                </a:lnTo>
                <a:lnTo>
                  <a:pt x="911" y="1278"/>
                </a:lnTo>
                <a:lnTo>
                  <a:pt x="919" y="1298"/>
                </a:lnTo>
                <a:lnTo>
                  <a:pt x="919" y="1298"/>
                </a:lnTo>
                <a:lnTo>
                  <a:pt x="917" y="1309"/>
                </a:lnTo>
                <a:lnTo>
                  <a:pt x="911" y="1334"/>
                </a:lnTo>
                <a:lnTo>
                  <a:pt x="907" y="1361"/>
                </a:lnTo>
                <a:lnTo>
                  <a:pt x="907" y="1372"/>
                </a:lnTo>
                <a:lnTo>
                  <a:pt x="908" y="1381"/>
                </a:lnTo>
                <a:lnTo>
                  <a:pt x="908" y="1381"/>
                </a:lnTo>
                <a:lnTo>
                  <a:pt x="909" y="1384"/>
                </a:lnTo>
                <a:lnTo>
                  <a:pt x="912" y="1388"/>
                </a:lnTo>
                <a:lnTo>
                  <a:pt x="915" y="1390"/>
                </a:lnTo>
                <a:lnTo>
                  <a:pt x="918" y="1393"/>
                </a:lnTo>
                <a:lnTo>
                  <a:pt x="924" y="1394"/>
                </a:lnTo>
                <a:lnTo>
                  <a:pt x="930" y="1395"/>
                </a:lnTo>
                <a:lnTo>
                  <a:pt x="930" y="1395"/>
                </a:lnTo>
                <a:lnTo>
                  <a:pt x="943" y="1395"/>
                </a:lnTo>
                <a:lnTo>
                  <a:pt x="963" y="1393"/>
                </a:lnTo>
                <a:lnTo>
                  <a:pt x="975" y="1392"/>
                </a:lnTo>
                <a:lnTo>
                  <a:pt x="983" y="1389"/>
                </a:lnTo>
                <a:lnTo>
                  <a:pt x="991" y="1387"/>
                </a:lnTo>
                <a:lnTo>
                  <a:pt x="992" y="1385"/>
                </a:lnTo>
                <a:lnTo>
                  <a:pt x="993" y="1383"/>
                </a:lnTo>
                <a:lnTo>
                  <a:pt x="993" y="1383"/>
                </a:lnTo>
                <a:lnTo>
                  <a:pt x="993" y="1379"/>
                </a:lnTo>
                <a:lnTo>
                  <a:pt x="992" y="1376"/>
                </a:lnTo>
                <a:lnTo>
                  <a:pt x="988" y="1371"/>
                </a:lnTo>
                <a:lnTo>
                  <a:pt x="983" y="1366"/>
                </a:lnTo>
                <a:lnTo>
                  <a:pt x="979" y="1361"/>
                </a:lnTo>
                <a:lnTo>
                  <a:pt x="979" y="1361"/>
                </a:lnTo>
                <a:lnTo>
                  <a:pt x="978" y="1358"/>
                </a:lnTo>
                <a:lnTo>
                  <a:pt x="978" y="1353"/>
                </a:lnTo>
                <a:lnTo>
                  <a:pt x="977" y="1344"/>
                </a:lnTo>
                <a:lnTo>
                  <a:pt x="977" y="1331"/>
                </a:lnTo>
                <a:lnTo>
                  <a:pt x="999" y="1331"/>
                </a:lnTo>
                <a:lnTo>
                  <a:pt x="999" y="1331"/>
                </a:lnTo>
                <a:lnTo>
                  <a:pt x="1041" y="1227"/>
                </a:lnTo>
                <a:lnTo>
                  <a:pt x="1072" y="1152"/>
                </a:lnTo>
                <a:lnTo>
                  <a:pt x="1088" y="1107"/>
                </a:lnTo>
                <a:lnTo>
                  <a:pt x="1088" y="1107"/>
                </a:lnTo>
                <a:lnTo>
                  <a:pt x="1094" y="1094"/>
                </a:lnTo>
                <a:lnTo>
                  <a:pt x="1105" y="1072"/>
                </a:lnTo>
                <a:lnTo>
                  <a:pt x="1137" y="1014"/>
                </a:lnTo>
                <a:lnTo>
                  <a:pt x="1169" y="959"/>
                </a:lnTo>
                <a:lnTo>
                  <a:pt x="1185" y="934"/>
                </a:lnTo>
                <a:lnTo>
                  <a:pt x="1185" y="934"/>
                </a:lnTo>
                <a:lnTo>
                  <a:pt x="1194" y="917"/>
                </a:lnTo>
                <a:lnTo>
                  <a:pt x="1211" y="881"/>
                </a:lnTo>
                <a:lnTo>
                  <a:pt x="1235" y="829"/>
                </a:lnTo>
                <a:lnTo>
                  <a:pt x="1280" y="826"/>
                </a:lnTo>
                <a:lnTo>
                  <a:pt x="1280" y="826"/>
                </a:lnTo>
                <a:lnTo>
                  <a:pt x="1287" y="670"/>
                </a:lnTo>
                <a:lnTo>
                  <a:pt x="1287" y="670"/>
                </a:lnTo>
                <a:lnTo>
                  <a:pt x="1287" y="650"/>
                </a:lnTo>
                <a:lnTo>
                  <a:pt x="1287" y="644"/>
                </a:lnTo>
                <a:lnTo>
                  <a:pt x="1288" y="640"/>
                </a:lnTo>
                <a:lnTo>
                  <a:pt x="1288" y="640"/>
                </a:lnTo>
                <a:lnTo>
                  <a:pt x="1291" y="628"/>
                </a:lnTo>
                <a:lnTo>
                  <a:pt x="1293" y="604"/>
                </a:lnTo>
                <a:lnTo>
                  <a:pt x="1295" y="580"/>
                </a:lnTo>
                <a:lnTo>
                  <a:pt x="1295" y="561"/>
                </a:lnTo>
                <a:lnTo>
                  <a:pt x="1295" y="561"/>
                </a:lnTo>
                <a:lnTo>
                  <a:pt x="1293" y="544"/>
                </a:lnTo>
                <a:lnTo>
                  <a:pt x="1293" y="520"/>
                </a:lnTo>
                <a:lnTo>
                  <a:pt x="1292" y="469"/>
                </a:lnTo>
                <a:lnTo>
                  <a:pt x="1292" y="469"/>
                </a:lnTo>
                <a:lnTo>
                  <a:pt x="1291" y="463"/>
                </a:lnTo>
                <a:lnTo>
                  <a:pt x="1288" y="453"/>
                </a:lnTo>
                <a:lnTo>
                  <a:pt x="1280" y="426"/>
                </a:lnTo>
                <a:lnTo>
                  <a:pt x="1266" y="392"/>
                </a:lnTo>
                <a:lnTo>
                  <a:pt x="1251" y="355"/>
                </a:lnTo>
                <a:lnTo>
                  <a:pt x="1234" y="318"/>
                </a:lnTo>
                <a:lnTo>
                  <a:pt x="1218" y="286"/>
                </a:lnTo>
                <a:lnTo>
                  <a:pt x="1203" y="261"/>
                </a:lnTo>
                <a:lnTo>
                  <a:pt x="1197" y="253"/>
                </a:lnTo>
                <a:lnTo>
                  <a:pt x="1192" y="248"/>
                </a:lnTo>
                <a:lnTo>
                  <a:pt x="1192" y="248"/>
                </a:lnTo>
                <a:lnTo>
                  <a:pt x="1138" y="212"/>
                </a:lnTo>
                <a:lnTo>
                  <a:pt x="1104" y="187"/>
                </a:lnTo>
                <a:lnTo>
                  <a:pt x="1087" y="160"/>
                </a:lnTo>
                <a:lnTo>
                  <a:pt x="1087" y="160"/>
                </a:lnTo>
                <a:lnTo>
                  <a:pt x="1082" y="152"/>
                </a:lnTo>
                <a:lnTo>
                  <a:pt x="1078" y="146"/>
                </a:lnTo>
                <a:lnTo>
                  <a:pt x="1075" y="141"/>
                </a:lnTo>
                <a:lnTo>
                  <a:pt x="1075" y="141"/>
                </a:lnTo>
                <a:lnTo>
                  <a:pt x="1075" y="132"/>
                </a:lnTo>
                <a:lnTo>
                  <a:pt x="1077" y="120"/>
                </a:lnTo>
                <a:lnTo>
                  <a:pt x="1078" y="105"/>
                </a:lnTo>
                <a:lnTo>
                  <a:pt x="1077" y="98"/>
                </a:lnTo>
                <a:lnTo>
                  <a:pt x="1075" y="90"/>
                </a:lnTo>
                <a:lnTo>
                  <a:pt x="1075" y="90"/>
                </a:lnTo>
                <a:lnTo>
                  <a:pt x="1068" y="74"/>
                </a:lnTo>
                <a:lnTo>
                  <a:pt x="1058" y="57"/>
                </a:lnTo>
                <a:lnTo>
                  <a:pt x="1053" y="50"/>
                </a:lnTo>
                <a:lnTo>
                  <a:pt x="1047" y="42"/>
                </a:lnTo>
                <a:lnTo>
                  <a:pt x="1042" y="37"/>
                </a:lnTo>
                <a:lnTo>
                  <a:pt x="1037" y="35"/>
                </a:lnTo>
                <a:lnTo>
                  <a:pt x="1037" y="35"/>
                </a:lnTo>
                <a:lnTo>
                  <a:pt x="1016" y="29"/>
                </a:lnTo>
                <a:lnTo>
                  <a:pt x="995" y="21"/>
                </a:lnTo>
                <a:lnTo>
                  <a:pt x="995" y="21"/>
                </a:lnTo>
                <a:lnTo>
                  <a:pt x="988" y="18"/>
                </a:lnTo>
                <a:lnTo>
                  <a:pt x="979" y="15"/>
                </a:lnTo>
                <a:lnTo>
                  <a:pt x="971" y="14"/>
                </a:lnTo>
                <a:lnTo>
                  <a:pt x="963" y="14"/>
                </a:lnTo>
                <a:lnTo>
                  <a:pt x="963" y="14"/>
                </a:lnTo>
                <a:lnTo>
                  <a:pt x="956" y="13"/>
                </a:lnTo>
                <a:lnTo>
                  <a:pt x="949" y="11"/>
                </a:lnTo>
                <a:lnTo>
                  <a:pt x="944" y="10"/>
                </a:lnTo>
                <a:lnTo>
                  <a:pt x="939" y="11"/>
                </a:lnTo>
                <a:lnTo>
                  <a:pt x="931" y="13"/>
                </a:lnTo>
                <a:lnTo>
                  <a:pt x="924" y="15"/>
                </a:lnTo>
                <a:lnTo>
                  <a:pt x="924" y="15"/>
                </a:lnTo>
                <a:lnTo>
                  <a:pt x="904" y="23"/>
                </a:lnTo>
                <a:lnTo>
                  <a:pt x="885" y="29"/>
                </a:lnTo>
                <a:lnTo>
                  <a:pt x="870" y="34"/>
                </a:lnTo>
                <a:lnTo>
                  <a:pt x="866" y="36"/>
                </a:lnTo>
                <a:lnTo>
                  <a:pt x="864" y="39"/>
                </a:lnTo>
                <a:lnTo>
                  <a:pt x="864" y="39"/>
                </a:lnTo>
                <a:lnTo>
                  <a:pt x="863" y="55"/>
                </a:lnTo>
                <a:lnTo>
                  <a:pt x="861" y="73"/>
                </a:lnTo>
                <a:lnTo>
                  <a:pt x="861" y="73"/>
                </a:lnTo>
                <a:lnTo>
                  <a:pt x="861" y="77"/>
                </a:lnTo>
                <a:lnTo>
                  <a:pt x="859" y="80"/>
                </a:lnTo>
                <a:lnTo>
                  <a:pt x="855" y="85"/>
                </a:lnTo>
                <a:lnTo>
                  <a:pt x="852" y="90"/>
                </a:lnTo>
                <a:lnTo>
                  <a:pt x="850" y="91"/>
                </a:lnTo>
                <a:lnTo>
                  <a:pt x="849" y="94"/>
                </a:lnTo>
                <a:lnTo>
                  <a:pt x="849" y="94"/>
                </a:lnTo>
                <a:lnTo>
                  <a:pt x="849" y="103"/>
                </a:lnTo>
                <a:lnTo>
                  <a:pt x="850" y="107"/>
                </a:lnTo>
                <a:lnTo>
                  <a:pt x="850" y="107"/>
                </a:lnTo>
                <a:lnTo>
                  <a:pt x="852" y="114"/>
                </a:lnTo>
                <a:lnTo>
                  <a:pt x="853" y="119"/>
                </a:lnTo>
                <a:lnTo>
                  <a:pt x="856" y="123"/>
                </a:lnTo>
                <a:lnTo>
                  <a:pt x="856" y="123"/>
                </a:lnTo>
                <a:lnTo>
                  <a:pt x="859" y="128"/>
                </a:lnTo>
                <a:lnTo>
                  <a:pt x="860" y="134"/>
                </a:lnTo>
                <a:lnTo>
                  <a:pt x="860" y="141"/>
                </a:lnTo>
                <a:lnTo>
                  <a:pt x="868" y="160"/>
                </a:lnTo>
                <a:lnTo>
                  <a:pt x="872" y="191"/>
                </a:lnTo>
                <a:lnTo>
                  <a:pt x="833" y="248"/>
                </a:lnTo>
                <a:lnTo>
                  <a:pt x="813" y="270"/>
                </a:lnTo>
                <a:lnTo>
                  <a:pt x="797" y="248"/>
                </a:lnTo>
                <a:lnTo>
                  <a:pt x="797" y="248"/>
                </a:lnTo>
                <a:lnTo>
                  <a:pt x="794" y="243"/>
                </a:lnTo>
                <a:lnTo>
                  <a:pt x="789" y="230"/>
                </a:lnTo>
                <a:lnTo>
                  <a:pt x="789" y="230"/>
                </a:lnTo>
                <a:lnTo>
                  <a:pt x="786" y="226"/>
                </a:lnTo>
                <a:lnTo>
                  <a:pt x="783" y="222"/>
                </a:lnTo>
                <a:lnTo>
                  <a:pt x="778" y="219"/>
                </a:lnTo>
                <a:lnTo>
                  <a:pt x="773" y="221"/>
                </a:lnTo>
                <a:lnTo>
                  <a:pt x="773" y="221"/>
                </a:lnTo>
                <a:lnTo>
                  <a:pt x="756" y="228"/>
                </a:lnTo>
                <a:lnTo>
                  <a:pt x="742" y="234"/>
                </a:lnTo>
                <a:lnTo>
                  <a:pt x="738" y="218"/>
                </a:lnTo>
                <a:lnTo>
                  <a:pt x="738" y="218"/>
                </a:lnTo>
                <a:lnTo>
                  <a:pt x="742" y="216"/>
                </a:lnTo>
                <a:lnTo>
                  <a:pt x="749" y="212"/>
                </a:lnTo>
                <a:lnTo>
                  <a:pt x="758" y="205"/>
                </a:lnTo>
                <a:lnTo>
                  <a:pt x="762" y="200"/>
                </a:lnTo>
                <a:lnTo>
                  <a:pt x="765" y="195"/>
                </a:lnTo>
                <a:lnTo>
                  <a:pt x="765" y="195"/>
                </a:lnTo>
                <a:lnTo>
                  <a:pt x="776" y="171"/>
                </a:lnTo>
                <a:lnTo>
                  <a:pt x="776" y="171"/>
                </a:lnTo>
                <a:lnTo>
                  <a:pt x="779" y="169"/>
                </a:lnTo>
                <a:lnTo>
                  <a:pt x="786" y="164"/>
                </a:lnTo>
                <a:lnTo>
                  <a:pt x="790" y="160"/>
                </a:lnTo>
                <a:lnTo>
                  <a:pt x="794" y="155"/>
                </a:lnTo>
                <a:lnTo>
                  <a:pt x="796" y="150"/>
                </a:lnTo>
                <a:lnTo>
                  <a:pt x="797" y="146"/>
                </a:lnTo>
                <a:lnTo>
                  <a:pt x="797" y="146"/>
                </a:lnTo>
                <a:lnTo>
                  <a:pt x="797" y="133"/>
                </a:lnTo>
                <a:lnTo>
                  <a:pt x="795" y="120"/>
                </a:lnTo>
                <a:lnTo>
                  <a:pt x="792" y="106"/>
                </a:lnTo>
                <a:lnTo>
                  <a:pt x="789" y="96"/>
                </a:lnTo>
                <a:lnTo>
                  <a:pt x="789" y="96"/>
                </a:lnTo>
                <a:lnTo>
                  <a:pt x="774" y="77"/>
                </a:lnTo>
                <a:lnTo>
                  <a:pt x="764" y="62"/>
                </a:lnTo>
                <a:lnTo>
                  <a:pt x="756" y="46"/>
                </a:lnTo>
                <a:lnTo>
                  <a:pt x="756" y="46"/>
                </a:lnTo>
                <a:lnTo>
                  <a:pt x="749" y="39"/>
                </a:lnTo>
                <a:lnTo>
                  <a:pt x="741" y="30"/>
                </a:lnTo>
                <a:lnTo>
                  <a:pt x="731" y="23"/>
                </a:lnTo>
                <a:lnTo>
                  <a:pt x="721" y="15"/>
                </a:lnTo>
                <a:lnTo>
                  <a:pt x="703" y="4"/>
                </a:lnTo>
                <a:lnTo>
                  <a:pt x="695" y="0"/>
                </a:lnTo>
                <a:lnTo>
                  <a:pt x="695" y="0"/>
                </a:lnTo>
                <a:lnTo>
                  <a:pt x="677" y="0"/>
                </a:lnTo>
                <a:lnTo>
                  <a:pt x="663" y="2"/>
                </a:lnTo>
                <a:lnTo>
                  <a:pt x="655" y="3"/>
                </a:lnTo>
                <a:lnTo>
                  <a:pt x="655" y="3"/>
                </a:lnTo>
                <a:lnTo>
                  <a:pt x="646" y="7"/>
                </a:lnTo>
                <a:lnTo>
                  <a:pt x="644" y="9"/>
                </a:lnTo>
                <a:lnTo>
                  <a:pt x="642" y="10"/>
                </a:lnTo>
                <a:lnTo>
                  <a:pt x="642" y="10"/>
                </a:lnTo>
                <a:lnTo>
                  <a:pt x="644" y="13"/>
                </a:lnTo>
                <a:lnTo>
                  <a:pt x="645" y="14"/>
                </a:lnTo>
                <a:lnTo>
                  <a:pt x="645" y="15"/>
                </a:lnTo>
                <a:lnTo>
                  <a:pt x="644" y="16"/>
                </a:lnTo>
                <a:lnTo>
                  <a:pt x="639" y="19"/>
                </a:lnTo>
                <a:lnTo>
                  <a:pt x="639" y="19"/>
                </a:lnTo>
                <a:lnTo>
                  <a:pt x="631" y="21"/>
                </a:lnTo>
                <a:lnTo>
                  <a:pt x="624" y="23"/>
                </a:lnTo>
                <a:lnTo>
                  <a:pt x="618" y="24"/>
                </a:lnTo>
                <a:lnTo>
                  <a:pt x="618" y="24"/>
                </a:lnTo>
                <a:lnTo>
                  <a:pt x="615" y="35"/>
                </a:lnTo>
                <a:lnTo>
                  <a:pt x="615" y="35"/>
                </a:lnTo>
                <a:lnTo>
                  <a:pt x="613" y="46"/>
                </a:lnTo>
                <a:lnTo>
                  <a:pt x="596" y="50"/>
                </a:lnTo>
                <a:lnTo>
                  <a:pt x="591" y="59"/>
                </a:lnTo>
                <a:close/>
                <a:moveTo>
                  <a:pt x="413" y="486"/>
                </a:moveTo>
                <a:lnTo>
                  <a:pt x="413" y="486"/>
                </a:lnTo>
                <a:lnTo>
                  <a:pt x="421" y="521"/>
                </a:lnTo>
                <a:lnTo>
                  <a:pt x="421" y="521"/>
                </a:lnTo>
                <a:lnTo>
                  <a:pt x="423" y="524"/>
                </a:lnTo>
                <a:lnTo>
                  <a:pt x="427" y="529"/>
                </a:lnTo>
                <a:lnTo>
                  <a:pt x="438" y="542"/>
                </a:lnTo>
                <a:lnTo>
                  <a:pt x="454" y="558"/>
                </a:lnTo>
                <a:lnTo>
                  <a:pt x="474" y="581"/>
                </a:lnTo>
                <a:lnTo>
                  <a:pt x="474" y="581"/>
                </a:lnTo>
                <a:lnTo>
                  <a:pt x="484" y="602"/>
                </a:lnTo>
                <a:lnTo>
                  <a:pt x="491" y="615"/>
                </a:lnTo>
                <a:lnTo>
                  <a:pt x="493" y="624"/>
                </a:lnTo>
                <a:lnTo>
                  <a:pt x="493" y="624"/>
                </a:lnTo>
                <a:lnTo>
                  <a:pt x="495" y="630"/>
                </a:lnTo>
                <a:lnTo>
                  <a:pt x="497" y="634"/>
                </a:lnTo>
                <a:lnTo>
                  <a:pt x="500" y="638"/>
                </a:lnTo>
                <a:lnTo>
                  <a:pt x="504" y="641"/>
                </a:lnTo>
                <a:lnTo>
                  <a:pt x="509" y="644"/>
                </a:lnTo>
                <a:lnTo>
                  <a:pt x="517" y="646"/>
                </a:lnTo>
                <a:lnTo>
                  <a:pt x="527" y="649"/>
                </a:lnTo>
                <a:lnTo>
                  <a:pt x="527" y="649"/>
                </a:lnTo>
                <a:lnTo>
                  <a:pt x="541" y="649"/>
                </a:lnTo>
                <a:lnTo>
                  <a:pt x="545" y="647"/>
                </a:lnTo>
                <a:lnTo>
                  <a:pt x="549" y="646"/>
                </a:lnTo>
                <a:lnTo>
                  <a:pt x="555" y="644"/>
                </a:lnTo>
                <a:lnTo>
                  <a:pt x="560" y="641"/>
                </a:lnTo>
                <a:lnTo>
                  <a:pt x="566" y="640"/>
                </a:lnTo>
                <a:lnTo>
                  <a:pt x="566" y="640"/>
                </a:lnTo>
                <a:lnTo>
                  <a:pt x="581" y="635"/>
                </a:lnTo>
                <a:lnTo>
                  <a:pt x="593" y="629"/>
                </a:lnTo>
                <a:lnTo>
                  <a:pt x="602" y="624"/>
                </a:lnTo>
                <a:lnTo>
                  <a:pt x="607" y="620"/>
                </a:lnTo>
                <a:lnTo>
                  <a:pt x="607" y="620"/>
                </a:lnTo>
                <a:lnTo>
                  <a:pt x="620" y="608"/>
                </a:lnTo>
                <a:lnTo>
                  <a:pt x="631" y="602"/>
                </a:lnTo>
                <a:lnTo>
                  <a:pt x="639" y="597"/>
                </a:lnTo>
                <a:lnTo>
                  <a:pt x="639" y="597"/>
                </a:lnTo>
                <a:lnTo>
                  <a:pt x="642" y="597"/>
                </a:lnTo>
                <a:lnTo>
                  <a:pt x="645" y="598"/>
                </a:lnTo>
                <a:lnTo>
                  <a:pt x="648" y="601"/>
                </a:lnTo>
                <a:lnTo>
                  <a:pt x="650" y="604"/>
                </a:lnTo>
                <a:lnTo>
                  <a:pt x="651" y="607"/>
                </a:lnTo>
                <a:lnTo>
                  <a:pt x="651" y="607"/>
                </a:lnTo>
                <a:lnTo>
                  <a:pt x="668" y="609"/>
                </a:lnTo>
                <a:lnTo>
                  <a:pt x="690" y="612"/>
                </a:lnTo>
                <a:lnTo>
                  <a:pt x="720" y="614"/>
                </a:lnTo>
                <a:lnTo>
                  <a:pt x="720" y="614"/>
                </a:lnTo>
                <a:lnTo>
                  <a:pt x="764" y="618"/>
                </a:lnTo>
                <a:lnTo>
                  <a:pt x="773" y="619"/>
                </a:lnTo>
                <a:lnTo>
                  <a:pt x="773" y="619"/>
                </a:lnTo>
                <a:lnTo>
                  <a:pt x="776" y="623"/>
                </a:lnTo>
                <a:lnTo>
                  <a:pt x="784" y="635"/>
                </a:lnTo>
                <a:lnTo>
                  <a:pt x="789" y="643"/>
                </a:lnTo>
                <a:lnTo>
                  <a:pt x="794" y="652"/>
                </a:lnTo>
                <a:lnTo>
                  <a:pt x="797" y="663"/>
                </a:lnTo>
                <a:lnTo>
                  <a:pt x="801" y="674"/>
                </a:lnTo>
                <a:lnTo>
                  <a:pt x="801" y="674"/>
                </a:lnTo>
                <a:lnTo>
                  <a:pt x="804" y="684"/>
                </a:lnTo>
                <a:lnTo>
                  <a:pt x="806" y="690"/>
                </a:lnTo>
                <a:lnTo>
                  <a:pt x="811" y="693"/>
                </a:lnTo>
                <a:lnTo>
                  <a:pt x="816" y="694"/>
                </a:lnTo>
                <a:lnTo>
                  <a:pt x="831" y="693"/>
                </a:lnTo>
                <a:lnTo>
                  <a:pt x="840" y="693"/>
                </a:lnTo>
                <a:lnTo>
                  <a:pt x="853" y="694"/>
                </a:lnTo>
                <a:lnTo>
                  <a:pt x="853" y="694"/>
                </a:lnTo>
                <a:lnTo>
                  <a:pt x="883" y="698"/>
                </a:lnTo>
                <a:lnTo>
                  <a:pt x="888" y="698"/>
                </a:lnTo>
                <a:lnTo>
                  <a:pt x="888" y="698"/>
                </a:lnTo>
                <a:lnTo>
                  <a:pt x="847" y="736"/>
                </a:lnTo>
                <a:lnTo>
                  <a:pt x="816" y="766"/>
                </a:lnTo>
                <a:lnTo>
                  <a:pt x="797" y="785"/>
                </a:lnTo>
                <a:lnTo>
                  <a:pt x="797" y="785"/>
                </a:lnTo>
                <a:lnTo>
                  <a:pt x="742" y="844"/>
                </a:lnTo>
                <a:lnTo>
                  <a:pt x="708" y="881"/>
                </a:lnTo>
                <a:lnTo>
                  <a:pt x="694" y="895"/>
                </a:lnTo>
                <a:lnTo>
                  <a:pt x="687" y="901"/>
                </a:lnTo>
                <a:lnTo>
                  <a:pt x="687" y="901"/>
                </a:lnTo>
                <a:lnTo>
                  <a:pt x="678" y="909"/>
                </a:lnTo>
                <a:lnTo>
                  <a:pt x="663" y="925"/>
                </a:lnTo>
                <a:lnTo>
                  <a:pt x="628" y="971"/>
                </a:lnTo>
                <a:lnTo>
                  <a:pt x="577" y="1034"/>
                </a:lnTo>
                <a:lnTo>
                  <a:pt x="577" y="1034"/>
                </a:lnTo>
                <a:lnTo>
                  <a:pt x="577" y="865"/>
                </a:lnTo>
                <a:lnTo>
                  <a:pt x="577" y="865"/>
                </a:lnTo>
                <a:lnTo>
                  <a:pt x="576" y="860"/>
                </a:lnTo>
                <a:lnTo>
                  <a:pt x="572" y="854"/>
                </a:lnTo>
                <a:lnTo>
                  <a:pt x="560" y="832"/>
                </a:lnTo>
                <a:lnTo>
                  <a:pt x="522" y="770"/>
                </a:lnTo>
                <a:lnTo>
                  <a:pt x="466" y="686"/>
                </a:lnTo>
                <a:lnTo>
                  <a:pt x="466" y="686"/>
                </a:lnTo>
                <a:lnTo>
                  <a:pt x="463" y="670"/>
                </a:lnTo>
                <a:lnTo>
                  <a:pt x="460" y="657"/>
                </a:lnTo>
                <a:lnTo>
                  <a:pt x="460" y="650"/>
                </a:lnTo>
                <a:lnTo>
                  <a:pt x="460" y="650"/>
                </a:lnTo>
                <a:lnTo>
                  <a:pt x="459" y="645"/>
                </a:lnTo>
                <a:lnTo>
                  <a:pt x="458" y="636"/>
                </a:lnTo>
                <a:lnTo>
                  <a:pt x="450" y="612"/>
                </a:lnTo>
                <a:lnTo>
                  <a:pt x="438" y="579"/>
                </a:lnTo>
                <a:lnTo>
                  <a:pt x="438" y="579"/>
                </a:lnTo>
                <a:lnTo>
                  <a:pt x="422" y="563"/>
                </a:lnTo>
                <a:lnTo>
                  <a:pt x="410" y="549"/>
                </a:lnTo>
                <a:lnTo>
                  <a:pt x="402" y="539"/>
                </a:lnTo>
                <a:lnTo>
                  <a:pt x="402" y="539"/>
                </a:lnTo>
                <a:lnTo>
                  <a:pt x="400" y="533"/>
                </a:lnTo>
                <a:lnTo>
                  <a:pt x="399" y="526"/>
                </a:lnTo>
                <a:lnTo>
                  <a:pt x="397" y="518"/>
                </a:lnTo>
                <a:lnTo>
                  <a:pt x="413" y="486"/>
                </a:lnTo>
                <a:close/>
                <a:moveTo>
                  <a:pt x="642" y="416"/>
                </a:moveTo>
                <a:lnTo>
                  <a:pt x="642" y="416"/>
                </a:lnTo>
                <a:lnTo>
                  <a:pt x="650" y="417"/>
                </a:lnTo>
                <a:lnTo>
                  <a:pt x="662" y="421"/>
                </a:lnTo>
                <a:lnTo>
                  <a:pt x="674" y="425"/>
                </a:lnTo>
                <a:lnTo>
                  <a:pt x="682" y="427"/>
                </a:lnTo>
                <a:lnTo>
                  <a:pt x="682" y="427"/>
                </a:lnTo>
                <a:lnTo>
                  <a:pt x="683" y="427"/>
                </a:lnTo>
                <a:lnTo>
                  <a:pt x="682" y="430"/>
                </a:lnTo>
                <a:lnTo>
                  <a:pt x="678" y="437"/>
                </a:lnTo>
                <a:lnTo>
                  <a:pt x="671" y="447"/>
                </a:lnTo>
                <a:lnTo>
                  <a:pt x="671" y="447"/>
                </a:lnTo>
                <a:lnTo>
                  <a:pt x="663" y="443"/>
                </a:lnTo>
                <a:lnTo>
                  <a:pt x="658" y="441"/>
                </a:lnTo>
                <a:lnTo>
                  <a:pt x="655" y="440"/>
                </a:lnTo>
                <a:lnTo>
                  <a:pt x="655" y="440"/>
                </a:lnTo>
                <a:lnTo>
                  <a:pt x="648" y="444"/>
                </a:lnTo>
                <a:lnTo>
                  <a:pt x="639" y="454"/>
                </a:lnTo>
                <a:lnTo>
                  <a:pt x="630" y="465"/>
                </a:lnTo>
                <a:lnTo>
                  <a:pt x="624" y="475"/>
                </a:lnTo>
                <a:lnTo>
                  <a:pt x="624" y="475"/>
                </a:lnTo>
                <a:lnTo>
                  <a:pt x="621" y="479"/>
                </a:lnTo>
                <a:lnTo>
                  <a:pt x="615" y="484"/>
                </a:lnTo>
                <a:lnTo>
                  <a:pt x="599" y="495"/>
                </a:lnTo>
                <a:lnTo>
                  <a:pt x="576" y="510"/>
                </a:lnTo>
                <a:lnTo>
                  <a:pt x="576" y="510"/>
                </a:lnTo>
                <a:lnTo>
                  <a:pt x="576" y="504"/>
                </a:lnTo>
                <a:lnTo>
                  <a:pt x="575" y="485"/>
                </a:lnTo>
                <a:lnTo>
                  <a:pt x="575" y="485"/>
                </a:lnTo>
                <a:lnTo>
                  <a:pt x="575" y="475"/>
                </a:lnTo>
                <a:lnTo>
                  <a:pt x="575" y="469"/>
                </a:lnTo>
                <a:lnTo>
                  <a:pt x="577" y="458"/>
                </a:lnTo>
                <a:lnTo>
                  <a:pt x="577" y="458"/>
                </a:lnTo>
                <a:lnTo>
                  <a:pt x="580" y="437"/>
                </a:lnTo>
                <a:lnTo>
                  <a:pt x="580" y="437"/>
                </a:lnTo>
                <a:lnTo>
                  <a:pt x="581" y="435"/>
                </a:lnTo>
                <a:lnTo>
                  <a:pt x="583" y="432"/>
                </a:lnTo>
                <a:lnTo>
                  <a:pt x="588" y="428"/>
                </a:lnTo>
                <a:lnTo>
                  <a:pt x="596" y="427"/>
                </a:lnTo>
                <a:lnTo>
                  <a:pt x="602" y="425"/>
                </a:lnTo>
                <a:lnTo>
                  <a:pt x="602" y="425"/>
                </a:lnTo>
                <a:lnTo>
                  <a:pt x="610" y="422"/>
                </a:lnTo>
                <a:lnTo>
                  <a:pt x="623" y="420"/>
                </a:lnTo>
                <a:lnTo>
                  <a:pt x="642" y="416"/>
                </a:lnTo>
                <a:lnTo>
                  <a:pt x="642" y="416"/>
                </a:lnTo>
                <a:close/>
                <a:moveTo>
                  <a:pt x="759" y="437"/>
                </a:moveTo>
                <a:lnTo>
                  <a:pt x="759" y="437"/>
                </a:lnTo>
                <a:lnTo>
                  <a:pt x="762" y="436"/>
                </a:lnTo>
                <a:lnTo>
                  <a:pt x="767" y="436"/>
                </a:lnTo>
                <a:lnTo>
                  <a:pt x="784" y="436"/>
                </a:lnTo>
                <a:lnTo>
                  <a:pt x="817" y="437"/>
                </a:lnTo>
                <a:lnTo>
                  <a:pt x="817" y="437"/>
                </a:lnTo>
                <a:lnTo>
                  <a:pt x="859" y="437"/>
                </a:lnTo>
                <a:lnTo>
                  <a:pt x="829" y="526"/>
                </a:lnTo>
                <a:lnTo>
                  <a:pt x="829" y="526"/>
                </a:lnTo>
                <a:lnTo>
                  <a:pt x="794" y="531"/>
                </a:lnTo>
                <a:lnTo>
                  <a:pt x="794" y="531"/>
                </a:lnTo>
                <a:lnTo>
                  <a:pt x="788" y="531"/>
                </a:lnTo>
                <a:lnTo>
                  <a:pt x="780" y="528"/>
                </a:lnTo>
                <a:lnTo>
                  <a:pt x="770" y="526"/>
                </a:lnTo>
                <a:lnTo>
                  <a:pt x="736" y="542"/>
                </a:lnTo>
                <a:lnTo>
                  <a:pt x="742" y="518"/>
                </a:lnTo>
                <a:lnTo>
                  <a:pt x="742" y="518"/>
                </a:lnTo>
                <a:lnTo>
                  <a:pt x="732" y="510"/>
                </a:lnTo>
                <a:lnTo>
                  <a:pt x="724" y="504"/>
                </a:lnTo>
                <a:lnTo>
                  <a:pt x="715" y="499"/>
                </a:lnTo>
                <a:lnTo>
                  <a:pt x="715" y="499"/>
                </a:lnTo>
                <a:lnTo>
                  <a:pt x="710" y="495"/>
                </a:lnTo>
                <a:lnTo>
                  <a:pt x="709" y="492"/>
                </a:lnTo>
                <a:lnTo>
                  <a:pt x="709" y="490"/>
                </a:lnTo>
                <a:lnTo>
                  <a:pt x="710" y="490"/>
                </a:lnTo>
                <a:lnTo>
                  <a:pt x="710" y="490"/>
                </a:lnTo>
                <a:lnTo>
                  <a:pt x="722" y="481"/>
                </a:lnTo>
                <a:lnTo>
                  <a:pt x="735" y="473"/>
                </a:lnTo>
                <a:lnTo>
                  <a:pt x="746" y="463"/>
                </a:lnTo>
                <a:lnTo>
                  <a:pt x="746" y="463"/>
                </a:lnTo>
                <a:lnTo>
                  <a:pt x="753" y="454"/>
                </a:lnTo>
                <a:lnTo>
                  <a:pt x="757" y="447"/>
                </a:lnTo>
                <a:lnTo>
                  <a:pt x="758" y="441"/>
                </a:lnTo>
                <a:lnTo>
                  <a:pt x="759" y="437"/>
                </a:lnTo>
                <a:lnTo>
                  <a:pt x="759" y="4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ABF3E3B2-CC39-460A-875D-302B4242A690}"/>
              </a:ext>
            </a:extLst>
          </p:cNvPr>
          <p:cNvSpPr>
            <a:spLocks noEditPoints="1"/>
          </p:cNvSpPr>
          <p:nvPr/>
        </p:nvSpPr>
        <p:spPr bwMode="auto">
          <a:xfrm>
            <a:off x="2273071" y="3011831"/>
            <a:ext cx="1611864" cy="1363528"/>
          </a:xfrm>
          <a:custGeom>
            <a:avLst/>
            <a:gdLst>
              <a:gd name="T0" fmla="*/ 554 w 1389"/>
              <a:gd name="T1" fmla="*/ 39 h 1175"/>
              <a:gd name="T2" fmla="*/ 467 w 1389"/>
              <a:gd name="T3" fmla="*/ 21 h 1175"/>
              <a:gd name="T4" fmla="*/ 291 w 1389"/>
              <a:gd name="T5" fmla="*/ 29 h 1175"/>
              <a:gd name="T6" fmla="*/ 175 w 1389"/>
              <a:gd name="T7" fmla="*/ 127 h 1175"/>
              <a:gd name="T8" fmla="*/ 143 w 1389"/>
              <a:gd name="T9" fmla="*/ 213 h 1175"/>
              <a:gd name="T10" fmla="*/ 111 w 1389"/>
              <a:gd name="T11" fmla="*/ 527 h 1175"/>
              <a:gd name="T12" fmla="*/ 76 w 1389"/>
              <a:gd name="T13" fmla="*/ 841 h 1175"/>
              <a:gd name="T14" fmla="*/ 101 w 1389"/>
              <a:gd name="T15" fmla="*/ 913 h 1175"/>
              <a:gd name="T16" fmla="*/ 73 w 1389"/>
              <a:gd name="T17" fmla="*/ 1007 h 1175"/>
              <a:gd name="T18" fmla="*/ 2 w 1389"/>
              <a:gd name="T19" fmla="*/ 1044 h 1175"/>
              <a:gd name="T20" fmla="*/ 7 w 1389"/>
              <a:gd name="T21" fmla="*/ 1067 h 1175"/>
              <a:gd name="T22" fmla="*/ 26 w 1389"/>
              <a:gd name="T23" fmla="*/ 1074 h 1175"/>
              <a:gd name="T24" fmla="*/ 87 w 1389"/>
              <a:gd name="T25" fmla="*/ 1058 h 1175"/>
              <a:gd name="T26" fmla="*/ 168 w 1389"/>
              <a:gd name="T27" fmla="*/ 1032 h 1175"/>
              <a:gd name="T28" fmla="*/ 168 w 1389"/>
              <a:gd name="T29" fmla="*/ 976 h 1175"/>
              <a:gd name="T30" fmla="*/ 219 w 1389"/>
              <a:gd name="T31" fmla="*/ 916 h 1175"/>
              <a:gd name="T32" fmla="*/ 243 w 1389"/>
              <a:gd name="T33" fmla="*/ 612 h 1175"/>
              <a:gd name="T34" fmla="*/ 334 w 1389"/>
              <a:gd name="T35" fmla="*/ 687 h 1175"/>
              <a:gd name="T36" fmla="*/ 410 w 1389"/>
              <a:gd name="T37" fmla="*/ 630 h 1175"/>
              <a:gd name="T38" fmla="*/ 493 w 1389"/>
              <a:gd name="T39" fmla="*/ 723 h 1175"/>
              <a:gd name="T40" fmla="*/ 515 w 1389"/>
              <a:gd name="T41" fmla="*/ 880 h 1175"/>
              <a:gd name="T42" fmla="*/ 589 w 1389"/>
              <a:gd name="T43" fmla="*/ 966 h 1175"/>
              <a:gd name="T44" fmla="*/ 672 w 1389"/>
              <a:gd name="T45" fmla="*/ 1010 h 1175"/>
              <a:gd name="T46" fmla="*/ 729 w 1389"/>
              <a:gd name="T47" fmla="*/ 1013 h 1175"/>
              <a:gd name="T48" fmla="*/ 738 w 1389"/>
              <a:gd name="T49" fmla="*/ 993 h 1175"/>
              <a:gd name="T50" fmla="*/ 655 w 1389"/>
              <a:gd name="T51" fmla="*/ 938 h 1175"/>
              <a:gd name="T52" fmla="*/ 679 w 1389"/>
              <a:gd name="T53" fmla="*/ 873 h 1175"/>
              <a:gd name="T54" fmla="*/ 682 w 1389"/>
              <a:gd name="T55" fmla="*/ 639 h 1175"/>
              <a:gd name="T56" fmla="*/ 804 w 1389"/>
              <a:gd name="T57" fmla="*/ 596 h 1175"/>
              <a:gd name="T58" fmla="*/ 841 w 1389"/>
              <a:gd name="T59" fmla="*/ 584 h 1175"/>
              <a:gd name="T60" fmla="*/ 899 w 1389"/>
              <a:gd name="T61" fmla="*/ 479 h 1175"/>
              <a:gd name="T62" fmla="*/ 938 w 1389"/>
              <a:gd name="T63" fmla="*/ 477 h 1175"/>
              <a:gd name="T64" fmla="*/ 915 w 1389"/>
              <a:gd name="T65" fmla="*/ 814 h 1175"/>
              <a:gd name="T66" fmla="*/ 911 w 1389"/>
              <a:gd name="T67" fmla="*/ 1010 h 1175"/>
              <a:gd name="T68" fmla="*/ 836 w 1389"/>
              <a:gd name="T69" fmla="*/ 1117 h 1175"/>
              <a:gd name="T70" fmla="*/ 723 w 1389"/>
              <a:gd name="T71" fmla="*/ 1149 h 1175"/>
              <a:gd name="T72" fmla="*/ 751 w 1389"/>
              <a:gd name="T73" fmla="*/ 1171 h 1175"/>
              <a:gd name="T74" fmla="*/ 883 w 1389"/>
              <a:gd name="T75" fmla="*/ 1171 h 1175"/>
              <a:gd name="T76" fmla="*/ 968 w 1389"/>
              <a:gd name="T77" fmla="*/ 1160 h 1175"/>
              <a:gd name="T78" fmla="*/ 1070 w 1389"/>
              <a:gd name="T79" fmla="*/ 1074 h 1175"/>
              <a:gd name="T80" fmla="*/ 1160 w 1389"/>
              <a:gd name="T81" fmla="*/ 860 h 1175"/>
              <a:gd name="T82" fmla="*/ 1272 w 1389"/>
              <a:gd name="T83" fmla="*/ 976 h 1175"/>
              <a:gd name="T84" fmla="*/ 1225 w 1389"/>
              <a:gd name="T85" fmla="*/ 1047 h 1175"/>
              <a:gd name="T86" fmla="*/ 1188 w 1389"/>
              <a:gd name="T87" fmla="*/ 1062 h 1175"/>
              <a:gd name="T88" fmla="*/ 1267 w 1389"/>
              <a:gd name="T89" fmla="*/ 1073 h 1175"/>
              <a:gd name="T90" fmla="*/ 1363 w 1389"/>
              <a:gd name="T91" fmla="*/ 1031 h 1175"/>
              <a:gd name="T92" fmla="*/ 1381 w 1389"/>
              <a:gd name="T93" fmla="*/ 975 h 1175"/>
              <a:gd name="T94" fmla="*/ 1332 w 1389"/>
              <a:gd name="T95" fmla="*/ 812 h 1175"/>
              <a:gd name="T96" fmla="*/ 1254 w 1389"/>
              <a:gd name="T97" fmla="*/ 351 h 1175"/>
              <a:gd name="T98" fmla="*/ 1261 w 1389"/>
              <a:gd name="T99" fmla="*/ 203 h 1175"/>
              <a:gd name="T100" fmla="*/ 1088 w 1389"/>
              <a:gd name="T101" fmla="*/ 101 h 1175"/>
              <a:gd name="T102" fmla="*/ 979 w 1389"/>
              <a:gd name="T103" fmla="*/ 40 h 1175"/>
              <a:gd name="T104" fmla="*/ 826 w 1389"/>
              <a:gd name="T105" fmla="*/ 21 h 1175"/>
              <a:gd name="T106" fmla="*/ 720 w 1389"/>
              <a:gd name="T107" fmla="*/ 0 h 1175"/>
              <a:gd name="T108" fmla="*/ 587 w 1389"/>
              <a:gd name="T109" fmla="*/ 56 h 1175"/>
              <a:gd name="T110" fmla="*/ 701 w 1389"/>
              <a:gd name="T111" fmla="*/ 453 h 1175"/>
              <a:gd name="T112" fmla="*/ 701 w 1389"/>
              <a:gd name="T113" fmla="*/ 507 h 1175"/>
              <a:gd name="T114" fmla="*/ 633 w 1389"/>
              <a:gd name="T115" fmla="*/ 582 h 1175"/>
              <a:gd name="T116" fmla="*/ 610 w 1389"/>
              <a:gd name="T117" fmla="*/ 469 h 1175"/>
              <a:gd name="T118" fmla="*/ 442 w 1389"/>
              <a:gd name="T119" fmla="*/ 474 h 1175"/>
              <a:gd name="T120" fmla="*/ 416 w 1389"/>
              <a:gd name="T121" fmla="*/ 547 h 1175"/>
              <a:gd name="T122" fmla="*/ 362 w 1389"/>
              <a:gd name="T123" fmla="*/ 507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89" h="1175">
                <a:moveTo>
                  <a:pt x="587" y="56"/>
                </a:moveTo>
                <a:lnTo>
                  <a:pt x="587" y="56"/>
                </a:lnTo>
                <a:lnTo>
                  <a:pt x="586" y="56"/>
                </a:lnTo>
                <a:lnTo>
                  <a:pt x="580" y="55"/>
                </a:lnTo>
                <a:lnTo>
                  <a:pt x="571" y="51"/>
                </a:lnTo>
                <a:lnTo>
                  <a:pt x="567" y="48"/>
                </a:lnTo>
                <a:lnTo>
                  <a:pt x="560" y="44"/>
                </a:lnTo>
                <a:lnTo>
                  <a:pt x="560" y="44"/>
                </a:lnTo>
                <a:lnTo>
                  <a:pt x="554" y="39"/>
                </a:lnTo>
                <a:lnTo>
                  <a:pt x="548" y="35"/>
                </a:lnTo>
                <a:lnTo>
                  <a:pt x="537" y="30"/>
                </a:lnTo>
                <a:lnTo>
                  <a:pt x="527" y="29"/>
                </a:lnTo>
                <a:lnTo>
                  <a:pt x="520" y="28"/>
                </a:lnTo>
                <a:lnTo>
                  <a:pt x="520" y="28"/>
                </a:lnTo>
                <a:lnTo>
                  <a:pt x="504" y="28"/>
                </a:lnTo>
                <a:lnTo>
                  <a:pt x="491" y="28"/>
                </a:lnTo>
                <a:lnTo>
                  <a:pt x="491" y="28"/>
                </a:lnTo>
                <a:lnTo>
                  <a:pt x="467" y="21"/>
                </a:lnTo>
                <a:lnTo>
                  <a:pt x="420" y="9"/>
                </a:lnTo>
                <a:lnTo>
                  <a:pt x="420" y="9"/>
                </a:lnTo>
                <a:lnTo>
                  <a:pt x="413" y="9"/>
                </a:lnTo>
                <a:lnTo>
                  <a:pt x="405" y="8"/>
                </a:lnTo>
                <a:lnTo>
                  <a:pt x="386" y="9"/>
                </a:lnTo>
                <a:lnTo>
                  <a:pt x="362" y="12"/>
                </a:lnTo>
                <a:lnTo>
                  <a:pt x="338" y="16"/>
                </a:lnTo>
                <a:lnTo>
                  <a:pt x="314" y="21"/>
                </a:lnTo>
                <a:lnTo>
                  <a:pt x="291" y="29"/>
                </a:lnTo>
                <a:lnTo>
                  <a:pt x="271" y="36"/>
                </a:lnTo>
                <a:lnTo>
                  <a:pt x="263" y="41"/>
                </a:lnTo>
                <a:lnTo>
                  <a:pt x="255" y="45"/>
                </a:lnTo>
                <a:lnTo>
                  <a:pt x="255" y="45"/>
                </a:lnTo>
                <a:lnTo>
                  <a:pt x="242" y="56"/>
                </a:lnTo>
                <a:lnTo>
                  <a:pt x="224" y="71"/>
                </a:lnTo>
                <a:lnTo>
                  <a:pt x="207" y="89"/>
                </a:lnTo>
                <a:lnTo>
                  <a:pt x="190" y="107"/>
                </a:lnTo>
                <a:lnTo>
                  <a:pt x="175" y="127"/>
                </a:lnTo>
                <a:lnTo>
                  <a:pt x="162" y="146"/>
                </a:lnTo>
                <a:lnTo>
                  <a:pt x="157" y="155"/>
                </a:lnTo>
                <a:lnTo>
                  <a:pt x="153" y="163"/>
                </a:lnTo>
                <a:lnTo>
                  <a:pt x="151" y="170"/>
                </a:lnTo>
                <a:lnTo>
                  <a:pt x="151" y="178"/>
                </a:lnTo>
                <a:lnTo>
                  <a:pt x="151" y="178"/>
                </a:lnTo>
                <a:lnTo>
                  <a:pt x="149" y="189"/>
                </a:lnTo>
                <a:lnTo>
                  <a:pt x="148" y="199"/>
                </a:lnTo>
                <a:lnTo>
                  <a:pt x="143" y="213"/>
                </a:lnTo>
                <a:lnTo>
                  <a:pt x="140" y="226"/>
                </a:lnTo>
                <a:lnTo>
                  <a:pt x="137" y="235"/>
                </a:lnTo>
                <a:lnTo>
                  <a:pt x="137" y="235"/>
                </a:lnTo>
                <a:lnTo>
                  <a:pt x="136" y="271"/>
                </a:lnTo>
                <a:lnTo>
                  <a:pt x="136" y="271"/>
                </a:lnTo>
                <a:lnTo>
                  <a:pt x="125" y="392"/>
                </a:lnTo>
                <a:lnTo>
                  <a:pt x="116" y="477"/>
                </a:lnTo>
                <a:lnTo>
                  <a:pt x="111" y="527"/>
                </a:lnTo>
                <a:lnTo>
                  <a:pt x="111" y="527"/>
                </a:lnTo>
                <a:lnTo>
                  <a:pt x="105" y="581"/>
                </a:lnTo>
                <a:lnTo>
                  <a:pt x="96" y="677"/>
                </a:lnTo>
                <a:lnTo>
                  <a:pt x="88" y="769"/>
                </a:lnTo>
                <a:lnTo>
                  <a:pt x="84" y="802"/>
                </a:lnTo>
                <a:lnTo>
                  <a:pt x="82" y="814"/>
                </a:lnTo>
                <a:lnTo>
                  <a:pt x="80" y="818"/>
                </a:lnTo>
                <a:lnTo>
                  <a:pt x="80" y="818"/>
                </a:lnTo>
                <a:lnTo>
                  <a:pt x="78" y="828"/>
                </a:lnTo>
                <a:lnTo>
                  <a:pt x="76" y="841"/>
                </a:lnTo>
                <a:lnTo>
                  <a:pt x="73" y="870"/>
                </a:lnTo>
                <a:lnTo>
                  <a:pt x="73" y="884"/>
                </a:lnTo>
                <a:lnTo>
                  <a:pt x="73" y="896"/>
                </a:lnTo>
                <a:lnTo>
                  <a:pt x="74" y="905"/>
                </a:lnTo>
                <a:lnTo>
                  <a:pt x="76" y="907"/>
                </a:lnTo>
                <a:lnTo>
                  <a:pt x="77" y="908"/>
                </a:lnTo>
                <a:lnTo>
                  <a:pt x="77" y="908"/>
                </a:lnTo>
                <a:lnTo>
                  <a:pt x="101" y="913"/>
                </a:lnTo>
                <a:lnTo>
                  <a:pt x="101" y="913"/>
                </a:lnTo>
                <a:lnTo>
                  <a:pt x="101" y="946"/>
                </a:lnTo>
                <a:lnTo>
                  <a:pt x="99" y="970"/>
                </a:lnTo>
                <a:lnTo>
                  <a:pt x="98" y="978"/>
                </a:lnTo>
                <a:lnTo>
                  <a:pt x="96" y="983"/>
                </a:lnTo>
                <a:lnTo>
                  <a:pt x="96" y="983"/>
                </a:lnTo>
                <a:lnTo>
                  <a:pt x="89" y="993"/>
                </a:lnTo>
                <a:lnTo>
                  <a:pt x="83" y="999"/>
                </a:lnTo>
                <a:lnTo>
                  <a:pt x="73" y="1007"/>
                </a:lnTo>
                <a:lnTo>
                  <a:pt x="73" y="1007"/>
                </a:lnTo>
                <a:lnTo>
                  <a:pt x="62" y="1012"/>
                </a:lnTo>
                <a:lnTo>
                  <a:pt x="51" y="1015"/>
                </a:lnTo>
                <a:lnTo>
                  <a:pt x="41" y="1019"/>
                </a:lnTo>
                <a:lnTo>
                  <a:pt x="32" y="1023"/>
                </a:lnTo>
                <a:lnTo>
                  <a:pt x="32" y="1023"/>
                </a:lnTo>
                <a:lnTo>
                  <a:pt x="14" y="1031"/>
                </a:lnTo>
                <a:lnTo>
                  <a:pt x="7" y="1036"/>
                </a:lnTo>
                <a:lnTo>
                  <a:pt x="4" y="1040"/>
                </a:lnTo>
                <a:lnTo>
                  <a:pt x="2" y="1044"/>
                </a:lnTo>
                <a:lnTo>
                  <a:pt x="2" y="1044"/>
                </a:lnTo>
                <a:lnTo>
                  <a:pt x="0" y="1051"/>
                </a:lnTo>
                <a:lnTo>
                  <a:pt x="2" y="1057"/>
                </a:lnTo>
                <a:lnTo>
                  <a:pt x="3" y="1061"/>
                </a:lnTo>
                <a:lnTo>
                  <a:pt x="5" y="1062"/>
                </a:lnTo>
                <a:lnTo>
                  <a:pt x="5" y="1062"/>
                </a:lnTo>
                <a:lnTo>
                  <a:pt x="7" y="1062"/>
                </a:lnTo>
                <a:lnTo>
                  <a:pt x="7" y="1064"/>
                </a:lnTo>
                <a:lnTo>
                  <a:pt x="7" y="1067"/>
                </a:lnTo>
                <a:lnTo>
                  <a:pt x="9" y="1068"/>
                </a:lnTo>
                <a:lnTo>
                  <a:pt x="10" y="1068"/>
                </a:lnTo>
                <a:lnTo>
                  <a:pt x="10" y="1068"/>
                </a:lnTo>
                <a:lnTo>
                  <a:pt x="15" y="1068"/>
                </a:lnTo>
                <a:lnTo>
                  <a:pt x="18" y="1067"/>
                </a:lnTo>
                <a:lnTo>
                  <a:pt x="20" y="1068"/>
                </a:lnTo>
                <a:lnTo>
                  <a:pt x="23" y="1071"/>
                </a:lnTo>
                <a:lnTo>
                  <a:pt x="23" y="1071"/>
                </a:lnTo>
                <a:lnTo>
                  <a:pt x="26" y="1074"/>
                </a:lnTo>
                <a:lnTo>
                  <a:pt x="31" y="1077"/>
                </a:lnTo>
                <a:lnTo>
                  <a:pt x="37" y="1078"/>
                </a:lnTo>
                <a:lnTo>
                  <a:pt x="45" y="1076"/>
                </a:lnTo>
                <a:lnTo>
                  <a:pt x="45" y="1076"/>
                </a:lnTo>
                <a:lnTo>
                  <a:pt x="58" y="1071"/>
                </a:lnTo>
                <a:lnTo>
                  <a:pt x="76" y="1064"/>
                </a:lnTo>
                <a:lnTo>
                  <a:pt x="76" y="1064"/>
                </a:lnTo>
                <a:lnTo>
                  <a:pt x="80" y="1062"/>
                </a:lnTo>
                <a:lnTo>
                  <a:pt x="87" y="1058"/>
                </a:lnTo>
                <a:lnTo>
                  <a:pt x="99" y="1050"/>
                </a:lnTo>
                <a:lnTo>
                  <a:pt x="106" y="1045"/>
                </a:lnTo>
                <a:lnTo>
                  <a:pt x="115" y="1041"/>
                </a:lnTo>
                <a:lnTo>
                  <a:pt x="125" y="1037"/>
                </a:lnTo>
                <a:lnTo>
                  <a:pt x="136" y="1036"/>
                </a:lnTo>
                <a:lnTo>
                  <a:pt x="136" y="1036"/>
                </a:lnTo>
                <a:lnTo>
                  <a:pt x="156" y="1036"/>
                </a:lnTo>
                <a:lnTo>
                  <a:pt x="163" y="1035"/>
                </a:lnTo>
                <a:lnTo>
                  <a:pt x="168" y="1032"/>
                </a:lnTo>
                <a:lnTo>
                  <a:pt x="173" y="1030"/>
                </a:lnTo>
                <a:lnTo>
                  <a:pt x="174" y="1026"/>
                </a:lnTo>
                <a:lnTo>
                  <a:pt x="175" y="1021"/>
                </a:lnTo>
                <a:lnTo>
                  <a:pt x="175" y="1015"/>
                </a:lnTo>
                <a:lnTo>
                  <a:pt x="175" y="1015"/>
                </a:lnTo>
                <a:lnTo>
                  <a:pt x="173" y="1004"/>
                </a:lnTo>
                <a:lnTo>
                  <a:pt x="172" y="997"/>
                </a:lnTo>
                <a:lnTo>
                  <a:pt x="169" y="988"/>
                </a:lnTo>
                <a:lnTo>
                  <a:pt x="168" y="976"/>
                </a:lnTo>
                <a:lnTo>
                  <a:pt x="168" y="976"/>
                </a:lnTo>
                <a:lnTo>
                  <a:pt x="168" y="956"/>
                </a:lnTo>
                <a:lnTo>
                  <a:pt x="169" y="937"/>
                </a:lnTo>
                <a:lnTo>
                  <a:pt x="172" y="913"/>
                </a:lnTo>
                <a:lnTo>
                  <a:pt x="172" y="913"/>
                </a:lnTo>
                <a:lnTo>
                  <a:pt x="195" y="916"/>
                </a:lnTo>
                <a:lnTo>
                  <a:pt x="212" y="916"/>
                </a:lnTo>
                <a:lnTo>
                  <a:pt x="217" y="916"/>
                </a:lnTo>
                <a:lnTo>
                  <a:pt x="219" y="916"/>
                </a:lnTo>
                <a:lnTo>
                  <a:pt x="219" y="916"/>
                </a:lnTo>
                <a:lnTo>
                  <a:pt x="221" y="866"/>
                </a:lnTo>
                <a:lnTo>
                  <a:pt x="219" y="798"/>
                </a:lnTo>
                <a:lnTo>
                  <a:pt x="219" y="798"/>
                </a:lnTo>
                <a:lnTo>
                  <a:pt x="221" y="782"/>
                </a:lnTo>
                <a:lnTo>
                  <a:pt x="223" y="756"/>
                </a:lnTo>
                <a:lnTo>
                  <a:pt x="231" y="694"/>
                </a:lnTo>
                <a:lnTo>
                  <a:pt x="243" y="612"/>
                </a:lnTo>
                <a:lnTo>
                  <a:pt x="243" y="612"/>
                </a:lnTo>
                <a:lnTo>
                  <a:pt x="248" y="600"/>
                </a:lnTo>
                <a:lnTo>
                  <a:pt x="251" y="587"/>
                </a:lnTo>
                <a:lnTo>
                  <a:pt x="251" y="587"/>
                </a:lnTo>
                <a:lnTo>
                  <a:pt x="279" y="620"/>
                </a:lnTo>
                <a:lnTo>
                  <a:pt x="315" y="667"/>
                </a:lnTo>
                <a:lnTo>
                  <a:pt x="315" y="667"/>
                </a:lnTo>
                <a:lnTo>
                  <a:pt x="324" y="678"/>
                </a:lnTo>
                <a:lnTo>
                  <a:pt x="331" y="684"/>
                </a:lnTo>
                <a:lnTo>
                  <a:pt x="334" y="687"/>
                </a:lnTo>
                <a:lnTo>
                  <a:pt x="336" y="688"/>
                </a:lnTo>
                <a:lnTo>
                  <a:pt x="340" y="688"/>
                </a:lnTo>
                <a:lnTo>
                  <a:pt x="343" y="687"/>
                </a:lnTo>
                <a:lnTo>
                  <a:pt x="343" y="687"/>
                </a:lnTo>
                <a:lnTo>
                  <a:pt x="349" y="684"/>
                </a:lnTo>
                <a:lnTo>
                  <a:pt x="357" y="677"/>
                </a:lnTo>
                <a:lnTo>
                  <a:pt x="381" y="657"/>
                </a:lnTo>
                <a:lnTo>
                  <a:pt x="410" y="630"/>
                </a:lnTo>
                <a:lnTo>
                  <a:pt x="410" y="630"/>
                </a:lnTo>
                <a:lnTo>
                  <a:pt x="436" y="635"/>
                </a:lnTo>
                <a:lnTo>
                  <a:pt x="456" y="640"/>
                </a:lnTo>
                <a:lnTo>
                  <a:pt x="469" y="644"/>
                </a:lnTo>
                <a:lnTo>
                  <a:pt x="469" y="644"/>
                </a:lnTo>
                <a:lnTo>
                  <a:pt x="477" y="647"/>
                </a:lnTo>
                <a:lnTo>
                  <a:pt x="482" y="651"/>
                </a:lnTo>
                <a:lnTo>
                  <a:pt x="485" y="655"/>
                </a:lnTo>
                <a:lnTo>
                  <a:pt x="485" y="655"/>
                </a:lnTo>
                <a:lnTo>
                  <a:pt x="493" y="723"/>
                </a:lnTo>
                <a:lnTo>
                  <a:pt x="500" y="774"/>
                </a:lnTo>
                <a:lnTo>
                  <a:pt x="503" y="795"/>
                </a:lnTo>
                <a:lnTo>
                  <a:pt x="505" y="809"/>
                </a:lnTo>
                <a:lnTo>
                  <a:pt x="505" y="809"/>
                </a:lnTo>
                <a:lnTo>
                  <a:pt x="509" y="827"/>
                </a:lnTo>
                <a:lnTo>
                  <a:pt x="511" y="843"/>
                </a:lnTo>
                <a:lnTo>
                  <a:pt x="512" y="860"/>
                </a:lnTo>
                <a:lnTo>
                  <a:pt x="512" y="860"/>
                </a:lnTo>
                <a:lnTo>
                  <a:pt x="515" y="880"/>
                </a:lnTo>
                <a:lnTo>
                  <a:pt x="586" y="901"/>
                </a:lnTo>
                <a:lnTo>
                  <a:pt x="586" y="932"/>
                </a:lnTo>
                <a:lnTo>
                  <a:pt x="586" y="932"/>
                </a:lnTo>
                <a:lnTo>
                  <a:pt x="585" y="938"/>
                </a:lnTo>
                <a:lnTo>
                  <a:pt x="585" y="943"/>
                </a:lnTo>
                <a:lnTo>
                  <a:pt x="584" y="950"/>
                </a:lnTo>
                <a:lnTo>
                  <a:pt x="586" y="960"/>
                </a:lnTo>
                <a:lnTo>
                  <a:pt x="586" y="960"/>
                </a:lnTo>
                <a:lnTo>
                  <a:pt x="589" y="966"/>
                </a:lnTo>
                <a:lnTo>
                  <a:pt x="592" y="971"/>
                </a:lnTo>
                <a:lnTo>
                  <a:pt x="597" y="975"/>
                </a:lnTo>
                <a:lnTo>
                  <a:pt x="603" y="980"/>
                </a:lnTo>
                <a:lnTo>
                  <a:pt x="617" y="986"/>
                </a:lnTo>
                <a:lnTo>
                  <a:pt x="631" y="993"/>
                </a:lnTo>
                <a:lnTo>
                  <a:pt x="631" y="993"/>
                </a:lnTo>
                <a:lnTo>
                  <a:pt x="638" y="998"/>
                </a:lnTo>
                <a:lnTo>
                  <a:pt x="648" y="1002"/>
                </a:lnTo>
                <a:lnTo>
                  <a:pt x="672" y="1010"/>
                </a:lnTo>
                <a:lnTo>
                  <a:pt x="695" y="1015"/>
                </a:lnTo>
                <a:lnTo>
                  <a:pt x="703" y="1017"/>
                </a:lnTo>
                <a:lnTo>
                  <a:pt x="707" y="1017"/>
                </a:lnTo>
                <a:lnTo>
                  <a:pt x="707" y="1017"/>
                </a:lnTo>
                <a:lnTo>
                  <a:pt x="715" y="1014"/>
                </a:lnTo>
                <a:lnTo>
                  <a:pt x="718" y="1013"/>
                </a:lnTo>
                <a:lnTo>
                  <a:pt x="718" y="1013"/>
                </a:lnTo>
                <a:lnTo>
                  <a:pt x="723" y="1014"/>
                </a:lnTo>
                <a:lnTo>
                  <a:pt x="729" y="1013"/>
                </a:lnTo>
                <a:lnTo>
                  <a:pt x="734" y="1012"/>
                </a:lnTo>
                <a:lnTo>
                  <a:pt x="734" y="1012"/>
                </a:lnTo>
                <a:lnTo>
                  <a:pt x="744" y="1007"/>
                </a:lnTo>
                <a:lnTo>
                  <a:pt x="745" y="1005"/>
                </a:lnTo>
                <a:lnTo>
                  <a:pt x="745" y="1003"/>
                </a:lnTo>
                <a:lnTo>
                  <a:pt x="745" y="1003"/>
                </a:lnTo>
                <a:lnTo>
                  <a:pt x="741" y="998"/>
                </a:lnTo>
                <a:lnTo>
                  <a:pt x="738" y="993"/>
                </a:lnTo>
                <a:lnTo>
                  <a:pt x="738" y="993"/>
                </a:lnTo>
                <a:lnTo>
                  <a:pt x="731" y="988"/>
                </a:lnTo>
                <a:lnTo>
                  <a:pt x="728" y="983"/>
                </a:lnTo>
                <a:lnTo>
                  <a:pt x="722" y="977"/>
                </a:lnTo>
                <a:lnTo>
                  <a:pt x="722" y="977"/>
                </a:lnTo>
                <a:lnTo>
                  <a:pt x="714" y="972"/>
                </a:lnTo>
                <a:lnTo>
                  <a:pt x="697" y="961"/>
                </a:lnTo>
                <a:lnTo>
                  <a:pt x="697" y="961"/>
                </a:lnTo>
                <a:lnTo>
                  <a:pt x="665" y="944"/>
                </a:lnTo>
                <a:lnTo>
                  <a:pt x="655" y="938"/>
                </a:lnTo>
                <a:lnTo>
                  <a:pt x="651" y="934"/>
                </a:lnTo>
                <a:lnTo>
                  <a:pt x="648" y="929"/>
                </a:lnTo>
                <a:lnTo>
                  <a:pt x="648" y="929"/>
                </a:lnTo>
                <a:lnTo>
                  <a:pt x="647" y="924"/>
                </a:lnTo>
                <a:lnTo>
                  <a:pt x="644" y="919"/>
                </a:lnTo>
                <a:lnTo>
                  <a:pt x="642" y="907"/>
                </a:lnTo>
                <a:lnTo>
                  <a:pt x="639" y="893"/>
                </a:lnTo>
                <a:lnTo>
                  <a:pt x="679" y="873"/>
                </a:lnTo>
                <a:lnTo>
                  <a:pt x="679" y="873"/>
                </a:lnTo>
                <a:lnTo>
                  <a:pt x="670" y="842"/>
                </a:lnTo>
                <a:lnTo>
                  <a:pt x="670" y="842"/>
                </a:lnTo>
                <a:lnTo>
                  <a:pt x="665" y="812"/>
                </a:lnTo>
                <a:lnTo>
                  <a:pt x="656" y="756"/>
                </a:lnTo>
                <a:lnTo>
                  <a:pt x="645" y="676"/>
                </a:lnTo>
                <a:lnTo>
                  <a:pt x="666" y="659"/>
                </a:lnTo>
                <a:lnTo>
                  <a:pt x="666" y="659"/>
                </a:lnTo>
                <a:lnTo>
                  <a:pt x="676" y="649"/>
                </a:lnTo>
                <a:lnTo>
                  <a:pt x="682" y="639"/>
                </a:lnTo>
                <a:lnTo>
                  <a:pt x="687" y="631"/>
                </a:lnTo>
                <a:lnTo>
                  <a:pt x="687" y="631"/>
                </a:lnTo>
                <a:lnTo>
                  <a:pt x="693" y="619"/>
                </a:lnTo>
                <a:lnTo>
                  <a:pt x="697" y="614"/>
                </a:lnTo>
                <a:lnTo>
                  <a:pt x="701" y="611"/>
                </a:lnTo>
                <a:lnTo>
                  <a:pt x="701" y="611"/>
                </a:lnTo>
                <a:lnTo>
                  <a:pt x="740" y="582"/>
                </a:lnTo>
                <a:lnTo>
                  <a:pt x="804" y="596"/>
                </a:lnTo>
                <a:lnTo>
                  <a:pt x="804" y="596"/>
                </a:lnTo>
                <a:lnTo>
                  <a:pt x="809" y="598"/>
                </a:lnTo>
                <a:lnTo>
                  <a:pt x="815" y="600"/>
                </a:lnTo>
                <a:lnTo>
                  <a:pt x="821" y="598"/>
                </a:lnTo>
                <a:lnTo>
                  <a:pt x="821" y="598"/>
                </a:lnTo>
                <a:lnTo>
                  <a:pt x="827" y="596"/>
                </a:lnTo>
                <a:lnTo>
                  <a:pt x="832" y="595"/>
                </a:lnTo>
                <a:lnTo>
                  <a:pt x="836" y="592"/>
                </a:lnTo>
                <a:lnTo>
                  <a:pt x="841" y="584"/>
                </a:lnTo>
                <a:lnTo>
                  <a:pt x="841" y="584"/>
                </a:lnTo>
                <a:lnTo>
                  <a:pt x="857" y="554"/>
                </a:lnTo>
                <a:lnTo>
                  <a:pt x="868" y="528"/>
                </a:lnTo>
                <a:lnTo>
                  <a:pt x="868" y="528"/>
                </a:lnTo>
                <a:lnTo>
                  <a:pt x="884" y="488"/>
                </a:lnTo>
                <a:lnTo>
                  <a:pt x="884" y="488"/>
                </a:lnTo>
                <a:lnTo>
                  <a:pt x="902" y="445"/>
                </a:lnTo>
                <a:lnTo>
                  <a:pt x="902" y="445"/>
                </a:lnTo>
                <a:lnTo>
                  <a:pt x="900" y="464"/>
                </a:lnTo>
                <a:lnTo>
                  <a:pt x="899" y="479"/>
                </a:lnTo>
                <a:lnTo>
                  <a:pt x="899" y="488"/>
                </a:lnTo>
                <a:lnTo>
                  <a:pt x="899" y="488"/>
                </a:lnTo>
                <a:lnTo>
                  <a:pt x="902" y="492"/>
                </a:lnTo>
                <a:lnTo>
                  <a:pt x="909" y="500"/>
                </a:lnTo>
                <a:lnTo>
                  <a:pt x="918" y="508"/>
                </a:lnTo>
                <a:lnTo>
                  <a:pt x="918" y="508"/>
                </a:lnTo>
                <a:lnTo>
                  <a:pt x="921" y="504"/>
                </a:lnTo>
                <a:lnTo>
                  <a:pt x="927" y="492"/>
                </a:lnTo>
                <a:lnTo>
                  <a:pt x="938" y="477"/>
                </a:lnTo>
                <a:lnTo>
                  <a:pt x="938" y="477"/>
                </a:lnTo>
                <a:lnTo>
                  <a:pt x="937" y="504"/>
                </a:lnTo>
                <a:lnTo>
                  <a:pt x="934" y="528"/>
                </a:lnTo>
                <a:lnTo>
                  <a:pt x="932" y="553"/>
                </a:lnTo>
                <a:lnTo>
                  <a:pt x="932" y="553"/>
                </a:lnTo>
                <a:lnTo>
                  <a:pt x="920" y="643"/>
                </a:lnTo>
                <a:lnTo>
                  <a:pt x="909" y="711"/>
                </a:lnTo>
                <a:lnTo>
                  <a:pt x="909" y="711"/>
                </a:lnTo>
                <a:lnTo>
                  <a:pt x="915" y="814"/>
                </a:lnTo>
                <a:lnTo>
                  <a:pt x="915" y="814"/>
                </a:lnTo>
                <a:lnTo>
                  <a:pt x="915" y="823"/>
                </a:lnTo>
                <a:lnTo>
                  <a:pt x="914" y="834"/>
                </a:lnTo>
                <a:lnTo>
                  <a:pt x="912" y="864"/>
                </a:lnTo>
                <a:lnTo>
                  <a:pt x="912" y="864"/>
                </a:lnTo>
                <a:lnTo>
                  <a:pt x="914" y="941"/>
                </a:lnTo>
                <a:lnTo>
                  <a:pt x="912" y="986"/>
                </a:lnTo>
                <a:lnTo>
                  <a:pt x="912" y="1001"/>
                </a:lnTo>
                <a:lnTo>
                  <a:pt x="911" y="1010"/>
                </a:lnTo>
                <a:lnTo>
                  <a:pt x="911" y="1010"/>
                </a:lnTo>
                <a:lnTo>
                  <a:pt x="896" y="1052"/>
                </a:lnTo>
                <a:lnTo>
                  <a:pt x="893" y="1060"/>
                </a:lnTo>
                <a:lnTo>
                  <a:pt x="893" y="1060"/>
                </a:lnTo>
                <a:lnTo>
                  <a:pt x="886" y="1068"/>
                </a:lnTo>
                <a:lnTo>
                  <a:pt x="869" y="1087"/>
                </a:lnTo>
                <a:lnTo>
                  <a:pt x="851" y="1106"/>
                </a:lnTo>
                <a:lnTo>
                  <a:pt x="842" y="1112"/>
                </a:lnTo>
                <a:lnTo>
                  <a:pt x="836" y="1117"/>
                </a:lnTo>
                <a:lnTo>
                  <a:pt x="836" y="1117"/>
                </a:lnTo>
                <a:lnTo>
                  <a:pt x="809" y="1125"/>
                </a:lnTo>
                <a:lnTo>
                  <a:pt x="778" y="1133"/>
                </a:lnTo>
                <a:lnTo>
                  <a:pt x="778" y="1133"/>
                </a:lnTo>
                <a:lnTo>
                  <a:pt x="744" y="1141"/>
                </a:lnTo>
                <a:lnTo>
                  <a:pt x="729" y="1144"/>
                </a:lnTo>
                <a:lnTo>
                  <a:pt x="725" y="1147"/>
                </a:lnTo>
                <a:lnTo>
                  <a:pt x="723" y="1149"/>
                </a:lnTo>
                <a:lnTo>
                  <a:pt x="723" y="1149"/>
                </a:lnTo>
                <a:lnTo>
                  <a:pt x="725" y="1153"/>
                </a:lnTo>
                <a:lnTo>
                  <a:pt x="730" y="1157"/>
                </a:lnTo>
                <a:lnTo>
                  <a:pt x="736" y="1162"/>
                </a:lnTo>
                <a:lnTo>
                  <a:pt x="736" y="1162"/>
                </a:lnTo>
                <a:lnTo>
                  <a:pt x="738" y="1165"/>
                </a:lnTo>
                <a:lnTo>
                  <a:pt x="740" y="1169"/>
                </a:lnTo>
                <a:lnTo>
                  <a:pt x="745" y="1170"/>
                </a:lnTo>
                <a:lnTo>
                  <a:pt x="745" y="1170"/>
                </a:lnTo>
                <a:lnTo>
                  <a:pt x="751" y="1171"/>
                </a:lnTo>
                <a:lnTo>
                  <a:pt x="757" y="1173"/>
                </a:lnTo>
                <a:lnTo>
                  <a:pt x="762" y="1175"/>
                </a:lnTo>
                <a:lnTo>
                  <a:pt x="762" y="1175"/>
                </a:lnTo>
                <a:lnTo>
                  <a:pt x="766" y="1175"/>
                </a:lnTo>
                <a:lnTo>
                  <a:pt x="781" y="1175"/>
                </a:lnTo>
                <a:lnTo>
                  <a:pt x="781" y="1175"/>
                </a:lnTo>
                <a:lnTo>
                  <a:pt x="799" y="1175"/>
                </a:lnTo>
                <a:lnTo>
                  <a:pt x="826" y="1174"/>
                </a:lnTo>
                <a:lnTo>
                  <a:pt x="883" y="1171"/>
                </a:lnTo>
                <a:lnTo>
                  <a:pt x="883" y="1171"/>
                </a:lnTo>
                <a:lnTo>
                  <a:pt x="906" y="1173"/>
                </a:lnTo>
                <a:lnTo>
                  <a:pt x="931" y="1173"/>
                </a:lnTo>
                <a:lnTo>
                  <a:pt x="942" y="1171"/>
                </a:lnTo>
                <a:lnTo>
                  <a:pt x="952" y="1170"/>
                </a:lnTo>
                <a:lnTo>
                  <a:pt x="959" y="1169"/>
                </a:lnTo>
                <a:lnTo>
                  <a:pt x="964" y="1165"/>
                </a:lnTo>
                <a:lnTo>
                  <a:pt x="964" y="1165"/>
                </a:lnTo>
                <a:lnTo>
                  <a:pt x="968" y="1160"/>
                </a:lnTo>
                <a:lnTo>
                  <a:pt x="971" y="1154"/>
                </a:lnTo>
                <a:lnTo>
                  <a:pt x="975" y="1142"/>
                </a:lnTo>
                <a:lnTo>
                  <a:pt x="976" y="1130"/>
                </a:lnTo>
                <a:lnTo>
                  <a:pt x="978" y="1117"/>
                </a:lnTo>
                <a:lnTo>
                  <a:pt x="978" y="1117"/>
                </a:lnTo>
                <a:lnTo>
                  <a:pt x="978" y="1104"/>
                </a:lnTo>
                <a:lnTo>
                  <a:pt x="980" y="1092"/>
                </a:lnTo>
                <a:lnTo>
                  <a:pt x="984" y="1078"/>
                </a:lnTo>
                <a:lnTo>
                  <a:pt x="1070" y="1074"/>
                </a:lnTo>
                <a:lnTo>
                  <a:pt x="1070" y="1074"/>
                </a:lnTo>
                <a:lnTo>
                  <a:pt x="1075" y="1051"/>
                </a:lnTo>
                <a:lnTo>
                  <a:pt x="1085" y="1003"/>
                </a:lnTo>
                <a:lnTo>
                  <a:pt x="1085" y="1003"/>
                </a:lnTo>
                <a:lnTo>
                  <a:pt x="1093" y="960"/>
                </a:lnTo>
                <a:lnTo>
                  <a:pt x="1107" y="897"/>
                </a:lnTo>
                <a:lnTo>
                  <a:pt x="1125" y="817"/>
                </a:lnTo>
                <a:lnTo>
                  <a:pt x="1125" y="817"/>
                </a:lnTo>
                <a:lnTo>
                  <a:pt x="1160" y="860"/>
                </a:lnTo>
                <a:lnTo>
                  <a:pt x="1186" y="892"/>
                </a:lnTo>
                <a:lnTo>
                  <a:pt x="1202" y="913"/>
                </a:lnTo>
                <a:lnTo>
                  <a:pt x="1202" y="913"/>
                </a:lnTo>
                <a:lnTo>
                  <a:pt x="1206" y="921"/>
                </a:lnTo>
                <a:lnTo>
                  <a:pt x="1210" y="930"/>
                </a:lnTo>
                <a:lnTo>
                  <a:pt x="1218" y="953"/>
                </a:lnTo>
                <a:lnTo>
                  <a:pt x="1225" y="981"/>
                </a:lnTo>
                <a:lnTo>
                  <a:pt x="1272" y="976"/>
                </a:lnTo>
                <a:lnTo>
                  <a:pt x="1272" y="976"/>
                </a:lnTo>
                <a:lnTo>
                  <a:pt x="1263" y="1003"/>
                </a:lnTo>
                <a:lnTo>
                  <a:pt x="1254" y="1023"/>
                </a:lnTo>
                <a:lnTo>
                  <a:pt x="1251" y="1030"/>
                </a:lnTo>
                <a:lnTo>
                  <a:pt x="1247" y="1035"/>
                </a:lnTo>
                <a:lnTo>
                  <a:pt x="1247" y="1035"/>
                </a:lnTo>
                <a:lnTo>
                  <a:pt x="1235" y="1044"/>
                </a:lnTo>
                <a:lnTo>
                  <a:pt x="1231" y="1046"/>
                </a:lnTo>
                <a:lnTo>
                  <a:pt x="1225" y="1047"/>
                </a:lnTo>
                <a:lnTo>
                  <a:pt x="1225" y="1047"/>
                </a:lnTo>
                <a:lnTo>
                  <a:pt x="1219" y="1046"/>
                </a:lnTo>
                <a:lnTo>
                  <a:pt x="1213" y="1045"/>
                </a:lnTo>
                <a:lnTo>
                  <a:pt x="1206" y="1045"/>
                </a:lnTo>
                <a:lnTo>
                  <a:pt x="1203" y="1046"/>
                </a:lnTo>
                <a:lnTo>
                  <a:pt x="1199" y="1047"/>
                </a:lnTo>
                <a:lnTo>
                  <a:pt x="1199" y="1047"/>
                </a:lnTo>
                <a:lnTo>
                  <a:pt x="1192" y="1052"/>
                </a:lnTo>
                <a:lnTo>
                  <a:pt x="1189" y="1057"/>
                </a:lnTo>
                <a:lnTo>
                  <a:pt x="1188" y="1062"/>
                </a:lnTo>
                <a:lnTo>
                  <a:pt x="1189" y="1067"/>
                </a:lnTo>
                <a:lnTo>
                  <a:pt x="1189" y="1067"/>
                </a:lnTo>
                <a:lnTo>
                  <a:pt x="1193" y="1069"/>
                </a:lnTo>
                <a:lnTo>
                  <a:pt x="1198" y="1071"/>
                </a:lnTo>
                <a:lnTo>
                  <a:pt x="1213" y="1073"/>
                </a:lnTo>
                <a:lnTo>
                  <a:pt x="1235" y="1076"/>
                </a:lnTo>
                <a:lnTo>
                  <a:pt x="1235" y="1076"/>
                </a:lnTo>
                <a:lnTo>
                  <a:pt x="1252" y="1076"/>
                </a:lnTo>
                <a:lnTo>
                  <a:pt x="1267" y="1073"/>
                </a:lnTo>
                <a:lnTo>
                  <a:pt x="1279" y="1071"/>
                </a:lnTo>
                <a:lnTo>
                  <a:pt x="1279" y="1071"/>
                </a:lnTo>
                <a:lnTo>
                  <a:pt x="1288" y="1066"/>
                </a:lnTo>
                <a:lnTo>
                  <a:pt x="1296" y="1061"/>
                </a:lnTo>
                <a:lnTo>
                  <a:pt x="1307" y="1055"/>
                </a:lnTo>
                <a:lnTo>
                  <a:pt x="1323" y="1047"/>
                </a:lnTo>
                <a:lnTo>
                  <a:pt x="1323" y="1047"/>
                </a:lnTo>
                <a:lnTo>
                  <a:pt x="1344" y="1040"/>
                </a:lnTo>
                <a:lnTo>
                  <a:pt x="1363" y="1031"/>
                </a:lnTo>
                <a:lnTo>
                  <a:pt x="1371" y="1026"/>
                </a:lnTo>
                <a:lnTo>
                  <a:pt x="1378" y="1023"/>
                </a:lnTo>
                <a:lnTo>
                  <a:pt x="1382" y="1017"/>
                </a:lnTo>
                <a:lnTo>
                  <a:pt x="1386" y="1012"/>
                </a:lnTo>
                <a:lnTo>
                  <a:pt x="1386" y="1012"/>
                </a:lnTo>
                <a:lnTo>
                  <a:pt x="1389" y="1002"/>
                </a:lnTo>
                <a:lnTo>
                  <a:pt x="1389" y="993"/>
                </a:lnTo>
                <a:lnTo>
                  <a:pt x="1386" y="985"/>
                </a:lnTo>
                <a:lnTo>
                  <a:pt x="1381" y="975"/>
                </a:lnTo>
                <a:lnTo>
                  <a:pt x="1381" y="975"/>
                </a:lnTo>
                <a:lnTo>
                  <a:pt x="1368" y="955"/>
                </a:lnTo>
                <a:lnTo>
                  <a:pt x="1368" y="955"/>
                </a:lnTo>
                <a:lnTo>
                  <a:pt x="1371" y="950"/>
                </a:lnTo>
                <a:lnTo>
                  <a:pt x="1373" y="946"/>
                </a:lnTo>
                <a:lnTo>
                  <a:pt x="1374" y="944"/>
                </a:lnTo>
                <a:lnTo>
                  <a:pt x="1374" y="944"/>
                </a:lnTo>
                <a:lnTo>
                  <a:pt x="1332" y="812"/>
                </a:lnTo>
                <a:lnTo>
                  <a:pt x="1332" y="812"/>
                </a:lnTo>
                <a:lnTo>
                  <a:pt x="1328" y="800"/>
                </a:lnTo>
                <a:lnTo>
                  <a:pt x="1321" y="785"/>
                </a:lnTo>
                <a:lnTo>
                  <a:pt x="1304" y="751"/>
                </a:lnTo>
                <a:lnTo>
                  <a:pt x="1280" y="707"/>
                </a:lnTo>
                <a:lnTo>
                  <a:pt x="1280" y="707"/>
                </a:lnTo>
                <a:lnTo>
                  <a:pt x="1264" y="545"/>
                </a:lnTo>
                <a:lnTo>
                  <a:pt x="1248" y="384"/>
                </a:lnTo>
                <a:lnTo>
                  <a:pt x="1248" y="384"/>
                </a:lnTo>
                <a:lnTo>
                  <a:pt x="1254" y="351"/>
                </a:lnTo>
                <a:lnTo>
                  <a:pt x="1258" y="325"/>
                </a:lnTo>
                <a:lnTo>
                  <a:pt x="1259" y="306"/>
                </a:lnTo>
                <a:lnTo>
                  <a:pt x="1259" y="306"/>
                </a:lnTo>
                <a:lnTo>
                  <a:pt x="1258" y="290"/>
                </a:lnTo>
                <a:lnTo>
                  <a:pt x="1256" y="274"/>
                </a:lnTo>
                <a:lnTo>
                  <a:pt x="1252" y="255"/>
                </a:lnTo>
                <a:lnTo>
                  <a:pt x="1252" y="255"/>
                </a:lnTo>
                <a:lnTo>
                  <a:pt x="1257" y="224"/>
                </a:lnTo>
                <a:lnTo>
                  <a:pt x="1261" y="203"/>
                </a:lnTo>
                <a:lnTo>
                  <a:pt x="1261" y="194"/>
                </a:lnTo>
                <a:lnTo>
                  <a:pt x="1261" y="194"/>
                </a:lnTo>
                <a:lnTo>
                  <a:pt x="1236" y="180"/>
                </a:lnTo>
                <a:lnTo>
                  <a:pt x="1181" y="154"/>
                </a:lnTo>
                <a:lnTo>
                  <a:pt x="1124" y="127"/>
                </a:lnTo>
                <a:lnTo>
                  <a:pt x="1097" y="112"/>
                </a:lnTo>
                <a:lnTo>
                  <a:pt x="1097" y="112"/>
                </a:lnTo>
                <a:lnTo>
                  <a:pt x="1093" y="109"/>
                </a:lnTo>
                <a:lnTo>
                  <a:pt x="1088" y="101"/>
                </a:lnTo>
                <a:lnTo>
                  <a:pt x="1082" y="94"/>
                </a:lnTo>
                <a:lnTo>
                  <a:pt x="1074" y="87"/>
                </a:lnTo>
                <a:lnTo>
                  <a:pt x="1074" y="87"/>
                </a:lnTo>
                <a:lnTo>
                  <a:pt x="1065" y="82"/>
                </a:lnTo>
                <a:lnTo>
                  <a:pt x="1058" y="78"/>
                </a:lnTo>
                <a:lnTo>
                  <a:pt x="1053" y="77"/>
                </a:lnTo>
                <a:lnTo>
                  <a:pt x="1049" y="76"/>
                </a:lnTo>
                <a:lnTo>
                  <a:pt x="1049" y="76"/>
                </a:lnTo>
                <a:lnTo>
                  <a:pt x="979" y="40"/>
                </a:lnTo>
                <a:lnTo>
                  <a:pt x="979" y="40"/>
                </a:lnTo>
                <a:lnTo>
                  <a:pt x="970" y="37"/>
                </a:lnTo>
                <a:lnTo>
                  <a:pt x="949" y="32"/>
                </a:lnTo>
                <a:lnTo>
                  <a:pt x="918" y="26"/>
                </a:lnTo>
                <a:lnTo>
                  <a:pt x="901" y="25"/>
                </a:lnTo>
                <a:lnTo>
                  <a:pt x="884" y="24"/>
                </a:lnTo>
                <a:lnTo>
                  <a:pt x="884" y="24"/>
                </a:lnTo>
                <a:lnTo>
                  <a:pt x="852" y="23"/>
                </a:lnTo>
                <a:lnTo>
                  <a:pt x="826" y="21"/>
                </a:lnTo>
                <a:lnTo>
                  <a:pt x="805" y="19"/>
                </a:lnTo>
                <a:lnTo>
                  <a:pt x="789" y="16"/>
                </a:lnTo>
                <a:lnTo>
                  <a:pt x="789" y="16"/>
                </a:lnTo>
                <a:lnTo>
                  <a:pt x="773" y="13"/>
                </a:lnTo>
                <a:lnTo>
                  <a:pt x="754" y="8"/>
                </a:lnTo>
                <a:lnTo>
                  <a:pt x="735" y="3"/>
                </a:lnTo>
                <a:lnTo>
                  <a:pt x="727" y="2"/>
                </a:lnTo>
                <a:lnTo>
                  <a:pt x="720" y="0"/>
                </a:lnTo>
                <a:lnTo>
                  <a:pt x="720" y="0"/>
                </a:lnTo>
                <a:lnTo>
                  <a:pt x="707" y="0"/>
                </a:lnTo>
                <a:lnTo>
                  <a:pt x="696" y="0"/>
                </a:lnTo>
                <a:lnTo>
                  <a:pt x="685" y="3"/>
                </a:lnTo>
                <a:lnTo>
                  <a:pt x="680" y="5"/>
                </a:lnTo>
                <a:lnTo>
                  <a:pt x="675" y="8"/>
                </a:lnTo>
                <a:lnTo>
                  <a:pt x="675" y="8"/>
                </a:lnTo>
                <a:lnTo>
                  <a:pt x="656" y="19"/>
                </a:lnTo>
                <a:lnTo>
                  <a:pt x="627" y="35"/>
                </a:lnTo>
                <a:lnTo>
                  <a:pt x="587" y="56"/>
                </a:lnTo>
                <a:lnTo>
                  <a:pt x="587" y="56"/>
                </a:lnTo>
                <a:close/>
                <a:moveTo>
                  <a:pt x="623" y="416"/>
                </a:moveTo>
                <a:lnTo>
                  <a:pt x="623" y="416"/>
                </a:lnTo>
                <a:lnTo>
                  <a:pt x="648" y="431"/>
                </a:lnTo>
                <a:lnTo>
                  <a:pt x="669" y="443"/>
                </a:lnTo>
                <a:lnTo>
                  <a:pt x="677" y="447"/>
                </a:lnTo>
                <a:lnTo>
                  <a:pt x="686" y="449"/>
                </a:lnTo>
                <a:lnTo>
                  <a:pt x="686" y="449"/>
                </a:lnTo>
                <a:lnTo>
                  <a:pt x="701" y="453"/>
                </a:lnTo>
                <a:lnTo>
                  <a:pt x="714" y="454"/>
                </a:lnTo>
                <a:lnTo>
                  <a:pt x="729" y="457"/>
                </a:lnTo>
                <a:lnTo>
                  <a:pt x="729" y="457"/>
                </a:lnTo>
                <a:lnTo>
                  <a:pt x="728" y="463"/>
                </a:lnTo>
                <a:lnTo>
                  <a:pt x="722" y="477"/>
                </a:lnTo>
                <a:lnTo>
                  <a:pt x="712" y="492"/>
                </a:lnTo>
                <a:lnTo>
                  <a:pt x="706" y="500"/>
                </a:lnTo>
                <a:lnTo>
                  <a:pt x="701" y="507"/>
                </a:lnTo>
                <a:lnTo>
                  <a:pt x="701" y="507"/>
                </a:lnTo>
                <a:lnTo>
                  <a:pt x="676" y="533"/>
                </a:lnTo>
                <a:lnTo>
                  <a:pt x="665" y="547"/>
                </a:lnTo>
                <a:lnTo>
                  <a:pt x="671" y="556"/>
                </a:lnTo>
                <a:lnTo>
                  <a:pt x="671" y="556"/>
                </a:lnTo>
                <a:lnTo>
                  <a:pt x="665" y="561"/>
                </a:lnTo>
                <a:lnTo>
                  <a:pt x="651" y="571"/>
                </a:lnTo>
                <a:lnTo>
                  <a:pt x="651" y="571"/>
                </a:lnTo>
                <a:lnTo>
                  <a:pt x="643" y="576"/>
                </a:lnTo>
                <a:lnTo>
                  <a:pt x="633" y="582"/>
                </a:lnTo>
                <a:lnTo>
                  <a:pt x="622" y="587"/>
                </a:lnTo>
                <a:lnTo>
                  <a:pt x="622" y="587"/>
                </a:lnTo>
                <a:lnTo>
                  <a:pt x="618" y="552"/>
                </a:lnTo>
                <a:lnTo>
                  <a:pt x="617" y="524"/>
                </a:lnTo>
                <a:lnTo>
                  <a:pt x="616" y="507"/>
                </a:lnTo>
                <a:lnTo>
                  <a:pt x="616" y="507"/>
                </a:lnTo>
                <a:lnTo>
                  <a:pt x="616" y="501"/>
                </a:lnTo>
                <a:lnTo>
                  <a:pt x="615" y="491"/>
                </a:lnTo>
                <a:lnTo>
                  <a:pt x="610" y="469"/>
                </a:lnTo>
                <a:lnTo>
                  <a:pt x="602" y="441"/>
                </a:lnTo>
                <a:lnTo>
                  <a:pt x="623" y="416"/>
                </a:lnTo>
                <a:close/>
                <a:moveTo>
                  <a:pt x="398" y="445"/>
                </a:moveTo>
                <a:lnTo>
                  <a:pt x="398" y="445"/>
                </a:lnTo>
                <a:lnTo>
                  <a:pt x="415" y="454"/>
                </a:lnTo>
                <a:lnTo>
                  <a:pt x="434" y="464"/>
                </a:lnTo>
                <a:lnTo>
                  <a:pt x="434" y="464"/>
                </a:lnTo>
                <a:lnTo>
                  <a:pt x="437" y="467"/>
                </a:lnTo>
                <a:lnTo>
                  <a:pt x="442" y="474"/>
                </a:lnTo>
                <a:lnTo>
                  <a:pt x="448" y="484"/>
                </a:lnTo>
                <a:lnTo>
                  <a:pt x="453" y="492"/>
                </a:lnTo>
                <a:lnTo>
                  <a:pt x="453" y="492"/>
                </a:lnTo>
                <a:lnTo>
                  <a:pt x="459" y="511"/>
                </a:lnTo>
                <a:lnTo>
                  <a:pt x="467" y="538"/>
                </a:lnTo>
                <a:lnTo>
                  <a:pt x="477" y="575"/>
                </a:lnTo>
                <a:lnTo>
                  <a:pt x="434" y="564"/>
                </a:lnTo>
                <a:lnTo>
                  <a:pt x="434" y="553"/>
                </a:lnTo>
                <a:lnTo>
                  <a:pt x="416" y="547"/>
                </a:lnTo>
                <a:lnTo>
                  <a:pt x="416" y="547"/>
                </a:lnTo>
                <a:lnTo>
                  <a:pt x="409" y="540"/>
                </a:lnTo>
                <a:lnTo>
                  <a:pt x="394" y="528"/>
                </a:lnTo>
                <a:lnTo>
                  <a:pt x="394" y="528"/>
                </a:lnTo>
                <a:lnTo>
                  <a:pt x="387" y="522"/>
                </a:lnTo>
                <a:lnTo>
                  <a:pt x="377" y="517"/>
                </a:lnTo>
                <a:lnTo>
                  <a:pt x="368" y="511"/>
                </a:lnTo>
                <a:lnTo>
                  <a:pt x="362" y="507"/>
                </a:lnTo>
                <a:lnTo>
                  <a:pt x="362" y="507"/>
                </a:lnTo>
                <a:lnTo>
                  <a:pt x="355" y="495"/>
                </a:lnTo>
                <a:lnTo>
                  <a:pt x="351" y="488"/>
                </a:lnTo>
                <a:lnTo>
                  <a:pt x="349" y="481"/>
                </a:lnTo>
                <a:lnTo>
                  <a:pt x="349" y="481"/>
                </a:lnTo>
                <a:lnTo>
                  <a:pt x="345" y="477"/>
                </a:lnTo>
                <a:lnTo>
                  <a:pt x="340" y="470"/>
                </a:lnTo>
                <a:lnTo>
                  <a:pt x="333" y="463"/>
                </a:lnTo>
                <a:lnTo>
                  <a:pt x="398" y="44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3B694E16-F242-4BE1-B404-2B62FE1766B3}"/>
              </a:ext>
            </a:extLst>
          </p:cNvPr>
          <p:cNvSpPr>
            <a:spLocks noEditPoints="1"/>
          </p:cNvSpPr>
          <p:nvPr/>
        </p:nvSpPr>
        <p:spPr bwMode="auto">
          <a:xfrm>
            <a:off x="4177060" y="2787139"/>
            <a:ext cx="1533627" cy="1579713"/>
          </a:xfrm>
          <a:custGeom>
            <a:avLst/>
            <a:gdLst>
              <a:gd name="T0" fmla="*/ 180 w 1198"/>
              <a:gd name="T1" fmla="*/ 228 h 1234"/>
              <a:gd name="T2" fmla="*/ 91 w 1198"/>
              <a:gd name="T3" fmla="*/ 410 h 1234"/>
              <a:gd name="T4" fmla="*/ 2 w 1198"/>
              <a:gd name="T5" fmla="*/ 581 h 1234"/>
              <a:gd name="T6" fmla="*/ 89 w 1198"/>
              <a:gd name="T7" fmla="*/ 1143 h 1234"/>
              <a:gd name="T8" fmla="*/ 107 w 1198"/>
              <a:gd name="T9" fmla="*/ 1200 h 1234"/>
              <a:gd name="T10" fmla="*/ 189 w 1198"/>
              <a:gd name="T11" fmla="*/ 1209 h 1234"/>
              <a:gd name="T12" fmla="*/ 271 w 1198"/>
              <a:gd name="T13" fmla="*/ 1223 h 1234"/>
              <a:gd name="T14" fmla="*/ 362 w 1198"/>
              <a:gd name="T15" fmla="*/ 1227 h 1234"/>
              <a:gd name="T16" fmla="*/ 346 w 1198"/>
              <a:gd name="T17" fmla="*/ 1216 h 1234"/>
              <a:gd name="T18" fmla="*/ 313 w 1198"/>
              <a:gd name="T19" fmla="*/ 1013 h 1234"/>
              <a:gd name="T20" fmla="*/ 303 w 1198"/>
              <a:gd name="T21" fmla="*/ 741 h 1234"/>
              <a:gd name="T22" fmla="*/ 311 w 1198"/>
              <a:gd name="T23" fmla="*/ 637 h 1234"/>
              <a:gd name="T24" fmla="*/ 320 w 1198"/>
              <a:gd name="T25" fmla="*/ 593 h 1234"/>
              <a:gd name="T26" fmla="*/ 308 w 1198"/>
              <a:gd name="T27" fmla="*/ 532 h 1234"/>
              <a:gd name="T28" fmla="*/ 404 w 1198"/>
              <a:gd name="T29" fmla="*/ 497 h 1234"/>
              <a:gd name="T30" fmla="*/ 539 w 1198"/>
              <a:gd name="T31" fmla="*/ 494 h 1234"/>
              <a:gd name="T32" fmla="*/ 538 w 1198"/>
              <a:gd name="T33" fmla="*/ 450 h 1234"/>
              <a:gd name="T34" fmla="*/ 587 w 1198"/>
              <a:gd name="T35" fmla="*/ 475 h 1234"/>
              <a:gd name="T36" fmla="*/ 672 w 1198"/>
              <a:gd name="T37" fmla="*/ 470 h 1234"/>
              <a:gd name="T38" fmla="*/ 680 w 1198"/>
              <a:gd name="T39" fmla="*/ 497 h 1234"/>
              <a:gd name="T40" fmla="*/ 589 w 1198"/>
              <a:gd name="T41" fmla="*/ 557 h 1234"/>
              <a:gd name="T42" fmla="*/ 644 w 1198"/>
              <a:gd name="T43" fmla="*/ 628 h 1234"/>
              <a:gd name="T44" fmla="*/ 590 w 1198"/>
              <a:gd name="T45" fmla="*/ 944 h 1234"/>
              <a:gd name="T46" fmla="*/ 589 w 1198"/>
              <a:gd name="T47" fmla="*/ 1171 h 1234"/>
              <a:gd name="T48" fmla="*/ 504 w 1198"/>
              <a:gd name="T49" fmla="*/ 1217 h 1234"/>
              <a:gd name="T50" fmla="*/ 548 w 1198"/>
              <a:gd name="T51" fmla="*/ 1230 h 1234"/>
              <a:gd name="T52" fmla="*/ 655 w 1198"/>
              <a:gd name="T53" fmla="*/ 1219 h 1234"/>
              <a:gd name="T54" fmla="*/ 655 w 1198"/>
              <a:gd name="T55" fmla="*/ 1131 h 1234"/>
              <a:gd name="T56" fmla="*/ 772 w 1198"/>
              <a:gd name="T57" fmla="*/ 770 h 1234"/>
              <a:gd name="T58" fmla="*/ 853 w 1198"/>
              <a:gd name="T59" fmla="*/ 772 h 1234"/>
              <a:gd name="T60" fmla="*/ 965 w 1198"/>
              <a:gd name="T61" fmla="*/ 957 h 1234"/>
              <a:gd name="T62" fmla="*/ 1119 w 1198"/>
              <a:gd name="T63" fmla="*/ 1182 h 1234"/>
              <a:gd name="T64" fmla="*/ 1173 w 1198"/>
              <a:gd name="T65" fmla="*/ 1223 h 1234"/>
              <a:gd name="T66" fmla="*/ 1193 w 1198"/>
              <a:gd name="T67" fmla="*/ 1187 h 1234"/>
              <a:gd name="T68" fmla="*/ 1131 w 1198"/>
              <a:gd name="T69" fmla="*/ 962 h 1234"/>
              <a:gd name="T70" fmla="*/ 1010 w 1198"/>
              <a:gd name="T71" fmla="*/ 603 h 1234"/>
              <a:gd name="T72" fmla="*/ 958 w 1198"/>
              <a:gd name="T73" fmla="*/ 401 h 1234"/>
              <a:gd name="T74" fmla="*/ 916 w 1198"/>
              <a:gd name="T75" fmla="*/ 85 h 1234"/>
              <a:gd name="T76" fmla="*/ 896 w 1198"/>
              <a:gd name="T77" fmla="*/ 31 h 1234"/>
              <a:gd name="T78" fmla="*/ 845 w 1198"/>
              <a:gd name="T79" fmla="*/ 1 h 1234"/>
              <a:gd name="T80" fmla="*/ 787 w 1198"/>
              <a:gd name="T81" fmla="*/ 14 h 1234"/>
              <a:gd name="T82" fmla="*/ 680 w 1198"/>
              <a:gd name="T83" fmla="*/ 64 h 1234"/>
              <a:gd name="T84" fmla="*/ 500 w 1198"/>
              <a:gd name="T85" fmla="*/ 115 h 1234"/>
              <a:gd name="T86" fmla="*/ 442 w 1198"/>
              <a:gd name="T87" fmla="*/ 166 h 1234"/>
              <a:gd name="T88" fmla="*/ 469 w 1198"/>
              <a:gd name="T89" fmla="*/ 115 h 1234"/>
              <a:gd name="T90" fmla="*/ 446 w 1198"/>
              <a:gd name="T91" fmla="*/ 36 h 1234"/>
              <a:gd name="T92" fmla="*/ 363 w 1198"/>
              <a:gd name="T93" fmla="*/ 10 h 1234"/>
              <a:gd name="T94" fmla="*/ 312 w 1198"/>
              <a:gd name="T95" fmla="*/ 25 h 1234"/>
              <a:gd name="T96" fmla="*/ 542 w 1198"/>
              <a:gd name="T97" fmla="*/ 254 h 1234"/>
              <a:gd name="T98" fmla="*/ 633 w 1198"/>
              <a:gd name="T99" fmla="*/ 255 h 1234"/>
              <a:gd name="T100" fmla="*/ 648 w 1198"/>
              <a:gd name="T101" fmla="*/ 318 h 1234"/>
              <a:gd name="T102" fmla="*/ 548 w 1198"/>
              <a:gd name="T103" fmla="*/ 325 h 1234"/>
              <a:gd name="T104" fmla="*/ 573 w 1198"/>
              <a:gd name="T105" fmla="*/ 293 h 1234"/>
              <a:gd name="T106" fmla="*/ 542 w 1198"/>
              <a:gd name="T107" fmla="*/ 254 h 1234"/>
              <a:gd name="T108" fmla="*/ 461 w 1198"/>
              <a:gd name="T109" fmla="*/ 362 h 1234"/>
              <a:gd name="T110" fmla="*/ 473 w 1198"/>
              <a:gd name="T111" fmla="*/ 394 h 1234"/>
              <a:gd name="T112" fmla="*/ 443 w 1198"/>
              <a:gd name="T113" fmla="*/ 371 h 1234"/>
              <a:gd name="T114" fmla="*/ 447 w 1198"/>
              <a:gd name="T115" fmla="*/ 334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98" h="1234">
                <a:moveTo>
                  <a:pt x="293" y="132"/>
                </a:moveTo>
                <a:lnTo>
                  <a:pt x="293" y="132"/>
                </a:lnTo>
                <a:lnTo>
                  <a:pt x="261" y="149"/>
                </a:lnTo>
                <a:lnTo>
                  <a:pt x="238" y="163"/>
                </a:lnTo>
                <a:lnTo>
                  <a:pt x="229" y="168"/>
                </a:lnTo>
                <a:lnTo>
                  <a:pt x="224" y="171"/>
                </a:lnTo>
                <a:lnTo>
                  <a:pt x="224" y="171"/>
                </a:lnTo>
                <a:lnTo>
                  <a:pt x="201" y="197"/>
                </a:lnTo>
                <a:lnTo>
                  <a:pt x="186" y="218"/>
                </a:lnTo>
                <a:lnTo>
                  <a:pt x="180" y="228"/>
                </a:lnTo>
                <a:lnTo>
                  <a:pt x="174" y="238"/>
                </a:lnTo>
                <a:lnTo>
                  <a:pt x="174" y="238"/>
                </a:lnTo>
                <a:lnTo>
                  <a:pt x="144" y="293"/>
                </a:lnTo>
                <a:lnTo>
                  <a:pt x="130" y="325"/>
                </a:lnTo>
                <a:lnTo>
                  <a:pt x="123" y="339"/>
                </a:lnTo>
                <a:lnTo>
                  <a:pt x="119" y="350"/>
                </a:lnTo>
                <a:lnTo>
                  <a:pt x="119" y="350"/>
                </a:lnTo>
                <a:lnTo>
                  <a:pt x="111" y="369"/>
                </a:lnTo>
                <a:lnTo>
                  <a:pt x="103" y="389"/>
                </a:lnTo>
                <a:lnTo>
                  <a:pt x="91" y="410"/>
                </a:lnTo>
                <a:lnTo>
                  <a:pt x="91" y="410"/>
                </a:lnTo>
                <a:lnTo>
                  <a:pt x="82" y="439"/>
                </a:lnTo>
                <a:lnTo>
                  <a:pt x="69" y="470"/>
                </a:lnTo>
                <a:lnTo>
                  <a:pt x="69" y="470"/>
                </a:lnTo>
                <a:lnTo>
                  <a:pt x="34" y="522"/>
                </a:lnTo>
                <a:lnTo>
                  <a:pt x="12" y="559"/>
                </a:lnTo>
                <a:lnTo>
                  <a:pt x="4" y="571"/>
                </a:lnTo>
                <a:lnTo>
                  <a:pt x="0" y="577"/>
                </a:lnTo>
                <a:lnTo>
                  <a:pt x="0" y="577"/>
                </a:lnTo>
                <a:lnTo>
                  <a:pt x="2" y="581"/>
                </a:lnTo>
                <a:lnTo>
                  <a:pt x="4" y="583"/>
                </a:lnTo>
                <a:lnTo>
                  <a:pt x="10" y="589"/>
                </a:lnTo>
                <a:lnTo>
                  <a:pt x="19" y="596"/>
                </a:lnTo>
                <a:lnTo>
                  <a:pt x="90" y="877"/>
                </a:lnTo>
                <a:lnTo>
                  <a:pt x="90" y="877"/>
                </a:lnTo>
                <a:lnTo>
                  <a:pt x="95" y="993"/>
                </a:lnTo>
                <a:lnTo>
                  <a:pt x="98" y="1075"/>
                </a:lnTo>
                <a:lnTo>
                  <a:pt x="98" y="1104"/>
                </a:lnTo>
                <a:lnTo>
                  <a:pt x="98" y="1116"/>
                </a:lnTo>
                <a:lnTo>
                  <a:pt x="89" y="1143"/>
                </a:lnTo>
                <a:lnTo>
                  <a:pt x="105" y="1150"/>
                </a:lnTo>
                <a:lnTo>
                  <a:pt x="105" y="1150"/>
                </a:lnTo>
                <a:lnTo>
                  <a:pt x="104" y="1157"/>
                </a:lnTo>
                <a:lnTo>
                  <a:pt x="103" y="1173"/>
                </a:lnTo>
                <a:lnTo>
                  <a:pt x="103" y="1181"/>
                </a:lnTo>
                <a:lnTo>
                  <a:pt x="104" y="1190"/>
                </a:lnTo>
                <a:lnTo>
                  <a:pt x="105" y="1196"/>
                </a:lnTo>
                <a:lnTo>
                  <a:pt x="106" y="1198"/>
                </a:lnTo>
                <a:lnTo>
                  <a:pt x="107" y="1200"/>
                </a:lnTo>
                <a:lnTo>
                  <a:pt x="107" y="1200"/>
                </a:lnTo>
                <a:lnTo>
                  <a:pt x="112" y="1202"/>
                </a:lnTo>
                <a:lnTo>
                  <a:pt x="120" y="1203"/>
                </a:lnTo>
                <a:lnTo>
                  <a:pt x="135" y="1204"/>
                </a:lnTo>
                <a:lnTo>
                  <a:pt x="154" y="1206"/>
                </a:lnTo>
                <a:lnTo>
                  <a:pt x="186" y="1202"/>
                </a:lnTo>
                <a:lnTo>
                  <a:pt x="186" y="1202"/>
                </a:lnTo>
                <a:lnTo>
                  <a:pt x="186" y="1203"/>
                </a:lnTo>
                <a:lnTo>
                  <a:pt x="186" y="1206"/>
                </a:lnTo>
                <a:lnTo>
                  <a:pt x="186" y="1208"/>
                </a:lnTo>
                <a:lnTo>
                  <a:pt x="189" y="1209"/>
                </a:lnTo>
                <a:lnTo>
                  <a:pt x="191" y="1212"/>
                </a:lnTo>
                <a:lnTo>
                  <a:pt x="196" y="1214"/>
                </a:lnTo>
                <a:lnTo>
                  <a:pt x="196" y="1214"/>
                </a:lnTo>
                <a:lnTo>
                  <a:pt x="202" y="1216"/>
                </a:lnTo>
                <a:lnTo>
                  <a:pt x="211" y="1217"/>
                </a:lnTo>
                <a:lnTo>
                  <a:pt x="232" y="1218"/>
                </a:lnTo>
                <a:lnTo>
                  <a:pt x="254" y="1219"/>
                </a:lnTo>
                <a:lnTo>
                  <a:pt x="264" y="1220"/>
                </a:lnTo>
                <a:lnTo>
                  <a:pt x="271" y="1223"/>
                </a:lnTo>
                <a:lnTo>
                  <a:pt x="271" y="1223"/>
                </a:lnTo>
                <a:lnTo>
                  <a:pt x="286" y="1228"/>
                </a:lnTo>
                <a:lnTo>
                  <a:pt x="303" y="1230"/>
                </a:lnTo>
                <a:lnTo>
                  <a:pt x="329" y="1234"/>
                </a:lnTo>
                <a:lnTo>
                  <a:pt x="329" y="1234"/>
                </a:lnTo>
                <a:lnTo>
                  <a:pt x="338" y="1234"/>
                </a:lnTo>
                <a:lnTo>
                  <a:pt x="347" y="1233"/>
                </a:lnTo>
                <a:lnTo>
                  <a:pt x="357" y="1232"/>
                </a:lnTo>
                <a:lnTo>
                  <a:pt x="360" y="1229"/>
                </a:lnTo>
                <a:lnTo>
                  <a:pt x="362" y="1227"/>
                </a:lnTo>
                <a:lnTo>
                  <a:pt x="362" y="1227"/>
                </a:lnTo>
                <a:lnTo>
                  <a:pt x="362" y="1224"/>
                </a:lnTo>
                <a:lnTo>
                  <a:pt x="362" y="1222"/>
                </a:lnTo>
                <a:lnTo>
                  <a:pt x="360" y="1218"/>
                </a:lnTo>
                <a:lnTo>
                  <a:pt x="357" y="1217"/>
                </a:lnTo>
                <a:lnTo>
                  <a:pt x="355" y="1216"/>
                </a:lnTo>
                <a:lnTo>
                  <a:pt x="355" y="1216"/>
                </a:lnTo>
                <a:lnTo>
                  <a:pt x="352" y="1216"/>
                </a:lnTo>
                <a:lnTo>
                  <a:pt x="350" y="1217"/>
                </a:lnTo>
                <a:lnTo>
                  <a:pt x="349" y="1217"/>
                </a:lnTo>
                <a:lnTo>
                  <a:pt x="346" y="1216"/>
                </a:lnTo>
                <a:lnTo>
                  <a:pt x="346" y="1216"/>
                </a:lnTo>
                <a:lnTo>
                  <a:pt x="319" y="1198"/>
                </a:lnTo>
                <a:lnTo>
                  <a:pt x="291" y="1180"/>
                </a:lnTo>
                <a:lnTo>
                  <a:pt x="291" y="1180"/>
                </a:lnTo>
                <a:lnTo>
                  <a:pt x="275" y="1168"/>
                </a:lnTo>
                <a:lnTo>
                  <a:pt x="264" y="1159"/>
                </a:lnTo>
                <a:lnTo>
                  <a:pt x="265" y="1134"/>
                </a:lnTo>
                <a:lnTo>
                  <a:pt x="304" y="1127"/>
                </a:lnTo>
                <a:lnTo>
                  <a:pt x="304" y="1127"/>
                </a:lnTo>
                <a:lnTo>
                  <a:pt x="313" y="1013"/>
                </a:lnTo>
                <a:lnTo>
                  <a:pt x="318" y="931"/>
                </a:lnTo>
                <a:lnTo>
                  <a:pt x="323" y="890"/>
                </a:lnTo>
                <a:lnTo>
                  <a:pt x="323" y="890"/>
                </a:lnTo>
                <a:lnTo>
                  <a:pt x="324" y="877"/>
                </a:lnTo>
                <a:lnTo>
                  <a:pt x="324" y="860"/>
                </a:lnTo>
                <a:lnTo>
                  <a:pt x="323" y="823"/>
                </a:lnTo>
                <a:lnTo>
                  <a:pt x="323" y="823"/>
                </a:lnTo>
                <a:lnTo>
                  <a:pt x="320" y="811"/>
                </a:lnTo>
                <a:lnTo>
                  <a:pt x="315" y="791"/>
                </a:lnTo>
                <a:lnTo>
                  <a:pt x="303" y="741"/>
                </a:lnTo>
                <a:lnTo>
                  <a:pt x="283" y="674"/>
                </a:lnTo>
                <a:lnTo>
                  <a:pt x="277" y="652"/>
                </a:lnTo>
                <a:lnTo>
                  <a:pt x="285" y="624"/>
                </a:lnTo>
                <a:lnTo>
                  <a:pt x="285" y="624"/>
                </a:lnTo>
                <a:lnTo>
                  <a:pt x="293" y="631"/>
                </a:lnTo>
                <a:lnTo>
                  <a:pt x="299" y="636"/>
                </a:lnTo>
                <a:lnTo>
                  <a:pt x="302" y="637"/>
                </a:lnTo>
                <a:lnTo>
                  <a:pt x="304" y="639"/>
                </a:lnTo>
                <a:lnTo>
                  <a:pt x="304" y="639"/>
                </a:lnTo>
                <a:lnTo>
                  <a:pt x="311" y="637"/>
                </a:lnTo>
                <a:lnTo>
                  <a:pt x="319" y="635"/>
                </a:lnTo>
                <a:lnTo>
                  <a:pt x="324" y="633"/>
                </a:lnTo>
                <a:lnTo>
                  <a:pt x="327" y="630"/>
                </a:lnTo>
                <a:lnTo>
                  <a:pt x="328" y="629"/>
                </a:lnTo>
                <a:lnTo>
                  <a:pt x="327" y="626"/>
                </a:lnTo>
                <a:lnTo>
                  <a:pt x="327" y="626"/>
                </a:lnTo>
                <a:lnTo>
                  <a:pt x="308" y="608"/>
                </a:lnTo>
                <a:lnTo>
                  <a:pt x="308" y="608"/>
                </a:lnTo>
                <a:lnTo>
                  <a:pt x="313" y="602"/>
                </a:lnTo>
                <a:lnTo>
                  <a:pt x="320" y="593"/>
                </a:lnTo>
                <a:lnTo>
                  <a:pt x="320" y="593"/>
                </a:lnTo>
                <a:lnTo>
                  <a:pt x="327" y="589"/>
                </a:lnTo>
                <a:lnTo>
                  <a:pt x="329" y="586"/>
                </a:lnTo>
                <a:lnTo>
                  <a:pt x="329" y="581"/>
                </a:lnTo>
                <a:lnTo>
                  <a:pt x="329" y="581"/>
                </a:lnTo>
                <a:lnTo>
                  <a:pt x="331" y="572"/>
                </a:lnTo>
                <a:lnTo>
                  <a:pt x="330" y="567"/>
                </a:lnTo>
                <a:lnTo>
                  <a:pt x="327" y="560"/>
                </a:lnTo>
                <a:lnTo>
                  <a:pt x="327" y="560"/>
                </a:lnTo>
                <a:lnTo>
                  <a:pt x="308" y="532"/>
                </a:lnTo>
                <a:lnTo>
                  <a:pt x="308" y="532"/>
                </a:lnTo>
                <a:lnTo>
                  <a:pt x="315" y="522"/>
                </a:lnTo>
                <a:lnTo>
                  <a:pt x="322" y="514"/>
                </a:lnTo>
                <a:lnTo>
                  <a:pt x="327" y="506"/>
                </a:lnTo>
                <a:lnTo>
                  <a:pt x="327" y="506"/>
                </a:lnTo>
                <a:lnTo>
                  <a:pt x="330" y="498"/>
                </a:lnTo>
                <a:lnTo>
                  <a:pt x="338" y="491"/>
                </a:lnTo>
                <a:lnTo>
                  <a:pt x="346" y="481"/>
                </a:lnTo>
                <a:lnTo>
                  <a:pt x="352" y="478"/>
                </a:lnTo>
                <a:lnTo>
                  <a:pt x="404" y="497"/>
                </a:lnTo>
                <a:lnTo>
                  <a:pt x="474" y="503"/>
                </a:lnTo>
                <a:lnTo>
                  <a:pt x="474" y="503"/>
                </a:lnTo>
                <a:lnTo>
                  <a:pt x="484" y="507"/>
                </a:lnTo>
                <a:lnTo>
                  <a:pt x="494" y="511"/>
                </a:lnTo>
                <a:lnTo>
                  <a:pt x="505" y="512"/>
                </a:lnTo>
                <a:lnTo>
                  <a:pt x="505" y="512"/>
                </a:lnTo>
                <a:lnTo>
                  <a:pt x="511" y="511"/>
                </a:lnTo>
                <a:lnTo>
                  <a:pt x="517" y="508"/>
                </a:lnTo>
                <a:lnTo>
                  <a:pt x="530" y="502"/>
                </a:lnTo>
                <a:lnTo>
                  <a:pt x="539" y="494"/>
                </a:lnTo>
                <a:lnTo>
                  <a:pt x="546" y="486"/>
                </a:lnTo>
                <a:lnTo>
                  <a:pt x="546" y="486"/>
                </a:lnTo>
                <a:lnTo>
                  <a:pt x="548" y="481"/>
                </a:lnTo>
                <a:lnTo>
                  <a:pt x="548" y="476"/>
                </a:lnTo>
                <a:lnTo>
                  <a:pt x="548" y="473"/>
                </a:lnTo>
                <a:lnTo>
                  <a:pt x="548" y="469"/>
                </a:lnTo>
                <a:lnTo>
                  <a:pt x="548" y="469"/>
                </a:lnTo>
                <a:lnTo>
                  <a:pt x="543" y="460"/>
                </a:lnTo>
                <a:lnTo>
                  <a:pt x="541" y="455"/>
                </a:lnTo>
                <a:lnTo>
                  <a:pt x="538" y="450"/>
                </a:lnTo>
                <a:lnTo>
                  <a:pt x="538" y="450"/>
                </a:lnTo>
                <a:lnTo>
                  <a:pt x="536" y="448"/>
                </a:lnTo>
                <a:lnTo>
                  <a:pt x="535" y="443"/>
                </a:lnTo>
                <a:lnTo>
                  <a:pt x="533" y="438"/>
                </a:lnTo>
                <a:lnTo>
                  <a:pt x="533" y="438"/>
                </a:lnTo>
                <a:lnTo>
                  <a:pt x="539" y="444"/>
                </a:lnTo>
                <a:lnTo>
                  <a:pt x="555" y="457"/>
                </a:lnTo>
                <a:lnTo>
                  <a:pt x="567" y="463"/>
                </a:lnTo>
                <a:lnTo>
                  <a:pt x="576" y="469"/>
                </a:lnTo>
                <a:lnTo>
                  <a:pt x="587" y="475"/>
                </a:lnTo>
                <a:lnTo>
                  <a:pt x="597" y="478"/>
                </a:lnTo>
                <a:lnTo>
                  <a:pt x="597" y="478"/>
                </a:lnTo>
                <a:lnTo>
                  <a:pt x="607" y="479"/>
                </a:lnTo>
                <a:lnTo>
                  <a:pt x="616" y="479"/>
                </a:lnTo>
                <a:lnTo>
                  <a:pt x="633" y="478"/>
                </a:lnTo>
                <a:lnTo>
                  <a:pt x="647" y="474"/>
                </a:lnTo>
                <a:lnTo>
                  <a:pt x="659" y="473"/>
                </a:lnTo>
                <a:lnTo>
                  <a:pt x="659" y="473"/>
                </a:lnTo>
                <a:lnTo>
                  <a:pt x="666" y="471"/>
                </a:lnTo>
                <a:lnTo>
                  <a:pt x="672" y="470"/>
                </a:lnTo>
                <a:lnTo>
                  <a:pt x="676" y="468"/>
                </a:lnTo>
                <a:lnTo>
                  <a:pt x="676" y="468"/>
                </a:lnTo>
                <a:lnTo>
                  <a:pt x="672" y="476"/>
                </a:lnTo>
                <a:lnTo>
                  <a:pt x="671" y="484"/>
                </a:lnTo>
                <a:lnTo>
                  <a:pt x="671" y="487"/>
                </a:lnTo>
                <a:lnTo>
                  <a:pt x="672" y="490"/>
                </a:lnTo>
                <a:lnTo>
                  <a:pt x="672" y="490"/>
                </a:lnTo>
                <a:lnTo>
                  <a:pt x="676" y="494"/>
                </a:lnTo>
                <a:lnTo>
                  <a:pt x="679" y="496"/>
                </a:lnTo>
                <a:lnTo>
                  <a:pt x="680" y="497"/>
                </a:lnTo>
                <a:lnTo>
                  <a:pt x="679" y="501"/>
                </a:lnTo>
                <a:lnTo>
                  <a:pt x="679" y="501"/>
                </a:lnTo>
                <a:lnTo>
                  <a:pt x="671" y="507"/>
                </a:lnTo>
                <a:lnTo>
                  <a:pt x="660" y="514"/>
                </a:lnTo>
                <a:lnTo>
                  <a:pt x="639" y="528"/>
                </a:lnTo>
                <a:lnTo>
                  <a:pt x="639" y="528"/>
                </a:lnTo>
                <a:lnTo>
                  <a:pt x="610" y="543"/>
                </a:lnTo>
                <a:lnTo>
                  <a:pt x="595" y="551"/>
                </a:lnTo>
                <a:lnTo>
                  <a:pt x="590" y="555"/>
                </a:lnTo>
                <a:lnTo>
                  <a:pt x="589" y="557"/>
                </a:lnTo>
                <a:lnTo>
                  <a:pt x="589" y="557"/>
                </a:lnTo>
                <a:lnTo>
                  <a:pt x="589" y="557"/>
                </a:lnTo>
                <a:lnTo>
                  <a:pt x="594" y="566"/>
                </a:lnTo>
                <a:lnTo>
                  <a:pt x="597" y="571"/>
                </a:lnTo>
                <a:lnTo>
                  <a:pt x="648" y="581"/>
                </a:lnTo>
                <a:lnTo>
                  <a:pt x="653" y="601"/>
                </a:lnTo>
                <a:lnTo>
                  <a:pt x="653" y="601"/>
                </a:lnTo>
                <a:lnTo>
                  <a:pt x="649" y="613"/>
                </a:lnTo>
                <a:lnTo>
                  <a:pt x="644" y="628"/>
                </a:lnTo>
                <a:lnTo>
                  <a:pt x="644" y="628"/>
                </a:lnTo>
                <a:lnTo>
                  <a:pt x="632" y="715"/>
                </a:lnTo>
                <a:lnTo>
                  <a:pt x="624" y="778"/>
                </a:lnTo>
                <a:lnTo>
                  <a:pt x="622" y="801"/>
                </a:lnTo>
                <a:lnTo>
                  <a:pt x="621" y="815"/>
                </a:lnTo>
                <a:lnTo>
                  <a:pt x="621" y="815"/>
                </a:lnTo>
                <a:lnTo>
                  <a:pt x="619" y="826"/>
                </a:lnTo>
                <a:lnTo>
                  <a:pt x="616" y="840"/>
                </a:lnTo>
                <a:lnTo>
                  <a:pt x="606" y="880"/>
                </a:lnTo>
                <a:lnTo>
                  <a:pt x="594" y="924"/>
                </a:lnTo>
                <a:lnTo>
                  <a:pt x="590" y="944"/>
                </a:lnTo>
                <a:lnTo>
                  <a:pt x="586" y="961"/>
                </a:lnTo>
                <a:lnTo>
                  <a:pt x="586" y="961"/>
                </a:lnTo>
                <a:lnTo>
                  <a:pt x="585" y="1002"/>
                </a:lnTo>
                <a:lnTo>
                  <a:pt x="584" y="1051"/>
                </a:lnTo>
                <a:lnTo>
                  <a:pt x="584" y="1109"/>
                </a:lnTo>
                <a:lnTo>
                  <a:pt x="594" y="1112"/>
                </a:lnTo>
                <a:lnTo>
                  <a:pt x="594" y="1112"/>
                </a:lnTo>
                <a:lnTo>
                  <a:pt x="592" y="1141"/>
                </a:lnTo>
                <a:lnTo>
                  <a:pt x="591" y="1163"/>
                </a:lnTo>
                <a:lnTo>
                  <a:pt x="589" y="1171"/>
                </a:lnTo>
                <a:lnTo>
                  <a:pt x="586" y="1176"/>
                </a:lnTo>
                <a:lnTo>
                  <a:pt x="586" y="1176"/>
                </a:lnTo>
                <a:lnTo>
                  <a:pt x="583" y="1181"/>
                </a:lnTo>
                <a:lnTo>
                  <a:pt x="576" y="1186"/>
                </a:lnTo>
                <a:lnTo>
                  <a:pt x="562" y="1198"/>
                </a:lnTo>
                <a:lnTo>
                  <a:pt x="541" y="1212"/>
                </a:lnTo>
                <a:lnTo>
                  <a:pt x="541" y="1212"/>
                </a:lnTo>
                <a:lnTo>
                  <a:pt x="521" y="1213"/>
                </a:lnTo>
                <a:lnTo>
                  <a:pt x="509" y="1216"/>
                </a:lnTo>
                <a:lnTo>
                  <a:pt x="504" y="1217"/>
                </a:lnTo>
                <a:lnTo>
                  <a:pt x="503" y="1218"/>
                </a:lnTo>
                <a:lnTo>
                  <a:pt x="503" y="1219"/>
                </a:lnTo>
                <a:lnTo>
                  <a:pt x="503" y="1219"/>
                </a:lnTo>
                <a:lnTo>
                  <a:pt x="504" y="1222"/>
                </a:lnTo>
                <a:lnTo>
                  <a:pt x="505" y="1224"/>
                </a:lnTo>
                <a:lnTo>
                  <a:pt x="511" y="1227"/>
                </a:lnTo>
                <a:lnTo>
                  <a:pt x="517" y="1228"/>
                </a:lnTo>
                <a:lnTo>
                  <a:pt x="522" y="1228"/>
                </a:lnTo>
                <a:lnTo>
                  <a:pt x="522" y="1228"/>
                </a:lnTo>
                <a:lnTo>
                  <a:pt x="548" y="1230"/>
                </a:lnTo>
                <a:lnTo>
                  <a:pt x="548" y="1230"/>
                </a:lnTo>
                <a:lnTo>
                  <a:pt x="580" y="1230"/>
                </a:lnTo>
                <a:lnTo>
                  <a:pt x="600" y="1229"/>
                </a:lnTo>
                <a:lnTo>
                  <a:pt x="616" y="1230"/>
                </a:lnTo>
                <a:lnTo>
                  <a:pt x="616" y="1230"/>
                </a:lnTo>
                <a:lnTo>
                  <a:pt x="628" y="1230"/>
                </a:lnTo>
                <a:lnTo>
                  <a:pt x="639" y="1228"/>
                </a:lnTo>
                <a:lnTo>
                  <a:pt x="649" y="1224"/>
                </a:lnTo>
                <a:lnTo>
                  <a:pt x="653" y="1222"/>
                </a:lnTo>
                <a:lnTo>
                  <a:pt x="655" y="1219"/>
                </a:lnTo>
                <a:lnTo>
                  <a:pt x="655" y="1219"/>
                </a:lnTo>
                <a:lnTo>
                  <a:pt x="656" y="1217"/>
                </a:lnTo>
                <a:lnTo>
                  <a:pt x="656" y="1212"/>
                </a:lnTo>
                <a:lnTo>
                  <a:pt x="656" y="1203"/>
                </a:lnTo>
                <a:lnTo>
                  <a:pt x="651" y="1182"/>
                </a:lnTo>
                <a:lnTo>
                  <a:pt x="651" y="1182"/>
                </a:lnTo>
                <a:lnTo>
                  <a:pt x="650" y="1176"/>
                </a:lnTo>
                <a:lnTo>
                  <a:pt x="650" y="1169"/>
                </a:lnTo>
                <a:lnTo>
                  <a:pt x="651" y="1152"/>
                </a:lnTo>
                <a:lnTo>
                  <a:pt x="655" y="1131"/>
                </a:lnTo>
                <a:lnTo>
                  <a:pt x="685" y="1131"/>
                </a:lnTo>
                <a:lnTo>
                  <a:pt x="685" y="1131"/>
                </a:lnTo>
                <a:lnTo>
                  <a:pt x="707" y="1072"/>
                </a:lnTo>
                <a:lnTo>
                  <a:pt x="722" y="1027"/>
                </a:lnTo>
                <a:lnTo>
                  <a:pt x="728" y="1009"/>
                </a:lnTo>
                <a:lnTo>
                  <a:pt x="730" y="998"/>
                </a:lnTo>
                <a:lnTo>
                  <a:pt x="730" y="998"/>
                </a:lnTo>
                <a:lnTo>
                  <a:pt x="738" y="956"/>
                </a:lnTo>
                <a:lnTo>
                  <a:pt x="751" y="880"/>
                </a:lnTo>
                <a:lnTo>
                  <a:pt x="772" y="770"/>
                </a:lnTo>
                <a:lnTo>
                  <a:pt x="772" y="770"/>
                </a:lnTo>
                <a:lnTo>
                  <a:pt x="778" y="754"/>
                </a:lnTo>
                <a:lnTo>
                  <a:pt x="790" y="727"/>
                </a:lnTo>
                <a:lnTo>
                  <a:pt x="797" y="714"/>
                </a:lnTo>
                <a:lnTo>
                  <a:pt x="804" y="703"/>
                </a:lnTo>
                <a:lnTo>
                  <a:pt x="809" y="696"/>
                </a:lnTo>
                <a:lnTo>
                  <a:pt x="810" y="695"/>
                </a:lnTo>
                <a:lnTo>
                  <a:pt x="811" y="695"/>
                </a:lnTo>
                <a:lnTo>
                  <a:pt x="811" y="695"/>
                </a:lnTo>
                <a:lnTo>
                  <a:pt x="853" y="772"/>
                </a:lnTo>
                <a:lnTo>
                  <a:pt x="883" y="823"/>
                </a:lnTo>
                <a:lnTo>
                  <a:pt x="895" y="844"/>
                </a:lnTo>
                <a:lnTo>
                  <a:pt x="902" y="856"/>
                </a:lnTo>
                <a:lnTo>
                  <a:pt x="902" y="856"/>
                </a:lnTo>
                <a:lnTo>
                  <a:pt x="916" y="875"/>
                </a:lnTo>
                <a:lnTo>
                  <a:pt x="931" y="899"/>
                </a:lnTo>
                <a:lnTo>
                  <a:pt x="944" y="923"/>
                </a:lnTo>
                <a:lnTo>
                  <a:pt x="953" y="936"/>
                </a:lnTo>
                <a:lnTo>
                  <a:pt x="953" y="936"/>
                </a:lnTo>
                <a:lnTo>
                  <a:pt x="965" y="957"/>
                </a:lnTo>
                <a:lnTo>
                  <a:pt x="986" y="994"/>
                </a:lnTo>
                <a:lnTo>
                  <a:pt x="1023" y="1059"/>
                </a:lnTo>
                <a:lnTo>
                  <a:pt x="1023" y="1059"/>
                </a:lnTo>
                <a:lnTo>
                  <a:pt x="1046" y="1101"/>
                </a:lnTo>
                <a:lnTo>
                  <a:pt x="1064" y="1128"/>
                </a:lnTo>
                <a:lnTo>
                  <a:pt x="1096" y="1123"/>
                </a:lnTo>
                <a:lnTo>
                  <a:pt x="1096" y="1123"/>
                </a:lnTo>
                <a:lnTo>
                  <a:pt x="1107" y="1148"/>
                </a:lnTo>
                <a:lnTo>
                  <a:pt x="1114" y="1168"/>
                </a:lnTo>
                <a:lnTo>
                  <a:pt x="1119" y="1182"/>
                </a:lnTo>
                <a:lnTo>
                  <a:pt x="1119" y="1182"/>
                </a:lnTo>
                <a:lnTo>
                  <a:pt x="1124" y="1206"/>
                </a:lnTo>
                <a:lnTo>
                  <a:pt x="1128" y="1216"/>
                </a:lnTo>
                <a:lnTo>
                  <a:pt x="1129" y="1219"/>
                </a:lnTo>
                <a:lnTo>
                  <a:pt x="1131" y="1222"/>
                </a:lnTo>
                <a:lnTo>
                  <a:pt x="1131" y="1222"/>
                </a:lnTo>
                <a:lnTo>
                  <a:pt x="1135" y="1223"/>
                </a:lnTo>
                <a:lnTo>
                  <a:pt x="1140" y="1223"/>
                </a:lnTo>
                <a:lnTo>
                  <a:pt x="1151" y="1223"/>
                </a:lnTo>
                <a:lnTo>
                  <a:pt x="1173" y="1223"/>
                </a:lnTo>
                <a:lnTo>
                  <a:pt x="1173" y="1223"/>
                </a:lnTo>
                <a:lnTo>
                  <a:pt x="1181" y="1223"/>
                </a:lnTo>
                <a:lnTo>
                  <a:pt x="1189" y="1219"/>
                </a:lnTo>
                <a:lnTo>
                  <a:pt x="1193" y="1217"/>
                </a:lnTo>
                <a:lnTo>
                  <a:pt x="1195" y="1214"/>
                </a:lnTo>
                <a:lnTo>
                  <a:pt x="1198" y="1209"/>
                </a:lnTo>
                <a:lnTo>
                  <a:pt x="1198" y="1206"/>
                </a:lnTo>
                <a:lnTo>
                  <a:pt x="1198" y="1206"/>
                </a:lnTo>
                <a:lnTo>
                  <a:pt x="1197" y="1196"/>
                </a:lnTo>
                <a:lnTo>
                  <a:pt x="1193" y="1187"/>
                </a:lnTo>
                <a:lnTo>
                  <a:pt x="1179" y="1159"/>
                </a:lnTo>
                <a:lnTo>
                  <a:pt x="1179" y="1159"/>
                </a:lnTo>
                <a:lnTo>
                  <a:pt x="1168" y="1132"/>
                </a:lnTo>
                <a:lnTo>
                  <a:pt x="1157" y="1101"/>
                </a:lnTo>
                <a:lnTo>
                  <a:pt x="1146" y="1064"/>
                </a:lnTo>
                <a:lnTo>
                  <a:pt x="1158" y="1048"/>
                </a:lnTo>
                <a:lnTo>
                  <a:pt x="1158" y="1048"/>
                </a:lnTo>
                <a:lnTo>
                  <a:pt x="1139" y="984"/>
                </a:lnTo>
                <a:lnTo>
                  <a:pt x="1139" y="984"/>
                </a:lnTo>
                <a:lnTo>
                  <a:pt x="1131" y="962"/>
                </a:lnTo>
                <a:lnTo>
                  <a:pt x="1114" y="917"/>
                </a:lnTo>
                <a:lnTo>
                  <a:pt x="1093" y="866"/>
                </a:lnTo>
                <a:lnTo>
                  <a:pt x="1083" y="845"/>
                </a:lnTo>
                <a:lnTo>
                  <a:pt x="1076" y="831"/>
                </a:lnTo>
                <a:lnTo>
                  <a:pt x="1076" y="831"/>
                </a:lnTo>
                <a:lnTo>
                  <a:pt x="1042" y="773"/>
                </a:lnTo>
                <a:lnTo>
                  <a:pt x="1026" y="746"/>
                </a:lnTo>
                <a:lnTo>
                  <a:pt x="1019" y="733"/>
                </a:lnTo>
                <a:lnTo>
                  <a:pt x="1019" y="733"/>
                </a:lnTo>
                <a:lnTo>
                  <a:pt x="1010" y="603"/>
                </a:lnTo>
                <a:lnTo>
                  <a:pt x="1055" y="604"/>
                </a:lnTo>
                <a:lnTo>
                  <a:pt x="1055" y="604"/>
                </a:lnTo>
                <a:lnTo>
                  <a:pt x="1026" y="557"/>
                </a:lnTo>
                <a:lnTo>
                  <a:pt x="991" y="501"/>
                </a:lnTo>
                <a:lnTo>
                  <a:pt x="991" y="501"/>
                </a:lnTo>
                <a:lnTo>
                  <a:pt x="984" y="489"/>
                </a:lnTo>
                <a:lnTo>
                  <a:pt x="975" y="473"/>
                </a:lnTo>
                <a:lnTo>
                  <a:pt x="968" y="454"/>
                </a:lnTo>
                <a:lnTo>
                  <a:pt x="948" y="406"/>
                </a:lnTo>
                <a:lnTo>
                  <a:pt x="958" y="401"/>
                </a:lnTo>
                <a:lnTo>
                  <a:pt x="906" y="271"/>
                </a:lnTo>
                <a:lnTo>
                  <a:pt x="906" y="271"/>
                </a:lnTo>
                <a:lnTo>
                  <a:pt x="902" y="198"/>
                </a:lnTo>
                <a:lnTo>
                  <a:pt x="902" y="198"/>
                </a:lnTo>
                <a:lnTo>
                  <a:pt x="901" y="153"/>
                </a:lnTo>
                <a:lnTo>
                  <a:pt x="901" y="153"/>
                </a:lnTo>
                <a:lnTo>
                  <a:pt x="906" y="123"/>
                </a:lnTo>
                <a:lnTo>
                  <a:pt x="911" y="100"/>
                </a:lnTo>
                <a:lnTo>
                  <a:pt x="916" y="85"/>
                </a:lnTo>
                <a:lnTo>
                  <a:pt x="916" y="85"/>
                </a:lnTo>
                <a:lnTo>
                  <a:pt x="918" y="78"/>
                </a:lnTo>
                <a:lnTo>
                  <a:pt x="920" y="72"/>
                </a:lnTo>
                <a:lnTo>
                  <a:pt x="921" y="65"/>
                </a:lnTo>
                <a:lnTo>
                  <a:pt x="918" y="61"/>
                </a:lnTo>
                <a:lnTo>
                  <a:pt x="918" y="61"/>
                </a:lnTo>
                <a:lnTo>
                  <a:pt x="914" y="53"/>
                </a:lnTo>
                <a:lnTo>
                  <a:pt x="905" y="43"/>
                </a:lnTo>
                <a:lnTo>
                  <a:pt x="905" y="43"/>
                </a:lnTo>
                <a:lnTo>
                  <a:pt x="900" y="37"/>
                </a:lnTo>
                <a:lnTo>
                  <a:pt x="896" y="31"/>
                </a:lnTo>
                <a:lnTo>
                  <a:pt x="891" y="27"/>
                </a:lnTo>
                <a:lnTo>
                  <a:pt x="885" y="21"/>
                </a:lnTo>
                <a:lnTo>
                  <a:pt x="885" y="21"/>
                </a:lnTo>
                <a:lnTo>
                  <a:pt x="879" y="16"/>
                </a:lnTo>
                <a:lnTo>
                  <a:pt x="875" y="14"/>
                </a:lnTo>
                <a:lnTo>
                  <a:pt x="873" y="11"/>
                </a:lnTo>
                <a:lnTo>
                  <a:pt x="867" y="9"/>
                </a:lnTo>
                <a:lnTo>
                  <a:pt x="867" y="9"/>
                </a:lnTo>
                <a:lnTo>
                  <a:pt x="853" y="4"/>
                </a:lnTo>
                <a:lnTo>
                  <a:pt x="845" y="1"/>
                </a:lnTo>
                <a:lnTo>
                  <a:pt x="845" y="1"/>
                </a:lnTo>
                <a:lnTo>
                  <a:pt x="825" y="0"/>
                </a:lnTo>
                <a:lnTo>
                  <a:pt x="805" y="0"/>
                </a:lnTo>
                <a:lnTo>
                  <a:pt x="805" y="0"/>
                </a:lnTo>
                <a:lnTo>
                  <a:pt x="797" y="3"/>
                </a:lnTo>
                <a:lnTo>
                  <a:pt x="793" y="4"/>
                </a:lnTo>
                <a:lnTo>
                  <a:pt x="790" y="8"/>
                </a:lnTo>
                <a:lnTo>
                  <a:pt x="790" y="8"/>
                </a:lnTo>
                <a:lnTo>
                  <a:pt x="788" y="13"/>
                </a:lnTo>
                <a:lnTo>
                  <a:pt x="787" y="14"/>
                </a:lnTo>
                <a:lnTo>
                  <a:pt x="755" y="17"/>
                </a:lnTo>
                <a:lnTo>
                  <a:pt x="752" y="30"/>
                </a:lnTo>
                <a:lnTo>
                  <a:pt x="744" y="37"/>
                </a:lnTo>
                <a:lnTo>
                  <a:pt x="744" y="46"/>
                </a:lnTo>
                <a:lnTo>
                  <a:pt x="736" y="61"/>
                </a:lnTo>
                <a:lnTo>
                  <a:pt x="736" y="61"/>
                </a:lnTo>
                <a:lnTo>
                  <a:pt x="712" y="62"/>
                </a:lnTo>
                <a:lnTo>
                  <a:pt x="693" y="63"/>
                </a:lnTo>
                <a:lnTo>
                  <a:pt x="680" y="64"/>
                </a:lnTo>
                <a:lnTo>
                  <a:pt x="680" y="64"/>
                </a:lnTo>
                <a:lnTo>
                  <a:pt x="642" y="73"/>
                </a:lnTo>
                <a:lnTo>
                  <a:pt x="610" y="80"/>
                </a:lnTo>
                <a:lnTo>
                  <a:pt x="551" y="80"/>
                </a:lnTo>
                <a:lnTo>
                  <a:pt x="551" y="80"/>
                </a:lnTo>
                <a:lnTo>
                  <a:pt x="536" y="93"/>
                </a:lnTo>
                <a:lnTo>
                  <a:pt x="525" y="101"/>
                </a:lnTo>
                <a:lnTo>
                  <a:pt x="519" y="107"/>
                </a:lnTo>
                <a:lnTo>
                  <a:pt x="519" y="107"/>
                </a:lnTo>
                <a:lnTo>
                  <a:pt x="512" y="110"/>
                </a:lnTo>
                <a:lnTo>
                  <a:pt x="500" y="115"/>
                </a:lnTo>
                <a:lnTo>
                  <a:pt x="488" y="118"/>
                </a:lnTo>
                <a:lnTo>
                  <a:pt x="484" y="121"/>
                </a:lnTo>
                <a:lnTo>
                  <a:pt x="482" y="123"/>
                </a:lnTo>
                <a:lnTo>
                  <a:pt x="482" y="123"/>
                </a:lnTo>
                <a:lnTo>
                  <a:pt x="478" y="129"/>
                </a:lnTo>
                <a:lnTo>
                  <a:pt x="473" y="139"/>
                </a:lnTo>
                <a:lnTo>
                  <a:pt x="473" y="139"/>
                </a:lnTo>
                <a:lnTo>
                  <a:pt x="466" y="153"/>
                </a:lnTo>
                <a:lnTo>
                  <a:pt x="462" y="159"/>
                </a:lnTo>
                <a:lnTo>
                  <a:pt x="442" y="166"/>
                </a:lnTo>
                <a:lnTo>
                  <a:pt x="442" y="166"/>
                </a:lnTo>
                <a:lnTo>
                  <a:pt x="442" y="158"/>
                </a:lnTo>
                <a:lnTo>
                  <a:pt x="442" y="150"/>
                </a:lnTo>
                <a:lnTo>
                  <a:pt x="443" y="143"/>
                </a:lnTo>
                <a:lnTo>
                  <a:pt x="443" y="143"/>
                </a:lnTo>
                <a:lnTo>
                  <a:pt x="447" y="136"/>
                </a:lnTo>
                <a:lnTo>
                  <a:pt x="451" y="129"/>
                </a:lnTo>
                <a:lnTo>
                  <a:pt x="455" y="123"/>
                </a:lnTo>
                <a:lnTo>
                  <a:pt x="469" y="115"/>
                </a:lnTo>
                <a:lnTo>
                  <a:pt x="469" y="115"/>
                </a:lnTo>
                <a:lnTo>
                  <a:pt x="469" y="107"/>
                </a:lnTo>
                <a:lnTo>
                  <a:pt x="471" y="95"/>
                </a:lnTo>
                <a:lnTo>
                  <a:pt x="471" y="95"/>
                </a:lnTo>
                <a:lnTo>
                  <a:pt x="472" y="81"/>
                </a:lnTo>
                <a:lnTo>
                  <a:pt x="472" y="75"/>
                </a:lnTo>
                <a:lnTo>
                  <a:pt x="469" y="68"/>
                </a:lnTo>
                <a:lnTo>
                  <a:pt x="469" y="68"/>
                </a:lnTo>
                <a:lnTo>
                  <a:pt x="463" y="59"/>
                </a:lnTo>
                <a:lnTo>
                  <a:pt x="456" y="49"/>
                </a:lnTo>
                <a:lnTo>
                  <a:pt x="446" y="36"/>
                </a:lnTo>
                <a:lnTo>
                  <a:pt x="446" y="36"/>
                </a:lnTo>
                <a:lnTo>
                  <a:pt x="441" y="31"/>
                </a:lnTo>
                <a:lnTo>
                  <a:pt x="432" y="25"/>
                </a:lnTo>
                <a:lnTo>
                  <a:pt x="419" y="16"/>
                </a:lnTo>
                <a:lnTo>
                  <a:pt x="419" y="16"/>
                </a:lnTo>
                <a:lnTo>
                  <a:pt x="414" y="15"/>
                </a:lnTo>
                <a:lnTo>
                  <a:pt x="398" y="14"/>
                </a:lnTo>
                <a:lnTo>
                  <a:pt x="398" y="14"/>
                </a:lnTo>
                <a:lnTo>
                  <a:pt x="375" y="13"/>
                </a:lnTo>
                <a:lnTo>
                  <a:pt x="363" y="10"/>
                </a:lnTo>
                <a:lnTo>
                  <a:pt x="363" y="10"/>
                </a:lnTo>
                <a:lnTo>
                  <a:pt x="355" y="13"/>
                </a:lnTo>
                <a:lnTo>
                  <a:pt x="347" y="15"/>
                </a:lnTo>
                <a:lnTo>
                  <a:pt x="344" y="16"/>
                </a:lnTo>
                <a:lnTo>
                  <a:pt x="343" y="17"/>
                </a:lnTo>
                <a:lnTo>
                  <a:pt x="343" y="17"/>
                </a:lnTo>
                <a:lnTo>
                  <a:pt x="339" y="20"/>
                </a:lnTo>
                <a:lnTo>
                  <a:pt x="335" y="21"/>
                </a:lnTo>
                <a:lnTo>
                  <a:pt x="325" y="24"/>
                </a:lnTo>
                <a:lnTo>
                  <a:pt x="312" y="25"/>
                </a:lnTo>
                <a:lnTo>
                  <a:pt x="312" y="40"/>
                </a:lnTo>
                <a:lnTo>
                  <a:pt x="303" y="48"/>
                </a:lnTo>
                <a:lnTo>
                  <a:pt x="303" y="61"/>
                </a:lnTo>
                <a:lnTo>
                  <a:pt x="287" y="79"/>
                </a:lnTo>
                <a:lnTo>
                  <a:pt x="291" y="88"/>
                </a:lnTo>
                <a:lnTo>
                  <a:pt x="291" y="100"/>
                </a:lnTo>
                <a:lnTo>
                  <a:pt x="296" y="124"/>
                </a:lnTo>
                <a:lnTo>
                  <a:pt x="293" y="132"/>
                </a:lnTo>
                <a:close/>
                <a:moveTo>
                  <a:pt x="542" y="254"/>
                </a:moveTo>
                <a:lnTo>
                  <a:pt x="542" y="254"/>
                </a:lnTo>
                <a:lnTo>
                  <a:pt x="562" y="250"/>
                </a:lnTo>
                <a:lnTo>
                  <a:pt x="562" y="250"/>
                </a:lnTo>
                <a:lnTo>
                  <a:pt x="575" y="249"/>
                </a:lnTo>
                <a:lnTo>
                  <a:pt x="586" y="247"/>
                </a:lnTo>
                <a:lnTo>
                  <a:pt x="586" y="247"/>
                </a:lnTo>
                <a:lnTo>
                  <a:pt x="602" y="247"/>
                </a:lnTo>
                <a:lnTo>
                  <a:pt x="613" y="247"/>
                </a:lnTo>
                <a:lnTo>
                  <a:pt x="613" y="247"/>
                </a:lnTo>
                <a:lnTo>
                  <a:pt x="626" y="251"/>
                </a:lnTo>
                <a:lnTo>
                  <a:pt x="633" y="255"/>
                </a:lnTo>
                <a:lnTo>
                  <a:pt x="633" y="255"/>
                </a:lnTo>
                <a:lnTo>
                  <a:pt x="633" y="263"/>
                </a:lnTo>
                <a:lnTo>
                  <a:pt x="633" y="273"/>
                </a:lnTo>
                <a:lnTo>
                  <a:pt x="633" y="282"/>
                </a:lnTo>
                <a:lnTo>
                  <a:pt x="633" y="282"/>
                </a:lnTo>
                <a:lnTo>
                  <a:pt x="635" y="291"/>
                </a:lnTo>
                <a:lnTo>
                  <a:pt x="639" y="300"/>
                </a:lnTo>
                <a:lnTo>
                  <a:pt x="643" y="309"/>
                </a:lnTo>
                <a:lnTo>
                  <a:pt x="648" y="318"/>
                </a:lnTo>
                <a:lnTo>
                  <a:pt x="648" y="318"/>
                </a:lnTo>
                <a:lnTo>
                  <a:pt x="650" y="323"/>
                </a:lnTo>
                <a:lnTo>
                  <a:pt x="651" y="332"/>
                </a:lnTo>
                <a:lnTo>
                  <a:pt x="654" y="355"/>
                </a:lnTo>
                <a:lnTo>
                  <a:pt x="655" y="383"/>
                </a:lnTo>
                <a:lnTo>
                  <a:pt x="635" y="393"/>
                </a:lnTo>
                <a:lnTo>
                  <a:pt x="635" y="393"/>
                </a:lnTo>
                <a:lnTo>
                  <a:pt x="621" y="383"/>
                </a:lnTo>
                <a:lnTo>
                  <a:pt x="597" y="367"/>
                </a:lnTo>
                <a:lnTo>
                  <a:pt x="560" y="339"/>
                </a:lnTo>
                <a:lnTo>
                  <a:pt x="548" y="325"/>
                </a:lnTo>
                <a:lnTo>
                  <a:pt x="548" y="325"/>
                </a:lnTo>
                <a:lnTo>
                  <a:pt x="547" y="323"/>
                </a:lnTo>
                <a:lnTo>
                  <a:pt x="547" y="318"/>
                </a:lnTo>
                <a:lnTo>
                  <a:pt x="548" y="314"/>
                </a:lnTo>
                <a:lnTo>
                  <a:pt x="549" y="310"/>
                </a:lnTo>
                <a:lnTo>
                  <a:pt x="553" y="307"/>
                </a:lnTo>
                <a:lnTo>
                  <a:pt x="558" y="303"/>
                </a:lnTo>
                <a:lnTo>
                  <a:pt x="558" y="303"/>
                </a:lnTo>
                <a:lnTo>
                  <a:pt x="568" y="297"/>
                </a:lnTo>
                <a:lnTo>
                  <a:pt x="573" y="293"/>
                </a:lnTo>
                <a:lnTo>
                  <a:pt x="575" y="289"/>
                </a:lnTo>
                <a:lnTo>
                  <a:pt x="576" y="286"/>
                </a:lnTo>
                <a:lnTo>
                  <a:pt x="576" y="286"/>
                </a:lnTo>
                <a:lnTo>
                  <a:pt x="575" y="272"/>
                </a:lnTo>
                <a:lnTo>
                  <a:pt x="574" y="263"/>
                </a:lnTo>
                <a:lnTo>
                  <a:pt x="574" y="263"/>
                </a:lnTo>
                <a:lnTo>
                  <a:pt x="554" y="259"/>
                </a:lnTo>
                <a:lnTo>
                  <a:pt x="543" y="255"/>
                </a:lnTo>
                <a:lnTo>
                  <a:pt x="541" y="254"/>
                </a:lnTo>
                <a:lnTo>
                  <a:pt x="542" y="254"/>
                </a:lnTo>
                <a:lnTo>
                  <a:pt x="542" y="254"/>
                </a:lnTo>
                <a:close/>
                <a:moveTo>
                  <a:pt x="447" y="327"/>
                </a:moveTo>
                <a:lnTo>
                  <a:pt x="447" y="327"/>
                </a:lnTo>
                <a:lnTo>
                  <a:pt x="451" y="334"/>
                </a:lnTo>
                <a:lnTo>
                  <a:pt x="453" y="339"/>
                </a:lnTo>
                <a:lnTo>
                  <a:pt x="455" y="342"/>
                </a:lnTo>
                <a:lnTo>
                  <a:pt x="455" y="342"/>
                </a:lnTo>
                <a:lnTo>
                  <a:pt x="455" y="347"/>
                </a:lnTo>
                <a:lnTo>
                  <a:pt x="457" y="353"/>
                </a:lnTo>
                <a:lnTo>
                  <a:pt x="461" y="362"/>
                </a:lnTo>
                <a:lnTo>
                  <a:pt x="463" y="364"/>
                </a:lnTo>
                <a:lnTo>
                  <a:pt x="466" y="367"/>
                </a:lnTo>
                <a:lnTo>
                  <a:pt x="466" y="367"/>
                </a:lnTo>
                <a:lnTo>
                  <a:pt x="472" y="372"/>
                </a:lnTo>
                <a:lnTo>
                  <a:pt x="479" y="374"/>
                </a:lnTo>
                <a:lnTo>
                  <a:pt x="487" y="378"/>
                </a:lnTo>
                <a:lnTo>
                  <a:pt x="489" y="399"/>
                </a:lnTo>
                <a:lnTo>
                  <a:pt x="489" y="399"/>
                </a:lnTo>
                <a:lnTo>
                  <a:pt x="479" y="396"/>
                </a:lnTo>
                <a:lnTo>
                  <a:pt x="473" y="394"/>
                </a:lnTo>
                <a:lnTo>
                  <a:pt x="467" y="390"/>
                </a:lnTo>
                <a:lnTo>
                  <a:pt x="467" y="390"/>
                </a:lnTo>
                <a:lnTo>
                  <a:pt x="461" y="384"/>
                </a:lnTo>
                <a:lnTo>
                  <a:pt x="457" y="380"/>
                </a:lnTo>
                <a:lnTo>
                  <a:pt x="455" y="377"/>
                </a:lnTo>
                <a:lnTo>
                  <a:pt x="455" y="377"/>
                </a:lnTo>
                <a:lnTo>
                  <a:pt x="452" y="373"/>
                </a:lnTo>
                <a:lnTo>
                  <a:pt x="450" y="372"/>
                </a:lnTo>
                <a:lnTo>
                  <a:pt x="446" y="372"/>
                </a:lnTo>
                <a:lnTo>
                  <a:pt x="443" y="371"/>
                </a:lnTo>
                <a:lnTo>
                  <a:pt x="443" y="371"/>
                </a:lnTo>
                <a:lnTo>
                  <a:pt x="440" y="371"/>
                </a:lnTo>
                <a:lnTo>
                  <a:pt x="434" y="371"/>
                </a:lnTo>
                <a:lnTo>
                  <a:pt x="426" y="373"/>
                </a:lnTo>
                <a:lnTo>
                  <a:pt x="426" y="373"/>
                </a:lnTo>
                <a:lnTo>
                  <a:pt x="432" y="361"/>
                </a:lnTo>
                <a:lnTo>
                  <a:pt x="443" y="345"/>
                </a:lnTo>
                <a:lnTo>
                  <a:pt x="443" y="345"/>
                </a:lnTo>
                <a:lnTo>
                  <a:pt x="447" y="339"/>
                </a:lnTo>
                <a:lnTo>
                  <a:pt x="447" y="334"/>
                </a:lnTo>
                <a:lnTo>
                  <a:pt x="447" y="327"/>
                </a:lnTo>
                <a:lnTo>
                  <a:pt x="447" y="32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49A352D1-260B-4183-A546-D96D65DC3630}"/>
              </a:ext>
            </a:extLst>
          </p:cNvPr>
          <p:cNvSpPr>
            <a:spLocks noEditPoints="1"/>
          </p:cNvSpPr>
          <p:nvPr/>
        </p:nvSpPr>
        <p:spPr bwMode="auto">
          <a:xfrm>
            <a:off x="7886180" y="3355419"/>
            <a:ext cx="1616026" cy="687837"/>
          </a:xfrm>
          <a:custGeom>
            <a:avLst/>
            <a:gdLst>
              <a:gd name="T0" fmla="*/ 1014 w 1654"/>
              <a:gd name="T1" fmla="*/ 94 h 704"/>
              <a:gd name="T2" fmla="*/ 957 w 1654"/>
              <a:gd name="T3" fmla="*/ 94 h 704"/>
              <a:gd name="T4" fmla="*/ 913 w 1654"/>
              <a:gd name="T5" fmla="*/ 159 h 704"/>
              <a:gd name="T6" fmla="*/ 929 w 1654"/>
              <a:gd name="T7" fmla="*/ 236 h 704"/>
              <a:gd name="T8" fmla="*/ 989 w 1654"/>
              <a:gd name="T9" fmla="*/ 271 h 704"/>
              <a:gd name="T10" fmla="*/ 1040 w 1654"/>
              <a:gd name="T11" fmla="*/ 288 h 704"/>
              <a:gd name="T12" fmla="*/ 1013 w 1654"/>
              <a:gd name="T13" fmla="*/ 334 h 704"/>
              <a:gd name="T14" fmla="*/ 901 w 1654"/>
              <a:gd name="T15" fmla="*/ 345 h 704"/>
              <a:gd name="T16" fmla="*/ 829 w 1654"/>
              <a:gd name="T17" fmla="*/ 319 h 704"/>
              <a:gd name="T18" fmla="*/ 747 w 1654"/>
              <a:gd name="T19" fmla="*/ 343 h 704"/>
              <a:gd name="T20" fmla="*/ 654 w 1654"/>
              <a:gd name="T21" fmla="*/ 410 h 704"/>
              <a:gd name="T22" fmla="*/ 555 w 1654"/>
              <a:gd name="T23" fmla="*/ 418 h 704"/>
              <a:gd name="T24" fmla="*/ 509 w 1654"/>
              <a:gd name="T25" fmla="*/ 410 h 704"/>
              <a:gd name="T26" fmla="*/ 453 w 1654"/>
              <a:gd name="T27" fmla="*/ 431 h 704"/>
              <a:gd name="T28" fmla="*/ 225 w 1654"/>
              <a:gd name="T29" fmla="*/ 396 h 704"/>
              <a:gd name="T30" fmla="*/ 124 w 1654"/>
              <a:gd name="T31" fmla="*/ 384 h 704"/>
              <a:gd name="T32" fmla="*/ 80 w 1654"/>
              <a:gd name="T33" fmla="*/ 364 h 704"/>
              <a:gd name="T34" fmla="*/ 40 w 1654"/>
              <a:gd name="T35" fmla="*/ 432 h 704"/>
              <a:gd name="T36" fmla="*/ 1 w 1654"/>
              <a:gd name="T37" fmla="*/ 513 h 704"/>
              <a:gd name="T38" fmla="*/ 35 w 1654"/>
              <a:gd name="T39" fmla="*/ 549 h 704"/>
              <a:gd name="T40" fmla="*/ 32 w 1654"/>
              <a:gd name="T41" fmla="*/ 513 h 704"/>
              <a:gd name="T42" fmla="*/ 109 w 1654"/>
              <a:gd name="T43" fmla="*/ 471 h 704"/>
              <a:gd name="T44" fmla="*/ 204 w 1654"/>
              <a:gd name="T45" fmla="*/ 540 h 704"/>
              <a:gd name="T46" fmla="*/ 514 w 1654"/>
              <a:gd name="T47" fmla="*/ 566 h 704"/>
              <a:gd name="T48" fmla="*/ 659 w 1654"/>
              <a:gd name="T49" fmla="*/ 586 h 704"/>
              <a:gd name="T50" fmla="*/ 870 w 1654"/>
              <a:gd name="T51" fmla="*/ 570 h 704"/>
              <a:gd name="T52" fmla="*/ 954 w 1654"/>
              <a:gd name="T53" fmla="*/ 616 h 704"/>
              <a:gd name="T54" fmla="*/ 1013 w 1654"/>
              <a:gd name="T55" fmla="*/ 608 h 704"/>
              <a:gd name="T56" fmla="*/ 981 w 1654"/>
              <a:gd name="T57" fmla="*/ 568 h 704"/>
              <a:gd name="T58" fmla="*/ 1120 w 1654"/>
              <a:gd name="T59" fmla="*/ 567 h 704"/>
              <a:gd name="T60" fmla="*/ 1200 w 1654"/>
              <a:gd name="T61" fmla="*/ 580 h 704"/>
              <a:gd name="T62" fmla="*/ 1244 w 1654"/>
              <a:gd name="T63" fmla="*/ 623 h 704"/>
              <a:gd name="T64" fmla="*/ 1356 w 1654"/>
              <a:gd name="T65" fmla="*/ 634 h 704"/>
              <a:gd name="T66" fmla="*/ 1377 w 1654"/>
              <a:gd name="T67" fmla="*/ 594 h 704"/>
              <a:gd name="T68" fmla="*/ 1347 w 1654"/>
              <a:gd name="T69" fmla="*/ 518 h 704"/>
              <a:gd name="T70" fmla="*/ 1361 w 1654"/>
              <a:gd name="T71" fmla="*/ 438 h 704"/>
              <a:gd name="T72" fmla="*/ 1376 w 1654"/>
              <a:gd name="T73" fmla="*/ 412 h 704"/>
              <a:gd name="T74" fmla="*/ 1404 w 1654"/>
              <a:gd name="T75" fmla="*/ 457 h 704"/>
              <a:gd name="T76" fmla="*/ 1433 w 1654"/>
              <a:gd name="T77" fmla="*/ 581 h 704"/>
              <a:gd name="T78" fmla="*/ 1447 w 1654"/>
              <a:gd name="T79" fmla="*/ 636 h 704"/>
              <a:gd name="T80" fmla="*/ 1328 w 1654"/>
              <a:gd name="T81" fmla="*/ 689 h 704"/>
              <a:gd name="T82" fmla="*/ 1421 w 1654"/>
              <a:gd name="T83" fmla="*/ 695 h 704"/>
              <a:gd name="T84" fmla="*/ 1542 w 1654"/>
              <a:gd name="T85" fmla="*/ 694 h 704"/>
              <a:gd name="T86" fmla="*/ 1532 w 1654"/>
              <a:gd name="T87" fmla="*/ 576 h 704"/>
              <a:gd name="T88" fmla="*/ 1635 w 1654"/>
              <a:gd name="T89" fmla="*/ 561 h 704"/>
              <a:gd name="T90" fmla="*/ 1646 w 1654"/>
              <a:gd name="T91" fmla="*/ 538 h 704"/>
              <a:gd name="T92" fmla="*/ 1632 w 1654"/>
              <a:gd name="T93" fmla="*/ 461 h 704"/>
              <a:gd name="T94" fmla="*/ 1634 w 1654"/>
              <a:gd name="T95" fmla="*/ 247 h 704"/>
              <a:gd name="T96" fmla="*/ 1650 w 1654"/>
              <a:gd name="T97" fmla="*/ 119 h 704"/>
              <a:gd name="T98" fmla="*/ 1595 w 1654"/>
              <a:gd name="T99" fmla="*/ 44 h 704"/>
              <a:gd name="T100" fmla="*/ 1490 w 1654"/>
              <a:gd name="T101" fmla="*/ 4 h 704"/>
              <a:gd name="T102" fmla="*/ 1457 w 1654"/>
              <a:gd name="T103" fmla="*/ 11 h 704"/>
              <a:gd name="T104" fmla="*/ 1235 w 1654"/>
              <a:gd name="T105" fmla="*/ 64 h 704"/>
              <a:gd name="T106" fmla="*/ 1557 w 1654"/>
              <a:gd name="T107" fmla="*/ 481 h 704"/>
              <a:gd name="T108" fmla="*/ 1543 w 1654"/>
              <a:gd name="T109" fmla="*/ 514 h 704"/>
              <a:gd name="T110" fmla="*/ 1385 w 1654"/>
              <a:gd name="T111" fmla="*/ 287 h 704"/>
              <a:gd name="T112" fmla="*/ 1385 w 1654"/>
              <a:gd name="T113" fmla="*/ 331 h 704"/>
              <a:gd name="T114" fmla="*/ 1356 w 1654"/>
              <a:gd name="T115" fmla="*/ 293 h 704"/>
              <a:gd name="T116" fmla="*/ 1361 w 1654"/>
              <a:gd name="T117" fmla="*/ 277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54" h="704">
                <a:moveTo>
                  <a:pt x="1072" y="122"/>
                </a:moveTo>
                <a:lnTo>
                  <a:pt x="1072" y="122"/>
                </a:lnTo>
                <a:lnTo>
                  <a:pt x="1061" y="111"/>
                </a:lnTo>
                <a:lnTo>
                  <a:pt x="1051" y="102"/>
                </a:lnTo>
                <a:lnTo>
                  <a:pt x="1041" y="97"/>
                </a:lnTo>
                <a:lnTo>
                  <a:pt x="1041" y="97"/>
                </a:lnTo>
                <a:lnTo>
                  <a:pt x="1032" y="95"/>
                </a:lnTo>
                <a:lnTo>
                  <a:pt x="1024" y="94"/>
                </a:lnTo>
                <a:lnTo>
                  <a:pt x="1014" y="94"/>
                </a:lnTo>
                <a:lnTo>
                  <a:pt x="1014" y="94"/>
                </a:lnTo>
                <a:lnTo>
                  <a:pt x="1011" y="92"/>
                </a:lnTo>
                <a:lnTo>
                  <a:pt x="1003" y="90"/>
                </a:lnTo>
                <a:lnTo>
                  <a:pt x="990" y="89"/>
                </a:lnTo>
                <a:lnTo>
                  <a:pt x="982" y="89"/>
                </a:lnTo>
                <a:lnTo>
                  <a:pt x="973" y="90"/>
                </a:lnTo>
                <a:lnTo>
                  <a:pt x="973" y="90"/>
                </a:lnTo>
                <a:lnTo>
                  <a:pt x="965" y="91"/>
                </a:lnTo>
                <a:lnTo>
                  <a:pt x="957" y="94"/>
                </a:lnTo>
                <a:lnTo>
                  <a:pt x="951" y="97"/>
                </a:lnTo>
                <a:lnTo>
                  <a:pt x="946" y="102"/>
                </a:lnTo>
                <a:lnTo>
                  <a:pt x="941" y="107"/>
                </a:lnTo>
                <a:lnTo>
                  <a:pt x="936" y="113"/>
                </a:lnTo>
                <a:lnTo>
                  <a:pt x="925" y="129"/>
                </a:lnTo>
                <a:lnTo>
                  <a:pt x="925" y="129"/>
                </a:lnTo>
                <a:lnTo>
                  <a:pt x="920" y="139"/>
                </a:lnTo>
                <a:lnTo>
                  <a:pt x="915" y="149"/>
                </a:lnTo>
                <a:lnTo>
                  <a:pt x="913" y="159"/>
                </a:lnTo>
                <a:lnTo>
                  <a:pt x="910" y="169"/>
                </a:lnTo>
                <a:lnTo>
                  <a:pt x="908" y="183"/>
                </a:lnTo>
                <a:lnTo>
                  <a:pt x="907" y="192"/>
                </a:lnTo>
                <a:lnTo>
                  <a:pt x="907" y="192"/>
                </a:lnTo>
                <a:lnTo>
                  <a:pt x="907" y="203"/>
                </a:lnTo>
                <a:lnTo>
                  <a:pt x="907" y="211"/>
                </a:lnTo>
                <a:lnTo>
                  <a:pt x="919" y="225"/>
                </a:lnTo>
                <a:lnTo>
                  <a:pt x="919" y="236"/>
                </a:lnTo>
                <a:lnTo>
                  <a:pt x="929" y="236"/>
                </a:lnTo>
                <a:lnTo>
                  <a:pt x="941" y="247"/>
                </a:lnTo>
                <a:lnTo>
                  <a:pt x="950" y="240"/>
                </a:lnTo>
                <a:lnTo>
                  <a:pt x="958" y="251"/>
                </a:lnTo>
                <a:lnTo>
                  <a:pt x="958" y="251"/>
                </a:lnTo>
                <a:lnTo>
                  <a:pt x="965" y="256"/>
                </a:lnTo>
                <a:lnTo>
                  <a:pt x="978" y="266"/>
                </a:lnTo>
                <a:lnTo>
                  <a:pt x="978" y="266"/>
                </a:lnTo>
                <a:lnTo>
                  <a:pt x="984" y="270"/>
                </a:lnTo>
                <a:lnTo>
                  <a:pt x="989" y="271"/>
                </a:lnTo>
                <a:lnTo>
                  <a:pt x="994" y="271"/>
                </a:lnTo>
                <a:lnTo>
                  <a:pt x="1001" y="271"/>
                </a:lnTo>
                <a:lnTo>
                  <a:pt x="1001" y="271"/>
                </a:lnTo>
                <a:lnTo>
                  <a:pt x="1022" y="274"/>
                </a:lnTo>
                <a:lnTo>
                  <a:pt x="1022" y="274"/>
                </a:lnTo>
                <a:lnTo>
                  <a:pt x="1026" y="277"/>
                </a:lnTo>
                <a:lnTo>
                  <a:pt x="1031" y="281"/>
                </a:lnTo>
                <a:lnTo>
                  <a:pt x="1035" y="284"/>
                </a:lnTo>
                <a:lnTo>
                  <a:pt x="1040" y="288"/>
                </a:lnTo>
                <a:lnTo>
                  <a:pt x="1040" y="288"/>
                </a:lnTo>
                <a:lnTo>
                  <a:pt x="1047" y="290"/>
                </a:lnTo>
                <a:lnTo>
                  <a:pt x="1057" y="292"/>
                </a:lnTo>
                <a:lnTo>
                  <a:pt x="1067" y="293"/>
                </a:lnTo>
                <a:lnTo>
                  <a:pt x="1058" y="308"/>
                </a:lnTo>
                <a:lnTo>
                  <a:pt x="1046" y="318"/>
                </a:lnTo>
                <a:lnTo>
                  <a:pt x="1046" y="318"/>
                </a:lnTo>
                <a:lnTo>
                  <a:pt x="1027" y="326"/>
                </a:lnTo>
                <a:lnTo>
                  <a:pt x="1013" y="334"/>
                </a:lnTo>
                <a:lnTo>
                  <a:pt x="1005" y="338"/>
                </a:lnTo>
                <a:lnTo>
                  <a:pt x="1005" y="338"/>
                </a:lnTo>
                <a:lnTo>
                  <a:pt x="1000" y="340"/>
                </a:lnTo>
                <a:lnTo>
                  <a:pt x="992" y="342"/>
                </a:lnTo>
                <a:lnTo>
                  <a:pt x="963" y="346"/>
                </a:lnTo>
                <a:lnTo>
                  <a:pt x="925" y="350"/>
                </a:lnTo>
                <a:lnTo>
                  <a:pt x="925" y="350"/>
                </a:lnTo>
                <a:lnTo>
                  <a:pt x="912" y="347"/>
                </a:lnTo>
                <a:lnTo>
                  <a:pt x="901" y="345"/>
                </a:lnTo>
                <a:lnTo>
                  <a:pt x="892" y="342"/>
                </a:lnTo>
                <a:lnTo>
                  <a:pt x="892" y="342"/>
                </a:lnTo>
                <a:lnTo>
                  <a:pt x="885" y="338"/>
                </a:lnTo>
                <a:lnTo>
                  <a:pt x="877" y="334"/>
                </a:lnTo>
                <a:lnTo>
                  <a:pt x="862" y="325"/>
                </a:lnTo>
                <a:lnTo>
                  <a:pt x="862" y="325"/>
                </a:lnTo>
                <a:lnTo>
                  <a:pt x="858" y="322"/>
                </a:lnTo>
                <a:lnTo>
                  <a:pt x="850" y="321"/>
                </a:lnTo>
                <a:lnTo>
                  <a:pt x="829" y="319"/>
                </a:lnTo>
                <a:lnTo>
                  <a:pt x="801" y="318"/>
                </a:lnTo>
                <a:lnTo>
                  <a:pt x="786" y="327"/>
                </a:lnTo>
                <a:lnTo>
                  <a:pt x="786" y="327"/>
                </a:lnTo>
                <a:lnTo>
                  <a:pt x="782" y="327"/>
                </a:lnTo>
                <a:lnTo>
                  <a:pt x="774" y="327"/>
                </a:lnTo>
                <a:lnTo>
                  <a:pt x="774" y="327"/>
                </a:lnTo>
                <a:lnTo>
                  <a:pt x="766" y="330"/>
                </a:lnTo>
                <a:lnTo>
                  <a:pt x="757" y="335"/>
                </a:lnTo>
                <a:lnTo>
                  <a:pt x="747" y="343"/>
                </a:lnTo>
                <a:lnTo>
                  <a:pt x="742" y="348"/>
                </a:lnTo>
                <a:lnTo>
                  <a:pt x="738" y="353"/>
                </a:lnTo>
                <a:lnTo>
                  <a:pt x="738" y="353"/>
                </a:lnTo>
                <a:lnTo>
                  <a:pt x="734" y="359"/>
                </a:lnTo>
                <a:lnTo>
                  <a:pt x="727" y="367"/>
                </a:lnTo>
                <a:lnTo>
                  <a:pt x="710" y="383"/>
                </a:lnTo>
                <a:lnTo>
                  <a:pt x="686" y="401"/>
                </a:lnTo>
                <a:lnTo>
                  <a:pt x="686" y="401"/>
                </a:lnTo>
                <a:lnTo>
                  <a:pt x="654" y="410"/>
                </a:lnTo>
                <a:lnTo>
                  <a:pt x="631" y="416"/>
                </a:lnTo>
                <a:lnTo>
                  <a:pt x="620" y="420"/>
                </a:lnTo>
                <a:lnTo>
                  <a:pt x="620" y="420"/>
                </a:lnTo>
                <a:lnTo>
                  <a:pt x="611" y="421"/>
                </a:lnTo>
                <a:lnTo>
                  <a:pt x="597" y="422"/>
                </a:lnTo>
                <a:lnTo>
                  <a:pt x="578" y="421"/>
                </a:lnTo>
                <a:lnTo>
                  <a:pt x="563" y="420"/>
                </a:lnTo>
                <a:lnTo>
                  <a:pt x="563" y="420"/>
                </a:lnTo>
                <a:lnTo>
                  <a:pt x="555" y="418"/>
                </a:lnTo>
                <a:lnTo>
                  <a:pt x="550" y="416"/>
                </a:lnTo>
                <a:lnTo>
                  <a:pt x="545" y="413"/>
                </a:lnTo>
                <a:lnTo>
                  <a:pt x="534" y="409"/>
                </a:lnTo>
                <a:lnTo>
                  <a:pt x="534" y="409"/>
                </a:lnTo>
                <a:lnTo>
                  <a:pt x="523" y="404"/>
                </a:lnTo>
                <a:lnTo>
                  <a:pt x="519" y="404"/>
                </a:lnTo>
                <a:lnTo>
                  <a:pt x="517" y="404"/>
                </a:lnTo>
                <a:lnTo>
                  <a:pt x="513" y="406"/>
                </a:lnTo>
                <a:lnTo>
                  <a:pt x="509" y="410"/>
                </a:lnTo>
                <a:lnTo>
                  <a:pt x="509" y="410"/>
                </a:lnTo>
                <a:lnTo>
                  <a:pt x="507" y="411"/>
                </a:lnTo>
                <a:lnTo>
                  <a:pt x="504" y="415"/>
                </a:lnTo>
                <a:lnTo>
                  <a:pt x="498" y="425"/>
                </a:lnTo>
                <a:lnTo>
                  <a:pt x="492" y="438"/>
                </a:lnTo>
                <a:lnTo>
                  <a:pt x="483" y="441"/>
                </a:lnTo>
                <a:lnTo>
                  <a:pt x="483" y="441"/>
                </a:lnTo>
                <a:lnTo>
                  <a:pt x="472" y="437"/>
                </a:lnTo>
                <a:lnTo>
                  <a:pt x="453" y="431"/>
                </a:lnTo>
                <a:lnTo>
                  <a:pt x="453" y="431"/>
                </a:lnTo>
                <a:lnTo>
                  <a:pt x="396" y="421"/>
                </a:lnTo>
                <a:lnTo>
                  <a:pt x="355" y="413"/>
                </a:lnTo>
                <a:lnTo>
                  <a:pt x="325" y="406"/>
                </a:lnTo>
                <a:lnTo>
                  <a:pt x="325" y="406"/>
                </a:lnTo>
                <a:lnTo>
                  <a:pt x="311" y="404"/>
                </a:lnTo>
                <a:lnTo>
                  <a:pt x="296" y="401"/>
                </a:lnTo>
                <a:lnTo>
                  <a:pt x="264" y="399"/>
                </a:lnTo>
                <a:lnTo>
                  <a:pt x="225" y="396"/>
                </a:lnTo>
                <a:lnTo>
                  <a:pt x="219" y="413"/>
                </a:lnTo>
                <a:lnTo>
                  <a:pt x="219" y="413"/>
                </a:lnTo>
                <a:lnTo>
                  <a:pt x="205" y="411"/>
                </a:lnTo>
                <a:lnTo>
                  <a:pt x="175" y="404"/>
                </a:lnTo>
                <a:lnTo>
                  <a:pt x="157" y="400"/>
                </a:lnTo>
                <a:lnTo>
                  <a:pt x="143" y="395"/>
                </a:lnTo>
                <a:lnTo>
                  <a:pt x="130" y="389"/>
                </a:lnTo>
                <a:lnTo>
                  <a:pt x="127" y="386"/>
                </a:lnTo>
                <a:lnTo>
                  <a:pt x="124" y="384"/>
                </a:lnTo>
                <a:lnTo>
                  <a:pt x="124" y="384"/>
                </a:lnTo>
                <a:lnTo>
                  <a:pt x="120" y="378"/>
                </a:lnTo>
                <a:lnTo>
                  <a:pt x="117" y="374"/>
                </a:lnTo>
                <a:lnTo>
                  <a:pt x="112" y="370"/>
                </a:lnTo>
                <a:lnTo>
                  <a:pt x="107" y="367"/>
                </a:lnTo>
                <a:lnTo>
                  <a:pt x="102" y="366"/>
                </a:lnTo>
                <a:lnTo>
                  <a:pt x="95" y="364"/>
                </a:lnTo>
                <a:lnTo>
                  <a:pt x="87" y="364"/>
                </a:lnTo>
                <a:lnTo>
                  <a:pt x="80" y="364"/>
                </a:lnTo>
                <a:lnTo>
                  <a:pt x="80" y="364"/>
                </a:lnTo>
                <a:lnTo>
                  <a:pt x="76" y="366"/>
                </a:lnTo>
                <a:lnTo>
                  <a:pt x="72" y="368"/>
                </a:lnTo>
                <a:lnTo>
                  <a:pt x="66" y="374"/>
                </a:lnTo>
                <a:lnTo>
                  <a:pt x="61" y="381"/>
                </a:lnTo>
                <a:lnTo>
                  <a:pt x="56" y="391"/>
                </a:lnTo>
                <a:lnTo>
                  <a:pt x="49" y="412"/>
                </a:lnTo>
                <a:lnTo>
                  <a:pt x="45" y="422"/>
                </a:lnTo>
                <a:lnTo>
                  <a:pt x="40" y="432"/>
                </a:lnTo>
                <a:lnTo>
                  <a:pt x="40" y="432"/>
                </a:lnTo>
                <a:lnTo>
                  <a:pt x="29" y="450"/>
                </a:lnTo>
                <a:lnTo>
                  <a:pt x="17" y="471"/>
                </a:lnTo>
                <a:lnTo>
                  <a:pt x="5" y="491"/>
                </a:lnTo>
                <a:lnTo>
                  <a:pt x="1" y="498"/>
                </a:lnTo>
                <a:lnTo>
                  <a:pt x="0" y="505"/>
                </a:lnTo>
                <a:lnTo>
                  <a:pt x="0" y="505"/>
                </a:lnTo>
                <a:lnTo>
                  <a:pt x="0" y="509"/>
                </a:lnTo>
                <a:lnTo>
                  <a:pt x="1" y="513"/>
                </a:lnTo>
                <a:lnTo>
                  <a:pt x="5" y="520"/>
                </a:lnTo>
                <a:lnTo>
                  <a:pt x="11" y="527"/>
                </a:lnTo>
                <a:lnTo>
                  <a:pt x="11" y="527"/>
                </a:lnTo>
                <a:lnTo>
                  <a:pt x="13" y="532"/>
                </a:lnTo>
                <a:lnTo>
                  <a:pt x="19" y="539"/>
                </a:lnTo>
                <a:lnTo>
                  <a:pt x="23" y="543"/>
                </a:lnTo>
                <a:lnTo>
                  <a:pt x="27" y="546"/>
                </a:lnTo>
                <a:lnTo>
                  <a:pt x="32" y="549"/>
                </a:lnTo>
                <a:lnTo>
                  <a:pt x="35" y="549"/>
                </a:lnTo>
                <a:lnTo>
                  <a:pt x="35" y="549"/>
                </a:lnTo>
                <a:lnTo>
                  <a:pt x="39" y="548"/>
                </a:lnTo>
                <a:lnTo>
                  <a:pt x="40" y="545"/>
                </a:lnTo>
                <a:lnTo>
                  <a:pt x="40" y="540"/>
                </a:lnTo>
                <a:lnTo>
                  <a:pt x="39" y="536"/>
                </a:lnTo>
                <a:lnTo>
                  <a:pt x="35" y="525"/>
                </a:lnTo>
                <a:lnTo>
                  <a:pt x="32" y="517"/>
                </a:lnTo>
                <a:lnTo>
                  <a:pt x="32" y="517"/>
                </a:lnTo>
                <a:lnTo>
                  <a:pt x="32" y="513"/>
                </a:lnTo>
                <a:lnTo>
                  <a:pt x="33" y="509"/>
                </a:lnTo>
                <a:lnTo>
                  <a:pt x="35" y="507"/>
                </a:lnTo>
                <a:lnTo>
                  <a:pt x="38" y="503"/>
                </a:lnTo>
                <a:lnTo>
                  <a:pt x="44" y="500"/>
                </a:lnTo>
                <a:lnTo>
                  <a:pt x="51" y="496"/>
                </a:lnTo>
                <a:lnTo>
                  <a:pt x="51" y="496"/>
                </a:lnTo>
                <a:lnTo>
                  <a:pt x="64" y="490"/>
                </a:lnTo>
                <a:lnTo>
                  <a:pt x="86" y="480"/>
                </a:lnTo>
                <a:lnTo>
                  <a:pt x="109" y="471"/>
                </a:lnTo>
                <a:lnTo>
                  <a:pt x="119" y="469"/>
                </a:lnTo>
                <a:lnTo>
                  <a:pt x="125" y="469"/>
                </a:lnTo>
                <a:lnTo>
                  <a:pt x="125" y="469"/>
                </a:lnTo>
                <a:lnTo>
                  <a:pt x="205" y="480"/>
                </a:lnTo>
                <a:lnTo>
                  <a:pt x="205" y="480"/>
                </a:lnTo>
                <a:lnTo>
                  <a:pt x="202" y="535"/>
                </a:lnTo>
                <a:lnTo>
                  <a:pt x="202" y="535"/>
                </a:lnTo>
                <a:lnTo>
                  <a:pt x="202" y="539"/>
                </a:lnTo>
                <a:lnTo>
                  <a:pt x="204" y="540"/>
                </a:lnTo>
                <a:lnTo>
                  <a:pt x="208" y="543"/>
                </a:lnTo>
                <a:lnTo>
                  <a:pt x="213" y="544"/>
                </a:lnTo>
                <a:lnTo>
                  <a:pt x="226" y="545"/>
                </a:lnTo>
                <a:lnTo>
                  <a:pt x="243" y="546"/>
                </a:lnTo>
                <a:lnTo>
                  <a:pt x="243" y="546"/>
                </a:lnTo>
                <a:lnTo>
                  <a:pt x="343" y="552"/>
                </a:lnTo>
                <a:lnTo>
                  <a:pt x="478" y="562"/>
                </a:lnTo>
                <a:lnTo>
                  <a:pt x="478" y="562"/>
                </a:lnTo>
                <a:lnTo>
                  <a:pt x="514" y="566"/>
                </a:lnTo>
                <a:lnTo>
                  <a:pt x="523" y="568"/>
                </a:lnTo>
                <a:lnTo>
                  <a:pt x="526" y="570"/>
                </a:lnTo>
                <a:lnTo>
                  <a:pt x="531" y="572"/>
                </a:lnTo>
                <a:lnTo>
                  <a:pt x="538" y="573"/>
                </a:lnTo>
                <a:lnTo>
                  <a:pt x="547" y="576"/>
                </a:lnTo>
                <a:lnTo>
                  <a:pt x="547" y="576"/>
                </a:lnTo>
                <a:lnTo>
                  <a:pt x="579" y="581"/>
                </a:lnTo>
                <a:lnTo>
                  <a:pt x="618" y="583"/>
                </a:lnTo>
                <a:lnTo>
                  <a:pt x="659" y="586"/>
                </a:lnTo>
                <a:lnTo>
                  <a:pt x="702" y="588"/>
                </a:lnTo>
                <a:lnTo>
                  <a:pt x="702" y="588"/>
                </a:lnTo>
                <a:lnTo>
                  <a:pt x="722" y="588"/>
                </a:lnTo>
                <a:lnTo>
                  <a:pt x="742" y="588"/>
                </a:lnTo>
                <a:lnTo>
                  <a:pt x="776" y="584"/>
                </a:lnTo>
                <a:lnTo>
                  <a:pt x="808" y="580"/>
                </a:lnTo>
                <a:lnTo>
                  <a:pt x="839" y="575"/>
                </a:lnTo>
                <a:lnTo>
                  <a:pt x="839" y="575"/>
                </a:lnTo>
                <a:lnTo>
                  <a:pt x="870" y="570"/>
                </a:lnTo>
                <a:lnTo>
                  <a:pt x="898" y="567"/>
                </a:lnTo>
                <a:lnTo>
                  <a:pt x="926" y="565"/>
                </a:lnTo>
                <a:lnTo>
                  <a:pt x="926" y="565"/>
                </a:lnTo>
                <a:lnTo>
                  <a:pt x="931" y="577"/>
                </a:lnTo>
                <a:lnTo>
                  <a:pt x="942" y="600"/>
                </a:lnTo>
                <a:lnTo>
                  <a:pt x="942" y="600"/>
                </a:lnTo>
                <a:lnTo>
                  <a:pt x="947" y="609"/>
                </a:lnTo>
                <a:lnTo>
                  <a:pt x="950" y="614"/>
                </a:lnTo>
                <a:lnTo>
                  <a:pt x="954" y="616"/>
                </a:lnTo>
                <a:lnTo>
                  <a:pt x="958" y="619"/>
                </a:lnTo>
                <a:lnTo>
                  <a:pt x="958" y="619"/>
                </a:lnTo>
                <a:lnTo>
                  <a:pt x="962" y="619"/>
                </a:lnTo>
                <a:lnTo>
                  <a:pt x="966" y="620"/>
                </a:lnTo>
                <a:lnTo>
                  <a:pt x="973" y="619"/>
                </a:lnTo>
                <a:lnTo>
                  <a:pt x="992" y="613"/>
                </a:lnTo>
                <a:lnTo>
                  <a:pt x="992" y="613"/>
                </a:lnTo>
                <a:lnTo>
                  <a:pt x="1013" y="608"/>
                </a:lnTo>
                <a:lnTo>
                  <a:pt x="1013" y="608"/>
                </a:lnTo>
                <a:lnTo>
                  <a:pt x="1003" y="602"/>
                </a:lnTo>
                <a:lnTo>
                  <a:pt x="985" y="594"/>
                </a:lnTo>
                <a:lnTo>
                  <a:pt x="985" y="594"/>
                </a:lnTo>
                <a:lnTo>
                  <a:pt x="978" y="589"/>
                </a:lnTo>
                <a:lnTo>
                  <a:pt x="971" y="582"/>
                </a:lnTo>
                <a:lnTo>
                  <a:pt x="963" y="572"/>
                </a:lnTo>
                <a:lnTo>
                  <a:pt x="963" y="572"/>
                </a:lnTo>
                <a:lnTo>
                  <a:pt x="972" y="570"/>
                </a:lnTo>
                <a:lnTo>
                  <a:pt x="981" y="568"/>
                </a:lnTo>
                <a:lnTo>
                  <a:pt x="988" y="568"/>
                </a:lnTo>
                <a:lnTo>
                  <a:pt x="988" y="568"/>
                </a:lnTo>
                <a:lnTo>
                  <a:pt x="1013" y="573"/>
                </a:lnTo>
                <a:lnTo>
                  <a:pt x="1047" y="577"/>
                </a:lnTo>
                <a:lnTo>
                  <a:pt x="1047" y="577"/>
                </a:lnTo>
                <a:lnTo>
                  <a:pt x="1064" y="577"/>
                </a:lnTo>
                <a:lnTo>
                  <a:pt x="1081" y="576"/>
                </a:lnTo>
                <a:lnTo>
                  <a:pt x="1100" y="572"/>
                </a:lnTo>
                <a:lnTo>
                  <a:pt x="1120" y="567"/>
                </a:lnTo>
                <a:lnTo>
                  <a:pt x="1120" y="567"/>
                </a:lnTo>
                <a:lnTo>
                  <a:pt x="1155" y="559"/>
                </a:lnTo>
                <a:lnTo>
                  <a:pt x="1166" y="555"/>
                </a:lnTo>
                <a:lnTo>
                  <a:pt x="1171" y="555"/>
                </a:lnTo>
                <a:lnTo>
                  <a:pt x="1171" y="555"/>
                </a:lnTo>
                <a:lnTo>
                  <a:pt x="1184" y="567"/>
                </a:lnTo>
                <a:lnTo>
                  <a:pt x="1195" y="578"/>
                </a:lnTo>
                <a:lnTo>
                  <a:pt x="1195" y="578"/>
                </a:lnTo>
                <a:lnTo>
                  <a:pt x="1200" y="580"/>
                </a:lnTo>
                <a:lnTo>
                  <a:pt x="1206" y="578"/>
                </a:lnTo>
                <a:lnTo>
                  <a:pt x="1213" y="577"/>
                </a:lnTo>
                <a:lnTo>
                  <a:pt x="1228" y="591"/>
                </a:lnTo>
                <a:lnTo>
                  <a:pt x="1228" y="591"/>
                </a:lnTo>
                <a:lnTo>
                  <a:pt x="1233" y="599"/>
                </a:lnTo>
                <a:lnTo>
                  <a:pt x="1240" y="616"/>
                </a:lnTo>
                <a:lnTo>
                  <a:pt x="1240" y="616"/>
                </a:lnTo>
                <a:lnTo>
                  <a:pt x="1241" y="620"/>
                </a:lnTo>
                <a:lnTo>
                  <a:pt x="1244" y="623"/>
                </a:lnTo>
                <a:lnTo>
                  <a:pt x="1250" y="628"/>
                </a:lnTo>
                <a:lnTo>
                  <a:pt x="1265" y="634"/>
                </a:lnTo>
                <a:lnTo>
                  <a:pt x="1265" y="634"/>
                </a:lnTo>
                <a:lnTo>
                  <a:pt x="1271" y="635"/>
                </a:lnTo>
                <a:lnTo>
                  <a:pt x="1282" y="636"/>
                </a:lnTo>
                <a:lnTo>
                  <a:pt x="1312" y="637"/>
                </a:lnTo>
                <a:lnTo>
                  <a:pt x="1328" y="637"/>
                </a:lnTo>
                <a:lnTo>
                  <a:pt x="1342" y="636"/>
                </a:lnTo>
                <a:lnTo>
                  <a:pt x="1356" y="634"/>
                </a:lnTo>
                <a:lnTo>
                  <a:pt x="1365" y="631"/>
                </a:lnTo>
                <a:lnTo>
                  <a:pt x="1365" y="631"/>
                </a:lnTo>
                <a:lnTo>
                  <a:pt x="1371" y="628"/>
                </a:lnTo>
                <a:lnTo>
                  <a:pt x="1374" y="624"/>
                </a:lnTo>
                <a:lnTo>
                  <a:pt x="1376" y="620"/>
                </a:lnTo>
                <a:lnTo>
                  <a:pt x="1377" y="615"/>
                </a:lnTo>
                <a:lnTo>
                  <a:pt x="1377" y="605"/>
                </a:lnTo>
                <a:lnTo>
                  <a:pt x="1377" y="594"/>
                </a:lnTo>
                <a:lnTo>
                  <a:pt x="1377" y="594"/>
                </a:lnTo>
                <a:lnTo>
                  <a:pt x="1377" y="587"/>
                </a:lnTo>
                <a:lnTo>
                  <a:pt x="1374" y="578"/>
                </a:lnTo>
                <a:lnTo>
                  <a:pt x="1372" y="570"/>
                </a:lnTo>
                <a:lnTo>
                  <a:pt x="1368" y="561"/>
                </a:lnTo>
                <a:lnTo>
                  <a:pt x="1360" y="545"/>
                </a:lnTo>
                <a:lnTo>
                  <a:pt x="1352" y="534"/>
                </a:lnTo>
                <a:lnTo>
                  <a:pt x="1352" y="534"/>
                </a:lnTo>
                <a:lnTo>
                  <a:pt x="1349" y="527"/>
                </a:lnTo>
                <a:lnTo>
                  <a:pt x="1347" y="518"/>
                </a:lnTo>
                <a:lnTo>
                  <a:pt x="1345" y="490"/>
                </a:lnTo>
                <a:lnTo>
                  <a:pt x="1345" y="490"/>
                </a:lnTo>
                <a:lnTo>
                  <a:pt x="1340" y="448"/>
                </a:lnTo>
                <a:lnTo>
                  <a:pt x="1340" y="448"/>
                </a:lnTo>
                <a:lnTo>
                  <a:pt x="1344" y="447"/>
                </a:lnTo>
                <a:lnTo>
                  <a:pt x="1351" y="443"/>
                </a:lnTo>
                <a:lnTo>
                  <a:pt x="1351" y="443"/>
                </a:lnTo>
                <a:lnTo>
                  <a:pt x="1356" y="439"/>
                </a:lnTo>
                <a:lnTo>
                  <a:pt x="1361" y="438"/>
                </a:lnTo>
                <a:lnTo>
                  <a:pt x="1361" y="438"/>
                </a:lnTo>
                <a:lnTo>
                  <a:pt x="1365" y="437"/>
                </a:lnTo>
                <a:lnTo>
                  <a:pt x="1368" y="434"/>
                </a:lnTo>
                <a:lnTo>
                  <a:pt x="1373" y="427"/>
                </a:lnTo>
                <a:lnTo>
                  <a:pt x="1373" y="427"/>
                </a:lnTo>
                <a:lnTo>
                  <a:pt x="1376" y="422"/>
                </a:lnTo>
                <a:lnTo>
                  <a:pt x="1376" y="415"/>
                </a:lnTo>
                <a:lnTo>
                  <a:pt x="1376" y="415"/>
                </a:lnTo>
                <a:lnTo>
                  <a:pt x="1376" y="412"/>
                </a:lnTo>
                <a:lnTo>
                  <a:pt x="1376" y="410"/>
                </a:lnTo>
                <a:lnTo>
                  <a:pt x="1379" y="405"/>
                </a:lnTo>
                <a:lnTo>
                  <a:pt x="1383" y="400"/>
                </a:lnTo>
                <a:lnTo>
                  <a:pt x="1389" y="406"/>
                </a:lnTo>
                <a:lnTo>
                  <a:pt x="1389" y="406"/>
                </a:lnTo>
                <a:lnTo>
                  <a:pt x="1397" y="426"/>
                </a:lnTo>
                <a:lnTo>
                  <a:pt x="1401" y="443"/>
                </a:lnTo>
                <a:lnTo>
                  <a:pt x="1403" y="450"/>
                </a:lnTo>
                <a:lnTo>
                  <a:pt x="1404" y="457"/>
                </a:lnTo>
                <a:lnTo>
                  <a:pt x="1404" y="457"/>
                </a:lnTo>
                <a:lnTo>
                  <a:pt x="1404" y="475"/>
                </a:lnTo>
                <a:lnTo>
                  <a:pt x="1406" y="501"/>
                </a:lnTo>
                <a:lnTo>
                  <a:pt x="1410" y="545"/>
                </a:lnTo>
                <a:lnTo>
                  <a:pt x="1410" y="545"/>
                </a:lnTo>
                <a:lnTo>
                  <a:pt x="1411" y="551"/>
                </a:lnTo>
                <a:lnTo>
                  <a:pt x="1415" y="557"/>
                </a:lnTo>
                <a:lnTo>
                  <a:pt x="1424" y="571"/>
                </a:lnTo>
                <a:lnTo>
                  <a:pt x="1433" y="581"/>
                </a:lnTo>
                <a:lnTo>
                  <a:pt x="1438" y="586"/>
                </a:lnTo>
                <a:lnTo>
                  <a:pt x="1458" y="587"/>
                </a:lnTo>
                <a:lnTo>
                  <a:pt x="1458" y="587"/>
                </a:lnTo>
                <a:lnTo>
                  <a:pt x="1459" y="608"/>
                </a:lnTo>
                <a:lnTo>
                  <a:pt x="1459" y="623"/>
                </a:lnTo>
                <a:lnTo>
                  <a:pt x="1458" y="629"/>
                </a:lnTo>
                <a:lnTo>
                  <a:pt x="1456" y="632"/>
                </a:lnTo>
                <a:lnTo>
                  <a:pt x="1456" y="632"/>
                </a:lnTo>
                <a:lnTo>
                  <a:pt x="1447" y="636"/>
                </a:lnTo>
                <a:lnTo>
                  <a:pt x="1433" y="642"/>
                </a:lnTo>
                <a:lnTo>
                  <a:pt x="1408" y="651"/>
                </a:lnTo>
                <a:lnTo>
                  <a:pt x="1408" y="651"/>
                </a:lnTo>
                <a:lnTo>
                  <a:pt x="1369" y="668"/>
                </a:lnTo>
                <a:lnTo>
                  <a:pt x="1347" y="677"/>
                </a:lnTo>
                <a:lnTo>
                  <a:pt x="1336" y="683"/>
                </a:lnTo>
                <a:lnTo>
                  <a:pt x="1336" y="683"/>
                </a:lnTo>
                <a:lnTo>
                  <a:pt x="1329" y="687"/>
                </a:lnTo>
                <a:lnTo>
                  <a:pt x="1328" y="689"/>
                </a:lnTo>
                <a:lnTo>
                  <a:pt x="1328" y="690"/>
                </a:lnTo>
                <a:lnTo>
                  <a:pt x="1328" y="690"/>
                </a:lnTo>
                <a:lnTo>
                  <a:pt x="1328" y="690"/>
                </a:lnTo>
                <a:lnTo>
                  <a:pt x="1347" y="694"/>
                </a:lnTo>
                <a:lnTo>
                  <a:pt x="1363" y="694"/>
                </a:lnTo>
                <a:lnTo>
                  <a:pt x="1377" y="694"/>
                </a:lnTo>
                <a:lnTo>
                  <a:pt x="1377" y="694"/>
                </a:lnTo>
                <a:lnTo>
                  <a:pt x="1395" y="694"/>
                </a:lnTo>
                <a:lnTo>
                  <a:pt x="1421" y="695"/>
                </a:lnTo>
                <a:lnTo>
                  <a:pt x="1461" y="699"/>
                </a:lnTo>
                <a:lnTo>
                  <a:pt x="1461" y="699"/>
                </a:lnTo>
                <a:lnTo>
                  <a:pt x="1489" y="701"/>
                </a:lnTo>
                <a:lnTo>
                  <a:pt x="1518" y="704"/>
                </a:lnTo>
                <a:lnTo>
                  <a:pt x="1518" y="704"/>
                </a:lnTo>
                <a:lnTo>
                  <a:pt x="1527" y="704"/>
                </a:lnTo>
                <a:lnTo>
                  <a:pt x="1533" y="703"/>
                </a:lnTo>
                <a:lnTo>
                  <a:pt x="1538" y="699"/>
                </a:lnTo>
                <a:lnTo>
                  <a:pt x="1542" y="694"/>
                </a:lnTo>
                <a:lnTo>
                  <a:pt x="1542" y="694"/>
                </a:lnTo>
                <a:lnTo>
                  <a:pt x="1542" y="689"/>
                </a:lnTo>
                <a:lnTo>
                  <a:pt x="1542" y="680"/>
                </a:lnTo>
                <a:lnTo>
                  <a:pt x="1538" y="659"/>
                </a:lnTo>
                <a:lnTo>
                  <a:pt x="1533" y="631"/>
                </a:lnTo>
                <a:lnTo>
                  <a:pt x="1533" y="631"/>
                </a:lnTo>
                <a:lnTo>
                  <a:pt x="1531" y="587"/>
                </a:lnTo>
                <a:lnTo>
                  <a:pt x="1531" y="587"/>
                </a:lnTo>
                <a:lnTo>
                  <a:pt x="1532" y="576"/>
                </a:lnTo>
                <a:lnTo>
                  <a:pt x="1533" y="562"/>
                </a:lnTo>
                <a:lnTo>
                  <a:pt x="1536" y="545"/>
                </a:lnTo>
                <a:lnTo>
                  <a:pt x="1559" y="555"/>
                </a:lnTo>
                <a:lnTo>
                  <a:pt x="1559" y="555"/>
                </a:lnTo>
                <a:lnTo>
                  <a:pt x="1588" y="559"/>
                </a:lnTo>
                <a:lnTo>
                  <a:pt x="1611" y="561"/>
                </a:lnTo>
                <a:lnTo>
                  <a:pt x="1628" y="561"/>
                </a:lnTo>
                <a:lnTo>
                  <a:pt x="1628" y="561"/>
                </a:lnTo>
                <a:lnTo>
                  <a:pt x="1635" y="561"/>
                </a:lnTo>
                <a:lnTo>
                  <a:pt x="1638" y="560"/>
                </a:lnTo>
                <a:lnTo>
                  <a:pt x="1639" y="557"/>
                </a:lnTo>
                <a:lnTo>
                  <a:pt x="1646" y="551"/>
                </a:lnTo>
                <a:lnTo>
                  <a:pt x="1646" y="551"/>
                </a:lnTo>
                <a:lnTo>
                  <a:pt x="1654" y="548"/>
                </a:lnTo>
                <a:lnTo>
                  <a:pt x="1654" y="545"/>
                </a:lnTo>
                <a:lnTo>
                  <a:pt x="1652" y="544"/>
                </a:lnTo>
                <a:lnTo>
                  <a:pt x="1649" y="540"/>
                </a:lnTo>
                <a:lnTo>
                  <a:pt x="1646" y="538"/>
                </a:lnTo>
                <a:lnTo>
                  <a:pt x="1644" y="533"/>
                </a:lnTo>
                <a:lnTo>
                  <a:pt x="1644" y="533"/>
                </a:lnTo>
                <a:lnTo>
                  <a:pt x="1638" y="519"/>
                </a:lnTo>
                <a:lnTo>
                  <a:pt x="1629" y="502"/>
                </a:lnTo>
                <a:lnTo>
                  <a:pt x="1618" y="482"/>
                </a:lnTo>
                <a:lnTo>
                  <a:pt x="1618" y="482"/>
                </a:lnTo>
                <a:lnTo>
                  <a:pt x="1633" y="466"/>
                </a:lnTo>
                <a:lnTo>
                  <a:pt x="1633" y="466"/>
                </a:lnTo>
                <a:lnTo>
                  <a:pt x="1632" y="461"/>
                </a:lnTo>
                <a:lnTo>
                  <a:pt x="1628" y="449"/>
                </a:lnTo>
                <a:lnTo>
                  <a:pt x="1614" y="415"/>
                </a:lnTo>
                <a:lnTo>
                  <a:pt x="1593" y="363"/>
                </a:lnTo>
                <a:lnTo>
                  <a:pt x="1593" y="363"/>
                </a:lnTo>
                <a:lnTo>
                  <a:pt x="1595" y="357"/>
                </a:lnTo>
                <a:lnTo>
                  <a:pt x="1598" y="347"/>
                </a:lnTo>
                <a:lnTo>
                  <a:pt x="1609" y="314"/>
                </a:lnTo>
                <a:lnTo>
                  <a:pt x="1623" y="276"/>
                </a:lnTo>
                <a:lnTo>
                  <a:pt x="1634" y="247"/>
                </a:lnTo>
                <a:lnTo>
                  <a:pt x="1634" y="247"/>
                </a:lnTo>
                <a:lnTo>
                  <a:pt x="1638" y="238"/>
                </a:lnTo>
                <a:lnTo>
                  <a:pt x="1641" y="224"/>
                </a:lnTo>
                <a:lnTo>
                  <a:pt x="1648" y="193"/>
                </a:lnTo>
                <a:lnTo>
                  <a:pt x="1651" y="163"/>
                </a:lnTo>
                <a:lnTo>
                  <a:pt x="1652" y="137"/>
                </a:lnTo>
                <a:lnTo>
                  <a:pt x="1652" y="137"/>
                </a:lnTo>
                <a:lnTo>
                  <a:pt x="1651" y="127"/>
                </a:lnTo>
                <a:lnTo>
                  <a:pt x="1650" y="119"/>
                </a:lnTo>
                <a:lnTo>
                  <a:pt x="1648" y="112"/>
                </a:lnTo>
                <a:lnTo>
                  <a:pt x="1645" y="106"/>
                </a:lnTo>
                <a:lnTo>
                  <a:pt x="1636" y="94"/>
                </a:lnTo>
                <a:lnTo>
                  <a:pt x="1627" y="78"/>
                </a:lnTo>
                <a:lnTo>
                  <a:pt x="1627" y="78"/>
                </a:lnTo>
                <a:lnTo>
                  <a:pt x="1620" y="69"/>
                </a:lnTo>
                <a:lnTo>
                  <a:pt x="1613" y="60"/>
                </a:lnTo>
                <a:lnTo>
                  <a:pt x="1604" y="52"/>
                </a:lnTo>
                <a:lnTo>
                  <a:pt x="1595" y="44"/>
                </a:lnTo>
                <a:lnTo>
                  <a:pt x="1584" y="37"/>
                </a:lnTo>
                <a:lnTo>
                  <a:pt x="1570" y="28"/>
                </a:lnTo>
                <a:lnTo>
                  <a:pt x="1538" y="11"/>
                </a:lnTo>
                <a:lnTo>
                  <a:pt x="1538" y="11"/>
                </a:lnTo>
                <a:lnTo>
                  <a:pt x="1521" y="4"/>
                </a:lnTo>
                <a:lnTo>
                  <a:pt x="1509" y="1"/>
                </a:lnTo>
                <a:lnTo>
                  <a:pt x="1500" y="0"/>
                </a:lnTo>
                <a:lnTo>
                  <a:pt x="1494" y="1"/>
                </a:lnTo>
                <a:lnTo>
                  <a:pt x="1490" y="4"/>
                </a:lnTo>
                <a:lnTo>
                  <a:pt x="1488" y="8"/>
                </a:lnTo>
                <a:lnTo>
                  <a:pt x="1488" y="11"/>
                </a:lnTo>
                <a:lnTo>
                  <a:pt x="1488" y="11"/>
                </a:lnTo>
                <a:lnTo>
                  <a:pt x="1486" y="11"/>
                </a:lnTo>
                <a:lnTo>
                  <a:pt x="1483" y="12"/>
                </a:lnTo>
                <a:lnTo>
                  <a:pt x="1472" y="11"/>
                </a:lnTo>
                <a:lnTo>
                  <a:pt x="1462" y="11"/>
                </a:lnTo>
                <a:lnTo>
                  <a:pt x="1458" y="11"/>
                </a:lnTo>
                <a:lnTo>
                  <a:pt x="1457" y="11"/>
                </a:lnTo>
                <a:lnTo>
                  <a:pt x="1457" y="11"/>
                </a:lnTo>
                <a:lnTo>
                  <a:pt x="1454" y="12"/>
                </a:lnTo>
                <a:lnTo>
                  <a:pt x="1447" y="15"/>
                </a:lnTo>
                <a:lnTo>
                  <a:pt x="1427" y="19"/>
                </a:lnTo>
                <a:lnTo>
                  <a:pt x="1398" y="24"/>
                </a:lnTo>
                <a:lnTo>
                  <a:pt x="1398" y="24"/>
                </a:lnTo>
                <a:lnTo>
                  <a:pt x="1319" y="43"/>
                </a:lnTo>
                <a:lnTo>
                  <a:pt x="1235" y="64"/>
                </a:lnTo>
                <a:lnTo>
                  <a:pt x="1235" y="64"/>
                </a:lnTo>
                <a:lnTo>
                  <a:pt x="1093" y="128"/>
                </a:lnTo>
                <a:lnTo>
                  <a:pt x="1072" y="122"/>
                </a:lnTo>
                <a:close/>
                <a:moveTo>
                  <a:pt x="1537" y="476"/>
                </a:moveTo>
                <a:lnTo>
                  <a:pt x="1537" y="476"/>
                </a:lnTo>
                <a:lnTo>
                  <a:pt x="1539" y="480"/>
                </a:lnTo>
                <a:lnTo>
                  <a:pt x="1543" y="481"/>
                </a:lnTo>
                <a:lnTo>
                  <a:pt x="1545" y="481"/>
                </a:lnTo>
                <a:lnTo>
                  <a:pt x="1545" y="481"/>
                </a:lnTo>
                <a:lnTo>
                  <a:pt x="1557" y="481"/>
                </a:lnTo>
                <a:lnTo>
                  <a:pt x="1564" y="482"/>
                </a:lnTo>
                <a:lnTo>
                  <a:pt x="1565" y="497"/>
                </a:lnTo>
                <a:lnTo>
                  <a:pt x="1565" y="497"/>
                </a:lnTo>
                <a:lnTo>
                  <a:pt x="1561" y="500"/>
                </a:lnTo>
                <a:lnTo>
                  <a:pt x="1554" y="507"/>
                </a:lnTo>
                <a:lnTo>
                  <a:pt x="1554" y="507"/>
                </a:lnTo>
                <a:lnTo>
                  <a:pt x="1549" y="512"/>
                </a:lnTo>
                <a:lnTo>
                  <a:pt x="1547" y="514"/>
                </a:lnTo>
                <a:lnTo>
                  <a:pt x="1543" y="514"/>
                </a:lnTo>
                <a:lnTo>
                  <a:pt x="1543" y="514"/>
                </a:lnTo>
                <a:lnTo>
                  <a:pt x="1537" y="516"/>
                </a:lnTo>
                <a:lnTo>
                  <a:pt x="1533" y="517"/>
                </a:lnTo>
                <a:lnTo>
                  <a:pt x="1537" y="476"/>
                </a:lnTo>
                <a:close/>
                <a:moveTo>
                  <a:pt x="1388" y="247"/>
                </a:moveTo>
                <a:lnTo>
                  <a:pt x="1388" y="247"/>
                </a:lnTo>
                <a:lnTo>
                  <a:pt x="1387" y="265"/>
                </a:lnTo>
                <a:lnTo>
                  <a:pt x="1385" y="278"/>
                </a:lnTo>
                <a:lnTo>
                  <a:pt x="1385" y="287"/>
                </a:lnTo>
                <a:lnTo>
                  <a:pt x="1385" y="287"/>
                </a:lnTo>
                <a:lnTo>
                  <a:pt x="1385" y="293"/>
                </a:lnTo>
                <a:lnTo>
                  <a:pt x="1385" y="300"/>
                </a:lnTo>
                <a:lnTo>
                  <a:pt x="1385" y="308"/>
                </a:lnTo>
                <a:lnTo>
                  <a:pt x="1385" y="314"/>
                </a:lnTo>
                <a:lnTo>
                  <a:pt x="1385" y="314"/>
                </a:lnTo>
                <a:lnTo>
                  <a:pt x="1385" y="326"/>
                </a:lnTo>
                <a:lnTo>
                  <a:pt x="1385" y="331"/>
                </a:lnTo>
                <a:lnTo>
                  <a:pt x="1385" y="331"/>
                </a:lnTo>
                <a:lnTo>
                  <a:pt x="1382" y="320"/>
                </a:lnTo>
                <a:lnTo>
                  <a:pt x="1379" y="311"/>
                </a:lnTo>
                <a:lnTo>
                  <a:pt x="1376" y="305"/>
                </a:lnTo>
                <a:lnTo>
                  <a:pt x="1376" y="305"/>
                </a:lnTo>
                <a:lnTo>
                  <a:pt x="1368" y="298"/>
                </a:lnTo>
                <a:lnTo>
                  <a:pt x="1365" y="295"/>
                </a:lnTo>
                <a:lnTo>
                  <a:pt x="1361" y="294"/>
                </a:lnTo>
                <a:lnTo>
                  <a:pt x="1361" y="294"/>
                </a:lnTo>
                <a:lnTo>
                  <a:pt x="1356" y="293"/>
                </a:lnTo>
                <a:lnTo>
                  <a:pt x="1350" y="290"/>
                </a:lnTo>
                <a:lnTo>
                  <a:pt x="1342" y="286"/>
                </a:lnTo>
                <a:lnTo>
                  <a:pt x="1342" y="286"/>
                </a:lnTo>
                <a:lnTo>
                  <a:pt x="1349" y="282"/>
                </a:lnTo>
                <a:lnTo>
                  <a:pt x="1357" y="278"/>
                </a:lnTo>
                <a:lnTo>
                  <a:pt x="1357" y="278"/>
                </a:lnTo>
                <a:lnTo>
                  <a:pt x="1358" y="278"/>
                </a:lnTo>
                <a:lnTo>
                  <a:pt x="1360" y="278"/>
                </a:lnTo>
                <a:lnTo>
                  <a:pt x="1361" y="277"/>
                </a:lnTo>
                <a:lnTo>
                  <a:pt x="1363" y="274"/>
                </a:lnTo>
                <a:lnTo>
                  <a:pt x="1372" y="260"/>
                </a:lnTo>
                <a:lnTo>
                  <a:pt x="1388" y="24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DAB232CD-2DB0-4211-8FD3-5F3E39D824E5}"/>
              </a:ext>
            </a:extLst>
          </p:cNvPr>
          <p:cNvSpPr>
            <a:spLocks noEditPoints="1"/>
          </p:cNvSpPr>
          <p:nvPr/>
        </p:nvSpPr>
        <p:spPr bwMode="auto">
          <a:xfrm>
            <a:off x="6025690" y="3429000"/>
            <a:ext cx="1607239" cy="507628"/>
          </a:xfrm>
          <a:custGeom>
            <a:avLst/>
            <a:gdLst>
              <a:gd name="T0" fmla="*/ 1249 w 2153"/>
              <a:gd name="T1" fmla="*/ 6 h 680"/>
              <a:gd name="T2" fmla="*/ 1323 w 2153"/>
              <a:gd name="T3" fmla="*/ 62 h 680"/>
              <a:gd name="T4" fmla="*/ 1428 w 2153"/>
              <a:gd name="T5" fmla="*/ 117 h 680"/>
              <a:gd name="T6" fmla="*/ 1537 w 2153"/>
              <a:gd name="T7" fmla="*/ 132 h 680"/>
              <a:gd name="T8" fmla="*/ 1777 w 2153"/>
              <a:gd name="T9" fmla="*/ 147 h 680"/>
              <a:gd name="T10" fmla="*/ 1854 w 2153"/>
              <a:gd name="T11" fmla="*/ 251 h 680"/>
              <a:gd name="T12" fmla="*/ 1834 w 2153"/>
              <a:gd name="T13" fmla="*/ 434 h 680"/>
              <a:gd name="T14" fmla="*/ 1974 w 2153"/>
              <a:gd name="T15" fmla="*/ 480 h 680"/>
              <a:gd name="T16" fmla="*/ 2075 w 2153"/>
              <a:gd name="T17" fmla="*/ 466 h 680"/>
              <a:gd name="T18" fmla="*/ 2114 w 2153"/>
              <a:gd name="T19" fmla="*/ 500 h 680"/>
              <a:gd name="T20" fmla="*/ 2153 w 2153"/>
              <a:gd name="T21" fmla="*/ 600 h 680"/>
              <a:gd name="T22" fmla="*/ 2096 w 2153"/>
              <a:gd name="T23" fmla="*/ 620 h 680"/>
              <a:gd name="T24" fmla="*/ 2092 w 2153"/>
              <a:gd name="T25" fmla="*/ 591 h 680"/>
              <a:gd name="T26" fmla="*/ 1994 w 2153"/>
              <a:gd name="T27" fmla="*/ 551 h 680"/>
              <a:gd name="T28" fmla="*/ 1930 w 2153"/>
              <a:gd name="T29" fmla="*/ 618 h 680"/>
              <a:gd name="T30" fmla="*/ 1833 w 2153"/>
              <a:gd name="T31" fmla="*/ 613 h 680"/>
              <a:gd name="T32" fmla="*/ 1785 w 2153"/>
              <a:gd name="T33" fmla="*/ 650 h 680"/>
              <a:gd name="T34" fmla="*/ 1759 w 2153"/>
              <a:gd name="T35" fmla="*/ 639 h 680"/>
              <a:gd name="T36" fmla="*/ 1639 w 2153"/>
              <a:gd name="T37" fmla="*/ 609 h 680"/>
              <a:gd name="T38" fmla="*/ 1564 w 2153"/>
              <a:gd name="T39" fmla="*/ 655 h 680"/>
              <a:gd name="T40" fmla="*/ 1327 w 2153"/>
              <a:gd name="T41" fmla="*/ 646 h 680"/>
              <a:gd name="T42" fmla="*/ 1297 w 2153"/>
              <a:gd name="T43" fmla="*/ 603 h 680"/>
              <a:gd name="T44" fmla="*/ 1305 w 2153"/>
              <a:gd name="T45" fmla="*/ 535 h 680"/>
              <a:gd name="T46" fmla="*/ 1214 w 2153"/>
              <a:gd name="T47" fmla="*/ 561 h 680"/>
              <a:gd name="T48" fmla="*/ 1178 w 2153"/>
              <a:gd name="T49" fmla="*/ 629 h 680"/>
              <a:gd name="T50" fmla="*/ 1081 w 2153"/>
              <a:gd name="T51" fmla="*/ 645 h 680"/>
              <a:gd name="T52" fmla="*/ 976 w 2153"/>
              <a:gd name="T53" fmla="*/ 634 h 680"/>
              <a:gd name="T54" fmla="*/ 785 w 2153"/>
              <a:gd name="T55" fmla="*/ 645 h 680"/>
              <a:gd name="T56" fmla="*/ 714 w 2153"/>
              <a:gd name="T57" fmla="*/ 623 h 680"/>
              <a:gd name="T58" fmla="*/ 622 w 2153"/>
              <a:gd name="T59" fmla="*/ 543 h 680"/>
              <a:gd name="T60" fmla="*/ 505 w 2153"/>
              <a:gd name="T61" fmla="*/ 493 h 680"/>
              <a:gd name="T62" fmla="*/ 453 w 2153"/>
              <a:gd name="T63" fmla="*/ 519 h 680"/>
              <a:gd name="T64" fmla="*/ 445 w 2153"/>
              <a:gd name="T65" fmla="*/ 586 h 680"/>
              <a:gd name="T66" fmla="*/ 447 w 2153"/>
              <a:gd name="T67" fmla="*/ 609 h 680"/>
              <a:gd name="T68" fmla="*/ 415 w 2153"/>
              <a:gd name="T69" fmla="*/ 613 h 680"/>
              <a:gd name="T70" fmla="*/ 389 w 2153"/>
              <a:gd name="T71" fmla="*/ 564 h 680"/>
              <a:gd name="T72" fmla="*/ 393 w 2153"/>
              <a:gd name="T73" fmla="*/ 492 h 680"/>
              <a:gd name="T74" fmla="*/ 155 w 2153"/>
              <a:gd name="T75" fmla="*/ 645 h 680"/>
              <a:gd name="T76" fmla="*/ 179 w 2153"/>
              <a:gd name="T77" fmla="*/ 676 h 680"/>
              <a:gd name="T78" fmla="*/ 153 w 2153"/>
              <a:gd name="T79" fmla="*/ 680 h 680"/>
              <a:gd name="T80" fmla="*/ 122 w 2153"/>
              <a:gd name="T81" fmla="*/ 677 h 680"/>
              <a:gd name="T82" fmla="*/ 80 w 2153"/>
              <a:gd name="T83" fmla="*/ 667 h 680"/>
              <a:gd name="T84" fmla="*/ 10 w 2153"/>
              <a:gd name="T85" fmla="*/ 657 h 680"/>
              <a:gd name="T86" fmla="*/ 15 w 2153"/>
              <a:gd name="T87" fmla="*/ 608 h 680"/>
              <a:gd name="T88" fmla="*/ 64 w 2153"/>
              <a:gd name="T89" fmla="*/ 560 h 680"/>
              <a:gd name="T90" fmla="*/ 99 w 2153"/>
              <a:gd name="T91" fmla="*/ 503 h 680"/>
              <a:gd name="T92" fmla="*/ 111 w 2153"/>
              <a:gd name="T93" fmla="*/ 476 h 680"/>
              <a:gd name="T94" fmla="*/ 293 w 2153"/>
              <a:gd name="T95" fmla="*/ 352 h 680"/>
              <a:gd name="T96" fmla="*/ 446 w 2153"/>
              <a:gd name="T97" fmla="*/ 206 h 680"/>
              <a:gd name="T98" fmla="*/ 507 w 2153"/>
              <a:gd name="T99" fmla="*/ 92 h 680"/>
              <a:gd name="T100" fmla="*/ 568 w 2153"/>
              <a:gd name="T101" fmla="*/ 33 h 680"/>
              <a:gd name="T102" fmla="*/ 739 w 2153"/>
              <a:gd name="T103" fmla="*/ 10 h 680"/>
              <a:gd name="T104" fmla="*/ 895 w 2153"/>
              <a:gd name="T105" fmla="*/ 4 h 680"/>
              <a:gd name="T106" fmla="*/ 1032 w 2153"/>
              <a:gd name="T107" fmla="*/ 24 h 680"/>
              <a:gd name="T108" fmla="*/ 1136 w 2153"/>
              <a:gd name="T109" fmla="*/ 31 h 680"/>
              <a:gd name="T110" fmla="*/ 976 w 2153"/>
              <a:gd name="T111" fmla="*/ 441 h 680"/>
              <a:gd name="T112" fmla="*/ 987 w 2153"/>
              <a:gd name="T113" fmla="*/ 459 h 680"/>
              <a:gd name="T114" fmla="*/ 1006 w 2153"/>
              <a:gd name="T115" fmla="*/ 465 h 680"/>
              <a:gd name="T116" fmla="*/ 1029 w 2153"/>
              <a:gd name="T117" fmla="*/ 444 h 680"/>
              <a:gd name="T118" fmla="*/ 1012 w 2153"/>
              <a:gd name="T119" fmla="*/ 409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53" h="680">
                <a:moveTo>
                  <a:pt x="1136" y="31"/>
                </a:moveTo>
                <a:lnTo>
                  <a:pt x="1136" y="31"/>
                </a:lnTo>
                <a:lnTo>
                  <a:pt x="1167" y="17"/>
                </a:lnTo>
                <a:lnTo>
                  <a:pt x="1192" y="9"/>
                </a:lnTo>
                <a:lnTo>
                  <a:pt x="1203" y="5"/>
                </a:lnTo>
                <a:lnTo>
                  <a:pt x="1211" y="4"/>
                </a:lnTo>
                <a:lnTo>
                  <a:pt x="1211" y="4"/>
                </a:lnTo>
                <a:lnTo>
                  <a:pt x="1237" y="6"/>
                </a:lnTo>
                <a:lnTo>
                  <a:pt x="1249" y="6"/>
                </a:lnTo>
                <a:lnTo>
                  <a:pt x="1275" y="21"/>
                </a:lnTo>
                <a:lnTo>
                  <a:pt x="1296" y="32"/>
                </a:lnTo>
                <a:lnTo>
                  <a:pt x="1296" y="32"/>
                </a:lnTo>
                <a:lnTo>
                  <a:pt x="1302" y="35"/>
                </a:lnTo>
                <a:lnTo>
                  <a:pt x="1307" y="37"/>
                </a:lnTo>
                <a:lnTo>
                  <a:pt x="1312" y="41"/>
                </a:lnTo>
                <a:lnTo>
                  <a:pt x="1312" y="41"/>
                </a:lnTo>
                <a:lnTo>
                  <a:pt x="1318" y="49"/>
                </a:lnTo>
                <a:lnTo>
                  <a:pt x="1323" y="62"/>
                </a:lnTo>
                <a:lnTo>
                  <a:pt x="1323" y="62"/>
                </a:lnTo>
                <a:lnTo>
                  <a:pt x="1326" y="72"/>
                </a:lnTo>
                <a:lnTo>
                  <a:pt x="1327" y="84"/>
                </a:lnTo>
                <a:lnTo>
                  <a:pt x="1329" y="101"/>
                </a:lnTo>
                <a:lnTo>
                  <a:pt x="1342" y="113"/>
                </a:lnTo>
                <a:lnTo>
                  <a:pt x="1342" y="113"/>
                </a:lnTo>
                <a:lnTo>
                  <a:pt x="1385" y="115"/>
                </a:lnTo>
                <a:lnTo>
                  <a:pt x="1415" y="116"/>
                </a:lnTo>
                <a:lnTo>
                  <a:pt x="1428" y="117"/>
                </a:lnTo>
                <a:lnTo>
                  <a:pt x="1434" y="118"/>
                </a:lnTo>
                <a:lnTo>
                  <a:pt x="1434" y="118"/>
                </a:lnTo>
                <a:lnTo>
                  <a:pt x="1450" y="126"/>
                </a:lnTo>
                <a:lnTo>
                  <a:pt x="1462" y="131"/>
                </a:lnTo>
                <a:lnTo>
                  <a:pt x="1462" y="131"/>
                </a:lnTo>
                <a:lnTo>
                  <a:pt x="1484" y="134"/>
                </a:lnTo>
                <a:lnTo>
                  <a:pt x="1504" y="138"/>
                </a:lnTo>
                <a:lnTo>
                  <a:pt x="1504" y="138"/>
                </a:lnTo>
                <a:lnTo>
                  <a:pt x="1537" y="132"/>
                </a:lnTo>
                <a:lnTo>
                  <a:pt x="1569" y="128"/>
                </a:lnTo>
                <a:lnTo>
                  <a:pt x="1587" y="127"/>
                </a:lnTo>
                <a:lnTo>
                  <a:pt x="1603" y="127"/>
                </a:lnTo>
                <a:lnTo>
                  <a:pt x="1603" y="127"/>
                </a:lnTo>
                <a:lnTo>
                  <a:pt x="1622" y="127"/>
                </a:lnTo>
                <a:lnTo>
                  <a:pt x="1647" y="129"/>
                </a:lnTo>
                <a:lnTo>
                  <a:pt x="1705" y="137"/>
                </a:lnTo>
                <a:lnTo>
                  <a:pt x="1777" y="147"/>
                </a:lnTo>
                <a:lnTo>
                  <a:pt x="1777" y="147"/>
                </a:lnTo>
                <a:lnTo>
                  <a:pt x="1792" y="155"/>
                </a:lnTo>
                <a:lnTo>
                  <a:pt x="1803" y="163"/>
                </a:lnTo>
                <a:lnTo>
                  <a:pt x="1808" y="166"/>
                </a:lnTo>
                <a:lnTo>
                  <a:pt x="1811" y="170"/>
                </a:lnTo>
                <a:lnTo>
                  <a:pt x="1811" y="170"/>
                </a:lnTo>
                <a:lnTo>
                  <a:pt x="1820" y="186"/>
                </a:lnTo>
                <a:lnTo>
                  <a:pt x="1838" y="215"/>
                </a:lnTo>
                <a:lnTo>
                  <a:pt x="1846" y="234"/>
                </a:lnTo>
                <a:lnTo>
                  <a:pt x="1854" y="251"/>
                </a:lnTo>
                <a:lnTo>
                  <a:pt x="1861" y="268"/>
                </a:lnTo>
                <a:lnTo>
                  <a:pt x="1865" y="284"/>
                </a:lnTo>
                <a:lnTo>
                  <a:pt x="1865" y="284"/>
                </a:lnTo>
                <a:lnTo>
                  <a:pt x="1865" y="292"/>
                </a:lnTo>
                <a:lnTo>
                  <a:pt x="1865" y="303"/>
                </a:lnTo>
                <a:lnTo>
                  <a:pt x="1862" y="327"/>
                </a:lnTo>
                <a:lnTo>
                  <a:pt x="1856" y="356"/>
                </a:lnTo>
                <a:lnTo>
                  <a:pt x="1849" y="384"/>
                </a:lnTo>
                <a:lnTo>
                  <a:pt x="1834" y="434"/>
                </a:lnTo>
                <a:lnTo>
                  <a:pt x="1828" y="455"/>
                </a:lnTo>
                <a:lnTo>
                  <a:pt x="1828" y="455"/>
                </a:lnTo>
                <a:lnTo>
                  <a:pt x="1882" y="465"/>
                </a:lnTo>
                <a:lnTo>
                  <a:pt x="1940" y="474"/>
                </a:lnTo>
                <a:lnTo>
                  <a:pt x="1940" y="474"/>
                </a:lnTo>
                <a:lnTo>
                  <a:pt x="1953" y="476"/>
                </a:lnTo>
                <a:lnTo>
                  <a:pt x="1968" y="480"/>
                </a:lnTo>
                <a:lnTo>
                  <a:pt x="1968" y="480"/>
                </a:lnTo>
                <a:lnTo>
                  <a:pt x="1974" y="480"/>
                </a:lnTo>
                <a:lnTo>
                  <a:pt x="1984" y="480"/>
                </a:lnTo>
                <a:lnTo>
                  <a:pt x="2010" y="477"/>
                </a:lnTo>
                <a:lnTo>
                  <a:pt x="2044" y="473"/>
                </a:lnTo>
                <a:lnTo>
                  <a:pt x="2044" y="473"/>
                </a:lnTo>
                <a:lnTo>
                  <a:pt x="2047" y="471"/>
                </a:lnTo>
                <a:lnTo>
                  <a:pt x="2053" y="468"/>
                </a:lnTo>
                <a:lnTo>
                  <a:pt x="2062" y="466"/>
                </a:lnTo>
                <a:lnTo>
                  <a:pt x="2068" y="465"/>
                </a:lnTo>
                <a:lnTo>
                  <a:pt x="2075" y="466"/>
                </a:lnTo>
                <a:lnTo>
                  <a:pt x="2075" y="466"/>
                </a:lnTo>
                <a:lnTo>
                  <a:pt x="2086" y="469"/>
                </a:lnTo>
                <a:lnTo>
                  <a:pt x="2092" y="471"/>
                </a:lnTo>
                <a:lnTo>
                  <a:pt x="2097" y="476"/>
                </a:lnTo>
                <a:lnTo>
                  <a:pt x="2102" y="484"/>
                </a:lnTo>
                <a:lnTo>
                  <a:pt x="2102" y="484"/>
                </a:lnTo>
                <a:lnTo>
                  <a:pt x="2107" y="490"/>
                </a:lnTo>
                <a:lnTo>
                  <a:pt x="2111" y="495"/>
                </a:lnTo>
                <a:lnTo>
                  <a:pt x="2114" y="500"/>
                </a:lnTo>
                <a:lnTo>
                  <a:pt x="2124" y="511"/>
                </a:lnTo>
                <a:lnTo>
                  <a:pt x="2124" y="511"/>
                </a:lnTo>
                <a:lnTo>
                  <a:pt x="2130" y="518"/>
                </a:lnTo>
                <a:lnTo>
                  <a:pt x="2137" y="529"/>
                </a:lnTo>
                <a:lnTo>
                  <a:pt x="2142" y="543"/>
                </a:lnTo>
                <a:lnTo>
                  <a:pt x="2145" y="555"/>
                </a:lnTo>
                <a:lnTo>
                  <a:pt x="2150" y="581"/>
                </a:lnTo>
                <a:lnTo>
                  <a:pt x="2153" y="600"/>
                </a:lnTo>
                <a:lnTo>
                  <a:pt x="2153" y="600"/>
                </a:lnTo>
                <a:lnTo>
                  <a:pt x="2153" y="603"/>
                </a:lnTo>
                <a:lnTo>
                  <a:pt x="2151" y="607"/>
                </a:lnTo>
                <a:lnTo>
                  <a:pt x="2145" y="612"/>
                </a:lnTo>
                <a:lnTo>
                  <a:pt x="2138" y="616"/>
                </a:lnTo>
                <a:lnTo>
                  <a:pt x="2128" y="620"/>
                </a:lnTo>
                <a:lnTo>
                  <a:pt x="2118" y="623"/>
                </a:lnTo>
                <a:lnTo>
                  <a:pt x="2108" y="623"/>
                </a:lnTo>
                <a:lnTo>
                  <a:pt x="2100" y="621"/>
                </a:lnTo>
                <a:lnTo>
                  <a:pt x="2096" y="620"/>
                </a:lnTo>
                <a:lnTo>
                  <a:pt x="2092" y="618"/>
                </a:lnTo>
                <a:lnTo>
                  <a:pt x="2092" y="618"/>
                </a:lnTo>
                <a:lnTo>
                  <a:pt x="2089" y="614"/>
                </a:lnTo>
                <a:lnTo>
                  <a:pt x="2086" y="609"/>
                </a:lnTo>
                <a:lnTo>
                  <a:pt x="2086" y="604"/>
                </a:lnTo>
                <a:lnTo>
                  <a:pt x="2087" y="600"/>
                </a:lnTo>
                <a:lnTo>
                  <a:pt x="2091" y="593"/>
                </a:lnTo>
                <a:lnTo>
                  <a:pt x="2092" y="591"/>
                </a:lnTo>
                <a:lnTo>
                  <a:pt x="2092" y="591"/>
                </a:lnTo>
                <a:lnTo>
                  <a:pt x="2082" y="586"/>
                </a:lnTo>
                <a:lnTo>
                  <a:pt x="2060" y="572"/>
                </a:lnTo>
                <a:lnTo>
                  <a:pt x="2060" y="572"/>
                </a:lnTo>
                <a:lnTo>
                  <a:pt x="2046" y="565"/>
                </a:lnTo>
                <a:lnTo>
                  <a:pt x="2028" y="557"/>
                </a:lnTo>
                <a:lnTo>
                  <a:pt x="2010" y="553"/>
                </a:lnTo>
                <a:lnTo>
                  <a:pt x="2001" y="551"/>
                </a:lnTo>
                <a:lnTo>
                  <a:pt x="1994" y="551"/>
                </a:lnTo>
                <a:lnTo>
                  <a:pt x="1994" y="551"/>
                </a:lnTo>
                <a:lnTo>
                  <a:pt x="1979" y="553"/>
                </a:lnTo>
                <a:lnTo>
                  <a:pt x="1962" y="555"/>
                </a:lnTo>
                <a:lnTo>
                  <a:pt x="1943" y="559"/>
                </a:lnTo>
                <a:lnTo>
                  <a:pt x="1943" y="559"/>
                </a:lnTo>
                <a:lnTo>
                  <a:pt x="1936" y="604"/>
                </a:lnTo>
                <a:lnTo>
                  <a:pt x="1936" y="604"/>
                </a:lnTo>
                <a:lnTo>
                  <a:pt x="1935" y="614"/>
                </a:lnTo>
                <a:lnTo>
                  <a:pt x="1934" y="616"/>
                </a:lnTo>
                <a:lnTo>
                  <a:pt x="1930" y="618"/>
                </a:lnTo>
                <a:lnTo>
                  <a:pt x="1930" y="618"/>
                </a:lnTo>
                <a:lnTo>
                  <a:pt x="1897" y="615"/>
                </a:lnTo>
                <a:lnTo>
                  <a:pt x="1861" y="614"/>
                </a:lnTo>
                <a:lnTo>
                  <a:pt x="1861" y="614"/>
                </a:lnTo>
                <a:lnTo>
                  <a:pt x="1844" y="612"/>
                </a:lnTo>
                <a:lnTo>
                  <a:pt x="1836" y="612"/>
                </a:lnTo>
                <a:lnTo>
                  <a:pt x="1834" y="612"/>
                </a:lnTo>
                <a:lnTo>
                  <a:pt x="1833" y="613"/>
                </a:lnTo>
                <a:lnTo>
                  <a:pt x="1833" y="613"/>
                </a:lnTo>
                <a:lnTo>
                  <a:pt x="1831" y="615"/>
                </a:lnTo>
                <a:lnTo>
                  <a:pt x="1828" y="621"/>
                </a:lnTo>
                <a:lnTo>
                  <a:pt x="1822" y="628"/>
                </a:lnTo>
                <a:lnTo>
                  <a:pt x="1815" y="632"/>
                </a:lnTo>
                <a:lnTo>
                  <a:pt x="1815" y="632"/>
                </a:lnTo>
                <a:lnTo>
                  <a:pt x="1808" y="639"/>
                </a:lnTo>
                <a:lnTo>
                  <a:pt x="1798" y="644"/>
                </a:lnTo>
                <a:lnTo>
                  <a:pt x="1788" y="648"/>
                </a:lnTo>
                <a:lnTo>
                  <a:pt x="1785" y="650"/>
                </a:lnTo>
                <a:lnTo>
                  <a:pt x="1781" y="650"/>
                </a:lnTo>
                <a:lnTo>
                  <a:pt x="1781" y="650"/>
                </a:lnTo>
                <a:lnTo>
                  <a:pt x="1774" y="648"/>
                </a:lnTo>
                <a:lnTo>
                  <a:pt x="1766" y="647"/>
                </a:lnTo>
                <a:lnTo>
                  <a:pt x="1763" y="646"/>
                </a:lnTo>
                <a:lnTo>
                  <a:pt x="1760" y="645"/>
                </a:lnTo>
                <a:lnTo>
                  <a:pt x="1759" y="642"/>
                </a:lnTo>
                <a:lnTo>
                  <a:pt x="1759" y="639"/>
                </a:lnTo>
                <a:lnTo>
                  <a:pt x="1759" y="639"/>
                </a:lnTo>
                <a:lnTo>
                  <a:pt x="1760" y="632"/>
                </a:lnTo>
                <a:lnTo>
                  <a:pt x="1764" y="628"/>
                </a:lnTo>
                <a:lnTo>
                  <a:pt x="1767" y="624"/>
                </a:lnTo>
                <a:lnTo>
                  <a:pt x="1771" y="620"/>
                </a:lnTo>
                <a:lnTo>
                  <a:pt x="1771" y="620"/>
                </a:lnTo>
                <a:lnTo>
                  <a:pt x="1772" y="615"/>
                </a:lnTo>
                <a:lnTo>
                  <a:pt x="1772" y="612"/>
                </a:lnTo>
                <a:lnTo>
                  <a:pt x="1772" y="608"/>
                </a:lnTo>
                <a:lnTo>
                  <a:pt x="1639" y="609"/>
                </a:lnTo>
                <a:lnTo>
                  <a:pt x="1639" y="609"/>
                </a:lnTo>
                <a:lnTo>
                  <a:pt x="1630" y="640"/>
                </a:lnTo>
                <a:lnTo>
                  <a:pt x="1630" y="640"/>
                </a:lnTo>
                <a:lnTo>
                  <a:pt x="1627" y="642"/>
                </a:lnTo>
                <a:lnTo>
                  <a:pt x="1623" y="644"/>
                </a:lnTo>
                <a:lnTo>
                  <a:pt x="1611" y="648"/>
                </a:lnTo>
                <a:lnTo>
                  <a:pt x="1590" y="651"/>
                </a:lnTo>
                <a:lnTo>
                  <a:pt x="1564" y="655"/>
                </a:lnTo>
                <a:lnTo>
                  <a:pt x="1564" y="655"/>
                </a:lnTo>
                <a:lnTo>
                  <a:pt x="1518" y="656"/>
                </a:lnTo>
                <a:lnTo>
                  <a:pt x="1449" y="658"/>
                </a:lnTo>
                <a:lnTo>
                  <a:pt x="1384" y="658"/>
                </a:lnTo>
                <a:lnTo>
                  <a:pt x="1360" y="658"/>
                </a:lnTo>
                <a:lnTo>
                  <a:pt x="1347" y="657"/>
                </a:lnTo>
                <a:lnTo>
                  <a:pt x="1347" y="657"/>
                </a:lnTo>
                <a:lnTo>
                  <a:pt x="1339" y="655"/>
                </a:lnTo>
                <a:lnTo>
                  <a:pt x="1333" y="651"/>
                </a:lnTo>
                <a:lnTo>
                  <a:pt x="1327" y="646"/>
                </a:lnTo>
                <a:lnTo>
                  <a:pt x="1321" y="640"/>
                </a:lnTo>
                <a:lnTo>
                  <a:pt x="1312" y="628"/>
                </a:lnTo>
                <a:lnTo>
                  <a:pt x="1306" y="615"/>
                </a:lnTo>
                <a:lnTo>
                  <a:pt x="1306" y="615"/>
                </a:lnTo>
                <a:lnTo>
                  <a:pt x="1304" y="610"/>
                </a:lnTo>
                <a:lnTo>
                  <a:pt x="1302" y="609"/>
                </a:lnTo>
                <a:lnTo>
                  <a:pt x="1299" y="607"/>
                </a:lnTo>
                <a:lnTo>
                  <a:pt x="1297" y="605"/>
                </a:lnTo>
                <a:lnTo>
                  <a:pt x="1297" y="603"/>
                </a:lnTo>
                <a:lnTo>
                  <a:pt x="1299" y="589"/>
                </a:lnTo>
                <a:lnTo>
                  <a:pt x="1299" y="589"/>
                </a:lnTo>
                <a:lnTo>
                  <a:pt x="1300" y="572"/>
                </a:lnTo>
                <a:lnTo>
                  <a:pt x="1300" y="561"/>
                </a:lnTo>
                <a:lnTo>
                  <a:pt x="1300" y="555"/>
                </a:lnTo>
                <a:lnTo>
                  <a:pt x="1301" y="550"/>
                </a:lnTo>
                <a:lnTo>
                  <a:pt x="1301" y="550"/>
                </a:lnTo>
                <a:lnTo>
                  <a:pt x="1304" y="543"/>
                </a:lnTo>
                <a:lnTo>
                  <a:pt x="1305" y="535"/>
                </a:lnTo>
                <a:lnTo>
                  <a:pt x="1307" y="524"/>
                </a:lnTo>
                <a:lnTo>
                  <a:pt x="1280" y="523"/>
                </a:lnTo>
                <a:lnTo>
                  <a:pt x="1280" y="523"/>
                </a:lnTo>
                <a:lnTo>
                  <a:pt x="1264" y="532"/>
                </a:lnTo>
                <a:lnTo>
                  <a:pt x="1251" y="540"/>
                </a:lnTo>
                <a:lnTo>
                  <a:pt x="1240" y="548"/>
                </a:lnTo>
                <a:lnTo>
                  <a:pt x="1240" y="548"/>
                </a:lnTo>
                <a:lnTo>
                  <a:pt x="1228" y="554"/>
                </a:lnTo>
                <a:lnTo>
                  <a:pt x="1214" y="561"/>
                </a:lnTo>
                <a:lnTo>
                  <a:pt x="1195" y="570"/>
                </a:lnTo>
                <a:lnTo>
                  <a:pt x="1195" y="570"/>
                </a:lnTo>
                <a:lnTo>
                  <a:pt x="1195" y="578"/>
                </a:lnTo>
                <a:lnTo>
                  <a:pt x="1194" y="587"/>
                </a:lnTo>
                <a:lnTo>
                  <a:pt x="1193" y="598"/>
                </a:lnTo>
                <a:lnTo>
                  <a:pt x="1189" y="609"/>
                </a:lnTo>
                <a:lnTo>
                  <a:pt x="1185" y="620"/>
                </a:lnTo>
                <a:lnTo>
                  <a:pt x="1182" y="625"/>
                </a:lnTo>
                <a:lnTo>
                  <a:pt x="1178" y="629"/>
                </a:lnTo>
                <a:lnTo>
                  <a:pt x="1174" y="632"/>
                </a:lnTo>
                <a:lnTo>
                  <a:pt x="1171" y="635"/>
                </a:lnTo>
                <a:lnTo>
                  <a:pt x="1171" y="635"/>
                </a:lnTo>
                <a:lnTo>
                  <a:pt x="1160" y="639"/>
                </a:lnTo>
                <a:lnTo>
                  <a:pt x="1147" y="641"/>
                </a:lnTo>
                <a:lnTo>
                  <a:pt x="1135" y="644"/>
                </a:lnTo>
                <a:lnTo>
                  <a:pt x="1121" y="645"/>
                </a:lnTo>
                <a:lnTo>
                  <a:pt x="1097" y="646"/>
                </a:lnTo>
                <a:lnTo>
                  <a:pt x="1081" y="645"/>
                </a:lnTo>
                <a:lnTo>
                  <a:pt x="1081" y="645"/>
                </a:lnTo>
                <a:lnTo>
                  <a:pt x="1056" y="642"/>
                </a:lnTo>
                <a:lnTo>
                  <a:pt x="1025" y="640"/>
                </a:lnTo>
                <a:lnTo>
                  <a:pt x="1025" y="640"/>
                </a:lnTo>
                <a:lnTo>
                  <a:pt x="1002" y="640"/>
                </a:lnTo>
                <a:lnTo>
                  <a:pt x="993" y="640"/>
                </a:lnTo>
                <a:lnTo>
                  <a:pt x="981" y="625"/>
                </a:lnTo>
                <a:lnTo>
                  <a:pt x="981" y="625"/>
                </a:lnTo>
                <a:lnTo>
                  <a:pt x="976" y="634"/>
                </a:lnTo>
                <a:lnTo>
                  <a:pt x="971" y="640"/>
                </a:lnTo>
                <a:lnTo>
                  <a:pt x="968" y="642"/>
                </a:lnTo>
                <a:lnTo>
                  <a:pt x="965" y="644"/>
                </a:lnTo>
                <a:lnTo>
                  <a:pt x="965" y="644"/>
                </a:lnTo>
                <a:lnTo>
                  <a:pt x="904" y="646"/>
                </a:lnTo>
                <a:lnTo>
                  <a:pt x="857" y="646"/>
                </a:lnTo>
                <a:lnTo>
                  <a:pt x="816" y="645"/>
                </a:lnTo>
                <a:lnTo>
                  <a:pt x="816" y="645"/>
                </a:lnTo>
                <a:lnTo>
                  <a:pt x="785" y="645"/>
                </a:lnTo>
                <a:lnTo>
                  <a:pt x="758" y="645"/>
                </a:lnTo>
                <a:lnTo>
                  <a:pt x="747" y="645"/>
                </a:lnTo>
                <a:lnTo>
                  <a:pt x="739" y="644"/>
                </a:lnTo>
                <a:lnTo>
                  <a:pt x="731" y="642"/>
                </a:lnTo>
                <a:lnTo>
                  <a:pt x="729" y="640"/>
                </a:lnTo>
                <a:lnTo>
                  <a:pt x="726" y="637"/>
                </a:lnTo>
                <a:lnTo>
                  <a:pt x="726" y="637"/>
                </a:lnTo>
                <a:lnTo>
                  <a:pt x="718" y="626"/>
                </a:lnTo>
                <a:lnTo>
                  <a:pt x="714" y="623"/>
                </a:lnTo>
                <a:lnTo>
                  <a:pt x="714" y="623"/>
                </a:lnTo>
                <a:lnTo>
                  <a:pt x="676" y="619"/>
                </a:lnTo>
                <a:lnTo>
                  <a:pt x="650" y="614"/>
                </a:lnTo>
                <a:lnTo>
                  <a:pt x="638" y="612"/>
                </a:lnTo>
                <a:lnTo>
                  <a:pt x="638" y="612"/>
                </a:lnTo>
                <a:lnTo>
                  <a:pt x="633" y="596"/>
                </a:lnTo>
                <a:lnTo>
                  <a:pt x="629" y="578"/>
                </a:lnTo>
                <a:lnTo>
                  <a:pt x="629" y="578"/>
                </a:lnTo>
                <a:lnTo>
                  <a:pt x="622" y="543"/>
                </a:lnTo>
                <a:lnTo>
                  <a:pt x="622" y="543"/>
                </a:lnTo>
                <a:lnTo>
                  <a:pt x="597" y="528"/>
                </a:lnTo>
                <a:lnTo>
                  <a:pt x="579" y="517"/>
                </a:lnTo>
                <a:lnTo>
                  <a:pt x="568" y="511"/>
                </a:lnTo>
                <a:lnTo>
                  <a:pt x="568" y="511"/>
                </a:lnTo>
                <a:lnTo>
                  <a:pt x="554" y="506"/>
                </a:lnTo>
                <a:lnTo>
                  <a:pt x="531" y="498"/>
                </a:lnTo>
                <a:lnTo>
                  <a:pt x="517" y="495"/>
                </a:lnTo>
                <a:lnTo>
                  <a:pt x="505" y="493"/>
                </a:lnTo>
                <a:lnTo>
                  <a:pt x="494" y="493"/>
                </a:lnTo>
                <a:lnTo>
                  <a:pt x="489" y="495"/>
                </a:lnTo>
                <a:lnTo>
                  <a:pt x="484" y="497"/>
                </a:lnTo>
                <a:lnTo>
                  <a:pt x="484" y="497"/>
                </a:lnTo>
                <a:lnTo>
                  <a:pt x="470" y="506"/>
                </a:lnTo>
                <a:lnTo>
                  <a:pt x="462" y="511"/>
                </a:lnTo>
                <a:lnTo>
                  <a:pt x="458" y="512"/>
                </a:lnTo>
                <a:lnTo>
                  <a:pt x="456" y="516"/>
                </a:lnTo>
                <a:lnTo>
                  <a:pt x="453" y="519"/>
                </a:lnTo>
                <a:lnTo>
                  <a:pt x="453" y="524"/>
                </a:lnTo>
                <a:lnTo>
                  <a:pt x="453" y="524"/>
                </a:lnTo>
                <a:lnTo>
                  <a:pt x="451" y="546"/>
                </a:lnTo>
                <a:lnTo>
                  <a:pt x="449" y="556"/>
                </a:lnTo>
                <a:lnTo>
                  <a:pt x="451" y="562"/>
                </a:lnTo>
                <a:lnTo>
                  <a:pt x="451" y="562"/>
                </a:lnTo>
                <a:lnTo>
                  <a:pt x="449" y="570"/>
                </a:lnTo>
                <a:lnTo>
                  <a:pt x="447" y="577"/>
                </a:lnTo>
                <a:lnTo>
                  <a:pt x="445" y="586"/>
                </a:lnTo>
                <a:lnTo>
                  <a:pt x="443" y="592"/>
                </a:lnTo>
                <a:lnTo>
                  <a:pt x="443" y="592"/>
                </a:lnTo>
                <a:lnTo>
                  <a:pt x="445" y="594"/>
                </a:lnTo>
                <a:lnTo>
                  <a:pt x="446" y="596"/>
                </a:lnTo>
                <a:lnTo>
                  <a:pt x="449" y="599"/>
                </a:lnTo>
                <a:lnTo>
                  <a:pt x="451" y="600"/>
                </a:lnTo>
                <a:lnTo>
                  <a:pt x="452" y="603"/>
                </a:lnTo>
                <a:lnTo>
                  <a:pt x="451" y="605"/>
                </a:lnTo>
                <a:lnTo>
                  <a:pt x="447" y="609"/>
                </a:lnTo>
                <a:lnTo>
                  <a:pt x="447" y="609"/>
                </a:lnTo>
                <a:lnTo>
                  <a:pt x="440" y="615"/>
                </a:lnTo>
                <a:lnTo>
                  <a:pt x="433" y="620"/>
                </a:lnTo>
                <a:lnTo>
                  <a:pt x="430" y="621"/>
                </a:lnTo>
                <a:lnTo>
                  <a:pt x="427" y="623"/>
                </a:lnTo>
                <a:lnTo>
                  <a:pt x="424" y="621"/>
                </a:lnTo>
                <a:lnTo>
                  <a:pt x="420" y="619"/>
                </a:lnTo>
                <a:lnTo>
                  <a:pt x="420" y="619"/>
                </a:lnTo>
                <a:lnTo>
                  <a:pt x="415" y="613"/>
                </a:lnTo>
                <a:lnTo>
                  <a:pt x="411" y="608"/>
                </a:lnTo>
                <a:lnTo>
                  <a:pt x="409" y="604"/>
                </a:lnTo>
                <a:lnTo>
                  <a:pt x="404" y="599"/>
                </a:lnTo>
                <a:lnTo>
                  <a:pt x="404" y="599"/>
                </a:lnTo>
                <a:lnTo>
                  <a:pt x="401" y="597"/>
                </a:lnTo>
                <a:lnTo>
                  <a:pt x="399" y="594"/>
                </a:lnTo>
                <a:lnTo>
                  <a:pt x="395" y="584"/>
                </a:lnTo>
                <a:lnTo>
                  <a:pt x="389" y="564"/>
                </a:lnTo>
                <a:lnTo>
                  <a:pt x="389" y="564"/>
                </a:lnTo>
                <a:lnTo>
                  <a:pt x="383" y="550"/>
                </a:lnTo>
                <a:lnTo>
                  <a:pt x="383" y="544"/>
                </a:lnTo>
                <a:lnTo>
                  <a:pt x="383" y="537"/>
                </a:lnTo>
                <a:lnTo>
                  <a:pt x="383" y="537"/>
                </a:lnTo>
                <a:lnTo>
                  <a:pt x="385" y="522"/>
                </a:lnTo>
                <a:lnTo>
                  <a:pt x="390" y="507"/>
                </a:lnTo>
                <a:lnTo>
                  <a:pt x="390" y="507"/>
                </a:lnTo>
                <a:lnTo>
                  <a:pt x="392" y="500"/>
                </a:lnTo>
                <a:lnTo>
                  <a:pt x="393" y="492"/>
                </a:lnTo>
                <a:lnTo>
                  <a:pt x="394" y="484"/>
                </a:lnTo>
                <a:lnTo>
                  <a:pt x="239" y="553"/>
                </a:lnTo>
                <a:lnTo>
                  <a:pt x="166" y="625"/>
                </a:lnTo>
                <a:lnTo>
                  <a:pt x="138" y="598"/>
                </a:lnTo>
                <a:lnTo>
                  <a:pt x="121" y="621"/>
                </a:lnTo>
                <a:lnTo>
                  <a:pt x="121" y="621"/>
                </a:lnTo>
                <a:lnTo>
                  <a:pt x="133" y="630"/>
                </a:lnTo>
                <a:lnTo>
                  <a:pt x="144" y="639"/>
                </a:lnTo>
                <a:lnTo>
                  <a:pt x="155" y="645"/>
                </a:lnTo>
                <a:lnTo>
                  <a:pt x="155" y="645"/>
                </a:lnTo>
                <a:lnTo>
                  <a:pt x="168" y="650"/>
                </a:lnTo>
                <a:lnTo>
                  <a:pt x="179" y="656"/>
                </a:lnTo>
                <a:lnTo>
                  <a:pt x="184" y="660"/>
                </a:lnTo>
                <a:lnTo>
                  <a:pt x="186" y="663"/>
                </a:lnTo>
                <a:lnTo>
                  <a:pt x="186" y="668"/>
                </a:lnTo>
                <a:lnTo>
                  <a:pt x="184" y="672"/>
                </a:lnTo>
                <a:lnTo>
                  <a:pt x="184" y="672"/>
                </a:lnTo>
                <a:lnTo>
                  <a:pt x="179" y="676"/>
                </a:lnTo>
                <a:lnTo>
                  <a:pt x="174" y="678"/>
                </a:lnTo>
                <a:lnTo>
                  <a:pt x="169" y="678"/>
                </a:lnTo>
                <a:lnTo>
                  <a:pt x="164" y="678"/>
                </a:lnTo>
                <a:lnTo>
                  <a:pt x="158" y="677"/>
                </a:lnTo>
                <a:lnTo>
                  <a:pt x="154" y="676"/>
                </a:lnTo>
                <a:lnTo>
                  <a:pt x="154" y="676"/>
                </a:lnTo>
                <a:lnTo>
                  <a:pt x="155" y="677"/>
                </a:lnTo>
                <a:lnTo>
                  <a:pt x="154" y="679"/>
                </a:lnTo>
                <a:lnTo>
                  <a:pt x="153" y="680"/>
                </a:lnTo>
                <a:lnTo>
                  <a:pt x="152" y="680"/>
                </a:lnTo>
                <a:lnTo>
                  <a:pt x="144" y="680"/>
                </a:lnTo>
                <a:lnTo>
                  <a:pt x="144" y="680"/>
                </a:lnTo>
                <a:lnTo>
                  <a:pt x="137" y="678"/>
                </a:lnTo>
                <a:lnTo>
                  <a:pt x="134" y="677"/>
                </a:lnTo>
                <a:lnTo>
                  <a:pt x="132" y="676"/>
                </a:lnTo>
                <a:lnTo>
                  <a:pt x="126" y="676"/>
                </a:lnTo>
                <a:lnTo>
                  <a:pt x="126" y="676"/>
                </a:lnTo>
                <a:lnTo>
                  <a:pt x="122" y="677"/>
                </a:lnTo>
                <a:lnTo>
                  <a:pt x="120" y="677"/>
                </a:lnTo>
                <a:lnTo>
                  <a:pt x="116" y="679"/>
                </a:lnTo>
                <a:lnTo>
                  <a:pt x="114" y="680"/>
                </a:lnTo>
                <a:lnTo>
                  <a:pt x="110" y="680"/>
                </a:lnTo>
                <a:lnTo>
                  <a:pt x="106" y="679"/>
                </a:lnTo>
                <a:lnTo>
                  <a:pt x="101" y="678"/>
                </a:lnTo>
                <a:lnTo>
                  <a:pt x="101" y="678"/>
                </a:lnTo>
                <a:lnTo>
                  <a:pt x="90" y="672"/>
                </a:lnTo>
                <a:lnTo>
                  <a:pt x="80" y="667"/>
                </a:lnTo>
                <a:lnTo>
                  <a:pt x="74" y="662"/>
                </a:lnTo>
                <a:lnTo>
                  <a:pt x="69" y="661"/>
                </a:lnTo>
                <a:lnTo>
                  <a:pt x="69" y="661"/>
                </a:lnTo>
                <a:lnTo>
                  <a:pt x="51" y="662"/>
                </a:lnTo>
                <a:lnTo>
                  <a:pt x="25" y="662"/>
                </a:lnTo>
                <a:lnTo>
                  <a:pt x="25" y="662"/>
                </a:lnTo>
                <a:lnTo>
                  <a:pt x="20" y="662"/>
                </a:lnTo>
                <a:lnTo>
                  <a:pt x="14" y="660"/>
                </a:lnTo>
                <a:lnTo>
                  <a:pt x="10" y="657"/>
                </a:lnTo>
                <a:lnTo>
                  <a:pt x="5" y="652"/>
                </a:lnTo>
                <a:lnTo>
                  <a:pt x="3" y="647"/>
                </a:lnTo>
                <a:lnTo>
                  <a:pt x="0" y="642"/>
                </a:lnTo>
                <a:lnTo>
                  <a:pt x="0" y="636"/>
                </a:lnTo>
                <a:lnTo>
                  <a:pt x="2" y="631"/>
                </a:lnTo>
                <a:lnTo>
                  <a:pt x="2" y="631"/>
                </a:lnTo>
                <a:lnTo>
                  <a:pt x="5" y="621"/>
                </a:lnTo>
                <a:lnTo>
                  <a:pt x="9" y="615"/>
                </a:lnTo>
                <a:lnTo>
                  <a:pt x="15" y="608"/>
                </a:lnTo>
                <a:lnTo>
                  <a:pt x="22" y="597"/>
                </a:lnTo>
                <a:lnTo>
                  <a:pt x="22" y="597"/>
                </a:lnTo>
                <a:lnTo>
                  <a:pt x="31" y="584"/>
                </a:lnTo>
                <a:lnTo>
                  <a:pt x="38" y="577"/>
                </a:lnTo>
                <a:lnTo>
                  <a:pt x="46" y="571"/>
                </a:lnTo>
                <a:lnTo>
                  <a:pt x="52" y="566"/>
                </a:lnTo>
                <a:lnTo>
                  <a:pt x="52" y="566"/>
                </a:lnTo>
                <a:lnTo>
                  <a:pt x="58" y="562"/>
                </a:lnTo>
                <a:lnTo>
                  <a:pt x="64" y="560"/>
                </a:lnTo>
                <a:lnTo>
                  <a:pt x="70" y="556"/>
                </a:lnTo>
                <a:lnTo>
                  <a:pt x="78" y="549"/>
                </a:lnTo>
                <a:lnTo>
                  <a:pt x="78" y="549"/>
                </a:lnTo>
                <a:lnTo>
                  <a:pt x="86" y="538"/>
                </a:lnTo>
                <a:lnTo>
                  <a:pt x="95" y="527"/>
                </a:lnTo>
                <a:lnTo>
                  <a:pt x="105" y="513"/>
                </a:lnTo>
                <a:lnTo>
                  <a:pt x="105" y="513"/>
                </a:lnTo>
                <a:lnTo>
                  <a:pt x="100" y="508"/>
                </a:lnTo>
                <a:lnTo>
                  <a:pt x="99" y="503"/>
                </a:lnTo>
                <a:lnTo>
                  <a:pt x="99" y="501"/>
                </a:lnTo>
                <a:lnTo>
                  <a:pt x="99" y="498"/>
                </a:lnTo>
                <a:lnTo>
                  <a:pt x="99" y="498"/>
                </a:lnTo>
                <a:lnTo>
                  <a:pt x="100" y="497"/>
                </a:lnTo>
                <a:lnTo>
                  <a:pt x="100" y="495"/>
                </a:lnTo>
                <a:lnTo>
                  <a:pt x="101" y="490"/>
                </a:lnTo>
                <a:lnTo>
                  <a:pt x="102" y="487"/>
                </a:lnTo>
                <a:lnTo>
                  <a:pt x="106" y="482"/>
                </a:lnTo>
                <a:lnTo>
                  <a:pt x="111" y="476"/>
                </a:lnTo>
                <a:lnTo>
                  <a:pt x="121" y="469"/>
                </a:lnTo>
                <a:lnTo>
                  <a:pt x="121" y="469"/>
                </a:lnTo>
                <a:lnTo>
                  <a:pt x="139" y="455"/>
                </a:lnTo>
                <a:lnTo>
                  <a:pt x="157" y="443"/>
                </a:lnTo>
                <a:lnTo>
                  <a:pt x="208" y="411"/>
                </a:lnTo>
                <a:lnTo>
                  <a:pt x="208" y="411"/>
                </a:lnTo>
                <a:lnTo>
                  <a:pt x="241" y="390"/>
                </a:lnTo>
                <a:lnTo>
                  <a:pt x="271" y="369"/>
                </a:lnTo>
                <a:lnTo>
                  <a:pt x="293" y="352"/>
                </a:lnTo>
                <a:lnTo>
                  <a:pt x="308" y="338"/>
                </a:lnTo>
                <a:lnTo>
                  <a:pt x="308" y="338"/>
                </a:lnTo>
                <a:lnTo>
                  <a:pt x="329" y="316"/>
                </a:lnTo>
                <a:lnTo>
                  <a:pt x="367" y="281"/>
                </a:lnTo>
                <a:lnTo>
                  <a:pt x="405" y="245"/>
                </a:lnTo>
                <a:lnTo>
                  <a:pt x="429" y="225"/>
                </a:lnTo>
                <a:lnTo>
                  <a:pt x="429" y="225"/>
                </a:lnTo>
                <a:lnTo>
                  <a:pt x="435" y="218"/>
                </a:lnTo>
                <a:lnTo>
                  <a:pt x="446" y="206"/>
                </a:lnTo>
                <a:lnTo>
                  <a:pt x="473" y="172"/>
                </a:lnTo>
                <a:lnTo>
                  <a:pt x="507" y="128"/>
                </a:lnTo>
                <a:lnTo>
                  <a:pt x="507" y="128"/>
                </a:lnTo>
                <a:lnTo>
                  <a:pt x="504" y="115"/>
                </a:lnTo>
                <a:lnTo>
                  <a:pt x="501" y="106"/>
                </a:lnTo>
                <a:lnTo>
                  <a:pt x="501" y="101"/>
                </a:lnTo>
                <a:lnTo>
                  <a:pt x="501" y="99"/>
                </a:lnTo>
                <a:lnTo>
                  <a:pt x="501" y="99"/>
                </a:lnTo>
                <a:lnTo>
                  <a:pt x="507" y="92"/>
                </a:lnTo>
                <a:lnTo>
                  <a:pt x="517" y="85"/>
                </a:lnTo>
                <a:lnTo>
                  <a:pt x="528" y="75"/>
                </a:lnTo>
                <a:lnTo>
                  <a:pt x="533" y="70"/>
                </a:lnTo>
                <a:lnTo>
                  <a:pt x="537" y="65"/>
                </a:lnTo>
                <a:lnTo>
                  <a:pt x="537" y="65"/>
                </a:lnTo>
                <a:lnTo>
                  <a:pt x="543" y="57"/>
                </a:lnTo>
                <a:lnTo>
                  <a:pt x="550" y="47"/>
                </a:lnTo>
                <a:lnTo>
                  <a:pt x="559" y="40"/>
                </a:lnTo>
                <a:lnTo>
                  <a:pt x="568" y="33"/>
                </a:lnTo>
                <a:lnTo>
                  <a:pt x="568" y="33"/>
                </a:lnTo>
                <a:lnTo>
                  <a:pt x="580" y="27"/>
                </a:lnTo>
                <a:lnTo>
                  <a:pt x="596" y="22"/>
                </a:lnTo>
                <a:lnTo>
                  <a:pt x="612" y="17"/>
                </a:lnTo>
                <a:lnTo>
                  <a:pt x="623" y="15"/>
                </a:lnTo>
                <a:lnTo>
                  <a:pt x="623" y="15"/>
                </a:lnTo>
                <a:lnTo>
                  <a:pt x="655" y="13"/>
                </a:lnTo>
                <a:lnTo>
                  <a:pt x="655" y="13"/>
                </a:lnTo>
                <a:lnTo>
                  <a:pt x="739" y="10"/>
                </a:lnTo>
                <a:lnTo>
                  <a:pt x="783" y="0"/>
                </a:lnTo>
                <a:lnTo>
                  <a:pt x="805" y="4"/>
                </a:lnTo>
                <a:lnTo>
                  <a:pt x="805" y="4"/>
                </a:lnTo>
                <a:lnTo>
                  <a:pt x="817" y="3"/>
                </a:lnTo>
                <a:lnTo>
                  <a:pt x="836" y="0"/>
                </a:lnTo>
                <a:lnTo>
                  <a:pt x="836" y="0"/>
                </a:lnTo>
                <a:lnTo>
                  <a:pt x="843" y="0"/>
                </a:lnTo>
                <a:lnTo>
                  <a:pt x="857" y="0"/>
                </a:lnTo>
                <a:lnTo>
                  <a:pt x="895" y="4"/>
                </a:lnTo>
                <a:lnTo>
                  <a:pt x="931" y="8"/>
                </a:lnTo>
                <a:lnTo>
                  <a:pt x="949" y="10"/>
                </a:lnTo>
                <a:lnTo>
                  <a:pt x="949" y="10"/>
                </a:lnTo>
                <a:lnTo>
                  <a:pt x="965" y="16"/>
                </a:lnTo>
                <a:lnTo>
                  <a:pt x="977" y="19"/>
                </a:lnTo>
                <a:lnTo>
                  <a:pt x="987" y="21"/>
                </a:lnTo>
                <a:lnTo>
                  <a:pt x="987" y="21"/>
                </a:lnTo>
                <a:lnTo>
                  <a:pt x="1009" y="21"/>
                </a:lnTo>
                <a:lnTo>
                  <a:pt x="1032" y="24"/>
                </a:lnTo>
                <a:lnTo>
                  <a:pt x="1032" y="24"/>
                </a:lnTo>
                <a:lnTo>
                  <a:pt x="1045" y="25"/>
                </a:lnTo>
                <a:lnTo>
                  <a:pt x="1054" y="25"/>
                </a:lnTo>
                <a:lnTo>
                  <a:pt x="1066" y="24"/>
                </a:lnTo>
                <a:lnTo>
                  <a:pt x="1066" y="24"/>
                </a:lnTo>
                <a:lnTo>
                  <a:pt x="1075" y="22"/>
                </a:lnTo>
                <a:lnTo>
                  <a:pt x="1086" y="24"/>
                </a:lnTo>
                <a:lnTo>
                  <a:pt x="1109" y="26"/>
                </a:lnTo>
                <a:lnTo>
                  <a:pt x="1136" y="31"/>
                </a:lnTo>
                <a:lnTo>
                  <a:pt x="1136" y="31"/>
                </a:lnTo>
                <a:close/>
                <a:moveTo>
                  <a:pt x="1014" y="399"/>
                </a:moveTo>
                <a:lnTo>
                  <a:pt x="1013" y="377"/>
                </a:lnTo>
                <a:lnTo>
                  <a:pt x="1007" y="393"/>
                </a:lnTo>
                <a:lnTo>
                  <a:pt x="1007" y="393"/>
                </a:lnTo>
                <a:lnTo>
                  <a:pt x="998" y="407"/>
                </a:lnTo>
                <a:lnTo>
                  <a:pt x="986" y="426"/>
                </a:lnTo>
                <a:lnTo>
                  <a:pt x="986" y="426"/>
                </a:lnTo>
                <a:lnTo>
                  <a:pt x="976" y="441"/>
                </a:lnTo>
                <a:lnTo>
                  <a:pt x="976" y="441"/>
                </a:lnTo>
                <a:lnTo>
                  <a:pt x="972" y="445"/>
                </a:lnTo>
                <a:lnTo>
                  <a:pt x="971" y="449"/>
                </a:lnTo>
                <a:lnTo>
                  <a:pt x="971" y="449"/>
                </a:lnTo>
                <a:lnTo>
                  <a:pt x="972" y="452"/>
                </a:lnTo>
                <a:lnTo>
                  <a:pt x="975" y="454"/>
                </a:lnTo>
                <a:lnTo>
                  <a:pt x="984" y="458"/>
                </a:lnTo>
                <a:lnTo>
                  <a:pt x="984" y="458"/>
                </a:lnTo>
                <a:lnTo>
                  <a:pt x="987" y="459"/>
                </a:lnTo>
                <a:lnTo>
                  <a:pt x="988" y="461"/>
                </a:lnTo>
                <a:lnTo>
                  <a:pt x="991" y="470"/>
                </a:lnTo>
                <a:lnTo>
                  <a:pt x="991" y="470"/>
                </a:lnTo>
                <a:lnTo>
                  <a:pt x="992" y="475"/>
                </a:lnTo>
                <a:lnTo>
                  <a:pt x="992" y="479"/>
                </a:lnTo>
                <a:lnTo>
                  <a:pt x="991" y="482"/>
                </a:lnTo>
                <a:lnTo>
                  <a:pt x="991" y="482"/>
                </a:lnTo>
                <a:lnTo>
                  <a:pt x="1000" y="474"/>
                </a:lnTo>
                <a:lnTo>
                  <a:pt x="1006" y="465"/>
                </a:lnTo>
                <a:lnTo>
                  <a:pt x="1009" y="458"/>
                </a:lnTo>
                <a:lnTo>
                  <a:pt x="1009" y="458"/>
                </a:lnTo>
                <a:lnTo>
                  <a:pt x="1013" y="453"/>
                </a:lnTo>
                <a:lnTo>
                  <a:pt x="1016" y="450"/>
                </a:lnTo>
                <a:lnTo>
                  <a:pt x="1019" y="449"/>
                </a:lnTo>
                <a:lnTo>
                  <a:pt x="1022" y="447"/>
                </a:lnTo>
                <a:lnTo>
                  <a:pt x="1022" y="447"/>
                </a:lnTo>
                <a:lnTo>
                  <a:pt x="1025" y="445"/>
                </a:lnTo>
                <a:lnTo>
                  <a:pt x="1029" y="444"/>
                </a:lnTo>
                <a:lnTo>
                  <a:pt x="1033" y="443"/>
                </a:lnTo>
                <a:lnTo>
                  <a:pt x="1033" y="443"/>
                </a:lnTo>
                <a:lnTo>
                  <a:pt x="1028" y="439"/>
                </a:lnTo>
                <a:lnTo>
                  <a:pt x="1017" y="426"/>
                </a:lnTo>
                <a:lnTo>
                  <a:pt x="1017" y="426"/>
                </a:lnTo>
                <a:lnTo>
                  <a:pt x="1014" y="422"/>
                </a:lnTo>
                <a:lnTo>
                  <a:pt x="1012" y="417"/>
                </a:lnTo>
                <a:lnTo>
                  <a:pt x="1012" y="414"/>
                </a:lnTo>
                <a:lnTo>
                  <a:pt x="1012" y="409"/>
                </a:lnTo>
                <a:lnTo>
                  <a:pt x="1014" y="402"/>
                </a:lnTo>
                <a:lnTo>
                  <a:pt x="1014" y="399"/>
                </a:lnTo>
                <a:lnTo>
                  <a:pt x="1014" y="3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2018-05-20T00:31:01Z</dcterms:created>
  <dcterms:modified xsi:type="dcterms:W3CDTF">2019-04-16T05:39:45Z</dcterms:modified>
</cp:coreProperties>
</file>